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54"/>
  </p:notesMasterIdLst>
  <p:handoutMasterIdLst>
    <p:handoutMasterId r:id="rId55"/>
  </p:handoutMasterIdLst>
  <p:sldIdLst>
    <p:sldId id="2327" r:id="rId5"/>
    <p:sldId id="2052" r:id="rId6"/>
    <p:sldId id="2053" r:id="rId7"/>
    <p:sldId id="2044" r:id="rId8"/>
    <p:sldId id="1897" r:id="rId9"/>
    <p:sldId id="2328" r:id="rId10"/>
    <p:sldId id="2396" r:id="rId11"/>
    <p:sldId id="1928" r:id="rId12"/>
    <p:sldId id="2045" r:id="rId13"/>
    <p:sldId id="2394" r:id="rId14"/>
    <p:sldId id="2324" r:id="rId15"/>
    <p:sldId id="2395" r:id="rId16"/>
    <p:sldId id="2340" r:id="rId17"/>
    <p:sldId id="2390" r:id="rId18"/>
    <p:sldId id="2379" r:id="rId19"/>
    <p:sldId id="2054" r:id="rId20"/>
    <p:sldId id="2326" r:id="rId21"/>
    <p:sldId id="2321" r:id="rId22"/>
    <p:sldId id="2330" r:id="rId23"/>
    <p:sldId id="2058" r:id="rId24"/>
    <p:sldId id="1984" r:id="rId25"/>
    <p:sldId id="2317" r:id="rId26"/>
    <p:sldId id="1942" r:id="rId27"/>
    <p:sldId id="1938" r:id="rId28"/>
    <p:sldId id="2037" r:id="rId29"/>
    <p:sldId id="1943" r:id="rId30"/>
    <p:sldId id="1946" r:id="rId31"/>
    <p:sldId id="2065" r:id="rId32"/>
    <p:sldId id="2024" r:id="rId33"/>
    <p:sldId id="2063" r:id="rId34"/>
    <p:sldId id="1927" r:id="rId35"/>
    <p:sldId id="2039" r:id="rId36"/>
    <p:sldId id="2040" r:id="rId37"/>
    <p:sldId id="2049" r:id="rId38"/>
    <p:sldId id="2041" r:id="rId39"/>
    <p:sldId id="2057" r:id="rId40"/>
    <p:sldId id="1963" r:id="rId41"/>
    <p:sldId id="1964" r:id="rId42"/>
    <p:sldId id="2064" r:id="rId43"/>
    <p:sldId id="1968" r:id="rId44"/>
    <p:sldId id="1969" r:id="rId45"/>
    <p:sldId id="2391" r:id="rId46"/>
    <p:sldId id="1972" r:id="rId47"/>
    <p:sldId id="2056" r:id="rId48"/>
    <p:sldId id="2336" r:id="rId49"/>
    <p:sldId id="1976" r:id="rId50"/>
    <p:sldId id="2392" r:id="rId51"/>
    <p:sldId id="1929" r:id="rId52"/>
    <p:sldId id="2337" r:id="rId53"/>
  </p:sldIdLst>
  <p:sldSz cx="12192000" cy="6858000"/>
  <p:notesSz cx="6797675" cy="985678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885962C-70D6-BAF5-44CA-36012E4945C3}" name="Jeanne Kreis" initials="JK" userId="S::jeanne.kreis@swisstransplant.org::b50bbbee-14e4-4b10-824a-e8068892df0f" providerId="AD"/>
  <p188:author id="{93B804CB-3DEA-2EA4-73F2-05DA90A0DD15}" name="Dhanushya Vasantharajah" initials="DV" userId="S::dhanushya.vasantharajah@swisstransplant.org::22b5bdd9-8b06-42fd-b0d3-da74472af66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anne Kreis" initials="JK" lastIdx="65" clrIdx="0">
    <p:extLst>
      <p:ext uri="{19B8F6BF-5375-455C-9EA6-DF929625EA0E}">
        <p15:presenceInfo xmlns:p15="http://schemas.microsoft.com/office/powerpoint/2012/main" userId="S::jeanne.kreis@swisstransplant.org::b50bbbee-14e4-4b10-824a-e8068892df0f" providerId="AD"/>
      </p:ext>
    </p:extLst>
  </p:cmAuthor>
  <p:cmAuthor id="2" name="Rahel Rohrer" initials="RR" lastIdx="77" clrIdx="1">
    <p:extLst>
      <p:ext uri="{19B8F6BF-5375-455C-9EA6-DF929625EA0E}">
        <p15:presenceInfo xmlns:p15="http://schemas.microsoft.com/office/powerpoint/2012/main" userId="S::rahel.rohrer@swisstransplant.org::5f83bae2-ab41-41c1-8607-cfcf39a3db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005C"/>
    <a:srgbClr val="D2CCBC"/>
    <a:srgbClr val="EDEBE5"/>
    <a:srgbClr val="EDEBE9"/>
    <a:srgbClr val="E9E9E9"/>
    <a:srgbClr val="D2CDBE"/>
    <a:srgbClr val="9CBDC6"/>
    <a:srgbClr val="9BBDC5"/>
    <a:srgbClr val="97C0C0"/>
    <a:srgbClr val="B9CE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F8E442-CF95-4330-9DD7-290F16CC6DAA}" v="20" dt="2023-12-11T10:01:10.072"/>
  </p1510:revLst>
</p1510:revInfo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366" y="10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63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microsoft.com/office/2016/11/relationships/changesInfo" Target="changesInfos/changesInfo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anie Balliana" userId="75da3182-c57c-4833-babf-1a25465518cf" providerId="ADAL" clId="{272D663D-1BB6-4F32-B15E-392D144B8D5A}"/>
    <pc:docChg chg="sldOrd">
      <pc:chgData name="Stephanie Balliana" userId="75da3182-c57c-4833-babf-1a25465518cf" providerId="ADAL" clId="{272D663D-1BB6-4F32-B15E-392D144B8D5A}" dt="2023-11-24T07:02:28.304" v="0" actId="20578"/>
      <pc:docMkLst>
        <pc:docMk/>
      </pc:docMkLst>
      <pc:sldChg chg="ord">
        <pc:chgData name="Stephanie Balliana" userId="75da3182-c57c-4833-babf-1a25465518cf" providerId="ADAL" clId="{272D663D-1BB6-4F32-B15E-392D144B8D5A}" dt="2023-11-24T07:02:28.304" v="0" actId="20578"/>
        <pc:sldMkLst>
          <pc:docMk/>
          <pc:sldMk cId="1213894482" sldId="1897"/>
        </pc:sldMkLst>
      </pc:sldChg>
    </pc:docChg>
  </pc:docChgLst>
  <pc:docChgLst>
    <pc:chgData name="Dhanushya Vasantharajah" userId="22b5bdd9-8b06-42fd-b0d3-da74472af66d" providerId="ADAL" clId="{24F8E442-CF95-4330-9DD7-290F16CC6DAA}"/>
    <pc:docChg chg="undo redo custSel modSld sldOrd">
      <pc:chgData name="Dhanushya Vasantharajah" userId="22b5bdd9-8b06-42fd-b0d3-da74472af66d" providerId="ADAL" clId="{24F8E442-CF95-4330-9DD7-290F16CC6DAA}" dt="2023-12-11T10:01:10.072" v="394" actId="478"/>
      <pc:docMkLst>
        <pc:docMk/>
      </pc:docMkLst>
      <pc:sldChg chg="modSp mod">
        <pc:chgData name="Dhanushya Vasantharajah" userId="22b5bdd9-8b06-42fd-b0d3-da74472af66d" providerId="ADAL" clId="{24F8E442-CF95-4330-9DD7-290F16CC6DAA}" dt="2023-12-07T09:40:55.096" v="190" actId="14100"/>
        <pc:sldMkLst>
          <pc:docMk/>
          <pc:sldMk cId="1213894482" sldId="1897"/>
        </pc:sldMkLst>
        <pc:grpChg chg="mod">
          <ac:chgData name="Dhanushya Vasantharajah" userId="22b5bdd9-8b06-42fd-b0d3-da74472af66d" providerId="ADAL" clId="{24F8E442-CF95-4330-9DD7-290F16CC6DAA}" dt="2023-12-07T09:40:55.096" v="190" actId="14100"/>
          <ac:grpSpMkLst>
            <pc:docMk/>
            <pc:sldMk cId="1213894482" sldId="1897"/>
            <ac:grpSpMk id="15" creationId="{1E1409AA-148F-469C-9D32-3127CE30D987}"/>
          </ac:grpSpMkLst>
        </pc:grpChg>
      </pc:sldChg>
      <pc:sldChg chg="addSp delSp modSp mod">
        <pc:chgData name="Dhanushya Vasantharajah" userId="22b5bdd9-8b06-42fd-b0d3-da74472af66d" providerId="ADAL" clId="{24F8E442-CF95-4330-9DD7-290F16CC6DAA}" dt="2023-12-04T13:16:51.664" v="137" actId="1076"/>
        <pc:sldMkLst>
          <pc:docMk/>
          <pc:sldMk cId="1221193519" sldId="1942"/>
        </pc:sldMkLst>
        <pc:picChg chg="add mod">
          <ac:chgData name="Dhanushya Vasantharajah" userId="22b5bdd9-8b06-42fd-b0d3-da74472af66d" providerId="ADAL" clId="{24F8E442-CF95-4330-9DD7-290F16CC6DAA}" dt="2023-12-04T13:16:51.664" v="137" actId="1076"/>
          <ac:picMkLst>
            <pc:docMk/>
            <pc:sldMk cId="1221193519" sldId="1942"/>
            <ac:picMk id="3" creationId="{BDC1396B-B514-C6EA-B2DD-5B05EEB0A143}"/>
          </ac:picMkLst>
        </pc:picChg>
        <pc:picChg chg="del">
          <ac:chgData name="Dhanushya Vasantharajah" userId="22b5bdd9-8b06-42fd-b0d3-da74472af66d" providerId="ADAL" clId="{24F8E442-CF95-4330-9DD7-290F16CC6DAA}" dt="2023-12-04T13:16:48.870" v="135" actId="478"/>
          <ac:picMkLst>
            <pc:docMk/>
            <pc:sldMk cId="1221193519" sldId="1942"/>
            <ac:picMk id="10" creationId="{E813211C-04B6-460A-899F-19A5231E86DD}"/>
          </ac:picMkLst>
        </pc:picChg>
      </pc:sldChg>
      <pc:sldChg chg="addSp delSp modSp mod">
        <pc:chgData name="Dhanushya Vasantharajah" userId="22b5bdd9-8b06-42fd-b0d3-da74472af66d" providerId="ADAL" clId="{24F8E442-CF95-4330-9DD7-290F16CC6DAA}" dt="2023-12-07T09:38:11.397" v="189" actId="1076"/>
        <pc:sldMkLst>
          <pc:docMk/>
          <pc:sldMk cId="182532882" sldId="1963"/>
        </pc:sldMkLst>
        <pc:spChg chg="mod">
          <ac:chgData name="Dhanushya Vasantharajah" userId="22b5bdd9-8b06-42fd-b0d3-da74472af66d" providerId="ADAL" clId="{24F8E442-CF95-4330-9DD7-290F16CC6DAA}" dt="2023-12-05T07:43:49.466" v="154" actId="20577"/>
          <ac:spMkLst>
            <pc:docMk/>
            <pc:sldMk cId="182532882" sldId="1963"/>
            <ac:spMk id="3" creationId="{42122B0E-2375-45C8-871D-571F53F81C49}"/>
          </ac:spMkLst>
        </pc:spChg>
        <pc:spChg chg="mod">
          <ac:chgData name="Dhanushya Vasantharajah" userId="22b5bdd9-8b06-42fd-b0d3-da74472af66d" providerId="ADAL" clId="{24F8E442-CF95-4330-9DD7-290F16CC6DAA}" dt="2023-12-07T09:38:11.397" v="189" actId="1076"/>
          <ac:spMkLst>
            <pc:docMk/>
            <pc:sldMk cId="182532882" sldId="1963"/>
            <ac:spMk id="21" creationId="{AEC908DF-29B6-45AC-961D-E87305CCD811}"/>
          </ac:spMkLst>
        </pc:spChg>
        <pc:picChg chg="add mod">
          <ac:chgData name="Dhanushya Vasantharajah" userId="22b5bdd9-8b06-42fd-b0d3-da74472af66d" providerId="ADAL" clId="{24F8E442-CF95-4330-9DD7-290F16CC6DAA}" dt="2023-12-07T09:35:14.600" v="187" actId="1038"/>
          <ac:picMkLst>
            <pc:docMk/>
            <pc:sldMk cId="182532882" sldId="1963"/>
            <ac:picMk id="8" creationId="{628E0112-6AE9-C352-6A1F-F8136C01626C}"/>
          </ac:picMkLst>
        </pc:picChg>
        <pc:picChg chg="del">
          <ac:chgData name="Dhanushya Vasantharajah" userId="22b5bdd9-8b06-42fd-b0d3-da74472af66d" providerId="ADAL" clId="{24F8E442-CF95-4330-9DD7-290F16CC6DAA}" dt="2023-12-05T07:42:59.866" v="138" actId="478"/>
          <ac:picMkLst>
            <pc:docMk/>
            <pc:sldMk cId="182532882" sldId="1963"/>
            <ac:picMk id="20" creationId="{E6B40706-96AD-485B-8611-2692FEA0178D}"/>
          </ac:picMkLst>
        </pc:picChg>
      </pc:sldChg>
      <pc:sldChg chg="modSp mod">
        <pc:chgData name="Dhanushya Vasantharajah" userId="22b5bdd9-8b06-42fd-b0d3-da74472af66d" providerId="ADAL" clId="{24F8E442-CF95-4330-9DD7-290F16CC6DAA}" dt="2023-12-07T09:37:53.411" v="188" actId="1036"/>
        <pc:sldMkLst>
          <pc:docMk/>
          <pc:sldMk cId="2828190826" sldId="2063"/>
        </pc:sldMkLst>
        <pc:picChg chg="mod">
          <ac:chgData name="Dhanushya Vasantharajah" userId="22b5bdd9-8b06-42fd-b0d3-da74472af66d" providerId="ADAL" clId="{24F8E442-CF95-4330-9DD7-290F16CC6DAA}" dt="2023-12-07T09:37:53.411" v="188" actId="1036"/>
          <ac:picMkLst>
            <pc:docMk/>
            <pc:sldMk cId="2828190826" sldId="2063"/>
            <ac:picMk id="11" creationId="{0B54524F-11CE-0089-86CA-6F1711F248EF}"/>
          </ac:picMkLst>
        </pc:picChg>
        <pc:picChg chg="mod">
          <ac:chgData name="Dhanushya Vasantharajah" userId="22b5bdd9-8b06-42fd-b0d3-da74472af66d" providerId="ADAL" clId="{24F8E442-CF95-4330-9DD7-290F16CC6DAA}" dt="2023-12-07T09:37:53.411" v="188" actId="1036"/>
          <ac:picMkLst>
            <pc:docMk/>
            <pc:sldMk cId="2828190826" sldId="2063"/>
            <ac:picMk id="12" creationId="{49E1B6EB-3DD3-A0F1-9AC7-7CDC57F1A6EC}"/>
          </ac:picMkLst>
        </pc:picChg>
        <pc:picChg chg="mod">
          <ac:chgData name="Dhanushya Vasantharajah" userId="22b5bdd9-8b06-42fd-b0d3-da74472af66d" providerId="ADAL" clId="{24F8E442-CF95-4330-9DD7-290F16CC6DAA}" dt="2023-12-07T09:37:53.411" v="188" actId="1036"/>
          <ac:picMkLst>
            <pc:docMk/>
            <pc:sldMk cId="2828190826" sldId="2063"/>
            <ac:picMk id="13" creationId="{9F631902-A010-48B0-EE3D-7F1184D476E6}"/>
          </ac:picMkLst>
        </pc:picChg>
        <pc:picChg chg="mod">
          <ac:chgData name="Dhanushya Vasantharajah" userId="22b5bdd9-8b06-42fd-b0d3-da74472af66d" providerId="ADAL" clId="{24F8E442-CF95-4330-9DD7-290F16CC6DAA}" dt="2023-12-07T09:37:53.411" v="188" actId="1036"/>
          <ac:picMkLst>
            <pc:docMk/>
            <pc:sldMk cId="2828190826" sldId="2063"/>
            <ac:picMk id="16" creationId="{6EC447FC-CDFD-868A-B0E2-792BEEE66C8B}"/>
          </ac:picMkLst>
        </pc:picChg>
      </pc:sldChg>
      <pc:sldChg chg="addSp delSp modSp mod">
        <pc:chgData name="Dhanushya Vasantharajah" userId="22b5bdd9-8b06-42fd-b0d3-da74472af66d" providerId="ADAL" clId="{24F8E442-CF95-4330-9DD7-290F16CC6DAA}" dt="2023-12-04T12:48:17.312" v="134" actId="1076"/>
        <pc:sldMkLst>
          <pc:docMk/>
          <pc:sldMk cId="748158168" sldId="2321"/>
        </pc:sldMkLst>
        <pc:spChg chg="add mod">
          <ac:chgData name="Dhanushya Vasantharajah" userId="22b5bdd9-8b06-42fd-b0d3-da74472af66d" providerId="ADAL" clId="{24F8E442-CF95-4330-9DD7-290F16CC6DAA}" dt="2023-12-04T12:48:17.312" v="134" actId="1076"/>
          <ac:spMkLst>
            <pc:docMk/>
            <pc:sldMk cId="748158168" sldId="2321"/>
            <ac:spMk id="3" creationId="{A9C047EB-7F79-449F-EC97-F8123A37536B}"/>
          </ac:spMkLst>
        </pc:spChg>
        <pc:grpChg chg="del mod">
          <ac:chgData name="Dhanushya Vasantharajah" userId="22b5bdd9-8b06-42fd-b0d3-da74472af66d" providerId="ADAL" clId="{24F8E442-CF95-4330-9DD7-290F16CC6DAA}" dt="2023-12-04T12:45:39.089" v="130" actId="478"/>
          <ac:grpSpMkLst>
            <pc:docMk/>
            <pc:sldMk cId="748158168" sldId="2321"/>
            <ac:grpSpMk id="19" creationId="{2F3A88DA-34D7-EB63-2E90-AF47255DF1F1}"/>
          </ac:grpSpMkLst>
        </pc:grpChg>
        <pc:picChg chg="mod topLvl modCrop">
          <ac:chgData name="Dhanushya Vasantharajah" userId="22b5bdd9-8b06-42fd-b0d3-da74472af66d" providerId="ADAL" clId="{24F8E442-CF95-4330-9DD7-290F16CC6DAA}" dt="2023-12-04T12:48:07.488" v="133" actId="14100"/>
          <ac:picMkLst>
            <pc:docMk/>
            <pc:sldMk cId="748158168" sldId="2321"/>
            <ac:picMk id="12" creationId="{82BFDDF7-775B-86D2-8FD4-587DD7124073}"/>
          </ac:picMkLst>
        </pc:picChg>
        <pc:picChg chg="del topLvl">
          <ac:chgData name="Dhanushya Vasantharajah" userId="22b5bdd9-8b06-42fd-b0d3-da74472af66d" providerId="ADAL" clId="{24F8E442-CF95-4330-9DD7-290F16CC6DAA}" dt="2023-12-04T12:45:39.089" v="130" actId="478"/>
          <ac:picMkLst>
            <pc:docMk/>
            <pc:sldMk cId="748158168" sldId="2321"/>
            <ac:picMk id="18" creationId="{B0001D95-F03D-36E4-EE6A-C64696870D39}"/>
          </ac:picMkLst>
        </pc:picChg>
      </pc:sldChg>
      <pc:sldChg chg="ord">
        <pc:chgData name="Dhanushya Vasantharajah" userId="22b5bdd9-8b06-42fd-b0d3-da74472af66d" providerId="ADAL" clId="{24F8E442-CF95-4330-9DD7-290F16CC6DAA}" dt="2023-12-11T08:49:00.607" v="198"/>
        <pc:sldMkLst>
          <pc:docMk/>
          <pc:sldMk cId="3942676729" sldId="2326"/>
        </pc:sldMkLst>
      </pc:sldChg>
      <pc:sldChg chg="addSp delSp modSp mod">
        <pc:chgData name="Dhanushya Vasantharajah" userId="22b5bdd9-8b06-42fd-b0d3-da74472af66d" providerId="ADAL" clId="{24F8E442-CF95-4330-9DD7-290F16CC6DAA}" dt="2023-12-11T10:01:10.072" v="394" actId="478"/>
        <pc:sldMkLst>
          <pc:docMk/>
          <pc:sldMk cId="3096370444" sldId="2328"/>
        </pc:sldMkLst>
        <pc:spChg chg="add del">
          <ac:chgData name="Dhanushya Vasantharajah" userId="22b5bdd9-8b06-42fd-b0d3-da74472af66d" providerId="ADAL" clId="{24F8E442-CF95-4330-9DD7-290F16CC6DAA}" dt="2023-12-11T09:53:06.195" v="294"/>
          <ac:spMkLst>
            <pc:docMk/>
            <pc:sldMk cId="3096370444" sldId="2328"/>
            <ac:spMk id="4" creationId="{F87AB23E-ACF3-4B87-7118-A8A9EA1BD0B3}"/>
          </ac:spMkLst>
        </pc:spChg>
        <pc:spChg chg="add del mod">
          <ac:chgData name="Dhanushya Vasantharajah" userId="22b5bdd9-8b06-42fd-b0d3-da74472af66d" providerId="ADAL" clId="{24F8E442-CF95-4330-9DD7-290F16CC6DAA}" dt="2023-12-11T09:53:05.794" v="293"/>
          <ac:spMkLst>
            <pc:docMk/>
            <pc:sldMk cId="3096370444" sldId="2328"/>
            <ac:spMk id="9" creationId="{57271ECD-8AFC-3FAF-0186-A37F15194F08}"/>
          </ac:spMkLst>
        </pc:spChg>
        <pc:spChg chg="add del mod">
          <ac:chgData name="Dhanushya Vasantharajah" userId="22b5bdd9-8b06-42fd-b0d3-da74472af66d" providerId="ADAL" clId="{24F8E442-CF95-4330-9DD7-290F16CC6DAA}" dt="2023-12-11T09:52:54.672" v="286"/>
          <ac:spMkLst>
            <pc:docMk/>
            <pc:sldMk cId="3096370444" sldId="2328"/>
            <ac:spMk id="10" creationId="{A97090BF-BBE4-EE7D-DAB6-F9C1AFDD00F6}"/>
          </ac:spMkLst>
        </pc:spChg>
        <pc:spChg chg="mod">
          <ac:chgData name="Dhanushya Vasantharajah" userId="22b5bdd9-8b06-42fd-b0d3-da74472af66d" providerId="ADAL" clId="{24F8E442-CF95-4330-9DD7-290F16CC6DAA}" dt="2023-12-11T09:58:23.157" v="392" actId="20577"/>
          <ac:spMkLst>
            <pc:docMk/>
            <pc:sldMk cId="3096370444" sldId="2328"/>
            <ac:spMk id="13" creationId="{3776A04C-F6B2-90AB-1D4E-6A775B6F172E}"/>
          </ac:spMkLst>
        </pc:spChg>
        <pc:spChg chg="add del mod">
          <ac:chgData name="Dhanushya Vasantharajah" userId="22b5bdd9-8b06-42fd-b0d3-da74472af66d" providerId="ADAL" clId="{24F8E442-CF95-4330-9DD7-290F16CC6DAA}" dt="2023-12-11T09:52:51.898" v="277" actId="11529"/>
          <ac:spMkLst>
            <pc:docMk/>
            <pc:sldMk cId="3096370444" sldId="2328"/>
            <ac:spMk id="16" creationId="{4049629C-A73B-4E36-61E6-00D051C8B75F}"/>
          </ac:spMkLst>
        </pc:spChg>
        <pc:spChg chg="add del mod">
          <ac:chgData name="Dhanushya Vasantharajah" userId="22b5bdd9-8b06-42fd-b0d3-da74472af66d" providerId="ADAL" clId="{24F8E442-CF95-4330-9DD7-290F16CC6DAA}" dt="2023-12-11T09:53:04.223" v="290"/>
          <ac:spMkLst>
            <pc:docMk/>
            <pc:sldMk cId="3096370444" sldId="2328"/>
            <ac:spMk id="23" creationId="{6494EE64-8263-8CBF-76F7-0970A4A98F60}"/>
          </ac:spMkLst>
        </pc:spChg>
        <pc:spChg chg="add del mod">
          <ac:chgData name="Dhanushya Vasantharajah" userId="22b5bdd9-8b06-42fd-b0d3-da74472af66d" providerId="ADAL" clId="{24F8E442-CF95-4330-9DD7-290F16CC6DAA}" dt="2023-12-11T10:01:10.072" v="394" actId="478"/>
          <ac:spMkLst>
            <pc:docMk/>
            <pc:sldMk cId="3096370444" sldId="2328"/>
            <ac:spMk id="26" creationId="{B1133918-0B3C-DCDA-3A32-5FAB74F8D5D7}"/>
          </ac:spMkLst>
        </pc:spChg>
        <pc:grpChg chg="add del mod">
          <ac:chgData name="Dhanushya Vasantharajah" userId="22b5bdd9-8b06-42fd-b0d3-da74472af66d" providerId="ADAL" clId="{24F8E442-CF95-4330-9DD7-290F16CC6DAA}" dt="2023-12-11T09:56:27.871" v="315" actId="478"/>
          <ac:grpSpMkLst>
            <pc:docMk/>
            <pc:sldMk cId="3096370444" sldId="2328"/>
            <ac:grpSpMk id="20" creationId="{2C3DF755-4D5D-188D-4BA8-15B33C1F1720}"/>
          </ac:grpSpMkLst>
        </pc:grpChg>
        <pc:grpChg chg="mod">
          <ac:chgData name="Dhanushya Vasantharajah" userId="22b5bdd9-8b06-42fd-b0d3-da74472af66d" providerId="ADAL" clId="{24F8E442-CF95-4330-9DD7-290F16CC6DAA}" dt="2023-12-11T09:53:36.453" v="302" actId="14826"/>
          <ac:grpSpMkLst>
            <pc:docMk/>
            <pc:sldMk cId="3096370444" sldId="2328"/>
            <ac:grpSpMk id="22" creationId="{3A5A584A-E421-9B96-EF8A-D79C0F8F6806}"/>
          </ac:grpSpMkLst>
        </pc:grpChg>
        <pc:picChg chg="add del mod modCrop">
          <ac:chgData name="Dhanushya Vasantharajah" userId="22b5bdd9-8b06-42fd-b0d3-da74472af66d" providerId="ADAL" clId="{24F8E442-CF95-4330-9DD7-290F16CC6DAA}" dt="2023-12-04T07:33:46.889" v="38" actId="478"/>
          <ac:picMkLst>
            <pc:docMk/>
            <pc:sldMk cId="3096370444" sldId="2328"/>
            <ac:picMk id="8" creationId="{2567E6D1-9C5D-4BEB-820C-6CA7ADB54E07}"/>
          </ac:picMkLst>
        </pc:picChg>
        <pc:picChg chg="add mod modCrop">
          <ac:chgData name="Dhanushya Vasantharajah" userId="22b5bdd9-8b06-42fd-b0d3-da74472af66d" providerId="ADAL" clId="{24F8E442-CF95-4330-9DD7-290F16CC6DAA}" dt="2023-12-06T07:09:54.358" v="171" actId="1076"/>
          <ac:picMkLst>
            <pc:docMk/>
            <pc:sldMk cId="3096370444" sldId="2328"/>
            <ac:picMk id="8" creationId="{F0B680C2-DD6F-5806-C7E9-FF05A734E12C}"/>
          </ac:picMkLst>
        </pc:picChg>
        <pc:picChg chg="del">
          <ac:chgData name="Dhanushya Vasantharajah" userId="22b5bdd9-8b06-42fd-b0d3-da74472af66d" providerId="ADAL" clId="{24F8E442-CF95-4330-9DD7-290F16CC6DAA}" dt="2023-12-06T07:09:21.655" v="157" actId="478"/>
          <ac:picMkLst>
            <pc:docMk/>
            <pc:sldMk cId="3096370444" sldId="2328"/>
            <ac:picMk id="10" creationId="{EA128802-E052-601D-7B93-FA03C1A4FA69}"/>
          </ac:picMkLst>
        </pc:picChg>
        <pc:picChg chg="del mod">
          <ac:chgData name="Dhanushya Vasantharajah" userId="22b5bdd9-8b06-42fd-b0d3-da74472af66d" providerId="ADAL" clId="{24F8E442-CF95-4330-9DD7-290F16CC6DAA}" dt="2023-12-04T07:34:11.599" v="41" actId="478"/>
          <ac:picMkLst>
            <pc:docMk/>
            <pc:sldMk cId="3096370444" sldId="2328"/>
            <ac:picMk id="11" creationId="{596B109A-FB1B-5AF4-9790-2DB1ECDB4B5C}"/>
          </ac:picMkLst>
        </pc:picChg>
        <pc:picChg chg="mod">
          <ac:chgData name="Dhanushya Vasantharajah" userId="22b5bdd9-8b06-42fd-b0d3-da74472af66d" providerId="ADAL" clId="{24F8E442-CF95-4330-9DD7-290F16CC6DAA}" dt="2023-12-11T09:53:36.453" v="302" actId="14826"/>
          <ac:picMkLst>
            <pc:docMk/>
            <pc:sldMk cId="3096370444" sldId="2328"/>
            <ac:picMk id="12" creationId="{4A383469-4E2C-1422-499A-4FD8C61DD34F}"/>
          </ac:picMkLst>
        </pc:picChg>
        <pc:picChg chg="add del mod modCrop">
          <ac:chgData name="Dhanushya Vasantharajah" userId="22b5bdd9-8b06-42fd-b0d3-da74472af66d" providerId="ADAL" clId="{24F8E442-CF95-4330-9DD7-290F16CC6DAA}" dt="2023-12-11T09:52:54.369" v="285" actId="22"/>
          <ac:picMkLst>
            <pc:docMk/>
            <pc:sldMk cId="3096370444" sldId="2328"/>
            <ac:picMk id="14" creationId="{31E008E9-2D4C-F43A-4EF9-8D0E14C0364A}"/>
          </ac:picMkLst>
        </pc:picChg>
        <pc:picChg chg="add del">
          <ac:chgData name="Dhanushya Vasantharajah" userId="22b5bdd9-8b06-42fd-b0d3-da74472af66d" providerId="ADAL" clId="{24F8E442-CF95-4330-9DD7-290F16CC6DAA}" dt="2023-12-04T07:34:17.385" v="43" actId="478"/>
          <ac:picMkLst>
            <pc:docMk/>
            <pc:sldMk cId="3096370444" sldId="2328"/>
            <ac:picMk id="14" creationId="{CB90D6B2-8BA8-CB77-BAA0-1123B34BE5D5}"/>
          </ac:picMkLst>
        </pc:picChg>
        <pc:picChg chg="mod">
          <ac:chgData name="Dhanushya Vasantharajah" userId="22b5bdd9-8b06-42fd-b0d3-da74472af66d" providerId="ADAL" clId="{24F8E442-CF95-4330-9DD7-290F16CC6DAA}" dt="2023-12-11T09:53:36.453" v="302" actId="14826"/>
          <ac:picMkLst>
            <pc:docMk/>
            <pc:sldMk cId="3096370444" sldId="2328"/>
            <ac:picMk id="15" creationId="{90F8C0CA-0287-6826-A519-A32440065909}"/>
          </ac:picMkLst>
        </pc:picChg>
        <pc:picChg chg="mod">
          <ac:chgData name="Dhanushya Vasantharajah" userId="22b5bdd9-8b06-42fd-b0d3-da74472af66d" providerId="ADAL" clId="{24F8E442-CF95-4330-9DD7-290F16CC6DAA}" dt="2023-12-11T09:53:36.453" v="302" actId="14826"/>
          <ac:picMkLst>
            <pc:docMk/>
            <pc:sldMk cId="3096370444" sldId="2328"/>
            <ac:picMk id="17" creationId="{112486B7-44B9-3325-A077-6D2F30AAAEB7}"/>
          </ac:picMkLst>
        </pc:picChg>
        <pc:picChg chg="add del mod">
          <ac:chgData name="Dhanushya Vasantharajah" userId="22b5bdd9-8b06-42fd-b0d3-da74472af66d" providerId="ADAL" clId="{24F8E442-CF95-4330-9DD7-290F16CC6DAA}" dt="2023-12-11T09:56:57.336" v="340" actId="478"/>
          <ac:picMkLst>
            <pc:docMk/>
            <pc:sldMk cId="3096370444" sldId="2328"/>
            <ac:picMk id="18" creationId="{1AF8089A-BE49-C1D3-3CDE-E517B99DA0BC}"/>
          </ac:picMkLst>
        </pc:picChg>
        <pc:picChg chg="mod">
          <ac:chgData name="Dhanushya Vasantharajah" userId="22b5bdd9-8b06-42fd-b0d3-da74472af66d" providerId="ADAL" clId="{24F8E442-CF95-4330-9DD7-290F16CC6DAA}" dt="2023-12-11T09:53:36.453" v="302" actId="14826"/>
          <ac:picMkLst>
            <pc:docMk/>
            <pc:sldMk cId="3096370444" sldId="2328"/>
            <ac:picMk id="19" creationId="{E3C998EC-B46F-66CC-35AC-FA3440627832}"/>
          </ac:picMkLst>
        </pc:picChg>
        <pc:picChg chg="mod">
          <ac:chgData name="Dhanushya Vasantharajah" userId="22b5bdd9-8b06-42fd-b0d3-da74472af66d" providerId="ADAL" clId="{24F8E442-CF95-4330-9DD7-290F16CC6DAA}" dt="2023-12-11T09:53:36.453" v="302" actId="14826"/>
          <ac:picMkLst>
            <pc:docMk/>
            <pc:sldMk cId="3096370444" sldId="2328"/>
            <ac:picMk id="21" creationId="{854FBCE6-572B-CF45-FD2C-5271D7F2C4CD}"/>
          </ac:picMkLst>
        </pc:picChg>
        <pc:picChg chg="add del mod">
          <ac:chgData name="Dhanushya Vasantharajah" userId="22b5bdd9-8b06-42fd-b0d3-da74472af66d" providerId="ADAL" clId="{24F8E442-CF95-4330-9DD7-290F16CC6DAA}" dt="2023-12-11T09:57:50.324" v="361" actId="1076"/>
          <ac:picMkLst>
            <pc:docMk/>
            <pc:sldMk cId="3096370444" sldId="2328"/>
            <ac:picMk id="25" creationId="{C416B4C9-FF71-6F6F-02D9-C86A2B15CE95}"/>
          </ac:picMkLst>
        </pc:picChg>
      </pc:sldChg>
      <pc:sldChg chg="addSp modSp mod">
        <pc:chgData name="Dhanushya Vasantharajah" userId="22b5bdd9-8b06-42fd-b0d3-da74472af66d" providerId="ADAL" clId="{24F8E442-CF95-4330-9DD7-290F16CC6DAA}" dt="2023-12-06T07:14:44.744" v="185" actId="164"/>
        <pc:sldMkLst>
          <pc:docMk/>
          <pc:sldMk cId="333477959" sldId="2340"/>
        </pc:sldMkLst>
        <pc:grpChg chg="add mod">
          <ac:chgData name="Dhanushya Vasantharajah" userId="22b5bdd9-8b06-42fd-b0d3-da74472af66d" providerId="ADAL" clId="{24F8E442-CF95-4330-9DD7-290F16CC6DAA}" dt="2023-12-06T07:14:40.534" v="184" actId="164"/>
          <ac:grpSpMkLst>
            <pc:docMk/>
            <pc:sldMk cId="333477959" sldId="2340"/>
            <ac:grpSpMk id="5" creationId="{8293B8F4-8EFD-0A8D-EC81-6353EFBAD118}"/>
          </ac:grpSpMkLst>
        </pc:grpChg>
        <pc:grpChg chg="add mod">
          <ac:chgData name="Dhanushya Vasantharajah" userId="22b5bdd9-8b06-42fd-b0d3-da74472af66d" providerId="ADAL" clId="{24F8E442-CF95-4330-9DD7-290F16CC6DAA}" dt="2023-12-06T07:14:44.744" v="185" actId="164"/>
          <ac:grpSpMkLst>
            <pc:docMk/>
            <pc:sldMk cId="333477959" sldId="2340"/>
            <ac:grpSpMk id="11" creationId="{FF1D79E3-E991-B449-D07C-B72C9408B6CA}"/>
          </ac:grpSpMkLst>
        </pc:grpChg>
        <pc:grpChg chg="mod">
          <ac:chgData name="Dhanushya Vasantharajah" userId="22b5bdd9-8b06-42fd-b0d3-da74472af66d" providerId="ADAL" clId="{24F8E442-CF95-4330-9DD7-290F16CC6DAA}" dt="2023-12-06T07:14:44.744" v="185" actId="164"/>
          <ac:grpSpMkLst>
            <pc:docMk/>
            <pc:sldMk cId="333477959" sldId="2340"/>
            <ac:grpSpMk id="13" creationId="{E30A2506-B995-9D0A-04A9-22E60320A35D}"/>
          </ac:grpSpMkLst>
        </pc:grpChg>
        <pc:picChg chg="add mod modCrop">
          <ac:chgData name="Dhanushya Vasantharajah" userId="22b5bdd9-8b06-42fd-b0d3-da74472af66d" providerId="ADAL" clId="{24F8E442-CF95-4330-9DD7-290F16CC6DAA}" dt="2023-12-06T07:14:44.744" v="185" actId="164"/>
          <ac:picMkLst>
            <pc:docMk/>
            <pc:sldMk cId="333477959" sldId="2340"/>
            <ac:picMk id="4" creationId="{0642BE58-2B75-076C-5114-FAFCF3E2577C}"/>
          </ac:picMkLst>
        </pc:picChg>
        <pc:picChg chg="mod">
          <ac:chgData name="Dhanushya Vasantharajah" userId="22b5bdd9-8b06-42fd-b0d3-da74472af66d" providerId="ADAL" clId="{24F8E442-CF95-4330-9DD7-290F16CC6DAA}" dt="2023-12-06T07:14:44.744" v="185" actId="164"/>
          <ac:picMkLst>
            <pc:docMk/>
            <pc:sldMk cId="333477959" sldId="2340"/>
            <ac:picMk id="8" creationId="{1A708ECA-3A43-A894-2811-AD315C529100}"/>
          </ac:picMkLst>
        </pc:picChg>
        <pc:picChg chg="mod">
          <ac:chgData name="Dhanushya Vasantharajah" userId="22b5bdd9-8b06-42fd-b0d3-da74472af66d" providerId="ADAL" clId="{24F8E442-CF95-4330-9DD7-290F16CC6DAA}" dt="2023-12-06T07:14:40.534" v="184" actId="164"/>
          <ac:picMkLst>
            <pc:docMk/>
            <pc:sldMk cId="333477959" sldId="2340"/>
            <ac:picMk id="9" creationId="{494B17F3-7141-D678-3D28-924164E04B28}"/>
          </ac:picMkLst>
        </pc:picChg>
        <pc:picChg chg="mod">
          <ac:chgData name="Dhanushya Vasantharajah" userId="22b5bdd9-8b06-42fd-b0d3-da74472af66d" providerId="ADAL" clId="{24F8E442-CF95-4330-9DD7-290F16CC6DAA}" dt="2023-12-06T07:14:40.534" v="184" actId="164"/>
          <ac:picMkLst>
            <pc:docMk/>
            <pc:sldMk cId="333477959" sldId="2340"/>
            <ac:picMk id="12" creationId="{4B6E4A45-1CBD-6D7B-1801-DADA2CF545B3}"/>
          </ac:picMkLst>
        </pc:picChg>
      </pc:sldChg>
    </pc:docChg>
  </pc:docChgLst>
  <pc:docChgLst>
    <pc:chgData name="Dhanushya Vasantharajah" userId="22b5bdd9-8b06-42fd-b0d3-da74472af66d" providerId="ADAL" clId="{A3DB72DC-5511-463F-802D-800D651C09DC}"/>
    <pc:docChg chg="undo redo custSel addSld delSld modSld">
      <pc:chgData name="Dhanushya Vasantharajah" userId="22b5bdd9-8b06-42fd-b0d3-da74472af66d" providerId="ADAL" clId="{A3DB72DC-5511-463F-802D-800D651C09DC}" dt="2023-11-23T14:14:07.659" v="101" actId="1076"/>
      <pc:docMkLst>
        <pc:docMk/>
      </pc:docMkLst>
      <pc:sldChg chg="addSp delSp modSp mod">
        <pc:chgData name="Dhanushya Vasantharajah" userId="22b5bdd9-8b06-42fd-b0d3-da74472af66d" providerId="ADAL" clId="{A3DB72DC-5511-463F-802D-800D651C09DC}" dt="2023-11-23T14:14:07.659" v="101" actId="1076"/>
        <pc:sldMkLst>
          <pc:docMk/>
          <pc:sldMk cId="1213894482" sldId="1897"/>
        </pc:sldMkLst>
        <pc:spChg chg="add del mod">
          <ac:chgData name="Dhanushya Vasantharajah" userId="22b5bdd9-8b06-42fd-b0d3-da74472af66d" providerId="ADAL" clId="{A3DB72DC-5511-463F-802D-800D651C09DC}" dt="2023-11-23T14:01:35.522" v="65"/>
          <ac:spMkLst>
            <pc:docMk/>
            <pc:sldMk cId="1213894482" sldId="1897"/>
            <ac:spMk id="4" creationId="{094F6447-16C8-789F-B6C4-498F7F02E28D}"/>
          </ac:spMkLst>
        </pc:spChg>
        <pc:spChg chg="add del mod">
          <ac:chgData name="Dhanushya Vasantharajah" userId="22b5bdd9-8b06-42fd-b0d3-da74472af66d" providerId="ADAL" clId="{A3DB72DC-5511-463F-802D-800D651C09DC}" dt="2023-11-23T14:01:35.522" v="65"/>
          <ac:spMkLst>
            <pc:docMk/>
            <pc:sldMk cId="1213894482" sldId="1897"/>
            <ac:spMk id="24" creationId="{88AE0EC6-9841-8D93-2FBF-3FBA40FB9B3E}"/>
          </ac:spMkLst>
        </pc:spChg>
        <pc:spChg chg="add del mod">
          <ac:chgData name="Dhanushya Vasantharajah" userId="22b5bdd9-8b06-42fd-b0d3-da74472af66d" providerId="ADAL" clId="{A3DB72DC-5511-463F-802D-800D651C09DC}" dt="2023-11-23T14:03:07.510" v="92"/>
          <ac:spMkLst>
            <pc:docMk/>
            <pc:sldMk cId="1213894482" sldId="1897"/>
            <ac:spMk id="29" creationId="{12D44092-D9E4-7026-5144-A2F7ED2A281B}"/>
          </ac:spMkLst>
        </pc:spChg>
        <pc:spChg chg="add del mod">
          <ac:chgData name="Dhanushya Vasantharajah" userId="22b5bdd9-8b06-42fd-b0d3-da74472af66d" providerId="ADAL" clId="{A3DB72DC-5511-463F-802D-800D651C09DC}" dt="2023-11-23T14:03:07.510" v="92"/>
          <ac:spMkLst>
            <pc:docMk/>
            <pc:sldMk cId="1213894482" sldId="1897"/>
            <ac:spMk id="30" creationId="{0A1854C8-5168-EE8D-DA99-67C27CC0ABF8}"/>
          </ac:spMkLst>
        </pc:spChg>
        <pc:spChg chg="add del mod">
          <ac:chgData name="Dhanushya Vasantharajah" userId="22b5bdd9-8b06-42fd-b0d3-da74472af66d" providerId="ADAL" clId="{A3DB72DC-5511-463F-802D-800D651C09DC}" dt="2023-11-23T14:02:51.058" v="89" actId="478"/>
          <ac:spMkLst>
            <pc:docMk/>
            <pc:sldMk cId="1213894482" sldId="1897"/>
            <ac:spMk id="52" creationId="{008AB76E-81E5-4B60-AFCC-4AF61AC996D4}"/>
          </ac:spMkLst>
        </pc:spChg>
        <pc:spChg chg="add del mod">
          <ac:chgData name="Dhanushya Vasantharajah" userId="22b5bdd9-8b06-42fd-b0d3-da74472af66d" providerId="ADAL" clId="{A3DB72DC-5511-463F-802D-800D651C09DC}" dt="2023-11-23T14:01:56.423" v="73" actId="164"/>
          <ac:spMkLst>
            <pc:docMk/>
            <pc:sldMk cId="1213894482" sldId="1897"/>
            <ac:spMk id="53" creationId="{E7D06846-DBF1-4FCC-BB1F-49B320DF481A}"/>
          </ac:spMkLst>
        </pc:spChg>
        <pc:spChg chg="add del mod">
          <ac:chgData name="Dhanushya Vasantharajah" userId="22b5bdd9-8b06-42fd-b0d3-da74472af66d" providerId="ADAL" clId="{A3DB72DC-5511-463F-802D-800D651C09DC}" dt="2023-11-23T14:01:56.423" v="73" actId="164"/>
          <ac:spMkLst>
            <pc:docMk/>
            <pc:sldMk cId="1213894482" sldId="1897"/>
            <ac:spMk id="54" creationId="{FDE166BB-81F5-4863-8F17-90BFF07B5B76}"/>
          </ac:spMkLst>
        </pc:spChg>
        <pc:spChg chg="mod">
          <ac:chgData name="Dhanushya Vasantharajah" userId="22b5bdd9-8b06-42fd-b0d3-da74472af66d" providerId="ADAL" clId="{A3DB72DC-5511-463F-802D-800D651C09DC}" dt="2023-11-23T14:03:18.585" v="93"/>
          <ac:spMkLst>
            <pc:docMk/>
            <pc:sldMk cId="1213894482" sldId="1897"/>
            <ac:spMk id="59" creationId="{1D283F0E-F334-7980-976D-D30786652122}"/>
          </ac:spMkLst>
        </pc:spChg>
        <pc:spChg chg="mod">
          <ac:chgData name="Dhanushya Vasantharajah" userId="22b5bdd9-8b06-42fd-b0d3-da74472af66d" providerId="ADAL" clId="{A3DB72DC-5511-463F-802D-800D651C09DC}" dt="2023-11-23T14:03:18.585" v="93"/>
          <ac:spMkLst>
            <pc:docMk/>
            <pc:sldMk cId="1213894482" sldId="1897"/>
            <ac:spMk id="60" creationId="{60DE2C10-088D-3C22-BF0F-260E35BE94E7}"/>
          </ac:spMkLst>
        </pc:spChg>
        <pc:spChg chg="mod">
          <ac:chgData name="Dhanushya Vasantharajah" userId="22b5bdd9-8b06-42fd-b0d3-da74472af66d" providerId="ADAL" clId="{A3DB72DC-5511-463F-802D-800D651C09DC}" dt="2023-11-23T14:03:18.585" v="93"/>
          <ac:spMkLst>
            <pc:docMk/>
            <pc:sldMk cId="1213894482" sldId="1897"/>
            <ac:spMk id="61" creationId="{81EE9FBC-9C65-B7E9-3A1D-BFBF7611EF51}"/>
          </ac:spMkLst>
        </pc:spChg>
        <pc:grpChg chg="add del mod">
          <ac:chgData name="Dhanushya Vasantharajah" userId="22b5bdd9-8b06-42fd-b0d3-da74472af66d" providerId="ADAL" clId="{A3DB72DC-5511-463F-802D-800D651C09DC}" dt="2023-11-23T14:02:53.331" v="90" actId="478"/>
          <ac:grpSpMkLst>
            <pc:docMk/>
            <pc:sldMk cId="1213894482" sldId="1897"/>
            <ac:grpSpMk id="25" creationId="{92938064-F82B-238F-262D-B25500D1B699}"/>
          </ac:grpSpMkLst>
        </pc:grpChg>
        <pc:grpChg chg="mod">
          <ac:chgData name="Dhanushya Vasantharajah" userId="22b5bdd9-8b06-42fd-b0d3-da74472af66d" providerId="ADAL" clId="{A3DB72DC-5511-463F-802D-800D651C09DC}" dt="2023-11-23T14:01:40.163" v="72" actId="1076"/>
          <ac:grpSpMkLst>
            <pc:docMk/>
            <pc:sldMk cId="1213894482" sldId="1897"/>
            <ac:grpSpMk id="31" creationId="{A3A6B81C-287B-4289-BC31-98A7CCFBACE7}"/>
          </ac:grpSpMkLst>
        </pc:grpChg>
        <pc:grpChg chg="mod">
          <ac:chgData name="Dhanushya Vasantharajah" userId="22b5bdd9-8b06-42fd-b0d3-da74472af66d" providerId="ADAL" clId="{A3DB72DC-5511-463F-802D-800D651C09DC}" dt="2023-11-23T14:00:34.501" v="55" actId="14100"/>
          <ac:grpSpMkLst>
            <pc:docMk/>
            <pc:sldMk cId="1213894482" sldId="1897"/>
            <ac:grpSpMk id="34" creationId="{DB36E897-17C4-4552-B236-C4693000BBB8}"/>
          </ac:grpSpMkLst>
        </pc:grpChg>
        <pc:grpChg chg="add mod">
          <ac:chgData name="Dhanushya Vasantharajah" userId="22b5bdd9-8b06-42fd-b0d3-da74472af66d" providerId="ADAL" clId="{A3DB72DC-5511-463F-802D-800D651C09DC}" dt="2023-11-23T14:14:07.659" v="101" actId="1076"/>
          <ac:grpSpMkLst>
            <pc:docMk/>
            <pc:sldMk cId="1213894482" sldId="1897"/>
            <ac:grpSpMk id="58" creationId="{31A8FEB8-3936-4BFB-6291-9105A025FC43}"/>
          </ac:grpSpMkLst>
        </pc:grpChg>
        <pc:picChg chg="mod">
          <ac:chgData name="Dhanushya Vasantharajah" userId="22b5bdd9-8b06-42fd-b0d3-da74472af66d" providerId="ADAL" clId="{A3DB72DC-5511-463F-802D-800D651C09DC}" dt="2023-11-23T14:03:31.980" v="95" actId="1076"/>
          <ac:picMkLst>
            <pc:docMk/>
            <pc:sldMk cId="1213894482" sldId="1897"/>
            <ac:picMk id="37" creationId="{7C565261-5DE4-4B30-89BB-EDD4592DE603}"/>
          </ac:picMkLst>
        </pc:picChg>
        <pc:picChg chg="mod">
          <ac:chgData name="Dhanushya Vasantharajah" userId="22b5bdd9-8b06-42fd-b0d3-da74472af66d" providerId="ADAL" clId="{A3DB72DC-5511-463F-802D-800D651C09DC}" dt="2023-11-23T14:00:27.993" v="54" actId="1076"/>
          <ac:picMkLst>
            <pc:docMk/>
            <pc:sldMk cId="1213894482" sldId="1897"/>
            <ac:picMk id="49" creationId="{40F2304B-3F65-426C-ADB3-2CA9B391C176}"/>
          </ac:picMkLst>
        </pc:picChg>
        <pc:picChg chg="mod">
          <ac:chgData name="Dhanushya Vasantharajah" userId="22b5bdd9-8b06-42fd-b0d3-da74472af66d" providerId="ADAL" clId="{A3DB72DC-5511-463F-802D-800D651C09DC}" dt="2023-11-23T14:00:24.897" v="53" actId="1076"/>
          <ac:picMkLst>
            <pc:docMk/>
            <pc:sldMk cId="1213894482" sldId="1897"/>
            <ac:picMk id="56" creationId="{A07D308A-72E2-404D-9550-F0F3C301B664}"/>
          </ac:picMkLst>
        </pc:picChg>
        <pc:picChg chg="mod">
          <ac:chgData name="Dhanushya Vasantharajah" userId="22b5bdd9-8b06-42fd-b0d3-da74472af66d" providerId="ADAL" clId="{A3DB72DC-5511-463F-802D-800D651C09DC}" dt="2023-11-23T14:03:18.585" v="93"/>
          <ac:picMkLst>
            <pc:docMk/>
            <pc:sldMk cId="1213894482" sldId="1897"/>
            <ac:picMk id="62" creationId="{21DEDC75-47D5-BE25-C4BC-E3D4FDF9AADD}"/>
          </ac:picMkLst>
        </pc:picChg>
        <pc:cxnChg chg="del mod">
          <ac:chgData name="Dhanushya Vasantharajah" userId="22b5bdd9-8b06-42fd-b0d3-da74472af66d" providerId="ADAL" clId="{A3DB72DC-5511-463F-802D-800D651C09DC}" dt="2023-11-23T14:03:51.135" v="99" actId="478"/>
          <ac:cxnSpMkLst>
            <pc:docMk/>
            <pc:sldMk cId="1213894482" sldId="1897"/>
            <ac:cxnSpMk id="13" creationId="{74D492BE-DD58-47BC-8FC4-B5F8850F1D92}"/>
          </ac:cxnSpMkLst>
        </pc:cxnChg>
        <pc:cxnChg chg="del">
          <ac:chgData name="Dhanushya Vasantharajah" userId="22b5bdd9-8b06-42fd-b0d3-da74472af66d" providerId="ADAL" clId="{A3DB72DC-5511-463F-802D-800D651C09DC}" dt="2023-11-23T14:00:11.264" v="49" actId="478"/>
          <ac:cxnSpMkLst>
            <pc:docMk/>
            <pc:sldMk cId="1213894482" sldId="1897"/>
            <ac:cxnSpMk id="51" creationId="{2925D64C-6C1E-4EB9-AD70-554A0DEEF012}"/>
          </ac:cxnSpMkLst>
        </pc:cxnChg>
        <pc:cxnChg chg="add del">
          <ac:chgData name="Dhanushya Vasantharajah" userId="22b5bdd9-8b06-42fd-b0d3-da74472af66d" providerId="ADAL" clId="{A3DB72DC-5511-463F-802D-800D651C09DC}" dt="2023-11-23T14:02:02.908" v="75" actId="478"/>
          <ac:cxnSpMkLst>
            <pc:docMk/>
            <pc:sldMk cId="1213894482" sldId="1897"/>
            <ac:cxnSpMk id="55" creationId="{20F5187B-A044-4287-A0B7-9C048273C9F3}"/>
          </ac:cxnSpMkLst>
        </pc:cxnChg>
        <pc:cxnChg chg="add mod">
          <ac:chgData name="Dhanushya Vasantharajah" userId="22b5bdd9-8b06-42fd-b0d3-da74472af66d" providerId="ADAL" clId="{A3DB72DC-5511-463F-802D-800D651C09DC}" dt="2023-11-23T14:03:39.023" v="97"/>
          <ac:cxnSpMkLst>
            <pc:docMk/>
            <pc:sldMk cId="1213894482" sldId="1897"/>
            <ac:cxnSpMk id="63" creationId="{203309F8-8CFC-401D-8B4C-676E7A3FE3F1}"/>
          </ac:cxnSpMkLst>
        </pc:cxnChg>
      </pc:sldChg>
      <pc:sldChg chg="modSp mod">
        <pc:chgData name="Dhanushya Vasantharajah" userId="22b5bdd9-8b06-42fd-b0d3-da74472af66d" providerId="ADAL" clId="{A3DB72DC-5511-463F-802D-800D651C09DC}" dt="2023-11-23T13:57:23.424" v="25" actId="20577"/>
        <pc:sldMkLst>
          <pc:docMk/>
          <pc:sldMk cId="304194805" sldId="2045"/>
        </pc:sldMkLst>
        <pc:spChg chg="mod">
          <ac:chgData name="Dhanushya Vasantharajah" userId="22b5bdd9-8b06-42fd-b0d3-da74472af66d" providerId="ADAL" clId="{A3DB72DC-5511-463F-802D-800D651C09DC}" dt="2023-11-23T13:57:23.424" v="25" actId="20577"/>
          <ac:spMkLst>
            <pc:docMk/>
            <pc:sldMk cId="304194805" sldId="2045"/>
            <ac:spMk id="3" creationId="{42122B0E-2375-45C8-871D-571F53F81C49}"/>
          </ac:spMkLst>
        </pc:spChg>
      </pc:sldChg>
      <pc:sldChg chg="addSp delSp modSp add del mod">
        <pc:chgData name="Dhanushya Vasantharajah" userId="22b5bdd9-8b06-42fd-b0d3-da74472af66d" providerId="ADAL" clId="{A3DB72DC-5511-463F-802D-800D651C09DC}" dt="2023-11-23T13:59:32.793" v="47" actId="2696"/>
        <pc:sldMkLst>
          <pc:docMk/>
          <pc:sldMk cId="480187866" sldId="2338"/>
        </pc:sldMkLst>
        <pc:spChg chg="add del">
          <ac:chgData name="Dhanushya Vasantharajah" userId="22b5bdd9-8b06-42fd-b0d3-da74472af66d" providerId="ADAL" clId="{A3DB72DC-5511-463F-802D-800D651C09DC}" dt="2023-11-23T13:59:04.642" v="42" actId="478"/>
          <ac:spMkLst>
            <pc:docMk/>
            <pc:sldMk cId="480187866" sldId="2338"/>
            <ac:spMk id="4" creationId="{55F5775E-AD3D-4F5B-A2E5-95D7EA03F4ED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7" creationId="{20966DA2-32A4-4C36-BB6A-C4EC91BE8E27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8" creationId="{7D722FCC-5E3E-441F-A8E1-B4F3A8274A31}"/>
          </ac:spMkLst>
        </pc:spChg>
        <pc:spChg chg="add mod">
          <ac:chgData name="Dhanushya Vasantharajah" userId="22b5bdd9-8b06-42fd-b0d3-da74472af66d" providerId="ADAL" clId="{A3DB72DC-5511-463F-802D-800D651C09DC}" dt="2023-11-23T13:57:19.841" v="21" actId="571"/>
          <ac:spMkLst>
            <pc:docMk/>
            <pc:sldMk cId="480187866" sldId="2338"/>
            <ac:spMk id="9" creationId="{2DF8C13C-B7B8-3FB7-F0F4-118DB6A727CC}"/>
          </ac:spMkLst>
        </pc:spChg>
        <pc:spChg chg="add mod">
          <ac:chgData name="Dhanushya Vasantharajah" userId="22b5bdd9-8b06-42fd-b0d3-da74472af66d" providerId="ADAL" clId="{A3DB72DC-5511-463F-802D-800D651C09DC}" dt="2023-11-23T13:57:19.841" v="21" actId="571"/>
          <ac:spMkLst>
            <pc:docMk/>
            <pc:sldMk cId="480187866" sldId="2338"/>
            <ac:spMk id="10" creationId="{2D2635FC-9A0A-3D1B-2A7F-1B7DA27B2C5C}"/>
          </ac:spMkLst>
        </pc:spChg>
        <pc:spChg chg="add mod">
          <ac:chgData name="Dhanushya Vasantharajah" userId="22b5bdd9-8b06-42fd-b0d3-da74472af66d" providerId="ADAL" clId="{A3DB72DC-5511-463F-802D-800D651C09DC}" dt="2023-11-23T13:57:19.841" v="21" actId="571"/>
          <ac:spMkLst>
            <pc:docMk/>
            <pc:sldMk cId="480187866" sldId="2338"/>
            <ac:spMk id="12" creationId="{BF8ABDF2-0F72-74BC-3D93-3F4F3168327F}"/>
          </ac:spMkLst>
        </pc:spChg>
        <pc:spChg chg="add mod">
          <ac:chgData name="Dhanushya Vasantharajah" userId="22b5bdd9-8b06-42fd-b0d3-da74472af66d" providerId="ADAL" clId="{A3DB72DC-5511-463F-802D-800D651C09DC}" dt="2023-11-23T13:57:19.841" v="21" actId="571"/>
          <ac:spMkLst>
            <pc:docMk/>
            <pc:sldMk cId="480187866" sldId="2338"/>
            <ac:spMk id="13" creationId="{F51E9FDD-AF01-3ADC-B1DE-7A89C136C1E4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17" creationId="{DF99D42F-F089-443B-8EBF-E110C7C73051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18" creationId="{3D03A7C8-8E98-495B-B0BC-7785B1E1AEB9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19" creationId="{093EBBEE-F6D6-49AB-A729-8AE1AADD8DAA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20" creationId="{FD0A0CED-5E50-445E-B057-1E42BB54B425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21" creationId="{B65FDD31-C617-4CDD-B363-70030863D745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22" creationId="{4425A0CE-89EF-4948-9C92-816FFBF48884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26" creationId="{0F86BE97-FD52-4BD1-B2C7-0966A681EA85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27" creationId="{3F2D5601-9A4B-42A1-A032-AD0BD2E18B20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28" creationId="{CA2FCBFC-A0AE-4672-B75A-9EAE5277941C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29" creationId="{1D82D8AE-8F4A-43A7-A41B-6308A6089B3C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30" creationId="{5B54E60F-E1BB-4A8E-ABAC-EF6BC5954689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43" creationId="{B2F0A406-26ED-499F-AC22-E05E7A74F68D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45" creationId="{5E6F47DA-018A-4B65-AF4B-AD5D81588AF2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46" creationId="{DEA50DBB-E01A-4EDF-A24A-72C23B50EBFA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47" creationId="{1DC29269-C0A5-4420-A22F-EAD16F6BF542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48" creationId="{06D335A5-1337-4B6F-93EF-72E2256F04C5}"/>
          </ac:spMkLst>
        </pc:spChg>
        <pc:spChg chg="add mod">
          <ac:chgData name="Dhanushya Vasantharajah" userId="22b5bdd9-8b06-42fd-b0d3-da74472af66d" providerId="ADAL" clId="{A3DB72DC-5511-463F-802D-800D651C09DC}" dt="2023-11-23T13:57:19.841" v="21" actId="571"/>
          <ac:spMkLst>
            <pc:docMk/>
            <pc:sldMk cId="480187866" sldId="2338"/>
            <ac:spMk id="51" creationId="{F5712EB3-4DB9-4076-4D1E-E781D198699F}"/>
          </ac:spMkLst>
        </pc:spChg>
        <pc:spChg chg="mod">
          <ac:chgData name="Dhanushya Vasantharajah" userId="22b5bdd9-8b06-42fd-b0d3-da74472af66d" providerId="ADAL" clId="{A3DB72DC-5511-463F-802D-800D651C09DC}" dt="2023-11-23T13:59:23.797" v="44" actId="164"/>
          <ac:spMkLst>
            <pc:docMk/>
            <pc:sldMk cId="480187866" sldId="2338"/>
            <ac:spMk id="53" creationId="{E7D06846-DBF1-4FCC-BB1F-49B320DF481A}"/>
          </ac:spMkLst>
        </pc:spChg>
        <pc:grpChg chg="mod">
          <ac:chgData name="Dhanushya Vasantharajah" userId="22b5bdd9-8b06-42fd-b0d3-da74472af66d" providerId="ADAL" clId="{A3DB72DC-5511-463F-802D-800D651C09DC}" dt="2023-11-23T13:59:23.797" v="44" actId="164"/>
          <ac:grpSpMkLst>
            <pc:docMk/>
            <pc:sldMk cId="480187866" sldId="2338"/>
            <ac:grpSpMk id="15" creationId="{1E1409AA-148F-469C-9D32-3127CE30D987}"/>
          </ac:grpSpMkLst>
        </pc:grpChg>
        <pc:grpChg chg="mod">
          <ac:chgData name="Dhanushya Vasantharajah" userId="22b5bdd9-8b06-42fd-b0d3-da74472af66d" providerId="ADAL" clId="{A3DB72DC-5511-463F-802D-800D651C09DC}" dt="2023-11-23T13:59:23.797" v="44" actId="164"/>
          <ac:grpSpMkLst>
            <pc:docMk/>
            <pc:sldMk cId="480187866" sldId="2338"/>
            <ac:grpSpMk id="24" creationId="{554BB2CA-7049-487F-90F8-8CE34C4B3596}"/>
          </ac:grpSpMkLst>
        </pc:grpChg>
        <pc:grpChg chg="mod">
          <ac:chgData name="Dhanushya Vasantharajah" userId="22b5bdd9-8b06-42fd-b0d3-da74472af66d" providerId="ADAL" clId="{A3DB72DC-5511-463F-802D-800D651C09DC}" dt="2023-11-23T13:59:23.797" v="44" actId="164"/>
          <ac:grpSpMkLst>
            <pc:docMk/>
            <pc:sldMk cId="480187866" sldId="2338"/>
            <ac:grpSpMk id="31" creationId="{A3A6B81C-287B-4289-BC31-98A7CCFBACE7}"/>
          </ac:grpSpMkLst>
        </pc:grpChg>
        <pc:grpChg chg="mod">
          <ac:chgData name="Dhanushya Vasantharajah" userId="22b5bdd9-8b06-42fd-b0d3-da74472af66d" providerId="ADAL" clId="{A3DB72DC-5511-463F-802D-800D651C09DC}" dt="2023-11-23T13:59:23.797" v="44" actId="164"/>
          <ac:grpSpMkLst>
            <pc:docMk/>
            <pc:sldMk cId="480187866" sldId="2338"/>
            <ac:grpSpMk id="34" creationId="{DB36E897-17C4-4552-B236-C4693000BBB8}"/>
          </ac:grpSpMkLst>
        </pc:grpChg>
        <pc:grpChg chg="add mod">
          <ac:chgData name="Dhanushya Vasantharajah" userId="22b5bdd9-8b06-42fd-b0d3-da74472af66d" providerId="ADAL" clId="{A3DB72DC-5511-463F-802D-800D651C09DC}" dt="2023-11-23T13:57:19.841" v="21" actId="571"/>
          <ac:grpSpMkLst>
            <pc:docMk/>
            <pc:sldMk cId="480187866" sldId="2338"/>
            <ac:grpSpMk id="57" creationId="{06D437AC-3A2D-49C5-3BC8-34F448EDD104}"/>
          </ac:grpSpMkLst>
        </pc:grpChg>
        <pc:grpChg chg="mod">
          <ac:chgData name="Dhanushya Vasantharajah" userId="22b5bdd9-8b06-42fd-b0d3-da74472af66d" providerId="ADAL" clId="{A3DB72DC-5511-463F-802D-800D651C09DC}" dt="2023-11-23T13:59:23.797" v="44" actId="164"/>
          <ac:grpSpMkLst>
            <pc:docMk/>
            <pc:sldMk cId="480187866" sldId="2338"/>
            <ac:grpSpMk id="59" creationId="{5C8B2396-F2B7-47D6-8EB1-25F096DAC672}"/>
          </ac:grpSpMkLst>
        </pc:grpChg>
        <pc:grpChg chg="add mod">
          <ac:chgData name="Dhanushya Vasantharajah" userId="22b5bdd9-8b06-42fd-b0d3-da74472af66d" providerId="ADAL" clId="{A3DB72DC-5511-463F-802D-800D651C09DC}" dt="2023-11-23T13:59:30.197" v="46" actId="1076"/>
          <ac:grpSpMkLst>
            <pc:docMk/>
            <pc:sldMk cId="480187866" sldId="2338"/>
            <ac:grpSpMk id="66" creationId="{01F3817F-24A5-CFD8-663D-3AF9045D8E34}"/>
          </ac:grpSpMkLst>
        </pc:grpChg>
        <pc:grpChg chg="add mod">
          <ac:chgData name="Dhanushya Vasantharajah" userId="22b5bdd9-8b06-42fd-b0d3-da74472af66d" providerId="ADAL" clId="{A3DB72DC-5511-463F-802D-800D651C09DC}" dt="2023-11-23T13:58:55.801" v="38" actId="164"/>
          <ac:grpSpMkLst>
            <pc:docMk/>
            <pc:sldMk cId="480187866" sldId="2338"/>
            <ac:grpSpMk id="67" creationId="{6A65596B-9EB6-DE7B-1D27-BB137AF7D8AB}"/>
          </ac:grpSpMkLst>
        </pc:grpChg>
        <pc:grpChg chg="add mod">
          <ac:chgData name="Dhanushya Vasantharajah" userId="22b5bdd9-8b06-42fd-b0d3-da74472af66d" providerId="ADAL" clId="{A3DB72DC-5511-463F-802D-800D651C09DC}" dt="2023-11-23T13:59:23.797" v="44" actId="164"/>
          <ac:grpSpMkLst>
            <pc:docMk/>
            <pc:sldMk cId="480187866" sldId="2338"/>
            <ac:grpSpMk id="68" creationId="{F3602AF0-3D4D-A24E-E287-3E2C1E526F7B}"/>
          </ac:grpSpMkLst>
        </pc:grpChg>
        <pc:picChg chg="add mod">
          <ac:chgData name="Dhanushya Vasantharajah" userId="22b5bdd9-8b06-42fd-b0d3-da74472af66d" providerId="ADAL" clId="{A3DB72DC-5511-463F-802D-800D651C09DC}" dt="2023-11-23T13:57:19.841" v="21" actId="571"/>
          <ac:picMkLst>
            <pc:docMk/>
            <pc:sldMk cId="480187866" sldId="2338"/>
            <ac:picMk id="11" creationId="{59D56D13-9E51-A588-CBE1-C852FFCFA775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16" creationId="{20321116-D337-425C-8416-9280909333D2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25" creationId="{3028BB79-EA9B-4FAD-953E-B902D7864D61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33" creationId="{117986DA-1944-4CD5-9813-E95CB8E22104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35" creationId="{1F2940E5-34D0-4F4F-B645-C2E02C470B2C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37" creationId="{7C565261-5DE4-4B30-89BB-EDD4592DE603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44" creationId="{B582F284-5567-459F-834E-BEC2279E6CFD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49" creationId="{40F2304B-3F65-426C-ADB3-2CA9B391C176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50" creationId="{012EE437-5E57-4807-ABEB-B7EF4415FB26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56" creationId="{A07D308A-72E2-404D-9550-F0F3C301B664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58" creationId="{1A38DB6E-E707-44E3-A8F1-9106DF93FF44}"/>
          </ac:picMkLst>
        </pc:picChg>
        <pc:picChg chg="mod">
          <ac:chgData name="Dhanushya Vasantharajah" userId="22b5bdd9-8b06-42fd-b0d3-da74472af66d" providerId="ADAL" clId="{A3DB72DC-5511-463F-802D-800D651C09DC}" dt="2023-11-23T13:59:23.797" v="44" actId="164"/>
          <ac:picMkLst>
            <pc:docMk/>
            <pc:sldMk cId="480187866" sldId="2338"/>
            <ac:picMk id="61" creationId="{C6A53F3A-053A-4A38-B7CF-E60A30240E4B}"/>
          </ac:picMkLst>
        </pc:picChg>
        <pc:picChg chg="mod">
          <ac:chgData name="Dhanushya Vasantharajah" userId="22b5bdd9-8b06-42fd-b0d3-da74472af66d" providerId="ADAL" clId="{A3DB72DC-5511-463F-802D-800D651C09DC}" dt="2023-11-23T13:57:19.841" v="21" actId="571"/>
          <ac:picMkLst>
            <pc:docMk/>
            <pc:sldMk cId="480187866" sldId="2338"/>
            <ac:picMk id="63" creationId="{B5C44094-6C5C-70F6-BE04-DC7F9B4A1D1B}"/>
          </ac:picMkLst>
        </pc:picChg>
        <pc:cxnChg chg="mod">
          <ac:chgData name="Dhanushya Vasantharajah" userId="22b5bdd9-8b06-42fd-b0d3-da74472af66d" providerId="ADAL" clId="{A3DB72DC-5511-463F-802D-800D651C09DC}" dt="2023-11-23T13:59:23.797" v="44" actId="164"/>
          <ac:cxnSpMkLst>
            <pc:docMk/>
            <pc:sldMk cId="480187866" sldId="2338"/>
            <ac:cxnSpMk id="32" creationId="{AB6B0021-BCA4-452B-AF47-1CF065E70694}"/>
          </ac:cxnSpMkLst>
        </pc:cxnChg>
        <pc:cxnChg chg="mod">
          <ac:chgData name="Dhanushya Vasantharajah" userId="22b5bdd9-8b06-42fd-b0d3-da74472af66d" providerId="ADAL" clId="{A3DB72DC-5511-463F-802D-800D651C09DC}" dt="2023-11-23T13:59:23.797" v="44" actId="164"/>
          <ac:cxnSpMkLst>
            <pc:docMk/>
            <pc:sldMk cId="480187866" sldId="2338"/>
            <ac:cxnSpMk id="36" creationId="{C99F2E40-FCBC-47B8-AD30-843C116A89D8}"/>
          </ac:cxnSpMkLst>
        </pc:cxnChg>
        <pc:cxnChg chg="mod">
          <ac:chgData name="Dhanushya Vasantharajah" userId="22b5bdd9-8b06-42fd-b0d3-da74472af66d" providerId="ADAL" clId="{A3DB72DC-5511-463F-802D-800D651C09DC}" dt="2023-11-23T13:59:23.797" v="44" actId="164"/>
          <ac:cxnSpMkLst>
            <pc:docMk/>
            <pc:sldMk cId="480187866" sldId="2338"/>
            <ac:cxnSpMk id="38" creationId="{E74B3B00-CA1B-43E9-AB9D-96E3011B0622}"/>
          </ac:cxnSpMkLst>
        </pc:cxnChg>
        <pc:cxnChg chg="mod">
          <ac:chgData name="Dhanushya Vasantharajah" userId="22b5bdd9-8b06-42fd-b0d3-da74472af66d" providerId="ADAL" clId="{A3DB72DC-5511-463F-802D-800D651C09DC}" dt="2023-11-23T13:59:23.797" v="44" actId="164"/>
          <ac:cxnSpMkLst>
            <pc:docMk/>
            <pc:sldMk cId="480187866" sldId="2338"/>
            <ac:cxnSpMk id="39" creationId="{AA2A21AA-B1C4-42BB-81A6-56D18D3C833C}"/>
          </ac:cxnSpMkLst>
        </pc:cxnChg>
        <pc:cxnChg chg="mod">
          <ac:chgData name="Dhanushya Vasantharajah" userId="22b5bdd9-8b06-42fd-b0d3-da74472af66d" providerId="ADAL" clId="{A3DB72DC-5511-463F-802D-800D651C09DC}" dt="2023-11-23T13:59:23.797" v="44" actId="164"/>
          <ac:cxnSpMkLst>
            <pc:docMk/>
            <pc:sldMk cId="480187866" sldId="2338"/>
            <ac:cxnSpMk id="41" creationId="{2CCB6CEF-3E13-493B-96BE-974783A367A5}"/>
          </ac:cxnSpMkLst>
        </pc:cxnChg>
        <pc:cxnChg chg="mod">
          <ac:chgData name="Dhanushya Vasantharajah" userId="22b5bdd9-8b06-42fd-b0d3-da74472af66d" providerId="ADAL" clId="{A3DB72DC-5511-463F-802D-800D651C09DC}" dt="2023-11-23T13:59:23.797" v="44" actId="164"/>
          <ac:cxnSpMkLst>
            <pc:docMk/>
            <pc:sldMk cId="480187866" sldId="2338"/>
            <ac:cxnSpMk id="42" creationId="{8A332297-E27E-43CE-A49F-9EE6197D7E9C}"/>
          </ac:cxnSpMkLst>
        </pc:cxnChg>
        <pc:cxnChg chg="mod">
          <ac:chgData name="Dhanushya Vasantharajah" userId="22b5bdd9-8b06-42fd-b0d3-da74472af66d" providerId="ADAL" clId="{A3DB72DC-5511-463F-802D-800D651C09DC}" dt="2023-11-23T13:59:23.797" v="44" actId="164"/>
          <ac:cxnSpMkLst>
            <pc:docMk/>
            <pc:sldMk cId="480187866" sldId="2338"/>
            <ac:cxnSpMk id="60" creationId="{BA414190-343A-40EB-B4B7-1B9602990926}"/>
          </ac:cxnSpMkLst>
        </pc:cxnChg>
        <pc:cxnChg chg="mod">
          <ac:chgData name="Dhanushya Vasantharajah" userId="22b5bdd9-8b06-42fd-b0d3-da74472af66d" providerId="ADAL" clId="{A3DB72DC-5511-463F-802D-800D651C09DC}" dt="2023-11-23T13:57:19.841" v="21" actId="571"/>
          <ac:cxnSpMkLst>
            <pc:docMk/>
            <pc:sldMk cId="480187866" sldId="2338"/>
            <ac:cxnSpMk id="62" creationId="{64160CE4-A6AD-88BF-041A-92D187F31251}"/>
          </ac:cxnSpMkLst>
        </pc:cxnChg>
        <pc:cxnChg chg="mod">
          <ac:chgData name="Dhanushya Vasantharajah" userId="22b5bdd9-8b06-42fd-b0d3-da74472af66d" providerId="ADAL" clId="{A3DB72DC-5511-463F-802D-800D651C09DC}" dt="2023-11-23T13:59:23.797" v="44" actId="164"/>
          <ac:cxnSpMkLst>
            <pc:docMk/>
            <pc:sldMk cId="480187866" sldId="2338"/>
            <ac:cxnSpMk id="64" creationId="{8CB7A82D-EAD6-4BE4-95F6-451FDD9822FC}"/>
          </ac:cxnSpMkLst>
        </pc:cxnChg>
      </pc:sldChg>
    </pc:docChg>
  </pc:docChgLst>
  <pc:docChgLst>
    <pc:chgData name="Rahel Rohrer" userId="5f83bae2-ab41-41c1-8607-cfcf39a3dbd4" providerId="ADAL" clId="{54CDBD20-CC2F-495B-AB37-9D0FF5651A7A}"/>
    <pc:docChg chg="undo custSel modSld">
      <pc:chgData name="Rahel Rohrer" userId="5f83bae2-ab41-41c1-8607-cfcf39a3dbd4" providerId="ADAL" clId="{54CDBD20-CC2F-495B-AB37-9D0FF5651A7A}" dt="2023-11-30T10:58:05.131" v="276" actId="9405"/>
      <pc:docMkLst>
        <pc:docMk/>
      </pc:docMkLst>
      <pc:sldChg chg="modSp mod">
        <pc:chgData name="Rahel Rohrer" userId="5f83bae2-ab41-41c1-8607-cfcf39a3dbd4" providerId="ADAL" clId="{54CDBD20-CC2F-495B-AB37-9D0FF5651A7A}" dt="2023-11-30T10:24:47.136" v="110" actId="20577"/>
        <pc:sldMkLst>
          <pc:docMk/>
          <pc:sldMk cId="3611651498" sldId="1943"/>
        </pc:sldMkLst>
        <pc:spChg chg="mod">
          <ac:chgData name="Rahel Rohrer" userId="5f83bae2-ab41-41c1-8607-cfcf39a3dbd4" providerId="ADAL" clId="{54CDBD20-CC2F-495B-AB37-9D0FF5651A7A}" dt="2023-11-30T10:24:47.136" v="110" actId="20577"/>
          <ac:spMkLst>
            <pc:docMk/>
            <pc:sldMk cId="3611651498" sldId="1943"/>
            <ac:spMk id="33" creationId="{DF5427E7-60E7-4D51-810D-8ED86DC42B48}"/>
          </ac:spMkLst>
        </pc:spChg>
      </pc:sldChg>
      <pc:sldChg chg="modSp mod">
        <pc:chgData name="Rahel Rohrer" userId="5f83bae2-ab41-41c1-8607-cfcf39a3dbd4" providerId="ADAL" clId="{54CDBD20-CC2F-495B-AB37-9D0FF5651A7A}" dt="2023-11-30T10:25:08.992" v="112" actId="20577"/>
        <pc:sldMkLst>
          <pc:docMk/>
          <pc:sldMk cId="2938914152" sldId="1946"/>
        </pc:sldMkLst>
        <pc:spChg chg="mod">
          <ac:chgData name="Rahel Rohrer" userId="5f83bae2-ab41-41c1-8607-cfcf39a3dbd4" providerId="ADAL" clId="{54CDBD20-CC2F-495B-AB37-9D0FF5651A7A}" dt="2023-11-30T10:25:08.992" v="112" actId="20577"/>
          <ac:spMkLst>
            <pc:docMk/>
            <pc:sldMk cId="2938914152" sldId="1946"/>
            <ac:spMk id="3" creationId="{42122B0E-2375-45C8-871D-571F53F81C49}"/>
          </ac:spMkLst>
        </pc:spChg>
      </pc:sldChg>
      <pc:sldChg chg="modSp mod">
        <pc:chgData name="Rahel Rohrer" userId="5f83bae2-ab41-41c1-8607-cfcf39a3dbd4" providerId="ADAL" clId="{54CDBD20-CC2F-495B-AB37-9D0FF5651A7A}" dt="2023-11-30T10:35:30.327" v="157" actId="20577"/>
        <pc:sldMkLst>
          <pc:docMk/>
          <pc:sldMk cId="182532882" sldId="1963"/>
        </pc:sldMkLst>
        <pc:spChg chg="mod">
          <ac:chgData name="Rahel Rohrer" userId="5f83bae2-ab41-41c1-8607-cfcf39a3dbd4" providerId="ADAL" clId="{54CDBD20-CC2F-495B-AB37-9D0FF5651A7A}" dt="2023-11-30T10:35:30.327" v="157" actId="20577"/>
          <ac:spMkLst>
            <pc:docMk/>
            <pc:sldMk cId="182532882" sldId="1963"/>
            <ac:spMk id="21" creationId="{AEC908DF-29B6-45AC-961D-E87305CCD811}"/>
          </ac:spMkLst>
        </pc:spChg>
      </pc:sldChg>
      <pc:sldChg chg="addSp delSp modSp mod">
        <pc:chgData name="Rahel Rohrer" userId="5f83bae2-ab41-41c1-8607-cfcf39a3dbd4" providerId="ADAL" clId="{54CDBD20-CC2F-495B-AB37-9D0FF5651A7A}" dt="2023-11-30T10:45:25.409" v="227"/>
        <pc:sldMkLst>
          <pc:docMk/>
          <pc:sldMk cId="162237235" sldId="1964"/>
        </pc:sldMkLst>
        <pc:spChg chg="mod">
          <ac:chgData name="Rahel Rohrer" userId="5f83bae2-ab41-41c1-8607-cfcf39a3dbd4" providerId="ADAL" clId="{54CDBD20-CC2F-495B-AB37-9D0FF5651A7A}" dt="2023-11-30T10:28:53.150" v="127" actId="20577"/>
          <ac:spMkLst>
            <pc:docMk/>
            <pc:sldMk cId="162237235" sldId="1964"/>
            <ac:spMk id="3" creationId="{42122B0E-2375-45C8-871D-571F53F81C49}"/>
          </ac:spMkLst>
        </pc:spChg>
        <pc:grpChg chg="del mod">
          <ac:chgData name="Rahel Rohrer" userId="5f83bae2-ab41-41c1-8607-cfcf39a3dbd4" providerId="ADAL" clId="{54CDBD20-CC2F-495B-AB37-9D0FF5651A7A}" dt="2023-11-30T10:45:18.841" v="221"/>
          <ac:grpSpMkLst>
            <pc:docMk/>
            <pc:sldMk cId="162237235" sldId="1964"/>
            <ac:grpSpMk id="14" creationId="{8B1A3C89-0202-7FFE-EDB6-56178DCA5BA8}"/>
          </ac:grpSpMkLst>
        </pc:grpChg>
        <pc:grpChg chg="del mod">
          <ac:chgData name="Rahel Rohrer" userId="5f83bae2-ab41-41c1-8607-cfcf39a3dbd4" providerId="ADAL" clId="{54CDBD20-CC2F-495B-AB37-9D0FF5651A7A}" dt="2023-11-30T10:45:22.913" v="224"/>
          <ac:grpSpMkLst>
            <pc:docMk/>
            <pc:sldMk cId="162237235" sldId="1964"/>
            <ac:grpSpMk id="18" creationId="{497EB630-1D39-A085-8289-DF326488284E}"/>
          </ac:grpSpMkLst>
        </pc:grpChg>
        <pc:grpChg chg="del mod">
          <ac:chgData name="Rahel Rohrer" userId="5f83bae2-ab41-41c1-8607-cfcf39a3dbd4" providerId="ADAL" clId="{54CDBD20-CC2F-495B-AB37-9D0FF5651A7A}" dt="2023-11-30T10:45:25.409" v="227"/>
          <ac:grpSpMkLst>
            <pc:docMk/>
            <pc:sldMk cId="162237235" sldId="1964"/>
            <ac:grpSpMk id="41" creationId="{839FAD5F-C3F9-89D8-621C-9AC341E097BA}"/>
          </ac:grpSpMkLst>
        </pc:grpChg>
        <pc:grpChg chg="mod">
          <ac:chgData name="Rahel Rohrer" userId="5f83bae2-ab41-41c1-8607-cfcf39a3dbd4" providerId="ADAL" clId="{54CDBD20-CC2F-495B-AB37-9D0FF5651A7A}" dt="2023-11-30T10:45:25.409" v="227"/>
          <ac:grpSpMkLst>
            <pc:docMk/>
            <pc:sldMk cId="162237235" sldId="1964"/>
            <ac:grpSpMk id="44" creationId="{5FB25134-6CF3-59C5-7617-18F4AC6248C5}"/>
          </ac:grpSpMkLst>
        </pc:grp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5" creationId="{96C41B8B-E416-679A-6285-7AD732CD8165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8" creationId="{9F8A6CFA-E3DC-C377-A0E9-C43735C342A2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10" creationId="{77C10A83-002E-1450-B4DC-F6433449C64F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11" creationId="{021D5A42-B75E-EBBB-8599-07E486E9F923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12" creationId="{84F80859-16CD-7C5C-573B-BE427663836D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13" creationId="{18C5048F-2312-39B7-AA13-375819CD5CDD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15" creationId="{0B4A0A61-FCE0-00D3-2268-095BE75F3753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16" creationId="{041483CC-33AA-496B-84C9-1C7CEFA20D1D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17" creationId="{E6AD2AAF-25AE-C3AE-D8C0-A8D16A6ACD1E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19" creationId="{4E2F4AFE-41AE-90B9-4B6E-8BDAD6E28887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22" creationId="{B3FB8954-7DBF-69D4-9787-5FB340216BDD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42" creationId="{8AC3FE46-B2CD-B99B-8CE9-A06C4C307220}"/>
          </ac:inkMkLst>
        </pc:inkChg>
        <pc:inkChg chg="add mod">
          <ac:chgData name="Rahel Rohrer" userId="5f83bae2-ab41-41c1-8607-cfcf39a3dbd4" providerId="ADAL" clId="{54CDBD20-CC2F-495B-AB37-9D0FF5651A7A}" dt="2023-11-30T10:45:25.409" v="227"/>
          <ac:inkMkLst>
            <pc:docMk/>
            <pc:sldMk cId="162237235" sldId="1964"/>
            <ac:inkMk id="43" creationId="{5C753E8A-CEAE-6139-E99D-64CA0DFE0A4D}"/>
          </ac:inkMkLst>
        </pc:inkChg>
      </pc:sldChg>
      <pc:sldChg chg="modSp mod">
        <pc:chgData name="Rahel Rohrer" userId="5f83bae2-ab41-41c1-8607-cfcf39a3dbd4" providerId="ADAL" clId="{54CDBD20-CC2F-495B-AB37-9D0FF5651A7A}" dt="2023-11-30T10:30:13.768" v="130" actId="20577"/>
        <pc:sldMkLst>
          <pc:docMk/>
          <pc:sldMk cId="1681977021" sldId="1969"/>
        </pc:sldMkLst>
        <pc:spChg chg="mod">
          <ac:chgData name="Rahel Rohrer" userId="5f83bae2-ab41-41c1-8607-cfcf39a3dbd4" providerId="ADAL" clId="{54CDBD20-CC2F-495B-AB37-9D0FF5651A7A}" dt="2023-11-30T10:30:13.768" v="130" actId="20577"/>
          <ac:spMkLst>
            <pc:docMk/>
            <pc:sldMk cId="1681977021" sldId="1969"/>
            <ac:spMk id="3" creationId="{42122B0E-2375-45C8-871D-571F53F81C49}"/>
          </ac:spMkLst>
        </pc:spChg>
      </pc:sldChg>
      <pc:sldChg chg="modSp mod">
        <pc:chgData name="Rahel Rohrer" userId="5f83bae2-ab41-41c1-8607-cfcf39a3dbd4" providerId="ADAL" clId="{54CDBD20-CC2F-495B-AB37-9D0FF5651A7A}" dt="2023-11-30T10:31:33.517" v="149" actId="20577"/>
        <pc:sldMkLst>
          <pc:docMk/>
          <pc:sldMk cId="2495615585" sldId="1972"/>
        </pc:sldMkLst>
        <pc:spChg chg="mod">
          <ac:chgData name="Rahel Rohrer" userId="5f83bae2-ab41-41c1-8607-cfcf39a3dbd4" providerId="ADAL" clId="{54CDBD20-CC2F-495B-AB37-9D0FF5651A7A}" dt="2023-11-30T10:31:33.517" v="149" actId="20577"/>
          <ac:spMkLst>
            <pc:docMk/>
            <pc:sldMk cId="2495615585" sldId="1972"/>
            <ac:spMk id="3" creationId="{42122B0E-2375-45C8-871D-571F53F81C49}"/>
          </ac:spMkLst>
        </pc:spChg>
      </pc:sldChg>
      <pc:sldChg chg="modSp mod">
        <pc:chgData name="Rahel Rohrer" userId="5f83bae2-ab41-41c1-8607-cfcf39a3dbd4" providerId="ADAL" clId="{54CDBD20-CC2F-495B-AB37-9D0FF5651A7A}" dt="2023-11-30T10:37:15.200" v="170" actId="20577"/>
        <pc:sldMkLst>
          <pc:docMk/>
          <pc:sldMk cId="3086913622" sldId="1976"/>
        </pc:sldMkLst>
        <pc:spChg chg="mod">
          <ac:chgData name="Rahel Rohrer" userId="5f83bae2-ab41-41c1-8607-cfcf39a3dbd4" providerId="ADAL" clId="{54CDBD20-CC2F-495B-AB37-9D0FF5651A7A}" dt="2023-11-30T10:37:15.200" v="170" actId="20577"/>
          <ac:spMkLst>
            <pc:docMk/>
            <pc:sldMk cId="3086913622" sldId="1976"/>
            <ac:spMk id="3" creationId="{42122B0E-2375-45C8-871D-571F53F81C49}"/>
          </ac:spMkLst>
        </pc:spChg>
        <pc:grpChg chg="mod">
          <ac:chgData name="Rahel Rohrer" userId="5f83bae2-ab41-41c1-8607-cfcf39a3dbd4" providerId="ADAL" clId="{54CDBD20-CC2F-495B-AB37-9D0FF5651A7A}" dt="2023-11-30T10:36:58.919" v="165" actId="1076"/>
          <ac:grpSpMkLst>
            <pc:docMk/>
            <pc:sldMk cId="3086913622" sldId="1976"/>
            <ac:grpSpMk id="8" creationId="{914BCE8D-573A-4074-BBF5-0B65040796DB}"/>
          </ac:grpSpMkLst>
        </pc:grpChg>
      </pc:sldChg>
      <pc:sldChg chg="modSp mod">
        <pc:chgData name="Rahel Rohrer" userId="5f83bae2-ab41-41c1-8607-cfcf39a3dbd4" providerId="ADAL" clId="{54CDBD20-CC2F-495B-AB37-9D0FF5651A7A}" dt="2023-11-30T10:23:44.031" v="105" actId="20577"/>
        <pc:sldMkLst>
          <pc:docMk/>
          <pc:sldMk cId="3147552701" sldId="1984"/>
        </pc:sldMkLst>
        <pc:spChg chg="mod">
          <ac:chgData name="Rahel Rohrer" userId="5f83bae2-ab41-41c1-8607-cfcf39a3dbd4" providerId="ADAL" clId="{54CDBD20-CC2F-495B-AB37-9D0FF5651A7A}" dt="2023-11-30T10:23:44.031" v="105" actId="20577"/>
          <ac:spMkLst>
            <pc:docMk/>
            <pc:sldMk cId="3147552701" sldId="1984"/>
            <ac:spMk id="3" creationId="{42122B0E-2375-45C8-871D-571F53F81C49}"/>
          </ac:spMkLst>
        </pc:spChg>
      </pc:sldChg>
      <pc:sldChg chg="modSp mod">
        <pc:chgData name="Rahel Rohrer" userId="5f83bae2-ab41-41c1-8607-cfcf39a3dbd4" providerId="ADAL" clId="{54CDBD20-CC2F-495B-AB37-9D0FF5651A7A}" dt="2023-11-30T10:27:13.176" v="115" actId="14100"/>
        <pc:sldMkLst>
          <pc:docMk/>
          <pc:sldMk cId="3496771701" sldId="2040"/>
        </pc:sldMkLst>
        <pc:spChg chg="mod">
          <ac:chgData name="Rahel Rohrer" userId="5f83bae2-ab41-41c1-8607-cfcf39a3dbd4" providerId="ADAL" clId="{54CDBD20-CC2F-495B-AB37-9D0FF5651A7A}" dt="2023-11-30T10:27:13.176" v="115" actId="14100"/>
          <ac:spMkLst>
            <pc:docMk/>
            <pc:sldMk cId="3496771701" sldId="2040"/>
            <ac:spMk id="3" creationId="{42122B0E-2375-45C8-871D-571F53F81C49}"/>
          </ac:spMkLst>
        </pc:spChg>
      </pc:sldChg>
      <pc:sldChg chg="modSp mod">
        <pc:chgData name="Rahel Rohrer" userId="5f83bae2-ab41-41c1-8607-cfcf39a3dbd4" providerId="ADAL" clId="{54CDBD20-CC2F-495B-AB37-9D0FF5651A7A}" dt="2023-11-30T10:35:12.769" v="155" actId="20577"/>
        <pc:sldMkLst>
          <pc:docMk/>
          <pc:sldMk cId="2361405979" sldId="2041"/>
        </pc:sldMkLst>
        <pc:spChg chg="mod">
          <ac:chgData name="Rahel Rohrer" userId="5f83bae2-ab41-41c1-8607-cfcf39a3dbd4" providerId="ADAL" clId="{54CDBD20-CC2F-495B-AB37-9D0FF5651A7A}" dt="2023-11-30T10:34:56.729" v="153" actId="20577"/>
          <ac:spMkLst>
            <pc:docMk/>
            <pc:sldMk cId="2361405979" sldId="2041"/>
            <ac:spMk id="3" creationId="{42122B0E-2375-45C8-871D-571F53F81C49}"/>
          </ac:spMkLst>
        </pc:spChg>
        <pc:spChg chg="mod">
          <ac:chgData name="Rahel Rohrer" userId="5f83bae2-ab41-41c1-8607-cfcf39a3dbd4" providerId="ADAL" clId="{54CDBD20-CC2F-495B-AB37-9D0FF5651A7A}" dt="2023-11-30T10:35:12.769" v="155" actId="20577"/>
          <ac:spMkLst>
            <pc:docMk/>
            <pc:sldMk cId="2361405979" sldId="2041"/>
            <ac:spMk id="16" creationId="{27345152-62BD-44D0-83B8-03B0CE44E8BE}"/>
          </ac:spMkLst>
        </pc:spChg>
      </pc:sldChg>
      <pc:sldChg chg="modSp mod">
        <pc:chgData name="Rahel Rohrer" userId="5f83bae2-ab41-41c1-8607-cfcf39a3dbd4" providerId="ADAL" clId="{54CDBD20-CC2F-495B-AB37-9D0FF5651A7A}" dt="2023-11-30T10:13:15.660" v="5" actId="6549"/>
        <pc:sldMkLst>
          <pc:docMk/>
          <pc:sldMk cId="3926277454" sldId="2044"/>
        </pc:sldMkLst>
        <pc:spChg chg="mod">
          <ac:chgData name="Rahel Rohrer" userId="5f83bae2-ab41-41c1-8607-cfcf39a3dbd4" providerId="ADAL" clId="{54CDBD20-CC2F-495B-AB37-9D0FF5651A7A}" dt="2023-11-30T10:13:15.660" v="5" actId="6549"/>
          <ac:spMkLst>
            <pc:docMk/>
            <pc:sldMk cId="3926277454" sldId="2044"/>
            <ac:spMk id="3" creationId="{42122B0E-2375-45C8-871D-571F53F81C49}"/>
          </ac:spMkLst>
        </pc:spChg>
      </pc:sldChg>
      <pc:sldChg chg="addSp modSp mod">
        <pc:chgData name="Rahel Rohrer" userId="5f83bae2-ab41-41c1-8607-cfcf39a3dbd4" providerId="ADAL" clId="{54CDBD20-CC2F-495B-AB37-9D0FF5651A7A}" dt="2023-11-30T10:50:54.023" v="256" actId="9405"/>
        <pc:sldMkLst>
          <pc:docMk/>
          <pc:sldMk cId="304194805" sldId="2045"/>
        </pc:sldMkLst>
        <pc:spChg chg="mod">
          <ac:chgData name="Rahel Rohrer" userId="5f83bae2-ab41-41c1-8607-cfcf39a3dbd4" providerId="ADAL" clId="{54CDBD20-CC2F-495B-AB37-9D0FF5651A7A}" dt="2023-11-30T10:14:59.981" v="12" actId="20577"/>
          <ac:spMkLst>
            <pc:docMk/>
            <pc:sldMk cId="304194805" sldId="2045"/>
            <ac:spMk id="3" creationId="{42122B0E-2375-45C8-871D-571F53F81C49}"/>
          </ac:spMkLst>
        </pc:spChg>
        <pc:grpChg chg="mod">
          <ac:chgData name="Rahel Rohrer" userId="5f83bae2-ab41-41c1-8607-cfcf39a3dbd4" providerId="ADAL" clId="{54CDBD20-CC2F-495B-AB37-9D0FF5651A7A}" dt="2023-11-30T10:50:51.018" v="255"/>
          <ac:grpSpMkLst>
            <pc:docMk/>
            <pc:sldMk cId="304194805" sldId="2045"/>
            <ac:grpSpMk id="10" creationId="{5FB72B0E-1A2B-FFEF-E65A-863A65581C3F}"/>
          </ac:grpSpMkLst>
        </pc:grpChg>
        <pc:inkChg chg="add mod">
          <ac:chgData name="Rahel Rohrer" userId="5f83bae2-ab41-41c1-8607-cfcf39a3dbd4" providerId="ADAL" clId="{54CDBD20-CC2F-495B-AB37-9D0FF5651A7A}" dt="2023-11-30T10:50:51.018" v="255"/>
          <ac:inkMkLst>
            <pc:docMk/>
            <pc:sldMk cId="304194805" sldId="2045"/>
            <ac:inkMk id="5" creationId="{9D3D64A8-0727-E759-D609-B2E86E813A3C}"/>
          </ac:inkMkLst>
        </pc:inkChg>
        <pc:inkChg chg="add mod">
          <ac:chgData name="Rahel Rohrer" userId="5f83bae2-ab41-41c1-8607-cfcf39a3dbd4" providerId="ADAL" clId="{54CDBD20-CC2F-495B-AB37-9D0FF5651A7A}" dt="2023-11-30T10:50:51.018" v="255"/>
          <ac:inkMkLst>
            <pc:docMk/>
            <pc:sldMk cId="304194805" sldId="2045"/>
            <ac:inkMk id="8" creationId="{17D42760-4F78-4536-F65C-977B67EF11A3}"/>
          </ac:inkMkLst>
        </pc:inkChg>
        <pc:inkChg chg="add mod">
          <ac:chgData name="Rahel Rohrer" userId="5f83bae2-ab41-41c1-8607-cfcf39a3dbd4" providerId="ADAL" clId="{54CDBD20-CC2F-495B-AB37-9D0FF5651A7A}" dt="2023-11-30T10:50:51.018" v="255"/>
          <ac:inkMkLst>
            <pc:docMk/>
            <pc:sldMk cId="304194805" sldId="2045"/>
            <ac:inkMk id="9" creationId="{11F8AA76-2E13-B20F-5F11-C1745E565157}"/>
          </ac:inkMkLst>
        </pc:inkChg>
        <pc:inkChg chg="add">
          <ac:chgData name="Rahel Rohrer" userId="5f83bae2-ab41-41c1-8607-cfcf39a3dbd4" providerId="ADAL" clId="{54CDBD20-CC2F-495B-AB37-9D0FF5651A7A}" dt="2023-11-30T10:50:54.023" v="256" actId="9405"/>
          <ac:inkMkLst>
            <pc:docMk/>
            <pc:sldMk cId="304194805" sldId="2045"/>
            <ac:inkMk id="11" creationId="{D04DF607-2C71-0AF3-2B35-A68E23B871AE}"/>
          </ac:inkMkLst>
        </pc:inkChg>
      </pc:sldChg>
      <pc:sldChg chg="modSp mod">
        <pc:chgData name="Rahel Rohrer" userId="5f83bae2-ab41-41c1-8607-cfcf39a3dbd4" providerId="ADAL" clId="{54CDBD20-CC2F-495B-AB37-9D0FF5651A7A}" dt="2023-11-30T10:27:30.556" v="125" actId="20577"/>
        <pc:sldMkLst>
          <pc:docMk/>
          <pc:sldMk cId="353030123" sldId="2049"/>
        </pc:sldMkLst>
        <pc:spChg chg="mod">
          <ac:chgData name="Rahel Rohrer" userId="5f83bae2-ab41-41c1-8607-cfcf39a3dbd4" providerId="ADAL" clId="{54CDBD20-CC2F-495B-AB37-9D0FF5651A7A}" dt="2023-11-30T10:27:30.556" v="125" actId="20577"/>
          <ac:spMkLst>
            <pc:docMk/>
            <pc:sldMk cId="353030123" sldId="2049"/>
            <ac:spMk id="3" creationId="{42122B0E-2375-45C8-871D-571F53F81C49}"/>
          </ac:spMkLst>
        </pc:spChg>
      </pc:sldChg>
      <pc:sldChg chg="modSp mod">
        <pc:chgData name="Rahel Rohrer" userId="5f83bae2-ab41-41c1-8607-cfcf39a3dbd4" providerId="ADAL" clId="{54CDBD20-CC2F-495B-AB37-9D0FF5651A7A}" dt="2023-11-30T10:23:31" v="101" actId="20577"/>
        <pc:sldMkLst>
          <pc:docMk/>
          <pc:sldMk cId="3763893034" sldId="2058"/>
        </pc:sldMkLst>
        <pc:spChg chg="mod">
          <ac:chgData name="Rahel Rohrer" userId="5f83bae2-ab41-41c1-8607-cfcf39a3dbd4" providerId="ADAL" clId="{54CDBD20-CC2F-495B-AB37-9D0FF5651A7A}" dt="2023-11-30T10:23:31" v="101" actId="20577"/>
          <ac:spMkLst>
            <pc:docMk/>
            <pc:sldMk cId="3763893034" sldId="2058"/>
            <ac:spMk id="3" creationId="{42122B0E-2375-45C8-871D-571F53F81C49}"/>
          </ac:spMkLst>
        </pc:spChg>
      </pc:sldChg>
      <pc:sldChg chg="addSp modSp mod">
        <pc:chgData name="Rahel Rohrer" userId="5f83bae2-ab41-41c1-8607-cfcf39a3dbd4" providerId="ADAL" clId="{54CDBD20-CC2F-495B-AB37-9D0FF5651A7A}" dt="2023-11-30T10:44:34.354" v="210"/>
        <pc:sldMkLst>
          <pc:docMk/>
          <pc:sldMk cId="2828190826" sldId="2063"/>
        </pc:sldMkLst>
        <pc:grpChg chg="mod">
          <ac:chgData name="Rahel Rohrer" userId="5f83bae2-ab41-41c1-8607-cfcf39a3dbd4" providerId="ADAL" clId="{54CDBD20-CC2F-495B-AB37-9D0FF5651A7A}" dt="2023-11-30T10:44:34.354" v="210"/>
          <ac:grpSpMkLst>
            <pc:docMk/>
            <pc:sldMk cId="2828190826" sldId="2063"/>
            <ac:grpSpMk id="10" creationId="{37375592-515F-AF0D-34F5-839829C6FD39}"/>
          </ac:grpSpMkLst>
        </pc:grpChg>
        <pc:inkChg chg="add mod">
          <ac:chgData name="Rahel Rohrer" userId="5f83bae2-ab41-41c1-8607-cfcf39a3dbd4" providerId="ADAL" clId="{54CDBD20-CC2F-495B-AB37-9D0FF5651A7A}" dt="2023-11-30T10:44:34.354" v="210"/>
          <ac:inkMkLst>
            <pc:docMk/>
            <pc:sldMk cId="2828190826" sldId="2063"/>
            <ac:inkMk id="5" creationId="{C2A7E369-3A1A-ECB5-176E-D32EB8C062E1}"/>
          </ac:inkMkLst>
        </pc:inkChg>
        <pc:inkChg chg="add mod">
          <ac:chgData name="Rahel Rohrer" userId="5f83bae2-ab41-41c1-8607-cfcf39a3dbd4" providerId="ADAL" clId="{54CDBD20-CC2F-495B-AB37-9D0FF5651A7A}" dt="2023-11-30T10:44:34.354" v="210"/>
          <ac:inkMkLst>
            <pc:docMk/>
            <pc:sldMk cId="2828190826" sldId="2063"/>
            <ac:inkMk id="9" creationId="{3777C0AA-8079-2830-C00C-7713DC0DAC70}"/>
          </ac:inkMkLst>
        </pc:inkChg>
      </pc:sldChg>
      <pc:sldChg chg="addSp modSp mod">
        <pc:chgData name="Rahel Rohrer" userId="5f83bae2-ab41-41c1-8607-cfcf39a3dbd4" providerId="ADAL" clId="{54CDBD20-CC2F-495B-AB37-9D0FF5651A7A}" dt="2023-11-30T10:45:43.041" v="233"/>
        <pc:sldMkLst>
          <pc:docMk/>
          <pc:sldMk cId="472857899" sldId="2064"/>
        </pc:sldMkLst>
        <pc:spChg chg="mod">
          <ac:chgData name="Rahel Rohrer" userId="5f83bae2-ab41-41c1-8607-cfcf39a3dbd4" providerId="ADAL" clId="{54CDBD20-CC2F-495B-AB37-9D0FF5651A7A}" dt="2023-11-30T10:29:21.350" v="128" actId="5793"/>
          <ac:spMkLst>
            <pc:docMk/>
            <pc:sldMk cId="472857899" sldId="2064"/>
            <ac:spMk id="3" creationId="{42122B0E-2375-45C8-871D-571F53F81C49}"/>
          </ac:spMkLst>
        </pc:spChg>
        <pc:grpChg chg="mod">
          <ac:chgData name="Rahel Rohrer" userId="5f83bae2-ab41-41c1-8607-cfcf39a3dbd4" providerId="ADAL" clId="{54CDBD20-CC2F-495B-AB37-9D0FF5651A7A}" dt="2023-11-30T10:45:40.056" v="230"/>
          <ac:grpSpMkLst>
            <pc:docMk/>
            <pc:sldMk cId="472857899" sldId="2064"/>
            <ac:grpSpMk id="10" creationId="{535977B5-2E4C-9361-6075-CC4EB2F887B2}"/>
          </ac:grpSpMkLst>
        </pc:grpChg>
        <pc:grpChg chg="mod">
          <ac:chgData name="Rahel Rohrer" userId="5f83bae2-ab41-41c1-8607-cfcf39a3dbd4" providerId="ADAL" clId="{54CDBD20-CC2F-495B-AB37-9D0FF5651A7A}" dt="2023-11-30T10:45:43.041" v="233"/>
          <ac:grpSpMkLst>
            <pc:docMk/>
            <pc:sldMk cId="472857899" sldId="2064"/>
            <ac:grpSpMk id="14" creationId="{8C19E885-258A-23A1-2ECD-C430FAD07D63}"/>
          </ac:grpSpMkLst>
        </pc:grpChg>
        <pc:inkChg chg="add mod">
          <ac:chgData name="Rahel Rohrer" userId="5f83bae2-ab41-41c1-8607-cfcf39a3dbd4" providerId="ADAL" clId="{54CDBD20-CC2F-495B-AB37-9D0FF5651A7A}" dt="2023-11-30T10:45:40.056" v="230"/>
          <ac:inkMkLst>
            <pc:docMk/>
            <pc:sldMk cId="472857899" sldId="2064"/>
            <ac:inkMk id="8" creationId="{350ABB5F-11E1-5F61-AA55-C5C221C20795}"/>
          </ac:inkMkLst>
        </pc:inkChg>
        <pc:inkChg chg="add mod">
          <ac:chgData name="Rahel Rohrer" userId="5f83bae2-ab41-41c1-8607-cfcf39a3dbd4" providerId="ADAL" clId="{54CDBD20-CC2F-495B-AB37-9D0FF5651A7A}" dt="2023-11-30T10:45:40.056" v="230"/>
          <ac:inkMkLst>
            <pc:docMk/>
            <pc:sldMk cId="472857899" sldId="2064"/>
            <ac:inkMk id="9" creationId="{79572552-5184-0D7D-9429-7B8D7FCFA452}"/>
          </ac:inkMkLst>
        </pc:inkChg>
        <pc:inkChg chg="add mod">
          <ac:chgData name="Rahel Rohrer" userId="5f83bae2-ab41-41c1-8607-cfcf39a3dbd4" providerId="ADAL" clId="{54CDBD20-CC2F-495B-AB37-9D0FF5651A7A}" dt="2023-11-30T10:45:43.041" v="233"/>
          <ac:inkMkLst>
            <pc:docMk/>
            <pc:sldMk cId="472857899" sldId="2064"/>
            <ac:inkMk id="12" creationId="{A816CE42-59A4-AFCB-46AD-07B5DDD60293}"/>
          </ac:inkMkLst>
        </pc:inkChg>
        <pc:inkChg chg="add mod">
          <ac:chgData name="Rahel Rohrer" userId="5f83bae2-ab41-41c1-8607-cfcf39a3dbd4" providerId="ADAL" clId="{54CDBD20-CC2F-495B-AB37-9D0FF5651A7A}" dt="2023-11-30T10:45:43.041" v="233"/>
          <ac:inkMkLst>
            <pc:docMk/>
            <pc:sldMk cId="472857899" sldId="2064"/>
            <ac:inkMk id="13" creationId="{DAB1528D-80C1-0149-690F-3216372C8403}"/>
          </ac:inkMkLst>
        </pc:inkChg>
      </pc:sldChg>
      <pc:sldChg chg="addSp modSp mod">
        <pc:chgData name="Rahel Rohrer" userId="5f83bae2-ab41-41c1-8607-cfcf39a3dbd4" providerId="ADAL" clId="{54CDBD20-CC2F-495B-AB37-9D0FF5651A7A}" dt="2023-11-30T10:51:47.850" v="257" actId="9405"/>
        <pc:sldMkLst>
          <pc:docMk/>
          <pc:sldMk cId="748158168" sldId="2321"/>
        </pc:sldMkLst>
        <pc:grpChg chg="mod">
          <ac:chgData name="Rahel Rohrer" userId="5f83bae2-ab41-41c1-8607-cfcf39a3dbd4" providerId="ADAL" clId="{54CDBD20-CC2F-495B-AB37-9D0FF5651A7A}" dt="2023-11-30T10:43:30.408" v="207"/>
          <ac:grpSpMkLst>
            <pc:docMk/>
            <pc:sldMk cId="748158168" sldId="2321"/>
            <ac:grpSpMk id="8" creationId="{28BEE24B-A6B5-CBB4-38E4-9AB48299BCDE}"/>
          </ac:grpSpMkLst>
        </pc:grpChg>
        <pc:inkChg chg="add mod">
          <ac:chgData name="Rahel Rohrer" userId="5f83bae2-ab41-41c1-8607-cfcf39a3dbd4" providerId="ADAL" clId="{54CDBD20-CC2F-495B-AB37-9D0FF5651A7A}" dt="2023-11-30T10:43:30.408" v="207"/>
          <ac:inkMkLst>
            <pc:docMk/>
            <pc:sldMk cId="748158168" sldId="2321"/>
            <ac:inkMk id="3" creationId="{43521533-F2D4-5AA7-1232-1824C68A43F1}"/>
          </ac:inkMkLst>
        </pc:inkChg>
        <pc:inkChg chg="add mod">
          <ac:chgData name="Rahel Rohrer" userId="5f83bae2-ab41-41c1-8607-cfcf39a3dbd4" providerId="ADAL" clId="{54CDBD20-CC2F-495B-AB37-9D0FF5651A7A}" dt="2023-11-30T10:43:30.408" v="207"/>
          <ac:inkMkLst>
            <pc:docMk/>
            <pc:sldMk cId="748158168" sldId="2321"/>
            <ac:inkMk id="5" creationId="{A11AAA78-BDAB-75B1-0ED1-19223F3CCDE5}"/>
          </ac:inkMkLst>
        </pc:inkChg>
        <pc:inkChg chg="add">
          <ac:chgData name="Rahel Rohrer" userId="5f83bae2-ab41-41c1-8607-cfcf39a3dbd4" providerId="ADAL" clId="{54CDBD20-CC2F-495B-AB37-9D0FF5651A7A}" dt="2023-11-30T10:51:47.850" v="257" actId="9405"/>
          <ac:inkMkLst>
            <pc:docMk/>
            <pc:sldMk cId="748158168" sldId="2321"/>
            <ac:inkMk id="10" creationId="{4C12F836-B65E-3DFF-C11B-68E279F9986F}"/>
          </ac:inkMkLst>
        </pc:inkChg>
      </pc:sldChg>
      <pc:sldChg chg="modSp mod">
        <pc:chgData name="Rahel Rohrer" userId="5f83bae2-ab41-41c1-8607-cfcf39a3dbd4" providerId="ADAL" clId="{54CDBD20-CC2F-495B-AB37-9D0FF5651A7A}" dt="2023-11-30T10:18:16.525" v="53" actId="20577"/>
        <pc:sldMkLst>
          <pc:docMk/>
          <pc:sldMk cId="3855508317" sldId="2324"/>
        </pc:sldMkLst>
        <pc:spChg chg="mod">
          <ac:chgData name="Rahel Rohrer" userId="5f83bae2-ab41-41c1-8607-cfcf39a3dbd4" providerId="ADAL" clId="{54CDBD20-CC2F-495B-AB37-9D0FF5651A7A}" dt="2023-11-30T10:18:16.525" v="53" actId="20577"/>
          <ac:spMkLst>
            <pc:docMk/>
            <pc:sldMk cId="3855508317" sldId="2324"/>
            <ac:spMk id="3" creationId="{8EB0C95C-DD9B-47EA-B289-F59424638DBF}"/>
          </ac:spMkLst>
        </pc:spChg>
      </pc:sldChg>
      <pc:sldChg chg="modSp mod">
        <pc:chgData name="Rahel Rohrer" userId="5f83bae2-ab41-41c1-8607-cfcf39a3dbd4" providerId="ADAL" clId="{54CDBD20-CC2F-495B-AB37-9D0FF5651A7A}" dt="2023-11-30T10:39:14.003" v="204" actId="255"/>
        <pc:sldMkLst>
          <pc:docMk/>
          <pc:sldMk cId="3942676729" sldId="2326"/>
        </pc:sldMkLst>
        <pc:spChg chg="mod">
          <ac:chgData name="Rahel Rohrer" userId="5f83bae2-ab41-41c1-8607-cfcf39a3dbd4" providerId="ADAL" clId="{54CDBD20-CC2F-495B-AB37-9D0FF5651A7A}" dt="2023-11-30T10:39:02.366" v="202" actId="255"/>
          <ac:spMkLst>
            <pc:docMk/>
            <pc:sldMk cId="3942676729" sldId="2326"/>
            <ac:spMk id="14" creationId="{FEE541D6-4F4F-4EC6-B180-24D628587713}"/>
          </ac:spMkLst>
        </pc:spChg>
        <pc:spChg chg="mod">
          <ac:chgData name="Rahel Rohrer" userId="5f83bae2-ab41-41c1-8607-cfcf39a3dbd4" providerId="ADAL" clId="{54CDBD20-CC2F-495B-AB37-9D0FF5651A7A}" dt="2023-11-30T10:39:14.003" v="204" actId="255"/>
          <ac:spMkLst>
            <pc:docMk/>
            <pc:sldMk cId="3942676729" sldId="2326"/>
            <ac:spMk id="18" creationId="{9671FCFF-A3A3-47BB-BAF7-99ED5C6E8613}"/>
          </ac:spMkLst>
        </pc:spChg>
        <pc:spChg chg="mod">
          <ac:chgData name="Rahel Rohrer" userId="5f83bae2-ab41-41c1-8607-cfcf39a3dbd4" providerId="ADAL" clId="{54CDBD20-CC2F-495B-AB37-9D0FF5651A7A}" dt="2023-11-30T10:39:08.460" v="203" actId="255"/>
          <ac:spMkLst>
            <pc:docMk/>
            <pc:sldMk cId="3942676729" sldId="2326"/>
            <ac:spMk id="31" creationId="{0A154284-E990-49CA-8B7F-7858241F2FB6}"/>
          </ac:spMkLst>
        </pc:spChg>
      </pc:sldChg>
      <pc:sldChg chg="addSp delSp modSp mod">
        <pc:chgData name="Rahel Rohrer" userId="5f83bae2-ab41-41c1-8607-cfcf39a3dbd4" providerId="ADAL" clId="{54CDBD20-CC2F-495B-AB37-9D0FF5651A7A}" dt="2023-11-30T10:21:35.800" v="97" actId="1076"/>
        <pc:sldMkLst>
          <pc:docMk/>
          <pc:sldMk cId="333477959" sldId="2340"/>
        </pc:sldMkLst>
        <pc:spChg chg="mod">
          <ac:chgData name="Rahel Rohrer" userId="5f83bae2-ab41-41c1-8607-cfcf39a3dbd4" providerId="ADAL" clId="{54CDBD20-CC2F-495B-AB37-9D0FF5651A7A}" dt="2023-11-30T10:19:58.312" v="74" actId="20577"/>
          <ac:spMkLst>
            <pc:docMk/>
            <pc:sldMk cId="333477959" sldId="2340"/>
            <ac:spMk id="2" creationId="{E89B75B5-CE76-44F5-93AB-4D765DF6FFBC}"/>
          </ac:spMkLst>
        </pc:spChg>
        <pc:spChg chg="del mod topLvl">
          <ac:chgData name="Rahel Rohrer" userId="5f83bae2-ab41-41c1-8607-cfcf39a3dbd4" providerId="ADAL" clId="{54CDBD20-CC2F-495B-AB37-9D0FF5651A7A}" dt="2023-11-30T10:20:08.044" v="77" actId="478"/>
          <ac:spMkLst>
            <pc:docMk/>
            <pc:sldMk cId="333477959" sldId="2340"/>
            <ac:spMk id="4" creationId="{E30541E9-A43D-72C8-BA31-7531853B88C6}"/>
          </ac:spMkLst>
        </pc:spChg>
        <pc:spChg chg="add mod">
          <ac:chgData name="Rahel Rohrer" userId="5f83bae2-ab41-41c1-8607-cfcf39a3dbd4" providerId="ADAL" clId="{54CDBD20-CC2F-495B-AB37-9D0FF5651A7A}" dt="2023-11-30T10:21:35.800" v="97" actId="1076"/>
          <ac:spMkLst>
            <pc:docMk/>
            <pc:sldMk cId="333477959" sldId="2340"/>
            <ac:spMk id="10" creationId="{AE0B114D-A8AC-88BA-306E-414061842B23}"/>
          </ac:spMkLst>
        </pc:spChg>
        <pc:grpChg chg="del">
          <ac:chgData name="Rahel Rohrer" userId="5f83bae2-ab41-41c1-8607-cfcf39a3dbd4" providerId="ADAL" clId="{54CDBD20-CC2F-495B-AB37-9D0FF5651A7A}" dt="2023-11-30T10:20:08.044" v="77" actId="478"/>
          <ac:grpSpMkLst>
            <pc:docMk/>
            <pc:sldMk cId="333477959" sldId="2340"/>
            <ac:grpSpMk id="5" creationId="{A641258D-86F8-B000-174E-7E545081B25C}"/>
          </ac:grpSpMkLst>
        </pc:grpChg>
        <pc:picChg chg="topLvl">
          <ac:chgData name="Rahel Rohrer" userId="5f83bae2-ab41-41c1-8607-cfcf39a3dbd4" providerId="ADAL" clId="{54CDBD20-CC2F-495B-AB37-9D0FF5651A7A}" dt="2023-11-30T10:20:08.044" v="77" actId="478"/>
          <ac:picMkLst>
            <pc:docMk/>
            <pc:sldMk cId="333477959" sldId="2340"/>
            <ac:picMk id="20" creationId="{62350F6B-5348-4DAA-BDC3-5260A60E8384}"/>
          </ac:picMkLst>
        </pc:picChg>
      </pc:sldChg>
      <pc:sldChg chg="modSp mod">
        <pc:chgData name="Rahel Rohrer" userId="5f83bae2-ab41-41c1-8607-cfcf39a3dbd4" providerId="ADAL" clId="{54CDBD20-CC2F-495B-AB37-9D0FF5651A7A}" dt="2023-11-30T10:22:21.920" v="99" actId="1036"/>
        <pc:sldMkLst>
          <pc:docMk/>
          <pc:sldMk cId="2702885591" sldId="2390"/>
        </pc:sldMkLst>
        <pc:picChg chg="mod">
          <ac:chgData name="Rahel Rohrer" userId="5f83bae2-ab41-41c1-8607-cfcf39a3dbd4" providerId="ADAL" clId="{54CDBD20-CC2F-495B-AB37-9D0FF5651A7A}" dt="2023-11-30T10:22:21.920" v="99" actId="1036"/>
          <ac:picMkLst>
            <pc:docMk/>
            <pc:sldMk cId="2702885591" sldId="2390"/>
            <ac:picMk id="5" creationId="{E886D28B-F944-9EA3-D73B-E2F2BB4D7C47}"/>
          </ac:picMkLst>
        </pc:picChg>
      </pc:sldChg>
      <pc:sldChg chg="modSp mod">
        <pc:chgData name="Rahel Rohrer" userId="5f83bae2-ab41-41c1-8607-cfcf39a3dbd4" providerId="ADAL" clId="{54CDBD20-CC2F-495B-AB37-9D0FF5651A7A}" dt="2023-11-30T10:31:05.078" v="144" actId="20577"/>
        <pc:sldMkLst>
          <pc:docMk/>
          <pc:sldMk cId="3787011760" sldId="2391"/>
        </pc:sldMkLst>
        <pc:spChg chg="mod">
          <ac:chgData name="Rahel Rohrer" userId="5f83bae2-ab41-41c1-8607-cfcf39a3dbd4" providerId="ADAL" clId="{54CDBD20-CC2F-495B-AB37-9D0FF5651A7A}" dt="2023-11-30T10:30:37.323" v="140" actId="20577"/>
          <ac:spMkLst>
            <pc:docMk/>
            <pc:sldMk cId="3787011760" sldId="2391"/>
            <ac:spMk id="3" creationId="{42122B0E-2375-45C8-871D-571F53F81C49}"/>
          </ac:spMkLst>
        </pc:spChg>
        <pc:spChg chg="mod">
          <ac:chgData name="Rahel Rohrer" userId="5f83bae2-ab41-41c1-8607-cfcf39a3dbd4" providerId="ADAL" clId="{54CDBD20-CC2F-495B-AB37-9D0FF5651A7A}" dt="2023-11-30T10:31:05.078" v="144" actId="20577"/>
          <ac:spMkLst>
            <pc:docMk/>
            <pc:sldMk cId="3787011760" sldId="2391"/>
            <ac:spMk id="39" creationId="{9CBBEF87-976B-4702-AC82-9F02B081E137}"/>
          </ac:spMkLst>
        </pc:spChg>
      </pc:sldChg>
      <pc:sldChg chg="addSp delSp modSp mod">
        <pc:chgData name="Rahel Rohrer" userId="5f83bae2-ab41-41c1-8607-cfcf39a3dbd4" providerId="ADAL" clId="{54CDBD20-CC2F-495B-AB37-9D0FF5651A7A}" dt="2023-11-30T10:47:44.601" v="251" actId="20577"/>
        <pc:sldMkLst>
          <pc:docMk/>
          <pc:sldMk cId="3331966892" sldId="2392"/>
        </pc:sldMkLst>
        <pc:spChg chg="mod">
          <ac:chgData name="Rahel Rohrer" userId="5f83bae2-ab41-41c1-8607-cfcf39a3dbd4" providerId="ADAL" clId="{54CDBD20-CC2F-495B-AB37-9D0FF5651A7A}" dt="2023-11-30T10:47:44.601" v="251" actId="20577"/>
          <ac:spMkLst>
            <pc:docMk/>
            <pc:sldMk cId="3331966892" sldId="2392"/>
            <ac:spMk id="3" creationId="{42122B0E-2375-45C8-871D-571F53F81C49}"/>
          </ac:spMkLst>
        </pc:spChg>
        <pc:grpChg chg="mod">
          <ac:chgData name="Rahel Rohrer" userId="5f83bae2-ab41-41c1-8607-cfcf39a3dbd4" providerId="ADAL" clId="{54CDBD20-CC2F-495B-AB37-9D0FF5651A7A}" dt="2023-11-30T10:47:19.390" v="238"/>
          <ac:grpSpMkLst>
            <pc:docMk/>
            <pc:sldMk cId="3331966892" sldId="2392"/>
            <ac:grpSpMk id="12" creationId="{45A8EB0C-7AAC-2748-FB41-7109C85BE0FE}"/>
          </ac:grpSpMkLst>
        </pc:grpChg>
        <pc:inkChg chg="add del mod">
          <ac:chgData name="Rahel Rohrer" userId="5f83bae2-ab41-41c1-8607-cfcf39a3dbd4" providerId="ADAL" clId="{54CDBD20-CC2F-495B-AB37-9D0FF5651A7A}" dt="2023-11-30T10:47:19.936" v="239" actId="9405"/>
          <ac:inkMkLst>
            <pc:docMk/>
            <pc:sldMk cId="3331966892" sldId="2392"/>
            <ac:inkMk id="5" creationId="{375A381F-D915-6CA2-5ED6-E8CDC90B5C00}"/>
          </ac:inkMkLst>
        </pc:inkChg>
        <pc:inkChg chg="add del mod">
          <ac:chgData name="Rahel Rohrer" userId="5f83bae2-ab41-41c1-8607-cfcf39a3dbd4" providerId="ADAL" clId="{54CDBD20-CC2F-495B-AB37-9D0FF5651A7A}" dt="2023-11-30T10:47:19.390" v="238"/>
          <ac:inkMkLst>
            <pc:docMk/>
            <pc:sldMk cId="3331966892" sldId="2392"/>
            <ac:inkMk id="9" creationId="{43DF0A86-E693-08C6-9613-15DA70B44D52}"/>
          </ac:inkMkLst>
        </pc:inkChg>
      </pc:sldChg>
      <pc:sldChg chg="modSp mod">
        <pc:chgData name="Rahel Rohrer" userId="5f83bae2-ab41-41c1-8607-cfcf39a3dbd4" providerId="ADAL" clId="{54CDBD20-CC2F-495B-AB37-9D0FF5651A7A}" dt="2023-11-30T10:15:33.730" v="20" actId="20577"/>
        <pc:sldMkLst>
          <pc:docMk/>
          <pc:sldMk cId="74630918" sldId="2394"/>
        </pc:sldMkLst>
        <pc:spChg chg="mod">
          <ac:chgData name="Rahel Rohrer" userId="5f83bae2-ab41-41c1-8607-cfcf39a3dbd4" providerId="ADAL" clId="{54CDBD20-CC2F-495B-AB37-9D0FF5651A7A}" dt="2023-11-30T10:15:33.730" v="20" actId="20577"/>
          <ac:spMkLst>
            <pc:docMk/>
            <pc:sldMk cId="74630918" sldId="2394"/>
            <ac:spMk id="2" creationId="{14D208A0-F651-B02E-3123-F69B0142DE14}"/>
          </ac:spMkLst>
        </pc:spChg>
        <pc:spChg chg="mod">
          <ac:chgData name="Rahel Rohrer" userId="5f83bae2-ab41-41c1-8607-cfcf39a3dbd4" providerId="ADAL" clId="{54CDBD20-CC2F-495B-AB37-9D0FF5651A7A}" dt="2023-11-30T10:15:27.317" v="18" actId="6549"/>
          <ac:spMkLst>
            <pc:docMk/>
            <pc:sldMk cId="74630918" sldId="2394"/>
            <ac:spMk id="3" creationId="{5433AA72-A0FC-A22E-82A9-5E5A12F50BAB}"/>
          </ac:spMkLst>
        </pc:spChg>
      </pc:sldChg>
      <pc:sldChg chg="delSp modSp mod">
        <pc:chgData name="Rahel Rohrer" userId="5f83bae2-ab41-41c1-8607-cfcf39a3dbd4" providerId="ADAL" clId="{54CDBD20-CC2F-495B-AB37-9D0FF5651A7A}" dt="2023-11-30T10:19:50.377" v="72" actId="14100"/>
        <pc:sldMkLst>
          <pc:docMk/>
          <pc:sldMk cId="3260069077" sldId="2395"/>
        </pc:sldMkLst>
        <pc:spChg chg="mod">
          <ac:chgData name="Rahel Rohrer" userId="5f83bae2-ab41-41c1-8607-cfcf39a3dbd4" providerId="ADAL" clId="{54CDBD20-CC2F-495B-AB37-9D0FF5651A7A}" dt="2023-11-30T10:18:24.230" v="55" actId="20577"/>
          <ac:spMkLst>
            <pc:docMk/>
            <pc:sldMk cId="3260069077" sldId="2395"/>
            <ac:spMk id="2" creationId="{14D208A0-F651-B02E-3123-F69B0142DE14}"/>
          </ac:spMkLst>
        </pc:spChg>
        <pc:spChg chg="mod">
          <ac:chgData name="Rahel Rohrer" userId="5f83bae2-ab41-41c1-8607-cfcf39a3dbd4" providerId="ADAL" clId="{54CDBD20-CC2F-495B-AB37-9D0FF5651A7A}" dt="2023-11-30T10:19:15.108" v="67" actId="20577"/>
          <ac:spMkLst>
            <pc:docMk/>
            <pc:sldMk cId="3260069077" sldId="2395"/>
            <ac:spMk id="3" creationId="{5433AA72-A0FC-A22E-82A9-5E5A12F50BAB}"/>
          </ac:spMkLst>
        </pc:spChg>
        <pc:spChg chg="mod">
          <ac:chgData name="Rahel Rohrer" userId="5f83bae2-ab41-41c1-8607-cfcf39a3dbd4" providerId="ADAL" clId="{54CDBD20-CC2F-495B-AB37-9D0FF5651A7A}" dt="2023-11-30T10:19:50.377" v="72" actId="14100"/>
          <ac:spMkLst>
            <pc:docMk/>
            <pc:sldMk cId="3260069077" sldId="2395"/>
            <ac:spMk id="8" creationId="{5F7BAF89-30D4-39AC-2D01-EFEAA6DAED57}"/>
          </ac:spMkLst>
        </pc:spChg>
        <pc:spChg chg="mod">
          <ac:chgData name="Rahel Rohrer" userId="5f83bae2-ab41-41c1-8607-cfcf39a3dbd4" providerId="ADAL" clId="{54CDBD20-CC2F-495B-AB37-9D0FF5651A7A}" dt="2023-11-30T10:19:46.263" v="71" actId="14100"/>
          <ac:spMkLst>
            <pc:docMk/>
            <pc:sldMk cId="3260069077" sldId="2395"/>
            <ac:spMk id="9" creationId="{080CBFBE-12D5-D26D-15E5-576562DD9946}"/>
          </ac:spMkLst>
        </pc:spChg>
        <pc:spChg chg="del mod">
          <ac:chgData name="Rahel Rohrer" userId="5f83bae2-ab41-41c1-8607-cfcf39a3dbd4" providerId="ADAL" clId="{54CDBD20-CC2F-495B-AB37-9D0FF5651A7A}" dt="2023-11-30T10:18:32.256" v="57" actId="478"/>
          <ac:spMkLst>
            <pc:docMk/>
            <pc:sldMk cId="3260069077" sldId="2395"/>
            <ac:spMk id="11" creationId="{AE90F3C9-3A9B-4292-2E2D-9FC4C1BE61A8}"/>
          </ac:spMkLst>
        </pc:spChg>
      </pc:sldChg>
      <pc:sldChg chg="addSp delSp modSp mod">
        <pc:chgData name="Rahel Rohrer" userId="5f83bae2-ab41-41c1-8607-cfcf39a3dbd4" providerId="ADAL" clId="{54CDBD20-CC2F-495B-AB37-9D0FF5651A7A}" dt="2023-11-30T10:58:05.131" v="276" actId="9405"/>
        <pc:sldMkLst>
          <pc:docMk/>
          <pc:sldMk cId="2054155421" sldId="2396"/>
        </pc:sldMkLst>
        <pc:spChg chg="mod">
          <ac:chgData name="Rahel Rohrer" userId="5f83bae2-ab41-41c1-8607-cfcf39a3dbd4" providerId="ADAL" clId="{54CDBD20-CC2F-495B-AB37-9D0FF5651A7A}" dt="2023-11-30T10:13:38.155" v="7" actId="20577"/>
          <ac:spMkLst>
            <pc:docMk/>
            <pc:sldMk cId="2054155421" sldId="2396"/>
            <ac:spMk id="6" creationId="{5162D77B-0E87-3D03-C0AA-5D6E7228D547}"/>
          </ac:spMkLst>
        </pc:spChg>
        <pc:grpChg chg="mod">
          <ac:chgData name="Rahel Rohrer" userId="5f83bae2-ab41-41c1-8607-cfcf39a3dbd4" providerId="ADAL" clId="{54CDBD20-CC2F-495B-AB37-9D0FF5651A7A}" dt="2023-11-30T10:57:58.689" v="275"/>
          <ac:grpSpMkLst>
            <pc:docMk/>
            <pc:sldMk cId="2054155421" sldId="2396"/>
            <ac:grpSpMk id="22" creationId="{8C60D1DA-A258-6922-E15F-C6C7141AA852}"/>
          </ac:grpSpMkLst>
        </pc:grpChg>
        <pc:picChg chg="add mod">
          <ac:chgData name="Rahel Rohrer" userId="5f83bae2-ab41-41c1-8607-cfcf39a3dbd4" providerId="ADAL" clId="{54CDBD20-CC2F-495B-AB37-9D0FF5651A7A}" dt="2023-11-30T10:56:42.468" v="261" actId="1076"/>
          <ac:picMkLst>
            <pc:docMk/>
            <pc:sldMk cId="2054155421" sldId="2396"/>
            <ac:picMk id="9" creationId="{1F1678CE-90DF-558A-4B51-ED28F2E45D1D}"/>
          </ac:picMkLst>
        </pc:picChg>
        <pc:inkChg chg="add">
          <ac:chgData name="Rahel Rohrer" userId="5f83bae2-ab41-41c1-8607-cfcf39a3dbd4" providerId="ADAL" clId="{54CDBD20-CC2F-495B-AB37-9D0FF5651A7A}" dt="2023-11-30T10:56:33.893" v="258" actId="9405"/>
          <ac:inkMkLst>
            <pc:docMk/>
            <pc:sldMk cId="2054155421" sldId="2396"/>
            <ac:inkMk id="7" creationId="{DB08DA98-B523-EAA6-7759-ECC7EE7C4190}"/>
          </ac:inkMkLst>
        </pc:inkChg>
        <pc:inkChg chg="add">
          <ac:chgData name="Rahel Rohrer" userId="5f83bae2-ab41-41c1-8607-cfcf39a3dbd4" providerId="ADAL" clId="{54CDBD20-CC2F-495B-AB37-9D0FF5651A7A}" dt="2023-11-30T10:56:47.177" v="262" actId="9405"/>
          <ac:inkMkLst>
            <pc:docMk/>
            <pc:sldMk cId="2054155421" sldId="2396"/>
            <ac:inkMk id="10" creationId="{EC3ACC15-B3C6-2854-8E18-89DEFDFCFDEF}"/>
          </ac:inkMkLst>
        </pc:inkChg>
        <pc:inkChg chg="add del">
          <ac:chgData name="Rahel Rohrer" userId="5f83bae2-ab41-41c1-8607-cfcf39a3dbd4" providerId="ADAL" clId="{54CDBD20-CC2F-495B-AB37-9D0FF5651A7A}" dt="2023-11-30T10:57:25.060" v="268" actId="9405"/>
          <ac:inkMkLst>
            <pc:docMk/>
            <pc:sldMk cId="2054155421" sldId="2396"/>
            <ac:inkMk id="11" creationId="{7630FE08-1780-FF93-4E1F-1D4C103683FF}"/>
          </ac:inkMkLst>
        </pc:inkChg>
        <pc:inkChg chg="add del">
          <ac:chgData name="Rahel Rohrer" userId="5f83bae2-ab41-41c1-8607-cfcf39a3dbd4" providerId="ADAL" clId="{54CDBD20-CC2F-495B-AB37-9D0FF5651A7A}" dt="2023-11-30T10:57:23.740" v="267" actId="9405"/>
          <ac:inkMkLst>
            <pc:docMk/>
            <pc:sldMk cId="2054155421" sldId="2396"/>
            <ac:inkMk id="13" creationId="{4B7022B8-4E3E-8F02-D301-F3DE4921E637}"/>
          </ac:inkMkLst>
        </pc:inkChg>
        <pc:inkChg chg="add del">
          <ac:chgData name="Rahel Rohrer" userId="5f83bae2-ab41-41c1-8607-cfcf39a3dbd4" providerId="ADAL" clId="{54CDBD20-CC2F-495B-AB37-9D0FF5651A7A}" dt="2023-11-30T10:57:22.928" v="266" actId="9405"/>
          <ac:inkMkLst>
            <pc:docMk/>
            <pc:sldMk cId="2054155421" sldId="2396"/>
            <ac:inkMk id="14" creationId="{D1594A86-90D7-9B00-6B4F-64906C900CF8}"/>
          </ac:inkMkLst>
        </pc:inkChg>
        <pc:inkChg chg="add mod">
          <ac:chgData name="Rahel Rohrer" userId="5f83bae2-ab41-41c1-8607-cfcf39a3dbd4" providerId="ADAL" clId="{54CDBD20-CC2F-495B-AB37-9D0FF5651A7A}" dt="2023-11-30T10:57:58.689" v="275"/>
          <ac:inkMkLst>
            <pc:docMk/>
            <pc:sldMk cId="2054155421" sldId="2396"/>
            <ac:inkMk id="16" creationId="{C9F7347F-0157-CCFE-BEFF-FD16C594D001}"/>
          </ac:inkMkLst>
        </pc:inkChg>
        <pc:inkChg chg="add mod">
          <ac:chgData name="Rahel Rohrer" userId="5f83bae2-ab41-41c1-8607-cfcf39a3dbd4" providerId="ADAL" clId="{54CDBD20-CC2F-495B-AB37-9D0FF5651A7A}" dt="2023-11-30T10:57:58.689" v="275"/>
          <ac:inkMkLst>
            <pc:docMk/>
            <pc:sldMk cId="2054155421" sldId="2396"/>
            <ac:inkMk id="18" creationId="{71A0F348-48D4-0B1B-4DEA-A970A1102AE4}"/>
          </ac:inkMkLst>
        </pc:inkChg>
        <pc:inkChg chg="add mod">
          <ac:chgData name="Rahel Rohrer" userId="5f83bae2-ab41-41c1-8607-cfcf39a3dbd4" providerId="ADAL" clId="{54CDBD20-CC2F-495B-AB37-9D0FF5651A7A}" dt="2023-11-30T10:57:58.689" v="275"/>
          <ac:inkMkLst>
            <pc:docMk/>
            <pc:sldMk cId="2054155421" sldId="2396"/>
            <ac:inkMk id="20" creationId="{8E9B65E8-26D1-977C-0138-5DED2D706905}"/>
          </ac:inkMkLst>
        </pc:inkChg>
        <pc:inkChg chg="add del mod">
          <ac:chgData name="Rahel Rohrer" userId="5f83bae2-ab41-41c1-8607-cfcf39a3dbd4" providerId="ADAL" clId="{54CDBD20-CC2F-495B-AB37-9D0FF5651A7A}" dt="2023-11-30T10:57:58.689" v="275"/>
          <ac:inkMkLst>
            <pc:docMk/>
            <pc:sldMk cId="2054155421" sldId="2396"/>
            <ac:inkMk id="21" creationId="{514C7C39-4BE5-CDCD-3298-C1C06C9C95F4}"/>
          </ac:inkMkLst>
        </pc:inkChg>
        <pc:inkChg chg="add">
          <ac:chgData name="Rahel Rohrer" userId="5f83bae2-ab41-41c1-8607-cfcf39a3dbd4" providerId="ADAL" clId="{54CDBD20-CC2F-495B-AB37-9D0FF5651A7A}" dt="2023-11-30T10:58:05.131" v="276" actId="9405"/>
          <ac:inkMkLst>
            <pc:docMk/>
            <pc:sldMk cId="2054155421" sldId="2396"/>
            <ac:inkMk id="23" creationId="{3AE4DD5A-8774-E506-AA50-02D361E45EC4}"/>
          </ac:inkMkLst>
        </pc:inkChg>
      </pc:sldChg>
    </pc:docChg>
  </pc:docChgLst>
  <pc:docChgLst>
    <pc:chgData name="Doris Wyss" userId="S::doris.wyss@swisstransplant.org::c94ac7cf-0bd6-41f1-8596-5083aef70bca" providerId="AD" clId="Web-{B0572A29-A735-C39E-1820-5D9187B3FDB4}"/>
    <pc:docChg chg="sldOrd">
      <pc:chgData name="Doris Wyss" userId="S::doris.wyss@swisstransplant.org::c94ac7cf-0bd6-41f1-8596-5083aef70bca" providerId="AD" clId="Web-{B0572A29-A735-C39E-1820-5D9187B3FDB4}" dt="2023-11-08T08:35:12.727" v="1"/>
      <pc:docMkLst>
        <pc:docMk/>
      </pc:docMkLst>
      <pc:sldChg chg="ord">
        <pc:chgData name="Doris Wyss" userId="S::doris.wyss@swisstransplant.org::c94ac7cf-0bd6-41f1-8596-5083aef70bca" providerId="AD" clId="Web-{B0572A29-A735-C39E-1820-5D9187B3FDB4}" dt="2023-11-08T08:23:48.258" v="0"/>
        <pc:sldMkLst>
          <pc:docMk/>
          <pc:sldMk cId="3855508317" sldId="2324"/>
        </pc:sldMkLst>
      </pc:sldChg>
      <pc:sldChg chg="ord">
        <pc:chgData name="Doris Wyss" userId="S::doris.wyss@swisstransplant.org::c94ac7cf-0bd6-41f1-8596-5083aef70bca" providerId="AD" clId="Web-{B0572A29-A735-C39E-1820-5D9187B3FDB4}" dt="2023-11-08T08:35:12.727" v="1"/>
        <pc:sldMkLst>
          <pc:docMk/>
          <pc:sldMk cId="3942676729" sldId="2326"/>
        </pc:sldMkLst>
      </pc:sldChg>
    </pc:docChg>
  </pc:docChgLst>
  <pc:docChgLst>
    <pc:chgData name="Juliane Skierka" userId="10e8e29d-42dc-4eba-b817-dfd026a407b9" providerId="ADAL" clId="{40C597E6-DDEB-4BA9-9F1B-80DC524A2EF8}"/>
    <pc:docChg chg="custSel modSld">
      <pc:chgData name="Juliane Skierka" userId="10e8e29d-42dc-4eba-b817-dfd026a407b9" providerId="ADAL" clId="{40C597E6-DDEB-4BA9-9F1B-80DC524A2EF8}" dt="2023-12-08T16:09:02.782" v="1" actId="21"/>
      <pc:docMkLst>
        <pc:docMk/>
      </pc:docMkLst>
      <pc:sldChg chg="addSp delSp mod">
        <pc:chgData name="Juliane Skierka" userId="10e8e29d-42dc-4eba-b817-dfd026a407b9" providerId="ADAL" clId="{40C597E6-DDEB-4BA9-9F1B-80DC524A2EF8}" dt="2023-12-08T16:09:02.782" v="1" actId="21"/>
        <pc:sldMkLst>
          <pc:docMk/>
          <pc:sldMk cId="2608848416" sldId="2396"/>
        </pc:sldMkLst>
        <pc:picChg chg="add del">
          <ac:chgData name="Juliane Skierka" userId="10e8e29d-42dc-4eba-b817-dfd026a407b9" providerId="ADAL" clId="{40C597E6-DDEB-4BA9-9F1B-80DC524A2EF8}" dt="2023-12-08T16:09:02.782" v="1" actId="21"/>
          <ac:picMkLst>
            <pc:docMk/>
            <pc:sldMk cId="2608848416" sldId="2396"/>
            <ac:picMk id="12" creationId="{FB42607E-5A7A-FA2C-6449-638D2AF91FE0}"/>
          </ac:picMkLst>
        </pc:picChg>
      </pc:sldChg>
    </pc:docChg>
  </pc:docChgLst>
  <pc:docChgLst>
    <pc:chgData name="Dhanushya Vasantharajah" userId="22b5bdd9-8b06-42fd-b0d3-da74472af66d" providerId="ADAL" clId="{1F16FEAA-FAD8-4E6E-9BC5-69171E83CA25}"/>
    <pc:docChg chg="undo custSel addSld delSld modSld">
      <pc:chgData name="Dhanushya Vasantharajah" userId="22b5bdd9-8b06-42fd-b0d3-da74472af66d" providerId="ADAL" clId="{1F16FEAA-FAD8-4E6E-9BC5-69171E83CA25}" dt="2023-11-30T12:33:47.102" v="325" actId="179"/>
      <pc:docMkLst>
        <pc:docMk/>
      </pc:docMkLst>
      <pc:sldChg chg="addSp delSp modSp mod">
        <pc:chgData name="Dhanushya Vasantharajah" userId="22b5bdd9-8b06-42fd-b0d3-da74472af66d" providerId="ADAL" clId="{1F16FEAA-FAD8-4E6E-9BC5-69171E83CA25}" dt="2023-11-30T11:12:36.049" v="255" actId="478"/>
        <pc:sldMkLst>
          <pc:docMk/>
          <pc:sldMk cId="162237235" sldId="1964"/>
        </pc:sldMkLst>
        <pc:spChg chg="mod">
          <ac:chgData name="Dhanushya Vasantharajah" userId="22b5bdd9-8b06-42fd-b0d3-da74472af66d" providerId="ADAL" clId="{1F16FEAA-FAD8-4E6E-9BC5-69171E83CA25}" dt="2023-11-30T11:12:16.982" v="249" actId="164"/>
          <ac:spMkLst>
            <pc:docMk/>
            <pc:sldMk cId="162237235" sldId="1964"/>
            <ac:spMk id="9" creationId="{B5A36C2F-DC0A-4CB0-98C8-D1F4D16FEC4F}"/>
          </ac:spMkLst>
        </pc:spChg>
        <pc:spChg chg="mod">
          <ac:chgData name="Dhanushya Vasantharajah" userId="22b5bdd9-8b06-42fd-b0d3-da74472af66d" providerId="ADAL" clId="{1F16FEAA-FAD8-4E6E-9BC5-69171E83CA25}" dt="2023-11-30T11:10:04.741" v="88"/>
          <ac:spMkLst>
            <pc:docMk/>
            <pc:sldMk cId="162237235" sldId="1964"/>
            <ac:spMk id="18" creationId="{465DA133-1DFB-1A93-6C38-F3199B5A0888}"/>
          </ac:spMkLst>
        </pc:spChg>
        <pc:spChg chg="add del mod topLvl">
          <ac:chgData name="Dhanushya Vasantharajah" userId="22b5bdd9-8b06-42fd-b0d3-da74472af66d" providerId="ADAL" clId="{1F16FEAA-FAD8-4E6E-9BC5-69171E83CA25}" dt="2023-11-30T11:12:05.957" v="246" actId="164"/>
          <ac:spMkLst>
            <pc:docMk/>
            <pc:sldMk cId="162237235" sldId="1964"/>
            <ac:spMk id="21" creationId="{2966B9DA-3745-400E-82EF-36E303A03D19}"/>
          </ac:spMkLst>
        </pc:spChg>
        <pc:spChg chg="mod topLvl">
          <ac:chgData name="Dhanushya Vasantharajah" userId="22b5bdd9-8b06-42fd-b0d3-da74472af66d" providerId="ADAL" clId="{1F16FEAA-FAD8-4E6E-9BC5-69171E83CA25}" dt="2023-11-30T11:12:05.957" v="246" actId="164"/>
          <ac:spMkLst>
            <pc:docMk/>
            <pc:sldMk cId="162237235" sldId="1964"/>
            <ac:spMk id="23" creationId="{9A37D7E8-2C50-484D-A681-9F9A4E40E40C}"/>
          </ac:spMkLst>
        </pc:spChg>
        <pc:spChg chg="mod topLvl">
          <ac:chgData name="Dhanushya Vasantharajah" userId="22b5bdd9-8b06-42fd-b0d3-da74472af66d" providerId="ADAL" clId="{1F16FEAA-FAD8-4E6E-9BC5-69171E83CA25}" dt="2023-11-30T11:12:05.957" v="246" actId="164"/>
          <ac:spMkLst>
            <pc:docMk/>
            <pc:sldMk cId="162237235" sldId="1964"/>
            <ac:spMk id="24" creationId="{E9008C62-6490-4FCA-A8F2-DD1DE5AE34B0}"/>
          </ac:spMkLst>
        </pc:spChg>
        <pc:spChg chg="mod topLvl">
          <ac:chgData name="Dhanushya Vasantharajah" userId="22b5bdd9-8b06-42fd-b0d3-da74472af66d" providerId="ADAL" clId="{1F16FEAA-FAD8-4E6E-9BC5-69171E83CA25}" dt="2023-11-30T11:12:05.957" v="246" actId="164"/>
          <ac:spMkLst>
            <pc:docMk/>
            <pc:sldMk cId="162237235" sldId="1964"/>
            <ac:spMk id="25" creationId="{4F04FAE6-00C1-4E89-AA0B-473E69BB698A}"/>
          </ac:spMkLst>
        </pc:spChg>
        <pc:spChg chg="add del mod">
          <ac:chgData name="Dhanushya Vasantharajah" userId="22b5bdd9-8b06-42fd-b0d3-da74472af66d" providerId="ADAL" clId="{1F16FEAA-FAD8-4E6E-9BC5-69171E83CA25}" dt="2023-11-30T11:10:58.493" v="114" actId="478"/>
          <ac:spMkLst>
            <pc:docMk/>
            <pc:sldMk cId="162237235" sldId="1964"/>
            <ac:spMk id="30" creationId="{FE239090-18AE-4C55-B56E-CB967BD11ABE}"/>
          </ac:spMkLst>
        </pc:spChg>
        <pc:spChg chg="add del mod">
          <ac:chgData name="Dhanushya Vasantharajah" userId="22b5bdd9-8b06-42fd-b0d3-da74472af66d" providerId="ADAL" clId="{1F16FEAA-FAD8-4E6E-9BC5-69171E83CA25}" dt="2023-11-30T11:12:16.982" v="249" actId="164"/>
          <ac:spMkLst>
            <pc:docMk/>
            <pc:sldMk cId="162237235" sldId="1964"/>
            <ac:spMk id="32" creationId="{FB13FBAB-33CB-4F29-A907-4753A367CDE7}"/>
          </ac:spMkLst>
        </pc:spChg>
        <pc:spChg chg="add del mod">
          <ac:chgData name="Dhanushya Vasantharajah" userId="22b5bdd9-8b06-42fd-b0d3-da74472af66d" providerId="ADAL" clId="{1F16FEAA-FAD8-4E6E-9BC5-69171E83CA25}" dt="2023-11-30T11:12:16.982" v="249" actId="164"/>
          <ac:spMkLst>
            <pc:docMk/>
            <pc:sldMk cId="162237235" sldId="1964"/>
            <ac:spMk id="33" creationId="{61A45DB7-FAFB-4158-A381-43F73CBD690C}"/>
          </ac:spMkLst>
        </pc:spChg>
        <pc:spChg chg="mod">
          <ac:chgData name="Dhanushya Vasantharajah" userId="22b5bdd9-8b06-42fd-b0d3-da74472af66d" providerId="ADAL" clId="{1F16FEAA-FAD8-4E6E-9BC5-69171E83CA25}" dt="2023-11-30T11:12:16.982" v="249" actId="164"/>
          <ac:spMkLst>
            <pc:docMk/>
            <pc:sldMk cId="162237235" sldId="1964"/>
            <ac:spMk id="34" creationId="{B9F08680-3854-4ABA-9F8B-6BA976E40C9D}"/>
          </ac:spMkLst>
        </pc:spChg>
        <pc:spChg chg="add del mod">
          <ac:chgData name="Dhanushya Vasantharajah" userId="22b5bdd9-8b06-42fd-b0d3-da74472af66d" providerId="ADAL" clId="{1F16FEAA-FAD8-4E6E-9BC5-69171E83CA25}" dt="2023-11-30T11:10:52.419" v="111" actId="478"/>
          <ac:spMkLst>
            <pc:docMk/>
            <pc:sldMk cId="162237235" sldId="1964"/>
            <ac:spMk id="35" creationId="{5E921A40-2A2D-4E21-AF53-CF05CC310004}"/>
          </ac:spMkLst>
        </pc:spChg>
        <pc:spChg chg="mod">
          <ac:chgData name="Dhanushya Vasantharajah" userId="22b5bdd9-8b06-42fd-b0d3-da74472af66d" providerId="ADAL" clId="{1F16FEAA-FAD8-4E6E-9BC5-69171E83CA25}" dt="2023-11-30T11:10:04.741" v="88"/>
          <ac:spMkLst>
            <pc:docMk/>
            <pc:sldMk cId="162237235" sldId="1964"/>
            <ac:spMk id="41" creationId="{1D3A0709-D564-2A58-5826-4F3673B6528A}"/>
          </ac:spMkLst>
        </pc:spChg>
        <pc:spChg chg="mod">
          <ac:chgData name="Dhanushya Vasantharajah" userId="22b5bdd9-8b06-42fd-b0d3-da74472af66d" providerId="ADAL" clId="{1F16FEAA-FAD8-4E6E-9BC5-69171E83CA25}" dt="2023-11-30T11:10:04.741" v="88"/>
          <ac:spMkLst>
            <pc:docMk/>
            <pc:sldMk cId="162237235" sldId="1964"/>
            <ac:spMk id="45" creationId="{DE13B3EC-B2E5-72CE-0CFA-C6D4306B275D}"/>
          </ac:spMkLst>
        </pc:spChg>
        <pc:spChg chg="mod">
          <ac:chgData name="Dhanushya Vasantharajah" userId="22b5bdd9-8b06-42fd-b0d3-da74472af66d" providerId="ADAL" clId="{1F16FEAA-FAD8-4E6E-9BC5-69171E83CA25}" dt="2023-11-30T11:10:04.741" v="88"/>
          <ac:spMkLst>
            <pc:docMk/>
            <pc:sldMk cId="162237235" sldId="1964"/>
            <ac:spMk id="46" creationId="{E2C1D150-FA06-9AFD-6673-120719C1CA5C}"/>
          </ac:spMkLst>
        </pc:spChg>
        <pc:spChg chg="add del mod">
          <ac:chgData name="Dhanushya Vasantharajah" userId="22b5bdd9-8b06-42fd-b0d3-da74472af66d" providerId="ADAL" clId="{1F16FEAA-FAD8-4E6E-9BC5-69171E83CA25}" dt="2023-11-30T11:10:36.271" v="105"/>
          <ac:spMkLst>
            <pc:docMk/>
            <pc:sldMk cId="162237235" sldId="1964"/>
            <ac:spMk id="51" creationId="{DD89B4FE-8E61-E2B4-B764-58AD1D8BFCD8}"/>
          </ac:spMkLst>
        </pc:spChg>
        <pc:spChg chg="add del mod">
          <ac:chgData name="Dhanushya Vasantharajah" userId="22b5bdd9-8b06-42fd-b0d3-da74472af66d" providerId="ADAL" clId="{1F16FEAA-FAD8-4E6E-9BC5-69171E83CA25}" dt="2023-11-30T11:10:36.271" v="105"/>
          <ac:spMkLst>
            <pc:docMk/>
            <pc:sldMk cId="162237235" sldId="1964"/>
            <ac:spMk id="53" creationId="{63158219-0D4A-0B40-7567-3E35F5ABB6E6}"/>
          </ac:spMkLst>
        </pc:spChg>
        <pc:spChg chg="mod">
          <ac:chgData name="Dhanushya Vasantharajah" userId="22b5bdd9-8b06-42fd-b0d3-da74472af66d" providerId="ADAL" clId="{1F16FEAA-FAD8-4E6E-9BC5-69171E83CA25}" dt="2023-11-30T11:10:45.421" v="109"/>
          <ac:spMkLst>
            <pc:docMk/>
            <pc:sldMk cId="162237235" sldId="1964"/>
            <ac:spMk id="56" creationId="{560DD191-9128-A4AB-1A47-DCA1FBD92B7E}"/>
          </ac:spMkLst>
        </pc:spChg>
        <pc:spChg chg="mod">
          <ac:chgData name="Dhanushya Vasantharajah" userId="22b5bdd9-8b06-42fd-b0d3-da74472af66d" providerId="ADAL" clId="{1F16FEAA-FAD8-4E6E-9BC5-69171E83CA25}" dt="2023-11-30T11:10:45.421" v="109"/>
          <ac:spMkLst>
            <pc:docMk/>
            <pc:sldMk cId="162237235" sldId="1964"/>
            <ac:spMk id="57" creationId="{8FDC9306-A4C8-E149-FEC3-2927DC6453C7}"/>
          </ac:spMkLst>
        </pc:spChg>
        <pc:spChg chg="mod">
          <ac:chgData name="Dhanushya Vasantharajah" userId="22b5bdd9-8b06-42fd-b0d3-da74472af66d" providerId="ADAL" clId="{1F16FEAA-FAD8-4E6E-9BC5-69171E83CA25}" dt="2023-11-30T11:10:45.421" v="109"/>
          <ac:spMkLst>
            <pc:docMk/>
            <pc:sldMk cId="162237235" sldId="1964"/>
            <ac:spMk id="58" creationId="{C2146BB3-25D9-CAF1-60B9-B39CE50F654E}"/>
          </ac:spMkLst>
        </pc:spChg>
        <pc:spChg chg="mod">
          <ac:chgData name="Dhanushya Vasantharajah" userId="22b5bdd9-8b06-42fd-b0d3-da74472af66d" providerId="ADAL" clId="{1F16FEAA-FAD8-4E6E-9BC5-69171E83CA25}" dt="2023-11-30T11:10:45.421" v="109"/>
          <ac:spMkLst>
            <pc:docMk/>
            <pc:sldMk cId="162237235" sldId="1964"/>
            <ac:spMk id="59" creationId="{D4839FFD-632F-594C-35BA-0B2D9F7D3CF2}"/>
          </ac:spMkLst>
        </pc:spChg>
        <pc:grpChg chg="add del mod">
          <ac:chgData name="Dhanushya Vasantharajah" userId="22b5bdd9-8b06-42fd-b0d3-da74472af66d" providerId="ADAL" clId="{1F16FEAA-FAD8-4E6E-9BC5-69171E83CA25}" dt="2023-11-30T11:10:37.373" v="107"/>
          <ac:grpSpMkLst>
            <pc:docMk/>
            <pc:sldMk cId="162237235" sldId="1964"/>
            <ac:grpSpMk id="14" creationId="{C699ADDC-C826-61EC-E540-50C8AE6EB1C4}"/>
          </ac:grpSpMkLst>
        </pc:grpChg>
        <pc:grpChg chg="del mod">
          <ac:chgData name="Dhanushya Vasantharajah" userId="22b5bdd9-8b06-42fd-b0d3-da74472af66d" providerId="ADAL" clId="{1F16FEAA-FAD8-4E6E-9BC5-69171E83CA25}" dt="2023-11-30T11:12:03.864" v="245" actId="165"/>
          <ac:grpSpMkLst>
            <pc:docMk/>
            <pc:sldMk cId="162237235" sldId="1964"/>
            <ac:grpSpMk id="20" creationId="{AAFC0584-8B24-4B9F-8863-0B02F25B70A6}"/>
          </ac:grpSpMkLst>
        </pc:grpChg>
        <pc:grpChg chg="add del">
          <ac:chgData name="Dhanushya Vasantharajah" userId="22b5bdd9-8b06-42fd-b0d3-da74472af66d" providerId="ADAL" clId="{1F16FEAA-FAD8-4E6E-9BC5-69171E83CA25}" dt="2023-11-30T11:11:00.479" v="115" actId="478"/>
          <ac:grpSpMkLst>
            <pc:docMk/>
            <pc:sldMk cId="162237235" sldId="1964"/>
            <ac:grpSpMk id="44" creationId="{5FB25134-6CF3-59C5-7617-18F4AC6248C5}"/>
          </ac:grpSpMkLst>
        </pc:grpChg>
        <pc:grpChg chg="add del mod">
          <ac:chgData name="Dhanushya Vasantharajah" userId="22b5bdd9-8b06-42fd-b0d3-da74472af66d" providerId="ADAL" clId="{1F16FEAA-FAD8-4E6E-9BC5-69171E83CA25}" dt="2023-11-30T11:12:36.049" v="255" actId="478"/>
          <ac:grpSpMkLst>
            <pc:docMk/>
            <pc:sldMk cId="162237235" sldId="1964"/>
            <ac:grpSpMk id="55" creationId="{09AE856E-61F4-2314-7010-B3AFBFA68FB0}"/>
          </ac:grpSpMkLst>
        </pc:grpChg>
        <pc:grpChg chg="add mod">
          <ac:chgData name="Dhanushya Vasantharajah" userId="22b5bdd9-8b06-42fd-b0d3-da74472af66d" providerId="ADAL" clId="{1F16FEAA-FAD8-4E6E-9BC5-69171E83CA25}" dt="2023-11-30T11:12:16.982" v="249" actId="164"/>
          <ac:grpSpMkLst>
            <pc:docMk/>
            <pc:sldMk cId="162237235" sldId="1964"/>
            <ac:grpSpMk id="64" creationId="{321CD90F-782D-90BE-8044-9267D6924F15}"/>
          </ac:grpSpMkLst>
        </pc:grpChg>
        <pc:grpChg chg="add mod">
          <ac:chgData name="Dhanushya Vasantharajah" userId="22b5bdd9-8b06-42fd-b0d3-da74472af66d" providerId="ADAL" clId="{1F16FEAA-FAD8-4E6E-9BC5-69171E83CA25}" dt="2023-11-30T11:12:25.287" v="252" actId="164"/>
          <ac:grpSpMkLst>
            <pc:docMk/>
            <pc:sldMk cId="162237235" sldId="1964"/>
            <ac:grpSpMk id="65" creationId="{63F242B2-B9DB-AA0F-2A4D-61A5FE0DC086}"/>
          </ac:grpSpMkLst>
        </pc:grpChg>
        <pc:grpChg chg="add mod">
          <ac:chgData name="Dhanushya Vasantharajah" userId="22b5bdd9-8b06-42fd-b0d3-da74472af66d" providerId="ADAL" clId="{1F16FEAA-FAD8-4E6E-9BC5-69171E83CA25}" dt="2023-11-30T11:12:32.873" v="254" actId="1076"/>
          <ac:grpSpMkLst>
            <pc:docMk/>
            <pc:sldMk cId="162237235" sldId="1964"/>
            <ac:grpSpMk id="66" creationId="{B36BB21F-2F42-4984-E715-902EF52CB28A}"/>
          </ac:grpSpMkLst>
        </pc:grpChg>
        <pc:cxnChg chg="mod topLvl">
          <ac:chgData name="Dhanushya Vasantharajah" userId="22b5bdd9-8b06-42fd-b0d3-da74472af66d" providerId="ADAL" clId="{1F16FEAA-FAD8-4E6E-9BC5-69171E83CA25}" dt="2023-11-30T11:12:05.957" v="246" actId="164"/>
          <ac:cxnSpMkLst>
            <pc:docMk/>
            <pc:sldMk cId="162237235" sldId="1964"/>
            <ac:cxnSpMk id="26" creationId="{BA15F2EB-8247-4BE6-B279-6B5001FA5394}"/>
          </ac:cxnSpMkLst>
        </pc:cxnChg>
        <pc:cxnChg chg="add del mod topLvl">
          <ac:chgData name="Dhanushya Vasantharajah" userId="22b5bdd9-8b06-42fd-b0d3-da74472af66d" providerId="ADAL" clId="{1F16FEAA-FAD8-4E6E-9BC5-69171E83CA25}" dt="2023-11-30T11:12:05.957" v="246" actId="164"/>
          <ac:cxnSpMkLst>
            <pc:docMk/>
            <pc:sldMk cId="162237235" sldId="1964"/>
            <ac:cxnSpMk id="27" creationId="{1DBEC636-530F-462B-B140-003A6A03EEAF}"/>
          </ac:cxnSpMkLst>
        </pc:cxnChg>
        <pc:cxnChg chg="add del mod topLvl">
          <ac:chgData name="Dhanushya Vasantharajah" userId="22b5bdd9-8b06-42fd-b0d3-da74472af66d" providerId="ADAL" clId="{1F16FEAA-FAD8-4E6E-9BC5-69171E83CA25}" dt="2023-11-30T11:12:05.957" v="246" actId="164"/>
          <ac:cxnSpMkLst>
            <pc:docMk/>
            <pc:sldMk cId="162237235" sldId="1964"/>
            <ac:cxnSpMk id="28" creationId="{4EEE777B-4CAD-4AB8-B228-6D114901E799}"/>
          </ac:cxnSpMkLst>
        </pc:cxnChg>
        <pc:cxnChg chg="mod topLvl">
          <ac:chgData name="Dhanushya Vasantharajah" userId="22b5bdd9-8b06-42fd-b0d3-da74472af66d" providerId="ADAL" clId="{1F16FEAA-FAD8-4E6E-9BC5-69171E83CA25}" dt="2023-11-30T11:12:05.957" v="246" actId="164"/>
          <ac:cxnSpMkLst>
            <pc:docMk/>
            <pc:sldMk cId="162237235" sldId="1964"/>
            <ac:cxnSpMk id="29" creationId="{B69567E2-C7A4-44E9-8C6E-C01B1029BE32}"/>
          </ac:cxnSpMkLst>
        </pc:cxnChg>
        <pc:cxnChg chg="add del">
          <ac:chgData name="Dhanushya Vasantharajah" userId="22b5bdd9-8b06-42fd-b0d3-da74472af66d" providerId="ADAL" clId="{1F16FEAA-FAD8-4E6E-9BC5-69171E83CA25}" dt="2023-11-30T11:10:53.253" v="112" actId="478"/>
          <ac:cxnSpMkLst>
            <pc:docMk/>
            <pc:sldMk cId="162237235" sldId="1964"/>
            <ac:cxnSpMk id="31" creationId="{1E841345-DF99-4C53-A85E-00DE3597D91C}"/>
          </ac:cxnSpMkLst>
        </pc:cxnChg>
        <pc:cxnChg chg="add del">
          <ac:chgData name="Dhanushya Vasantharajah" userId="22b5bdd9-8b06-42fd-b0d3-da74472af66d" providerId="ADAL" clId="{1F16FEAA-FAD8-4E6E-9BC5-69171E83CA25}" dt="2023-11-30T11:10:55.388" v="113" actId="478"/>
          <ac:cxnSpMkLst>
            <pc:docMk/>
            <pc:sldMk cId="162237235" sldId="1964"/>
            <ac:cxnSpMk id="36" creationId="{9996DB2C-9EA6-42FF-A86C-1B89E089CE91}"/>
          </ac:cxnSpMkLst>
        </pc:cxnChg>
        <pc:cxnChg chg="mod">
          <ac:chgData name="Dhanushya Vasantharajah" userId="22b5bdd9-8b06-42fd-b0d3-da74472af66d" providerId="ADAL" clId="{1F16FEAA-FAD8-4E6E-9BC5-69171E83CA25}" dt="2023-11-30T11:12:25.287" v="252" actId="164"/>
          <ac:cxnSpMkLst>
            <pc:docMk/>
            <pc:sldMk cId="162237235" sldId="1964"/>
            <ac:cxnSpMk id="37" creationId="{EB1D22C7-519B-441E-9617-F3AD910D3431}"/>
          </ac:cxnSpMkLst>
        </pc:cxnChg>
        <pc:cxnChg chg="add del mod">
          <ac:chgData name="Dhanushya Vasantharajah" userId="22b5bdd9-8b06-42fd-b0d3-da74472af66d" providerId="ADAL" clId="{1F16FEAA-FAD8-4E6E-9BC5-69171E83CA25}" dt="2023-11-30T11:12:25.287" v="252" actId="164"/>
          <ac:cxnSpMkLst>
            <pc:docMk/>
            <pc:sldMk cId="162237235" sldId="1964"/>
            <ac:cxnSpMk id="38" creationId="{89364163-9731-40FF-AD90-2C67129F5020}"/>
          </ac:cxnSpMkLst>
        </pc:cxnChg>
        <pc:cxnChg chg="mod">
          <ac:chgData name="Dhanushya Vasantharajah" userId="22b5bdd9-8b06-42fd-b0d3-da74472af66d" providerId="ADAL" clId="{1F16FEAA-FAD8-4E6E-9BC5-69171E83CA25}" dt="2023-11-30T11:12:25.287" v="252" actId="164"/>
          <ac:cxnSpMkLst>
            <pc:docMk/>
            <pc:sldMk cId="162237235" sldId="1964"/>
            <ac:cxnSpMk id="39" creationId="{A442DC16-5B2D-434B-8951-352E9A10EB5B}"/>
          </ac:cxnSpMkLst>
        </pc:cxnChg>
        <pc:cxnChg chg="mod">
          <ac:chgData name="Dhanushya Vasantharajah" userId="22b5bdd9-8b06-42fd-b0d3-da74472af66d" providerId="ADAL" clId="{1F16FEAA-FAD8-4E6E-9BC5-69171E83CA25}" dt="2023-11-30T11:12:25.287" v="252" actId="164"/>
          <ac:cxnSpMkLst>
            <pc:docMk/>
            <pc:sldMk cId="162237235" sldId="1964"/>
            <ac:cxnSpMk id="40" creationId="{24AD3E1F-1370-4DB6-99FB-032C6FB87857}"/>
          </ac:cxnSpMkLst>
        </pc:cxnChg>
        <pc:cxnChg chg="mod">
          <ac:chgData name="Dhanushya Vasantharajah" userId="22b5bdd9-8b06-42fd-b0d3-da74472af66d" providerId="ADAL" clId="{1F16FEAA-FAD8-4E6E-9BC5-69171E83CA25}" dt="2023-11-30T11:10:04.741" v="88"/>
          <ac:cxnSpMkLst>
            <pc:docMk/>
            <pc:sldMk cId="162237235" sldId="1964"/>
            <ac:cxnSpMk id="47" creationId="{72F4E4E0-58AB-4569-3198-C9C01CE54FB9}"/>
          </ac:cxnSpMkLst>
        </pc:cxnChg>
        <pc:cxnChg chg="mod">
          <ac:chgData name="Dhanushya Vasantharajah" userId="22b5bdd9-8b06-42fd-b0d3-da74472af66d" providerId="ADAL" clId="{1F16FEAA-FAD8-4E6E-9BC5-69171E83CA25}" dt="2023-11-30T11:10:04.741" v="88"/>
          <ac:cxnSpMkLst>
            <pc:docMk/>
            <pc:sldMk cId="162237235" sldId="1964"/>
            <ac:cxnSpMk id="48" creationId="{F4DEFDC3-355D-7E83-55D0-5D234F346997}"/>
          </ac:cxnSpMkLst>
        </pc:cxnChg>
        <pc:cxnChg chg="mod">
          <ac:chgData name="Dhanushya Vasantharajah" userId="22b5bdd9-8b06-42fd-b0d3-da74472af66d" providerId="ADAL" clId="{1F16FEAA-FAD8-4E6E-9BC5-69171E83CA25}" dt="2023-11-30T11:10:04.741" v="88"/>
          <ac:cxnSpMkLst>
            <pc:docMk/>
            <pc:sldMk cId="162237235" sldId="1964"/>
            <ac:cxnSpMk id="49" creationId="{E8BF75B2-0999-49F5-0C29-5BAEA00FB102}"/>
          </ac:cxnSpMkLst>
        </pc:cxnChg>
        <pc:cxnChg chg="mod">
          <ac:chgData name="Dhanushya Vasantharajah" userId="22b5bdd9-8b06-42fd-b0d3-da74472af66d" providerId="ADAL" clId="{1F16FEAA-FAD8-4E6E-9BC5-69171E83CA25}" dt="2023-11-30T11:10:04.741" v="88"/>
          <ac:cxnSpMkLst>
            <pc:docMk/>
            <pc:sldMk cId="162237235" sldId="1964"/>
            <ac:cxnSpMk id="50" creationId="{51FFCA37-B5C3-90B7-97DA-4C63DE84EFED}"/>
          </ac:cxnSpMkLst>
        </pc:cxnChg>
        <pc:cxnChg chg="add del mod">
          <ac:chgData name="Dhanushya Vasantharajah" userId="22b5bdd9-8b06-42fd-b0d3-da74472af66d" providerId="ADAL" clId="{1F16FEAA-FAD8-4E6E-9BC5-69171E83CA25}" dt="2023-11-30T11:10:36.271" v="105"/>
          <ac:cxnSpMkLst>
            <pc:docMk/>
            <pc:sldMk cId="162237235" sldId="1964"/>
            <ac:cxnSpMk id="52" creationId="{B222128E-10F0-C470-76FD-AD01BC6901EA}"/>
          </ac:cxnSpMkLst>
        </pc:cxnChg>
        <pc:cxnChg chg="add del mod">
          <ac:chgData name="Dhanushya Vasantharajah" userId="22b5bdd9-8b06-42fd-b0d3-da74472af66d" providerId="ADAL" clId="{1F16FEAA-FAD8-4E6E-9BC5-69171E83CA25}" dt="2023-11-30T11:10:36.271" v="105"/>
          <ac:cxnSpMkLst>
            <pc:docMk/>
            <pc:sldMk cId="162237235" sldId="1964"/>
            <ac:cxnSpMk id="54" creationId="{226442C8-F8C7-5E63-EF10-13B27323A519}"/>
          </ac:cxnSpMkLst>
        </pc:cxnChg>
        <pc:cxnChg chg="mod">
          <ac:chgData name="Dhanushya Vasantharajah" userId="22b5bdd9-8b06-42fd-b0d3-da74472af66d" providerId="ADAL" clId="{1F16FEAA-FAD8-4E6E-9BC5-69171E83CA25}" dt="2023-11-30T11:10:45.421" v="109"/>
          <ac:cxnSpMkLst>
            <pc:docMk/>
            <pc:sldMk cId="162237235" sldId="1964"/>
            <ac:cxnSpMk id="60" creationId="{B1E65BE6-0D72-6194-95B9-C30AA4E54519}"/>
          </ac:cxnSpMkLst>
        </pc:cxnChg>
        <pc:cxnChg chg="mod">
          <ac:chgData name="Dhanushya Vasantharajah" userId="22b5bdd9-8b06-42fd-b0d3-da74472af66d" providerId="ADAL" clId="{1F16FEAA-FAD8-4E6E-9BC5-69171E83CA25}" dt="2023-11-30T11:10:45.421" v="109"/>
          <ac:cxnSpMkLst>
            <pc:docMk/>
            <pc:sldMk cId="162237235" sldId="1964"/>
            <ac:cxnSpMk id="61" creationId="{68D687EB-E333-51B9-7105-69FC936DC915}"/>
          </ac:cxnSpMkLst>
        </pc:cxnChg>
        <pc:cxnChg chg="mod">
          <ac:chgData name="Dhanushya Vasantharajah" userId="22b5bdd9-8b06-42fd-b0d3-da74472af66d" providerId="ADAL" clId="{1F16FEAA-FAD8-4E6E-9BC5-69171E83CA25}" dt="2023-11-30T11:10:45.421" v="109"/>
          <ac:cxnSpMkLst>
            <pc:docMk/>
            <pc:sldMk cId="162237235" sldId="1964"/>
            <ac:cxnSpMk id="62" creationId="{524AB15E-0948-F115-7536-2AD4EAB8CAA1}"/>
          </ac:cxnSpMkLst>
        </pc:cxnChg>
        <pc:cxnChg chg="mod">
          <ac:chgData name="Dhanushya Vasantharajah" userId="22b5bdd9-8b06-42fd-b0d3-da74472af66d" providerId="ADAL" clId="{1F16FEAA-FAD8-4E6E-9BC5-69171E83CA25}" dt="2023-11-30T11:10:45.421" v="109"/>
          <ac:cxnSpMkLst>
            <pc:docMk/>
            <pc:sldMk cId="162237235" sldId="1964"/>
            <ac:cxnSpMk id="63" creationId="{ECFC91C2-C642-52B3-0359-5DC3B46E3147}"/>
          </ac:cxnSpMkLst>
        </pc:cxnChg>
      </pc:sldChg>
      <pc:sldChg chg="del">
        <pc:chgData name="Dhanushya Vasantharajah" userId="22b5bdd9-8b06-42fd-b0d3-da74472af66d" providerId="ADAL" clId="{1F16FEAA-FAD8-4E6E-9BC5-69171E83CA25}" dt="2023-11-30T12:24:13.462" v="260" actId="2696"/>
        <pc:sldMkLst>
          <pc:docMk/>
          <pc:sldMk cId="1744896335" sldId="2028"/>
        </pc:sldMkLst>
      </pc:sldChg>
      <pc:sldChg chg="delSp mod">
        <pc:chgData name="Dhanushya Vasantharajah" userId="22b5bdd9-8b06-42fd-b0d3-da74472af66d" providerId="ADAL" clId="{1F16FEAA-FAD8-4E6E-9BC5-69171E83CA25}" dt="2023-11-30T12:24:21.063" v="262" actId="478"/>
        <pc:sldMkLst>
          <pc:docMk/>
          <pc:sldMk cId="304194805" sldId="2045"/>
        </pc:sldMkLst>
        <pc:grpChg chg="del">
          <ac:chgData name="Dhanushya Vasantharajah" userId="22b5bdd9-8b06-42fd-b0d3-da74472af66d" providerId="ADAL" clId="{1F16FEAA-FAD8-4E6E-9BC5-69171E83CA25}" dt="2023-11-30T12:24:21.063" v="262" actId="478"/>
          <ac:grpSpMkLst>
            <pc:docMk/>
            <pc:sldMk cId="304194805" sldId="2045"/>
            <ac:grpSpMk id="10" creationId="{5FB72B0E-1A2B-FFEF-E65A-863A65581C3F}"/>
          </ac:grpSpMkLst>
        </pc:grpChg>
        <pc:inkChg chg="del">
          <ac:chgData name="Dhanushya Vasantharajah" userId="22b5bdd9-8b06-42fd-b0d3-da74472af66d" providerId="ADAL" clId="{1F16FEAA-FAD8-4E6E-9BC5-69171E83CA25}" dt="2023-11-30T12:24:19.846" v="261" actId="478"/>
          <ac:inkMkLst>
            <pc:docMk/>
            <pc:sldMk cId="304194805" sldId="2045"/>
            <ac:inkMk id="11" creationId="{D04DF607-2C71-0AF3-2B35-A68E23B871AE}"/>
          </ac:inkMkLst>
        </pc:inkChg>
      </pc:sldChg>
      <pc:sldChg chg="addSp delSp modSp mod">
        <pc:chgData name="Dhanushya Vasantharajah" userId="22b5bdd9-8b06-42fd-b0d3-da74472af66d" providerId="ADAL" clId="{1F16FEAA-FAD8-4E6E-9BC5-69171E83CA25}" dt="2023-11-30T12:33:24.108" v="322"/>
        <pc:sldMkLst>
          <pc:docMk/>
          <pc:sldMk cId="2828190826" sldId="2063"/>
        </pc:sldMkLst>
        <pc:spChg chg="del">
          <ac:chgData name="Dhanushya Vasantharajah" userId="22b5bdd9-8b06-42fd-b0d3-da74472af66d" providerId="ADAL" clId="{1F16FEAA-FAD8-4E6E-9BC5-69171E83CA25}" dt="2023-11-30T12:32:52.795" v="321" actId="478"/>
          <ac:spMkLst>
            <pc:docMk/>
            <pc:sldMk cId="2828190826" sldId="2063"/>
            <ac:spMk id="21" creationId="{39292450-1656-423A-8D2D-B771DBDC242A}"/>
          </ac:spMkLst>
        </pc:spChg>
        <pc:spChg chg="del mod">
          <ac:chgData name="Dhanushya Vasantharajah" userId="22b5bdd9-8b06-42fd-b0d3-da74472af66d" providerId="ADAL" clId="{1F16FEAA-FAD8-4E6E-9BC5-69171E83CA25}" dt="2023-11-30T12:32:51.962" v="320" actId="478"/>
          <ac:spMkLst>
            <pc:docMk/>
            <pc:sldMk cId="2828190826" sldId="2063"/>
            <ac:spMk id="23" creationId="{DA6D1BFF-242F-4B8F-A941-DF6A73E8F79C}"/>
          </ac:spMkLst>
        </pc:spChg>
        <pc:spChg chg="del">
          <ac:chgData name="Dhanushya Vasantharajah" userId="22b5bdd9-8b06-42fd-b0d3-da74472af66d" providerId="ADAL" clId="{1F16FEAA-FAD8-4E6E-9BC5-69171E83CA25}" dt="2023-11-30T12:32:48.755" v="317" actId="478"/>
          <ac:spMkLst>
            <pc:docMk/>
            <pc:sldMk cId="2828190826" sldId="2063"/>
            <ac:spMk id="24" creationId="{026F57F1-055D-4908-A195-0282EC7B74F0}"/>
          </ac:spMkLst>
        </pc:spChg>
        <pc:grpChg chg="del">
          <ac:chgData name="Dhanushya Vasantharajah" userId="22b5bdd9-8b06-42fd-b0d3-da74472af66d" providerId="ADAL" clId="{1F16FEAA-FAD8-4E6E-9BC5-69171E83CA25}" dt="2023-11-30T12:32:48.755" v="317" actId="478"/>
          <ac:grpSpMkLst>
            <pc:docMk/>
            <pc:sldMk cId="2828190826" sldId="2063"/>
            <ac:grpSpMk id="10" creationId="{37375592-515F-AF0D-34F5-839829C6FD39}"/>
          </ac:grpSpMkLst>
        </pc:grpChg>
        <pc:grpChg chg="del">
          <ac:chgData name="Dhanushya Vasantharajah" userId="22b5bdd9-8b06-42fd-b0d3-da74472af66d" providerId="ADAL" clId="{1F16FEAA-FAD8-4E6E-9BC5-69171E83CA25}" dt="2023-11-30T12:32:48.755" v="317" actId="478"/>
          <ac:grpSpMkLst>
            <pc:docMk/>
            <pc:sldMk cId="2828190826" sldId="2063"/>
            <ac:grpSpMk id="15" creationId="{68466BAE-5B39-4E6C-BC15-CEDDEEB78DD4}"/>
          </ac:grpSpMkLst>
        </pc:grpChg>
        <pc:grpChg chg="del">
          <ac:chgData name="Dhanushya Vasantharajah" userId="22b5bdd9-8b06-42fd-b0d3-da74472af66d" providerId="ADAL" clId="{1F16FEAA-FAD8-4E6E-9BC5-69171E83CA25}" dt="2023-11-30T12:32:51.192" v="318" actId="478"/>
          <ac:grpSpMkLst>
            <pc:docMk/>
            <pc:sldMk cId="2828190826" sldId="2063"/>
            <ac:grpSpMk id="25" creationId="{7007AA66-9487-4B37-8378-491FCA30F4C5}"/>
          </ac:grpSpMkLst>
        </pc:grpChg>
        <pc:picChg chg="del">
          <ac:chgData name="Dhanushya Vasantharajah" userId="22b5bdd9-8b06-42fd-b0d3-da74472af66d" providerId="ADAL" clId="{1F16FEAA-FAD8-4E6E-9BC5-69171E83CA25}" dt="2023-11-30T12:32:48.755" v="317" actId="478"/>
          <ac:picMkLst>
            <pc:docMk/>
            <pc:sldMk cId="2828190826" sldId="2063"/>
            <ac:picMk id="8" creationId="{95E7F694-FA0F-4C4E-BCCF-2FE7AA896269}"/>
          </ac:picMkLst>
        </pc:picChg>
        <pc:picChg chg="add mod">
          <ac:chgData name="Dhanushya Vasantharajah" userId="22b5bdd9-8b06-42fd-b0d3-da74472af66d" providerId="ADAL" clId="{1F16FEAA-FAD8-4E6E-9BC5-69171E83CA25}" dt="2023-11-30T12:33:24.108" v="322"/>
          <ac:picMkLst>
            <pc:docMk/>
            <pc:sldMk cId="2828190826" sldId="2063"/>
            <ac:picMk id="11" creationId="{0B54524F-11CE-0089-86CA-6F1711F248EF}"/>
          </ac:picMkLst>
        </pc:picChg>
        <pc:picChg chg="add mod">
          <ac:chgData name="Dhanushya Vasantharajah" userId="22b5bdd9-8b06-42fd-b0d3-da74472af66d" providerId="ADAL" clId="{1F16FEAA-FAD8-4E6E-9BC5-69171E83CA25}" dt="2023-11-30T12:33:24.108" v="322"/>
          <ac:picMkLst>
            <pc:docMk/>
            <pc:sldMk cId="2828190826" sldId="2063"/>
            <ac:picMk id="12" creationId="{49E1B6EB-3DD3-A0F1-9AC7-7CDC57F1A6EC}"/>
          </ac:picMkLst>
        </pc:picChg>
        <pc:picChg chg="add mod">
          <ac:chgData name="Dhanushya Vasantharajah" userId="22b5bdd9-8b06-42fd-b0d3-da74472af66d" providerId="ADAL" clId="{1F16FEAA-FAD8-4E6E-9BC5-69171E83CA25}" dt="2023-11-30T12:33:24.108" v="322"/>
          <ac:picMkLst>
            <pc:docMk/>
            <pc:sldMk cId="2828190826" sldId="2063"/>
            <ac:picMk id="13" creationId="{9F631902-A010-48B0-EE3D-7F1184D476E6}"/>
          </ac:picMkLst>
        </pc:picChg>
        <pc:picChg chg="add mod">
          <ac:chgData name="Dhanushya Vasantharajah" userId="22b5bdd9-8b06-42fd-b0d3-da74472af66d" providerId="ADAL" clId="{1F16FEAA-FAD8-4E6E-9BC5-69171E83CA25}" dt="2023-11-30T12:33:24.108" v="322"/>
          <ac:picMkLst>
            <pc:docMk/>
            <pc:sldMk cId="2828190826" sldId="2063"/>
            <ac:picMk id="16" creationId="{6EC447FC-CDFD-868A-B0E2-792BEEE66C8B}"/>
          </ac:picMkLst>
        </pc:picChg>
      </pc:sldChg>
      <pc:sldChg chg="delSp mod">
        <pc:chgData name="Dhanushya Vasantharajah" userId="22b5bdd9-8b06-42fd-b0d3-da74472af66d" providerId="ADAL" clId="{1F16FEAA-FAD8-4E6E-9BC5-69171E83CA25}" dt="2023-11-30T12:33:40.010" v="324" actId="478"/>
        <pc:sldMkLst>
          <pc:docMk/>
          <pc:sldMk cId="472857899" sldId="2064"/>
        </pc:sldMkLst>
        <pc:grpChg chg="del">
          <ac:chgData name="Dhanushya Vasantharajah" userId="22b5bdd9-8b06-42fd-b0d3-da74472af66d" providerId="ADAL" clId="{1F16FEAA-FAD8-4E6E-9BC5-69171E83CA25}" dt="2023-11-30T12:33:40.010" v="324" actId="478"/>
          <ac:grpSpMkLst>
            <pc:docMk/>
            <pc:sldMk cId="472857899" sldId="2064"/>
            <ac:grpSpMk id="10" creationId="{535977B5-2E4C-9361-6075-CC4EB2F887B2}"/>
          </ac:grpSpMkLst>
        </pc:grpChg>
        <pc:grpChg chg="del">
          <ac:chgData name="Dhanushya Vasantharajah" userId="22b5bdd9-8b06-42fd-b0d3-da74472af66d" providerId="ADAL" clId="{1F16FEAA-FAD8-4E6E-9BC5-69171E83CA25}" dt="2023-11-30T12:33:38.020" v="323" actId="478"/>
          <ac:grpSpMkLst>
            <pc:docMk/>
            <pc:sldMk cId="472857899" sldId="2064"/>
            <ac:grpSpMk id="14" creationId="{8C19E885-258A-23A1-2ECD-C430FAD07D63}"/>
          </ac:grpSpMkLst>
        </pc:grpChg>
      </pc:sldChg>
      <pc:sldChg chg="addSp delSp modSp mod">
        <pc:chgData name="Dhanushya Vasantharajah" userId="22b5bdd9-8b06-42fd-b0d3-da74472af66d" providerId="ADAL" clId="{1F16FEAA-FAD8-4E6E-9BC5-69171E83CA25}" dt="2023-11-30T12:31:56.872" v="316" actId="14100"/>
        <pc:sldMkLst>
          <pc:docMk/>
          <pc:sldMk cId="748158168" sldId="2321"/>
        </pc:sldMkLst>
        <pc:grpChg chg="del">
          <ac:chgData name="Dhanushya Vasantharajah" userId="22b5bdd9-8b06-42fd-b0d3-da74472af66d" providerId="ADAL" clId="{1F16FEAA-FAD8-4E6E-9BC5-69171E83CA25}" dt="2023-11-30T12:26:21.491" v="265" actId="478"/>
          <ac:grpSpMkLst>
            <pc:docMk/>
            <pc:sldMk cId="748158168" sldId="2321"/>
            <ac:grpSpMk id="8" creationId="{28BEE24B-A6B5-CBB4-38E4-9AB48299BCDE}"/>
          </ac:grpSpMkLst>
        </pc:grpChg>
        <pc:grpChg chg="add mod">
          <ac:chgData name="Dhanushya Vasantharajah" userId="22b5bdd9-8b06-42fd-b0d3-da74472af66d" providerId="ADAL" clId="{1F16FEAA-FAD8-4E6E-9BC5-69171E83CA25}" dt="2023-11-30T12:31:56.872" v="316" actId="14100"/>
          <ac:grpSpMkLst>
            <pc:docMk/>
            <pc:sldMk cId="748158168" sldId="2321"/>
            <ac:grpSpMk id="19" creationId="{2F3A88DA-34D7-EB63-2E90-AF47255DF1F1}"/>
          </ac:grpSpMkLst>
        </pc:grpChg>
        <pc:picChg chg="del">
          <ac:chgData name="Dhanushya Vasantharajah" userId="22b5bdd9-8b06-42fd-b0d3-da74472af66d" providerId="ADAL" clId="{1F16FEAA-FAD8-4E6E-9BC5-69171E83CA25}" dt="2023-11-30T12:26:20.819" v="264" actId="478"/>
          <ac:picMkLst>
            <pc:docMk/>
            <pc:sldMk cId="748158168" sldId="2321"/>
            <ac:picMk id="9" creationId="{A66AFFC8-8D9F-D130-5F06-5B59D1CA57AC}"/>
          </ac:picMkLst>
        </pc:picChg>
        <pc:picChg chg="add mod modCrop">
          <ac:chgData name="Dhanushya Vasantharajah" userId="22b5bdd9-8b06-42fd-b0d3-da74472af66d" providerId="ADAL" clId="{1F16FEAA-FAD8-4E6E-9BC5-69171E83CA25}" dt="2023-11-30T12:31:08.851" v="314" actId="164"/>
          <ac:picMkLst>
            <pc:docMk/>
            <pc:sldMk cId="748158168" sldId="2321"/>
            <ac:picMk id="12" creationId="{82BFDDF7-775B-86D2-8FD4-587DD7124073}"/>
          </ac:picMkLst>
        </pc:picChg>
        <pc:picChg chg="add del mod modCrop">
          <ac:chgData name="Dhanushya Vasantharajah" userId="22b5bdd9-8b06-42fd-b0d3-da74472af66d" providerId="ADAL" clId="{1F16FEAA-FAD8-4E6E-9BC5-69171E83CA25}" dt="2023-11-30T12:30:04.204" v="304" actId="478"/>
          <ac:picMkLst>
            <pc:docMk/>
            <pc:sldMk cId="748158168" sldId="2321"/>
            <ac:picMk id="14" creationId="{C702275B-761F-0FB9-F95C-EF6A9B7247B1}"/>
          </ac:picMkLst>
        </pc:picChg>
        <pc:picChg chg="add del mod">
          <ac:chgData name="Dhanushya Vasantharajah" userId="22b5bdd9-8b06-42fd-b0d3-da74472af66d" providerId="ADAL" clId="{1F16FEAA-FAD8-4E6E-9BC5-69171E83CA25}" dt="2023-11-30T12:30:31.467" v="306" actId="478"/>
          <ac:picMkLst>
            <pc:docMk/>
            <pc:sldMk cId="748158168" sldId="2321"/>
            <ac:picMk id="16" creationId="{34CCF3BA-3D5A-7E36-6BD7-FD91815C02CE}"/>
          </ac:picMkLst>
        </pc:picChg>
        <pc:picChg chg="add mod">
          <ac:chgData name="Dhanushya Vasantharajah" userId="22b5bdd9-8b06-42fd-b0d3-da74472af66d" providerId="ADAL" clId="{1F16FEAA-FAD8-4E6E-9BC5-69171E83CA25}" dt="2023-11-30T12:31:08.851" v="314" actId="164"/>
          <ac:picMkLst>
            <pc:docMk/>
            <pc:sldMk cId="748158168" sldId="2321"/>
            <ac:picMk id="18" creationId="{B0001D95-F03D-36E4-EE6A-C64696870D39}"/>
          </ac:picMkLst>
        </pc:picChg>
        <pc:inkChg chg="del">
          <ac:chgData name="Dhanushya Vasantharajah" userId="22b5bdd9-8b06-42fd-b0d3-da74472af66d" providerId="ADAL" clId="{1F16FEAA-FAD8-4E6E-9BC5-69171E83CA25}" dt="2023-11-30T12:26:20.290" v="263" actId="478"/>
          <ac:inkMkLst>
            <pc:docMk/>
            <pc:sldMk cId="748158168" sldId="2321"/>
            <ac:inkMk id="10" creationId="{4C12F836-B65E-3DFF-C11B-68E279F9986F}"/>
          </ac:inkMkLst>
        </pc:inkChg>
      </pc:sldChg>
      <pc:sldChg chg="add">
        <pc:chgData name="Dhanushya Vasantharajah" userId="22b5bdd9-8b06-42fd-b0d3-da74472af66d" providerId="ADAL" clId="{1F16FEAA-FAD8-4E6E-9BC5-69171E83CA25}" dt="2023-11-30T12:19:52.136" v="257"/>
        <pc:sldMkLst>
          <pc:docMk/>
          <pc:sldMk cId="3096370444" sldId="2328"/>
        </pc:sldMkLst>
      </pc:sldChg>
      <pc:sldChg chg="modSp mod">
        <pc:chgData name="Dhanushya Vasantharajah" userId="22b5bdd9-8b06-42fd-b0d3-da74472af66d" providerId="ADAL" clId="{1F16FEAA-FAD8-4E6E-9BC5-69171E83CA25}" dt="2023-11-30T12:33:47.102" v="325" actId="179"/>
        <pc:sldMkLst>
          <pc:docMk/>
          <pc:sldMk cId="3331966892" sldId="2392"/>
        </pc:sldMkLst>
        <pc:spChg chg="mod">
          <ac:chgData name="Dhanushya Vasantharajah" userId="22b5bdd9-8b06-42fd-b0d3-da74472af66d" providerId="ADAL" clId="{1F16FEAA-FAD8-4E6E-9BC5-69171E83CA25}" dt="2023-11-30T12:33:47.102" v="325" actId="179"/>
          <ac:spMkLst>
            <pc:docMk/>
            <pc:sldMk cId="3331966892" sldId="2392"/>
            <ac:spMk id="3" creationId="{42122B0E-2375-45C8-871D-571F53F81C49}"/>
          </ac:spMkLst>
        </pc:spChg>
      </pc:sldChg>
      <pc:sldChg chg="delSp del mod">
        <pc:chgData name="Dhanushya Vasantharajah" userId="22b5bdd9-8b06-42fd-b0d3-da74472af66d" providerId="ADAL" clId="{1F16FEAA-FAD8-4E6E-9BC5-69171E83CA25}" dt="2023-11-30T12:19:57.190" v="258" actId="47"/>
        <pc:sldMkLst>
          <pc:docMk/>
          <pc:sldMk cId="2054155421" sldId="2396"/>
        </pc:sldMkLst>
        <pc:picChg chg="del">
          <ac:chgData name="Dhanushya Vasantharajah" userId="22b5bdd9-8b06-42fd-b0d3-da74472af66d" providerId="ADAL" clId="{1F16FEAA-FAD8-4E6E-9BC5-69171E83CA25}" dt="2023-11-30T12:19:39.650" v="256" actId="478"/>
          <ac:picMkLst>
            <pc:docMk/>
            <pc:sldMk cId="2054155421" sldId="2396"/>
            <ac:picMk id="9" creationId="{1F1678CE-90DF-558A-4B51-ED28F2E45D1D}"/>
          </ac:picMkLst>
        </pc:picChg>
      </pc:sldChg>
      <pc:sldChg chg="add">
        <pc:chgData name="Dhanushya Vasantharajah" userId="22b5bdd9-8b06-42fd-b0d3-da74472af66d" providerId="ADAL" clId="{1F16FEAA-FAD8-4E6E-9BC5-69171E83CA25}" dt="2023-11-30T12:24:05.759" v="259"/>
        <pc:sldMkLst>
          <pc:docMk/>
          <pc:sldMk cId="2608848416" sldId="2396"/>
        </pc:sldMkLst>
      </pc:sldChg>
    </pc:docChg>
  </pc:docChgLst>
  <pc:docChgLst>
    <pc:chgData name="Dhanushya Vasantharajah" userId="839fd7a2-1bcf-4062-8af8-ba78a29669fc" providerId="ADAL" clId="{5FB7C0C6-264B-4E45-9BB0-7F8570F7B91F}"/>
    <pc:docChg chg="modSld">
      <pc:chgData name="Dhanushya Vasantharajah" userId="839fd7a2-1bcf-4062-8af8-ba78a29669fc" providerId="ADAL" clId="{5FB7C0C6-264B-4E45-9BB0-7F8570F7B91F}" dt="2023-10-09T11:44:56.470" v="76" actId="20577"/>
      <pc:docMkLst>
        <pc:docMk/>
      </pc:docMkLst>
      <pc:sldChg chg="modSp mod">
        <pc:chgData name="Dhanushya Vasantharajah" userId="839fd7a2-1bcf-4062-8af8-ba78a29669fc" providerId="ADAL" clId="{5FB7C0C6-264B-4E45-9BB0-7F8570F7B91F}" dt="2023-10-09T11:44:56.470" v="76" actId="20577"/>
        <pc:sldMkLst>
          <pc:docMk/>
          <pc:sldMk cId="1726263317" sldId="1928"/>
        </pc:sldMkLst>
        <pc:spChg chg="mod">
          <ac:chgData name="Dhanushya Vasantharajah" userId="839fd7a2-1bcf-4062-8af8-ba78a29669fc" providerId="ADAL" clId="{5FB7C0C6-264B-4E45-9BB0-7F8570F7B91F}" dt="2023-10-09T11:44:56.470" v="76" actId="20577"/>
          <ac:spMkLst>
            <pc:docMk/>
            <pc:sldMk cId="1726263317" sldId="1928"/>
            <ac:spMk id="2" creationId="{C1974263-29EB-40DD-AEE8-EB60B6D21A84}"/>
          </ac:spMkLst>
        </pc:spChg>
      </pc:sldChg>
      <pc:sldChg chg="modSp mod">
        <pc:chgData name="Dhanushya Vasantharajah" userId="839fd7a2-1bcf-4062-8af8-ba78a29669fc" providerId="ADAL" clId="{5FB7C0C6-264B-4E45-9BB0-7F8570F7B91F}" dt="2023-10-09T11:44:34.747" v="25" actId="20577"/>
        <pc:sldMkLst>
          <pc:docMk/>
          <pc:sldMk cId="1240533473" sldId="2052"/>
        </pc:sldMkLst>
        <pc:spChg chg="mod">
          <ac:chgData name="Dhanushya Vasantharajah" userId="839fd7a2-1bcf-4062-8af8-ba78a29669fc" providerId="ADAL" clId="{5FB7C0C6-264B-4E45-9BB0-7F8570F7B91F}" dt="2023-10-09T11:44:34.747" v="25" actId="20577"/>
          <ac:spMkLst>
            <pc:docMk/>
            <pc:sldMk cId="1240533473" sldId="2052"/>
            <ac:spMk id="3" creationId="{C92D9F09-C02B-4C0C-8B89-7CBFFBF91316}"/>
          </ac:spMkLst>
        </pc:spChg>
      </pc:sldChg>
    </pc:docChg>
  </pc:docChgLst>
  <pc:docChgLst>
    <pc:chgData name="Dhanushya Vasantharajah" userId="22b5bdd9-8b06-42fd-b0d3-da74472af66d" providerId="ADAL" clId="{B6AD9BE3-8C95-41EE-B067-A4C7C59D260B}"/>
    <pc:docChg chg="undo custSel addSld delSld modSld sldOrd">
      <pc:chgData name="Dhanushya Vasantharajah" userId="22b5bdd9-8b06-42fd-b0d3-da74472af66d" providerId="ADAL" clId="{B6AD9BE3-8C95-41EE-B067-A4C7C59D260B}" dt="2023-10-06T06:25:42.987" v="155" actId="20577"/>
      <pc:docMkLst>
        <pc:docMk/>
      </pc:docMkLst>
      <pc:sldChg chg="add">
        <pc:chgData name="Dhanushya Vasantharajah" userId="22b5bdd9-8b06-42fd-b0d3-da74472af66d" providerId="ADAL" clId="{B6AD9BE3-8C95-41EE-B067-A4C7C59D260B}" dt="2023-10-06T06:24:44.440" v="104"/>
        <pc:sldMkLst>
          <pc:docMk/>
          <pc:sldMk cId="1213894482" sldId="1897"/>
        </pc:sldMkLst>
      </pc:sldChg>
      <pc:sldChg chg="del">
        <pc:chgData name="Dhanushya Vasantharajah" userId="22b5bdd9-8b06-42fd-b0d3-da74472af66d" providerId="ADAL" clId="{B6AD9BE3-8C95-41EE-B067-A4C7C59D260B}" dt="2023-10-06T06:24:40.770" v="103" actId="2696"/>
        <pc:sldMkLst>
          <pc:docMk/>
          <pc:sldMk cId="1645462109" sldId="1897"/>
        </pc:sldMkLst>
      </pc:sldChg>
      <pc:sldChg chg="modSp mod">
        <pc:chgData name="Dhanushya Vasantharajah" userId="22b5bdd9-8b06-42fd-b0d3-da74472af66d" providerId="ADAL" clId="{B6AD9BE3-8C95-41EE-B067-A4C7C59D260B}" dt="2023-10-06T06:25:00.387" v="108" actId="20577"/>
        <pc:sldMkLst>
          <pc:docMk/>
          <pc:sldMk cId="1734215862" sldId="1927"/>
        </pc:sldMkLst>
        <pc:spChg chg="mod">
          <ac:chgData name="Dhanushya Vasantharajah" userId="22b5bdd9-8b06-42fd-b0d3-da74472af66d" providerId="ADAL" clId="{B6AD9BE3-8C95-41EE-B067-A4C7C59D260B}" dt="2023-10-06T06:25:00.387" v="108" actId="20577"/>
          <ac:spMkLst>
            <pc:docMk/>
            <pc:sldMk cId="1734215862" sldId="1927"/>
            <ac:spMk id="3" creationId="{BAB0CEEB-FF8A-46EC-ADE3-C7A3B46F841B}"/>
          </ac:spMkLst>
        </pc:spChg>
      </pc:sldChg>
      <pc:sldChg chg="modSp add mod">
        <pc:chgData name="Dhanushya Vasantharajah" userId="22b5bdd9-8b06-42fd-b0d3-da74472af66d" providerId="ADAL" clId="{B6AD9BE3-8C95-41EE-B067-A4C7C59D260B}" dt="2023-10-06T06:18:51.372" v="61" actId="20577"/>
        <pc:sldMkLst>
          <pc:docMk/>
          <pc:sldMk cId="1726263317" sldId="1928"/>
        </pc:sldMkLst>
        <pc:spChg chg="mod">
          <ac:chgData name="Dhanushya Vasantharajah" userId="22b5bdd9-8b06-42fd-b0d3-da74472af66d" providerId="ADAL" clId="{B6AD9BE3-8C95-41EE-B067-A4C7C59D260B}" dt="2023-10-06T06:18:51.372" v="61" actId="20577"/>
          <ac:spMkLst>
            <pc:docMk/>
            <pc:sldMk cId="1726263317" sldId="1928"/>
            <ac:spMk id="3" creationId="{BAB0CEEB-FF8A-46EC-ADE3-C7A3B46F841B}"/>
          </ac:spMkLst>
        </pc:spChg>
      </pc:sldChg>
      <pc:sldChg chg="del">
        <pc:chgData name="Dhanushya Vasantharajah" userId="22b5bdd9-8b06-42fd-b0d3-da74472af66d" providerId="ADAL" clId="{B6AD9BE3-8C95-41EE-B067-A4C7C59D260B}" dt="2023-10-05T13:29:03.466" v="58" actId="2696"/>
        <pc:sldMkLst>
          <pc:docMk/>
          <pc:sldMk cId="2962923646" sldId="1928"/>
        </pc:sldMkLst>
      </pc:sldChg>
      <pc:sldChg chg="add">
        <pc:chgData name="Dhanushya Vasantharajah" userId="22b5bdd9-8b06-42fd-b0d3-da74472af66d" providerId="ADAL" clId="{B6AD9BE3-8C95-41EE-B067-A4C7C59D260B}" dt="2023-10-06T06:24:44.440" v="104"/>
        <pc:sldMkLst>
          <pc:docMk/>
          <pc:sldMk cId="1744896335" sldId="2028"/>
        </pc:sldMkLst>
      </pc:sldChg>
      <pc:sldChg chg="add del">
        <pc:chgData name="Dhanushya Vasantharajah" userId="22b5bdd9-8b06-42fd-b0d3-da74472af66d" providerId="ADAL" clId="{B6AD9BE3-8C95-41EE-B067-A4C7C59D260B}" dt="2023-10-06T06:20:13.014" v="99"/>
        <pc:sldMkLst>
          <pc:docMk/>
          <pc:sldMk cId="2561181798" sldId="2028"/>
        </pc:sldMkLst>
      </pc:sldChg>
      <pc:sldChg chg="add del">
        <pc:chgData name="Dhanushya Vasantharajah" userId="22b5bdd9-8b06-42fd-b0d3-da74472af66d" providerId="ADAL" clId="{B6AD9BE3-8C95-41EE-B067-A4C7C59D260B}" dt="2023-10-06T06:24:40.770" v="103" actId="2696"/>
        <pc:sldMkLst>
          <pc:docMk/>
          <pc:sldMk cId="2608848416" sldId="2028"/>
        </pc:sldMkLst>
      </pc:sldChg>
      <pc:sldChg chg="ord">
        <pc:chgData name="Dhanushya Vasantharajah" userId="22b5bdd9-8b06-42fd-b0d3-da74472af66d" providerId="ADAL" clId="{B6AD9BE3-8C95-41EE-B067-A4C7C59D260B}" dt="2023-10-06T06:24:33.499" v="102"/>
        <pc:sldMkLst>
          <pc:docMk/>
          <pc:sldMk cId="304194805" sldId="2045"/>
        </pc:sldMkLst>
      </pc:sldChg>
      <pc:sldChg chg="modSp mod">
        <pc:chgData name="Dhanushya Vasantharajah" userId="22b5bdd9-8b06-42fd-b0d3-da74472af66d" providerId="ADAL" clId="{B6AD9BE3-8C95-41EE-B067-A4C7C59D260B}" dt="2023-10-06T06:25:42.987" v="155" actId="20577"/>
        <pc:sldMkLst>
          <pc:docMk/>
          <pc:sldMk cId="1240533473" sldId="2052"/>
        </pc:sldMkLst>
        <pc:spChg chg="mod">
          <ac:chgData name="Dhanushya Vasantharajah" userId="22b5bdd9-8b06-42fd-b0d3-da74472af66d" providerId="ADAL" clId="{B6AD9BE3-8C95-41EE-B067-A4C7C59D260B}" dt="2023-10-06T06:25:42.987" v="155" actId="20577"/>
          <ac:spMkLst>
            <pc:docMk/>
            <pc:sldMk cId="1240533473" sldId="2052"/>
            <ac:spMk id="3" creationId="{C92D9F09-C02B-4C0C-8B89-7CBFFBF91316}"/>
          </ac:spMkLst>
        </pc:spChg>
      </pc:sldChg>
      <pc:sldChg chg="modSp mod">
        <pc:chgData name="Dhanushya Vasantharajah" userId="22b5bdd9-8b06-42fd-b0d3-da74472af66d" providerId="ADAL" clId="{B6AD9BE3-8C95-41EE-B067-A4C7C59D260B}" dt="2023-10-06T06:24:53.936" v="106" actId="20577"/>
        <pc:sldMkLst>
          <pc:docMk/>
          <pc:sldMk cId="790625426" sldId="2054"/>
        </pc:sldMkLst>
        <pc:spChg chg="mod">
          <ac:chgData name="Dhanushya Vasantharajah" userId="22b5bdd9-8b06-42fd-b0d3-da74472af66d" providerId="ADAL" clId="{B6AD9BE3-8C95-41EE-B067-A4C7C59D260B}" dt="2023-10-06T06:24:53.936" v="106" actId="20577"/>
          <ac:spMkLst>
            <pc:docMk/>
            <pc:sldMk cId="790625426" sldId="2054"/>
            <ac:spMk id="3" creationId="{BAB0CEEB-FF8A-46EC-ADE3-C7A3B46F841B}"/>
          </ac:spMkLst>
        </pc:spChg>
      </pc:sldChg>
      <pc:sldChg chg="delCm">
        <pc:chgData name="Dhanushya Vasantharajah" userId="22b5bdd9-8b06-42fd-b0d3-da74472af66d" providerId="ADAL" clId="{B6AD9BE3-8C95-41EE-B067-A4C7C59D260B}" dt="2023-10-05T13:26:56.627" v="54"/>
        <pc:sldMkLst>
          <pc:docMk/>
          <pc:sldMk cId="1002742396" sldId="2327"/>
        </pc:sldMkLst>
      </pc:sldChg>
      <pc:sldChg chg="del">
        <pc:chgData name="Dhanushya Vasantharajah" userId="22b5bdd9-8b06-42fd-b0d3-da74472af66d" providerId="ADAL" clId="{B6AD9BE3-8C95-41EE-B067-A4C7C59D260B}" dt="2023-10-04T06:01:07.644" v="37" actId="2696"/>
        <pc:sldMkLst>
          <pc:docMk/>
          <pc:sldMk cId="3096370444" sldId="2328"/>
        </pc:sldMkLst>
      </pc:sldChg>
      <pc:sldChg chg="delCm">
        <pc:chgData name="Dhanushya Vasantharajah" userId="22b5bdd9-8b06-42fd-b0d3-da74472af66d" providerId="ADAL" clId="{B6AD9BE3-8C95-41EE-B067-A4C7C59D260B}" dt="2023-10-05T13:27:05.169" v="55"/>
        <pc:sldMkLst>
          <pc:docMk/>
          <pc:sldMk cId="2308655752" sldId="2336"/>
        </pc:sldMkLst>
      </pc:sldChg>
      <pc:sldChg chg="add">
        <pc:chgData name="Dhanushya Vasantharajah" userId="22b5bdd9-8b06-42fd-b0d3-da74472af66d" providerId="ADAL" clId="{B6AD9BE3-8C95-41EE-B067-A4C7C59D260B}" dt="2023-10-05T13:28:23.536" v="57"/>
        <pc:sldMkLst>
          <pc:docMk/>
          <pc:sldMk cId="333477959" sldId="2340"/>
        </pc:sldMkLst>
      </pc:sldChg>
      <pc:sldChg chg="del">
        <pc:chgData name="Dhanushya Vasantharajah" userId="22b5bdd9-8b06-42fd-b0d3-da74472af66d" providerId="ADAL" clId="{B6AD9BE3-8C95-41EE-B067-A4C7C59D260B}" dt="2023-10-05T13:28:16.991" v="56" actId="2696"/>
        <pc:sldMkLst>
          <pc:docMk/>
          <pc:sldMk cId="855699363" sldId="2340"/>
        </pc:sldMkLst>
      </pc:sldChg>
      <pc:sldChg chg="add">
        <pc:chgData name="Dhanushya Vasantharajah" userId="22b5bdd9-8b06-42fd-b0d3-da74472af66d" providerId="ADAL" clId="{B6AD9BE3-8C95-41EE-B067-A4C7C59D260B}" dt="2023-10-05T13:28:23.536" v="57"/>
        <pc:sldMkLst>
          <pc:docMk/>
          <pc:sldMk cId="3009428763" sldId="2379"/>
        </pc:sldMkLst>
      </pc:sldChg>
      <pc:sldChg chg="del">
        <pc:chgData name="Dhanushya Vasantharajah" userId="22b5bdd9-8b06-42fd-b0d3-da74472af66d" providerId="ADAL" clId="{B6AD9BE3-8C95-41EE-B067-A4C7C59D260B}" dt="2023-10-05T13:28:16.991" v="56" actId="2696"/>
        <pc:sldMkLst>
          <pc:docMk/>
          <pc:sldMk cId="4223934265" sldId="2379"/>
        </pc:sldMkLst>
      </pc:sldChg>
      <pc:sldChg chg="add">
        <pc:chgData name="Dhanushya Vasantharajah" userId="22b5bdd9-8b06-42fd-b0d3-da74472af66d" providerId="ADAL" clId="{B6AD9BE3-8C95-41EE-B067-A4C7C59D260B}" dt="2023-10-05T13:28:23.536" v="57"/>
        <pc:sldMkLst>
          <pc:docMk/>
          <pc:sldMk cId="2702885591" sldId="2390"/>
        </pc:sldMkLst>
      </pc:sldChg>
      <pc:sldChg chg="del">
        <pc:chgData name="Dhanushya Vasantharajah" userId="22b5bdd9-8b06-42fd-b0d3-da74472af66d" providerId="ADAL" clId="{B6AD9BE3-8C95-41EE-B067-A4C7C59D260B}" dt="2023-10-05T13:28:16.991" v="56" actId="2696"/>
        <pc:sldMkLst>
          <pc:docMk/>
          <pc:sldMk cId="3334923259" sldId="2390"/>
        </pc:sldMkLst>
      </pc:sldChg>
      <pc:sldChg chg="add">
        <pc:chgData name="Dhanushya Vasantharajah" userId="22b5bdd9-8b06-42fd-b0d3-da74472af66d" providerId="ADAL" clId="{B6AD9BE3-8C95-41EE-B067-A4C7C59D260B}" dt="2023-10-05T13:28:23.536" v="57"/>
        <pc:sldMkLst>
          <pc:docMk/>
          <pc:sldMk cId="74630918" sldId="2394"/>
        </pc:sldMkLst>
      </pc:sldChg>
      <pc:sldChg chg="del">
        <pc:chgData name="Dhanushya Vasantharajah" userId="22b5bdd9-8b06-42fd-b0d3-da74472af66d" providerId="ADAL" clId="{B6AD9BE3-8C95-41EE-B067-A4C7C59D260B}" dt="2023-10-05T13:28:16.991" v="56" actId="2696"/>
        <pc:sldMkLst>
          <pc:docMk/>
          <pc:sldMk cId="3603277873" sldId="2394"/>
        </pc:sldMkLst>
      </pc:sldChg>
      <pc:sldChg chg="del">
        <pc:chgData name="Dhanushya Vasantharajah" userId="22b5bdd9-8b06-42fd-b0d3-da74472af66d" providerId="ADAL" clId="{B6AD9BE3-8C95-41EE-B067-A4C7C59D260B}" dt="2023-10-05T13:28:16.991" v="56" actId="2696"/>
        <pc:sldMkLst>
          <pc:docMk/>
          <pc:sldMk cId="3160199897" sldId="2395"/>
        </pc:sldMkLst>
      </pc:sldChg>
      <pc:sldChg chg="add">
        <pc:chgData name="Dhanushya Vasantharajah" userId="22b5bdd9-8b06-42fd-b0d3-da74472af66d" providerId="ADAL" clId="{B6AD9BE3-8C95-41EE-B067-A4C7C59D260B}" dt="2023-10-05T13:28:23.536" v="57"/>
        <pc:sldMkLst>
          <pc:docMk/>
          <pc:sldMk cId="3260069077" sldId="2395"/>
        </pc:sldMkLst>
      </pc:sldChg>
      <pc:sldChg chg="add">
        <pc:chgData name="Dhanushya Vasantharajah" userId="22b5bdd9-8b06-42fd-b0d3-da74472af66d" providerId="ADAL" clId="{B6AD9BE3-8C95-41EE-B067-A4C7C59D260B}" dt="2023-10-06T06:24:44.440" v="104"/>
        <pc:sldMkLst>
          <pc:docMk/>
          <pc:sldMk cId="2054155421" sldId="2396"/>
        </pc:sldMkLst>
      </pc:sldChg>
      <pc:sldChg chg="add del">
        <pc:chgData name="Dhanushya Vasantharajah" userId="22b5bdd9-8b06-42fd-b0d3-da74472af66d" providerId="ADAL" clId="{B6AD9BE3-8C95-41EE-B067-A4C7C59D260B}" dt="2023-10-06T06:20:13.014" v="99"/>
        <pc:sldMkLst>
          <pc:docMk/>
          <pc:sldMk cId="3254565193" sldId="2396"/>
        </pc:sldMkLst>
      </pc:sldChg>
      <pc:sldChg chg="addSp modSp add del mod">
        <pc:chgData name="Dhanushya Vasantharajah" userId="22b5bdd9-8b06-42fd-b0d3-da74472af66d" providerId="ADAL" clId="{B6AD9BE3-8C95-41EE-B067-A4C7C59D260B}" dt="2023-10-06T06:24:40.770" v="103" actId="2696"/>
        <pc:sldMkLst>
          <pc:docMk/>
          <pc:sldMk cId="3436827029" sldId="2396"/>
        </pc:sldMkLst>
        <pc:spChg chg="add mod">
          <ac:chgData name="Dhanushya Vasantharajah" userId="22b5bdd9-8b06-42fd-b0d3-da74472af66d" providerId="ADAL" clId="{B6AD9BE3-8C95-41EE-B067-A4C7C59D260B}" dt="2023-10-04T06:02:25.670" v="53" actId="1076"/>
          <ac:spMkLst>
            <pc:docMk/>
            <pc:sldMk cId="3436827029" sldId="2396"/>
            <ac:spMk id="6" creationId="{5162D77B-0E87-3D03-C0AA-5D6E7228D547}"/>
          </ac:spMkLst>
        </pc:spChg>
        <pc:picChg chg="mod modCrop">
          <ac:chgData name="Dhanushya Vasantharajah" userId="22b5bdd9-8b06-42fd-b0d3-da74472af66d" providerId="ADAL" clId="{B6AD9BE3-8C95-41EE-B067-A4C7C59D260B}" dt="2023-10-04T06:01:55.229" v="48" actId="1076"/>
          <ac:picMkLst>
            <pc:docMk/>
            <pc:sldMk cId="3436827029" sldId="2396"/>
            <ac:picMk id="12" creationId="{473C8D6D-6594-BEE6-289A-02065C1F7E8A}"/>
          </ac:picMkLst>
        </pc:picChg>
        <pc:picChg chg="mod">
          <ac:chgData name="Dhanushya Vasantharajah" userId="22b5bdd9-8b06-42fd-b0d3-da74472af66d" providerId="ADAL" clId="{B6AD9BE3-8C95-41EE-B067-A4C7C59D260B}" dt="2023-10-04T06:00:07.812" v="30" actId="1076"/>
          <ac:picMkLst>
            <pc:docMk/>
            <pc:sldMk cId="3436827029" sldId="2396"/>
            <ac:picMk id="15" creationId="{CB0E1E9E-042E-5675-4927-0986A85E4F4D}"/>
          </ac:picMkLst>
        </pc:picChg>
        <pc:picChg chg="mod">
          <ac:chgData name="Dhanushya Vasantharajah" userId="22b5bdd9-8b06-42fd-b0d3-da74472af66d" providerId="ADAL" clId="{B6AD9BE3-8C95-41EE-B067-A4C7C59D260B}" dt="2023-10-04T06:01:50.608" v="47" actId="1076"/>
          <ac:picMkLst>
            <pc:docMk/>
            <pc:sldMk cId="3436827029" sldId="2396"/>
            <ac:picMk id="17" creationId="{8963F5C4-0BA7-2282-242C-7D5D0E6E1267}"/>
          </ac:picMkLst>
        </pc:picChg>
        <pc:picChg chg="mod modCrop">
          <ac:chgData name="Dhanushya Vasantharajah" userId="22b5bdd9-8b06-42fd-b0d3-da74472af66d" providerId="ADAL" clId="{B6AD9BE3-8C95-41EE-B067-A4C7C59D260B}" dt="2023-10-04T06:02:00.551" v="50" actId="1076"/>
          <ac:picMkLst>
            <pc:docMk/>
            <pc:sldMk cId="3436827029" sldId="2396"/>
            <ac:picMk id="19" creationId="{82F7032B-0D58-260C-2745-2B7252CB0FF8}"/>
          </ac:picMkLst>
        </pc:picChg>
        <pc:picChg chg="mod modCrop">
          <ac:chgData name="Dhanushya Vasantharajah" userId="22b5bdd9-8b06-42fd-b0d3-da74472af66d" providerId="ADAL" clId="{B6AD9BE3-8C95-41EE-B067-A4C7C59D260B}" dt="2023-10-04T06:02:09.044" v="52" actId="1076"/>
          <ac:picMkLst>
            <pc:docMk/>
            <pc:sldMk cId="3436827029" sldId="2396"/>
            <ac:picMk id="27" creationId="{49D7B4CF-6C9B-99EC-5CB1-5115561F8F84}"/>
          </ac:picMkLst>
        </pc:picChg>
        <pc:picChg chg="mod">
          <ac:chgData name="Dhanushya Vasantharajah" userId="22b5bdd9-8b06-42fd-b0d3-da74472af66d" providerId="ADAL" clId="{B6AD9BE3-8C95-41EE-B067-A4C7C59D260B}" dt="2023-10-04T06:01:23.115" v="41" actId="1076"/>
          <ac:picMkLst>
            <pc:docMk/>
            <pc:sldMk cId="3436827029" sldId="2396"/>
            <ac:picMk id="33" creationId="{9FF2A531-09F0-A6F7-6C8E-73DB39589EA2}"/>
          </ac:picMkLst>
        </pc:picChg>
      </pc:sldChg>
    </pc:docChg>
  </pc:docChgLst>
  <pc:docChgLst>
    <pc:chgData name="Dhanushya Vasantharajah" userId="22b5bdd9-8b06-42fd-b0d3-da74472af66d" providerId="ADAL" clId="{5FB7C0C6-264B-4E45-9BB0-7F8570F7B91F}"/>
    <pc:docChg chg="modSld">
      <pc:chgData name="Dhanushya Vasantharajah" userId="22b5bdd9-8b06-42fd-b0d3-da74472af66d" providerId="ADAL" clId="{5FB7C0C6-264B-4E45-9BB0-7F8570F7B91F}" dt="2023-10-09T06:51:39.841" v="32" actId="20577"/>
      <pc:docMkLst>
        <pc:docMk/>
      </pc:docMkLst>
      <pc:sldChg chg="modSp mod">
        <pc:chgData name="Dhanushya Vasantharajah" userId="22b5bdd9-8b06-42fd-b0d3-da74472af66d" providerId="ADAL" clId="{5FB7C0C6-264B-4E45-9BB0-7F8570F7B91F}" dt="2023-10-09T06:51:39.841" v="32" actId="20577"/>
        <pc:sldMkLst>
          <pc:docMk/>
          <pc:sldMk cId="333477959" sldId="2340"/>
        </pc:sldMkLst>
        <pc:spChg chg="mod">
          <ac:chgData name="Dhanushya Vasantharajah" userId="22b5bdd9-8b06-42fd-b0d3-da74472af66d" providerId="ADAL" clId="{5FB7C0C6-264B-4E45-9BB0-7F8570F7B91F}" dt="2023-10-09T06:51:39.841" v="32" actId="20577"/>
          <ac:spMkLst>
            <pc:docMk/>
            <pc:sldMk cId="333477959" sldId="2340"/>
            <ac:spMk id="2" creationId="{E89B75B5-CE76-44F5-93AB-4D765DF6FFBC}"/>
          </ac:spMkLst>
        </pc:spChg>
      </pc:sldChg>
      <pc:sldChg chg="modSp mod">
        <pc:chgData name="Dhanushya Vasantharajah" userId="22b5bdd9-8b06-42fd-b0d3-da74472af66d" providerId="ADAL" clId="{5FB7C0C6-264B-4E45-9BB0-7F8570F7B91F}" dt="2023-10-09T06:51:27.268" v="10" actId="20577"/>
        <pc:sldMkLst>
          <pc:docMk/>
          <pc:sldMk cId="74630918" sldId="2394"/>
        </pc:sldMkLst>
        <pc:spChg chg="mod">
          <ac:chgData name="Dhanushya Vasantharajah" userId="22b5bdd9-8b06-42fd-b0d3-da74472af66d" providerId="ADAL" clId="{5FB7C0C6-264B-4E45-9BB0-7F8570F7B91F}" dt="2023-10-09T06:51:27.268" v="10" actId="20577"/>
          <ac:spMkLst>
            <pc:docMk/>
            <pc:sldMk cId="74630918" sldId="2394"/>
            <ac:spMk id="2" creationId="{14D208A0-F651-B02E-3123-F69B0142DE14}"/>
          </ac:spMkLst>
        </pc:spChg>
      </pc:sldChg>
      <pc:sldChg chg="modSp mod">
        <pc:chgData name="Dhanushya Vasantharajah" userId="22b5bdd9-8b06-42fd-b0d3-da74472af66d" providerId="ADAL" clId="{5FB7C0C6-264B-4E45-9BB0-7F8570F7B91F}" dt="2023-10-09T06:51:34.067" v="21" actId="20577"/>
        <pc:sldMkLst>
          <pc:docMk/>
          <pc:sldMk cId="3260069077" sldId="2395"/>
        </pc:sldMkLst>
        <pc:spChg chg="mod">
          <ac:chgData name="Dhanushya Vasantharajah" userId="22b5bdd9-8b06-42fd-b0d3-da74472af66d" providerId="ADAL" clId="{5FB7C0C6-264B-4E45-9BB0-7F8570F7B91F}" dt="2023-10-09T06:51:34.067" v="21" actId="20577"/>
          <ac:spMkLst>
            <pc:docMk/>
            <pc:sldMk cId="3260069077" sldId="2395"/>
            <ac:spMk id="2" creationId="{14D208A0-F651-B02E-3123-F69B0142DE14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DBD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Tabelle1!$A$2:$A$6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126</c:v>
                </c:pt>
                <c:pt idx="1">
                  <c:v>100</c:v>
                </c:pt>
                <c:pt idx="2">
                  <c:v>96</c:v>
                </c:pt>
                <c:pt idx="3">
                  <c:v>109</c:v>
                </c:pt>
                <c:pt idx="4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8D-4746-A960-19988A106D43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DCD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tx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Tabelle1!$A$2:$A$6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Tabelle1!$C$2:$C$6</c:f>
              <c:numCache>
                <c:formatCode>General</c:formatCode>
                <c:ptCount val="5"/>
                <c:pt idx="0">
                  <c:v>32</c:v>
                </c:pt>
                <c:pt idx="1">
                  <c:v>57</c:v>
                </c:pt>
                <c:pt idx="2">
                  <c:v>50</c:v>
                </c:pt>
                <c:pt idx="3">
                  <c:v>57</c:v>
                </c:pt>
                <c:pt idx="4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8D-4746-A960-19988A106D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-20"/>
        <c:axId val="12398480"/>
        <c:axId val="12390160"/>
        <c:extLst/>
      </c:barChart>
      <c:lineChart>
        <c:grouping val="standard"/>
        <c:varyColors val="0"/>
        <c:ser>
          <c:idx val="2"/>
          <c:order val="2"/>
          <c:tx>
            <c:strRef>
              <c:f>Tabelle1!$D$1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rgbClr val="E5005C"/>
              </a:solidFill>
              <a:prstDash val="dash"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Tabelle1!$D$2:$D$6</c:f>
              <c:numCache>
                <c:formatCode>General</c:formatCode>
                <c:ptCount val="5"/>
                <c:pt idx="0">
                  <c:v>158</c:v>
                </c:pt>
                <c:pt idx="1">
                  <c:v>157</c:v>
                </c:pt>
                <c:pt idx="2">
                  <c:v>146</c:v>
                </c:pt>
                <c:pt idx="3">
                  <c:v>166</c:v>
                </c:pt>
                <c:pt idx="4">
                  <c:v>164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508D-4746-A960-19988A106D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398480"/>
        <c:axId val="12390160"/>
      </c:lineChart>
      <c:catAx>
        <c:axId val="12398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2390160"/>
        <c:crosses val="autoZero"/>
        <c:auto val="1"/>
        <c:lblAlgn val="ctr"/>
        <c:lblOffset val="100"/>
        <c:noMultiLvlLbl val="0"/>
      </c:catAx>
      <c:valAx>
        <c:axId val="12390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2398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90105910120771815"/>
          <c:y val="0.3854775925584637"/>
          <c:w val="9.1820293873532452E-2"/>
          <c:h val="0.234732469298333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+mn-lt"/>
        </a:defRPr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26950930806059"/>
          <c:y val="0.11323045919374895"/>
          <c:w val="0.33635183821274256"/>
          <c:h val="0.78305105733973757"/>
        </c:manualLayout>
      </c:layout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5C6-430C-8CCC-9C1FDA0F71A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5C6-430C-8CCC-9C1FDA0F71A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5C6-430C-8CCC-9C1FDA0F71A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5C6-430C-8CCC-9C1FDA0F71AF}"/>
              </c:ext>
            </c:extLst>
          </c:dPt>
          <c:dLbls>
            <c:dLbl>
              <c:idx val="1"/>
              <c:layout>
                <c:manualLayout>
                  <c:x val="7.2182026964828852E-2"/>
                  <c:y val="6.65838300906482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5C6-430C-8CCC-9C1FDA0F71AF}"/>
                </c:ext>
              </c:extLst>
            </c:dLbl>
            <c:dLbl>
              <c:idx val="2"/>
              <c:layout>
                <c:manualLayout>
                  <c:x val="-9.3972827557984778E-2"/>
                  <c:y val="-7.29251472421387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5C6-430C-8CCC-9C1FDA0F71AF}"/>
                </c:ext>
              </c:extLst>
            </c:dLbl>
            <c:dLbl>
              <c:idx val="3"/>
              <c:layout>
                <c:manualLayout>
                  <c:x val="-3.3277224962425557E-3"/>
                  <c:y val="-0.15012544074026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5C6-430C-8CCC-9C1FDA0F71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Tabelle1!$A$2:$A$5</c:f>
              <c:strCache>
                <c:ptCount val="4"/>
                <c:pt idx="0">
                  <c:v>Hirnblutung/Hirnschlag</c:v>
                </c:pt>
                <c:pt idx="1">
                  <c:v>Sauerstoffmangel </c:v>
                </c:pt>
                <c:pt idx="2">
                  <c:v>Schädel-Hirn-Trauma </c:v>
                </c:pt>
                <c:pt idx="3">
                  <c:v>Andere </c:v>
                </c:pt>
              </c:strCache>
            </c:strRef>
          </c:cat>
          <c:val>
            <c:numRef>
              <c:f>Tabelle1!$B$2:$B$5</c:f>
              <c:numCache>
                <c:formatCode>0%</c:formatCode>
                <c:ptCount val="4"/>
                <c:pt idx="0">
                  <c:v>0.43</c:v>
                </c:pt>
                <c:pt idx="1">
                  <c:v>0.4</c:v>
                </c:pt>
                <c:pt idx="2">
                  <c:v>0.12</c:v>
                </c:pt>
                <c:pt idx="3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00-4148-A413-78AB50B2FF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ayout>
        <c:manualLayout>
          <c:xMode val="edge"/>
          <c:yMode val="edge"/>
          <c:x val="0.49642564382593268"/>
          <c:y val="0.21579602129783793"/>
          <c:w val="0.5022124311369951"/>
          <c:h val="0.641332854988307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371177443927897"/>
          <c:y val="0.10748650082952918"/>
          <c:w val="0.57579538206186598"/>
          <c:h val="0.8709103181064064"/>
        </c:manualLayout>
      </c:layout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5C6-430C-8CCC-9C1FDA0F71A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5C6-430C-8CCC-9C1FDA0F71A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5C6-430C-8CCC-9C1FDA0F71A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5C6-430C-8CCC-9C1FDA0F71AF}"/>
              </c:ext>
            </c:extLst>
          </c:dPt>
          <c:dLbls>
            <c:dLbl>
              <c:idx val="1"/>
              <c:layout>
                <c:manualLayout>
                  <c:x val="-1.1756094366262073E-2"/>
                  <c:y val="-2.05080572442855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5C6-430C-8CCC-9C1FDA0F71AF}"/>
                </c:ext>
              </c:extLst>
            </c:dLbl>
            <c:dLbl>
              <c:idx val="2"/>
              <c:layout>
                <c:manualLayout>
                  <c:x val="-0.15576825035297209"/>
                  <c:y val="-0.1189467320168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5C6-430C-8CCC-9C1FDA0F71AF}"/>
                </c:ext>
              </c:extLst>
            </c:dLbl>
            <c:dLbl>
              <c:idx val="3"/>
              <c:layout>
                <c:manualLayout>
                  <c:x val="-3.3277224962425557E-3"/>
                  <c:y val="-0.15012544074026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5C6-430C-8CCC-9C1FDA0F71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Tabelle1!$A$2:$A$5</c:f>
              <c:strCache>
                <c:ptCount val="4"/>
                <c:pt idx="0">
                  <c:v>Hirnblutung/Hirnschlag</c:v>
                </c:pt>
                <c:pt idx="1">
                  <c:v>Sauerstoffmangel</c:v>
                </c:pt>
                <c:pt idx="2">
                  <c:v>Schädel-Hirn-Trauma</c:v>
                </c:pt>
                <c:pt idx="3">
                  <c:v>Andere</c:v>
                </c:pt>
              </c:strCache>
            </c:strRef>
          </c:cat>
          <c:val>
            <c:numRef>
              <c:f>Tabelle1!$B$2:$B$5</c:f>
              <c:numCache>
                <c:formatCode>0%</c:formatCode>
                <c:ptCount val="4"/>
                <c:pt idx="0">
                  <c:v>0.56000000000000005</c:v>
                </c:pt>
                <c:pt idx="1">
                  <c:v>0.3</c:v>
                </c:pt>
                <c:pt idx="2">
                  <c:v>0.12</c:v>
                </c:pt>
                <c:pt idx="3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00-4148-A413-78AB50B2FF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431118764581715E-2"/>
          <c:y val="9.9416279387489009E-2"/>
          <c:w val="0.31637305450909498"/>
          <c:h val="0.78512833768044432"/>
        </c:manualLayout>
      </c:layout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645-4EA0-8554-C7CF16AF7D6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645-4EA0-8554-C7CF16AF7D6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645-4EA0-8554-C7CF16AF7D6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645-4EA0-8554-C7CF16AF7D69}"/>
              </c:ext>
            </c:extLst>
          </c:dPt>
          <c:dLbls>
            <c:dLbl>
              <c:idx val="0"/>
              <c:layout>
                <c:manualLayout>
                  <c:x val="4.8100716082050904E-3"/>
                  <c:y val="-3.97897721487260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645-4EA0-8554-C7CF16AF7D69}"/>
                </c:ext>
              </c:extLst>
            </c:dLbl>
            <c:dLbl>
              <c:idx val="1"/>
              <c:layout>
                <c:manualLayout>
                  <c:x val="3.2067144054700965E-2"/>
                  <c:y val="-3.58107949338534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645-4EA0-8554-C7CF16AF7D69}"/>
                </c:ext>
              </c:extLst>
            </c:dLbl>
            <c:dLbl>
              <c:idx val="2"/>
              <c:layout>
                <c:manualLayout>
                  <c:x val="-5.2910787690256651E-2"/>
                  <c:y val="-0.15915908859490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645-4EA0-8554-C7CF16AF7D69}"/>
                </c:ext>
              </c:extLst>
            </c:dLbl>
            <c:dLbl>
              <c:idx val="3"/>
              <c:layout>
                <c:manualLayout>
                  <c:x val="-3.3277224962425557E-3"/>
                  <c:y val="-0.15012544074026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645-4EA0-8554-C7CF16AF7D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Tabelle1!$A$2:$A$5</c:f>
              <c:strCache>
                <c:ptCount val="4"/>
                <c:pt idx="0">
                  <c:v>Hirnblutung/Hirnschlag</c:v>
                </c:pt>
                <c:pt idx="1">
                  <c:v>Sauerstoffmangel</c:v>
                </c:pt>
                <c:pt idx="2">
                  <c:v>Schädel-Hirn-Trauma</c:v>
                </c:pt>
                <c:pt idx="3">
                  <c:v>Andere</c:v>
                </c:pt>
              </c:strCache>
            </c:strRef>
          </c:cat>
          <c:val>
            <c:numRef>
              <c:f>Tabelle1!$B$2:$B$5</c:f>
              <c:numCache>
                <c:formatCode>0%</c:formatCode>
                <c:ptCount val="4"/>
                <c:pt idx="0">
                  <c:v>0.27</c:v>
                </c:pt>
                <c:pt idx="1">
                  <c:v>0.53</c:v>
                </c:pt>
                <c:pt idx="2">
                  <c:v>0.12</c:v>
                </c:pt>
                <c:pt idx="3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645-4EA0-8554-C7CF16AF7D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2A548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2A548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2A548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2A548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ayout>
        <c:manualLayout>
          <c:xMode val="edge"/>
          <c:yMode val="edge"/>
          <c:x val="0.47280251689206249"/>
          <c:y val="0.11735196967352925"/>
          <c:w val="0.49994041066144163"/>
          <c:h val="0.7142580022304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rgbClr val="003264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85A3A7-5146-4507-93B6-C4674632DC85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CH"/>
        </a:p>
      </dgm:t>
    </dgm:pt>
    <dgm:pt modelId="{02AA102A-085F-434D-9CA9-9B7FE3DDB495}">
      <dgm:prSet phldrT="[Text]" custT="1"/>
      <dgm:spPr/>
      <dgm:t>
        <a:bodyPr/>
        <a:lstStyle/>
        <a:p>
          <a:pPr marL="631825" indent="-631825"/>
          <a:r>
            <a:rPr lang="de-CH" sz="1800" b="0" noProof="0"/>
            <a:t>Ausdehnung des Gehirns (Schwellung)</a:t>
          </a:r>
        </a:p>
      </dgm:t>
    </dgm:pt>
    <dgm:pt modelId="{5687D33F-942C-4E06-936D-C71250E9F642}" type="parTrans" cxnId="{199B8C7A-40E2-43B8-876D-011238C4140A}">
      <dgm:prSet/>
      <dgm:spPr/>
      <dgm:t>
        <a:bodyPr/>
        <a:lstStyle/>
        <a:p>
          <a:endParaRPr lang="de-CH" sz="1800"/>
        </a:p>
      </dgm:t>
    </dgm:pt>
    <dgm:pt modelId="{75F7A9BE-FC9F-461C-9CF8-30CA1EFBAFDD}" type="sibTrans" cxnId="{199B8C7A-40E2-43B8-876D-011238C4140A}">
      <dgm:prSet/>
      <dgm:spPr/>
      <dgm:t>
        <a:bodyPr/>
        <a:lstStyle/>
        <a:p>
          <a:endParaRPr lang="de-CH" sz="1800"/>
        </a:p>
      </dgm:t>
    </dgm:pt>
    <dgm:pt modelId="{0EEE6C15-D9BD-4510-9B53-B51B2D60058C}">
      <dgm:prSet phldrT="[Text]" custT="1"/>
      <dgm:spPr/>
      <dgm:t>
        <a:bodyPr/>
        <a:lstStyle/>
        <a:p>
          <a:r>
            <a:rPr lang="de-CH" sz="1800" b="0" noProof="0"/>
            <a:t>Unterbruch Blutzufuhr</a:t>
          </a:r>
        </a:p>
      </dgm:t>
    </dgm:pt>
    <dgm:pt modelId="{C87B1DEF-2757-4478-AEA2-63A4C22462DE}" type="parTrans" cxnId="{0AE07434-637A-4636-8EBF-44E58A176F51}">
      <dgm:prSet/>
      <dgm:spPr/>
      <dgm:t>
        <a:bodyPr/>
        <a:lstStyle/>
        <a:p>
          <a:endParaRPr lang="de-CH" sz="1800"/>
        </a:p>
      </dgm:t>
    </dgm:pt>
    <dgm:pt modelId="{2D9E1F7A-DEB5-4591-8A76-2B10F3AB2E74}" type="sibTrans" cxnId="{0AE07434-637A-4636-8EBF-44E58A176F51}">
      <dgm:prSet/>
      <dgm:spPr/>
      <dgm:t>
        <a:bodyPr/>
        <a:lstStyle/>
        <a:p>
          <a:endParaRPr lang="de-CH" sz="1800"/>
        </a:p>
      </dgm:t>
    </dgm:pt>
    <dgm:pt modelId="{36813767-8387-4560-A337-1CF18C8507C7}">
      <dgm:prSet phldrT="[Text]" custT="1"/>
      <dgm:spPr/>
      <dgm:t>
        <a:bodyPr/>
        <a:lstStyle/>
        <a:p>
          <a:r>
            <a:rPr lang="de-CH" sz="1800" b="0" noProof="0"/>
            <a:t>Funktionsausfall Gehirn</a:t>
          </a:r>
        </a:p>
      </dgm:t>
    </dgm:pt>
    <dgm:pt modelId="{CDCDDB9E-6D2B-4B32-B356-4AED0169547D}" type="parTrans" cxnId="{2D35C5B2-8DE0-4C51-9C90-E6B3695BE98E}">
      <dgm:prSet/>
      <dgm:spPr/>
      <dgm:t>
        <a:bodyPr/>
        <a:lstStyle/>
        <a:p>
          <a:endParaRPr lang="de-CH" sz="1800"/>
        </a:p>
      </dgm:t>
    </dgm:pt>
    <dgm:pt modelId="{0B10C50E-01BE-4859-B62F-6934ACC157E8}" type="sibTrans" cxnId="{2D35C5B2-8DE0-4C51-9C90-E6B3695BE98E}">
      <dgm:prSet/>
      <dgm:spPr/>
      <dgm:t>
        <a:bodyPr/>
        <a:lstStyle/>
        <a:p>
          <a:endParaRPr lang="de-CH" sz="1800"/>
        </a:p>
      </dgm:t>
    </dgm:pt>
    <dgm:pt modelId="{412132D6-FDA0-421E-B930-CDDE5AF0E5D3}">
      <dgm:prSet phldrT="[Text]" custT="1"/>
      <dgm:spPr>
        <a:solidFill>
          <a:srgbClr val="E5005C"/>
        </a:solidFill>
      </dgm:spPr>
      <dgm:t>
        <a:bodyPr/>
        <a:lstStyle/>
        <a:p>
          <a:r>
            <a:rPr lang="de-CH" sz="1800" b="0" i="0" noProof="0"/>
            <a:t>Atemstillstand</a:t>
          </a:r>
        </a:p>
      </dgm:t>
    </dgm:pt>
    <dgm:pt modelId="{88E09196-13B8-4212-AF65-35A41AFF5B01}" type="parTrans" cxnId="{C005E62E-6A67-467F-B64F-A7460931FA60}">
      <dgm:prSet/>
      <dgm:spPr/>
      <dgm:t>
        <a:bodyPr/>
        <a:lstStyle/>
        <a:p>
          <a:endParaRPr lang="de-CH" sz="1800"/>
        </a:p>
      </dgm:t>
    </dgm:pt>
    <dgm:pt modelId="{9D4B8C5E-3874-42AA-AD92-DB3D2559CC06}" type="sibTrans" cxnId="{C005E62E-6A67-467F-B64F-A7460931FA60}">
      <dgm:prSet/>
      <dgm:spPr/>
      <dgm:t>
        <a:bodyPr/>
        <a:lstStyle/>
        <a:p>
          <a:endParaRPr lang="de-CH" sz="1800"/>
        </a:p>
      </dgm:t>
    </dgm:pt>
    <dgm:pt modelId="{F64C549D-23DD-49D7-B213-E01D6BE2AC28}">
      <dgm:prSet phldrT="[Text]" custT="1"/>
      <dgm:spPr/>
      <dgm:t>
        <a:bodyPr/>
        <a:lstStyle/>
        <a:p>
          <a:r>
            <a:rPr lang="de-CH" sz="1800" b="0" noProof="0"/>
            <a:t>Schwere Hirnverletzung</a:t>
          </a:r>
        </a:p>
      </dgm:t>
    </dgm:pt>
    <dgm:pt modelId="{F7FF42AD-6896-4356-8114-E53DC7665CA6}" type="sibTrans" cxnId="{291CB081-F097-44FC-BBE2-CD04E9969FE7}">
      <dgm:prSet/>
      <dgm:spPr/>
      <dgm:t>
        <a:bodyPr/>
        <a:lstStyle/>
        <a:p>
          <a:endParaRPr lang="de-CH" sz="1800"/>
        </a:p>
      </dgm:t>
    </dgm:pt>
    <dgm:pt modelId="{1F012074-3804-4B87-BA1E-5BE1ACAD04D9}" type="parTrans" cxnId="{291CB081-F097-44FC-BBE2-CD04E9969FE7}">
      <dgm:prSet/>
      <dgm:spPr/>
      <dgm:t>
        <a:bodyPr/>
        <a:lstStyle/>
        <a:p>
          <a:endParaRPr lang="de-CH" sz="1800"/>
        </a:p>
      </dgm:t>
    </dgm:pt>
    <dgm:pt modelId="{C5541A01-6C62-4926-A3D2-07CCDF8E6A1A}">
      <dgm:prSet custT="1"/>
      <dgm:spPr>
        <a:solidFill>
          <a:srgbClr val="E5005C"/>
        </a:solidFill>
      </dgm:spPr>
      <dgm:t>
        <a:bodyPr/>
        <a:lstStyle/>
        <a:p>
          <a:r>
            <a:rPr lang="de-CH" sz="1800" b="0" i="0" noProof="0"/>
            <a:t>Herzstillstand</a:t>
          </a:r>
        </a:p>
      </dgm:t>
    </dgm:pt>
    <dgm:pt modelId="{116F858F-78B4-47C5-BE4A-1DBE179C63DB}" type="parTrans" cxnId="{5F58E407-569B-4E2C-8EB0-E70C9B716774}">
      <dgm:prSet/>
      <dgm:spPr/>
      <dgm:t>
        <a:bodyPr/>
        <a:lstStyle/>
        <a:p>
          <a:endParaRPr lang="de-CH" sz="1800"/>
        </a:p>
      </dgm:t>
    </dgm:pt>
    <dgm:pt modelId="{834F8A17-9AA0-483A-A999-5A6A0F2BA2F8}" type="sibTrans" cxnId="{5F58E407-569B-4E2C-8EB0-E70C9B716774}">
      <dgm:prSet/>
      <dgm:spPr/>
      <dgm:t>
        <a:bodyPr/>
        <a:lstStyle/>
        <a:p>
          <a:endParaRPr lang="de-CH" sz="1800"/>
        </a:p>
      </dgm:t>
    </dgm:pt>
    <dgm:pt modelId="{C9648EC9-2AA9-467E-8831-DD1C888E67F2}" type="pres">
      <dgm:prSet presAssocID="{4D85A3A7-5146-4507-93B6-C4674632DC85}" presName="Name0" presStyleCnt="0">
        <dgm:presLayoutVars>
          <dgm:dir/>
          <dgm:animLvl val="lvl"/>
          <dgm:resizeHandles val="exact"/>
        </dgm:presLayoutVars>
      </dgm:prSet>
      <dgm:spPr/>
    </dgm:pt>
    <dgm:pt modelId="{0755509F-F1C1-4918-B97D-3EF8F1E641F7}" type="pres">
      <dgm:prSet presAssocID="{C5541A01-6C62-4926-A3D2-07CCDF8E6A1A}" presName="boxAndChildren" presStyleCnt="0"/>
      <dgm:spPr/>
    </dgm:pt>
    <dgm:pt modelId="{8366F09C-9689-40FA-9626-2352FD0F8D6D}" type="pres">
      <dgm:prSet presAssocID="{C5541A01-6C62-4926-A3D2-07CCDF8E6A1A}" presName="parentTextBox" presStyleLbl="node1" presStyleIdx="0" presStyleCnt="6"/>
      <dgm:spPr/>
    </dgm:pt>
    <dgm:pt modelId="{FA2A12AF-0952-42A4-9FC9-5BD5DFF7A58C}" type="pres">
      <dgm:prSet presAssocID="{9D4B8C5E-3874-42AA-AD92-DB3D2559CC06}" presName="sp" presStyleCnt="0"/>
      <dgm:spPr/>
    </dgm:pt>
    <dgm:pt modelId="{0A0AB488-9AE7-44D8-AAC2-AF477C5B6F63}" type="pres">
      <dgm:prSet presAssocID="{412132D6-FDA0-421E-B930-CDDE5AF0E5D3}" presName="arrowAndChildren" presStyleCnt="0"/>
      <dgm:spPr/>
    </dgm:pt>
    <dgm:pt modelId="{C1FE2EEA-B407-44C1-8BD6-0C8B591CE7FE}" type="pres">
      <dgm:prSet presAssocID="{412132D6-FDA0-421E-B930-CDDE5AF0E5D3}" presName="parentTextArrow" presStyleLbl="node1" presStyleIdx="1" presStyleCnt="6"/>
      <dgm:spPr/>
    </dgm:pt>
    <dgm:pt modelId="{5DDAAF06-9E26-4FBD-AC56-71CD1565B1F7}" type="pres">
      <dgm:prSet presAssocID="{0B10C50E-01BE-4859-B62F-6934ACC157E8}" presName="sp" presStyleCnt="0"/>
      <dgm:spPr/>
    </dgm:pt>
    <dgm:pt modelId="{3127E1E8-8072-4D9C-A28C-AD48F45E7CCC}" type="pres">
      <dgm:prSet presAssocID="{36813767-8387-4560-A337-1CF18C8507C7}" presName="arrowAndChildren" presStyleCnt="0"/>
      <dgm:spPr/>
    </dgm:pt>
    <dgm:pt modelId="{188D6478-94D1-4B60-9553-9ADBE31042D8}" type="pres">
      <dgm:prSet presAssocID="{36813767-8387-4560-A337-1CF18C8507C7}" presName="parentTextArrow" presStyleLbl="node1" presStyleIdx="2" presStyleCnt="6"/>
      <dgm:spPr/>
    </dgm:pt>
    <dgm:pt modelId="{97A40C40-AED6-4C56-ADD4-72C6ACE049AD}" type="pres">
      <dgm:prSet presAssocID="{2D9E1F7A-DEB5-4591-8A76-2B10F3AB2E74}" presName="sp" presStyleCnt="0"/>
      <dgm:spPr/>
    </dgm:pt>
    <dgm:pt modelId="{42323415-0874-4789-B929-D031426CC43B}" type="pres">
      <dgm:prSet presAssocID="{0EEE6C15-D9BD-4510-9B53-B51B2D60058C}" presName="arrowAndChildren" presStyleCnt="0"/>
      <dgm:spPr/>
    </dgm:pt>
    <dgm:pt modelId="{96D09429-4614-4103-AB1E-7718DD4C0216}" type="pres">
      <dgm:prSet presAssocID="{0EEE6C15-D9BD-4510-9B53-B51B2D60058C}" presName="parentTextArrow" presStyleLbl="node1" presStyleIdx="3" presStyleCnt="6"/>
      <dgm:spPr/>
    </dgm:pt>
    <dgm:pt modelId="{F3DA48F3-C112-49E0-95BC-9753CDAA0665}" type="pres">
      <dgm:prSet presAssocID="{75F7A9BE-FC9F-461C-9CF8-30CA1EFBAFDD}" presName="sp" presStyleCnt="0"/>
      <dgm:spPr/>
    </dgm:pt>
    <dgm:pt modelId="{7FB39C62-977D-4513-BC1E-A15DC3674F8F}" type="pres">
      <dgm:prSet presAssocID="{02AA102A-085F-434D-9CA9-9B7FE3DDB495}" presName="arrowAndChildren" presStyleCnt="0"/>
      <dgm:spPr/>
    </dgm:pt>
    <dgm:pt modelId="{B3227078-4714-40A3-95E6-889776E8994E}" type="pres">
      <dgm:prSet presAssocID="{02AA102A-085F-434D-9CA9-9B7FE3DDB495}" presName="parentTextArrow" presStyleLbl="node1" presStyleIdx="4" presStyleCnt="6"/>
      <dgm:spPr/>
    </dgm:pt>
    <dgm:pt modelId="{73768A4F-E563-4811-B670-DA06ADD67C7A}" type="pres">
      <dgm:prSet presAssocID="{F7FF42AD-6896-4356-8114-E53DC7665CA6}" presName="sp" presStyleCnt="0"/>
      <dgm:spPr/>
    </dgm:pt>
    <dgm:pt modelId="{E3EAC8D6-F5DE-4D15-A8EC-F37782D37EE0}" type="pres">
      <dgm:prSet presAssocID="{F64C549D-23DD-49D7-B213-E01D6BE2AC28}" presName="arrowAndChildren" presStyleCnt="0"/>
      <dgm:spPr/>
    </dgm:pt>
    <dgm:pt modelId="{73B24609-78A6-4A20-A434-32E6110A5141}" type="pres">
      <dgm:prSet presAssocID="{F64C549D-23DD-49D7-B213-E01D6BE2AC28}" presName="parentTextArrow" presStyleLbl="node1" presStyleIdx="5" presStyleCnt="6" custLinFactNeighborX="477"/>
      <dgm:spPr/>
    </dgm:pt>
  </dgm:ptLst>
  <dgm:cxnLst>
    <dgm:cxn modelId="{5F58E407-569B-4E2C-8EB0-E70C9B716774}" srcId="{4D85A3A7-5146-4507-93B6-C4674632DC85}" destId="{C5541A01-6C62-4926-A3D2-07CCDF8E6A1A}" srcOrd="5" destOrd="0" parTransId="{116F858F-78B4-47C5-BE4A-1DBE179C63DB}" sibTransId="{834F8A17-9AA0-483A-A999-5A6A0F2BA2F8}"/>
    <dgm:cxn modelId="{C005E62E-6A67-467F-B64F-A7460931FA60}" srcId="{4D85A3A7-5146-4507-93B6-C4674632DC85}" destId="{412132D6-FDA0-421E-B930-CDDE5AF0E5D3}" srcOrd="4" destOrd="0" parTransId="{88E09196-13B8-4212-AF65-35A41AFF5B01}" sibTransId="{9D4B8C5E-3874-42AA-AD92-DB3D2559CC06}"/>
    <dgm:cxn modelId="{0AE07434-637A-4636-8EBF-44E58A176F51}" srcId="{4D85A3A7-5146-4507-93B6-C4674632DC85}" destId="{0EEE6C15-D9BD-4510-9B53-B51B2D60058C}" srcOrd="2" destOrd="0" parTransId="{C87B1DEF-2757-4478-AEA2-63A4C22462DE}" sibTransId="{2D9E1F7A-DEB5-4591-8A76-2B10F3AB2E74}"/>
    <dgm:cxn modelId="{B978A445-1BF9-40D4-B2FA-3B5D7CAFA5E1}" type="presOf" srcId="{412132D6-FDA0-421E-B930-CDDE5AF0E5D3}" destId="{C1FE2EEA-B407-44C1-8BD6-0C8B591CE7FE}" srcOrd="0" destOrd="0" presId="urn:microsoft.com/office/officeart/2005/8/layout/process4"/>
    <dgm:cxn modelId="{9BEF4C71-20F8-4DB6-892A-6F84C47DA5F3}" type="presOf" srcId="{4D85A3A7-5146-4507-93B6-C4674632DC85}" destId="{C9648EC9-2AA9-467E-8831-DD1C888E67F2}" srcOrd="0" destOrd="0" presId="urn:microsoft.com/office/officeart/2005/8/layout/process4"/>
    <dgm:cxn modelId="{199B8C7A-40E2-43B8-876D-011238C4140A}" srcId="{4D85A3A7-5146-4507-93B6-C4674632DC85}" destId="{02AA102A-085F-434D-9CA9-9B7FE3DDB495}" srcOrd="1" destOrd="0" parTransId="{5687D33F-942C-4E06-936D-C71250E9F642}" sibTransId="{75F7A9BE-FC9F-461C-9CF8-30CA1EFBAFDD}"/>
    <dgm:cxn modelId="{0FC3EB7C-B6C8-4104-BA93-42392DE1EB24}" type="presOf" srcId="{F64C549D-23DD-49D7-B213-E01D6BE2AC28}" destId="{73B24609-78A6-4A20-A434-32E6110A5141}" srcOrd="0" destOrd="0" presId="urn:microsoft.com/office/officeart/2005/8/layout/process4"/>
    <dgm:cxn modelId="{291CB081-F097-44FC-BBE2-CD04E9969FE7}" srcId="{4D85A3A7-5146-4507-93B6-C4674632DC85}" destId="{F64C549D-23DD-49D7-B213-E01D6BE2AC28}" srcOrd="0" destOrd="0" parTransId="{1F012074-3804-4B87-BA1E-5BE1ACAD04D9}" sibTransId="{F7FF42AD-6896-4356-8114-E53DC7665CA6}"/>
    <dgm:cxn modelId="{3BAF179A-540C-42D7-A35A-700DCD4D2658}" type="presOf" srcId="{02AA102A-085F-434D-9CA9-9B7FE3DDB495}" destId="{B3227078-4714-40A3-95E6-889776E8994E}" srcOrd="0" destOrd="0" presId="urn:microsoft.com/office/officeart/2005/8/layout/process4"/>
    <dgm:cxn modelId="{2D35C5B2-8DE0-4C51-9C90-E6B3695BE98E}" srcId="{4D85A3A7-5146-4507-93B6-C4674632DC85}" destId="{36813767-8387-4560-A337-1CF18C8507C7}" srcOrd="3" destOrd="0" parTransId="{CDCDDB9E-6D2B-4B32-B356-4AED0169547D}" sibTransId="{0B10C50E-01BE-4859-B62F-6934ACC157E8}"/>
    <dgm:cxn modelId="{1184FDBF-E297-4904-A6B6-25AFDEED8187}" type="presOf" srcId="{36813767-8387-4560-A337-1CF18C8507C7}" destId="{188D6478-94D1-4B60-9553-9ADBE31042D8}" srcOrd="0" destOrd="0" presId="urn:microsoft.com/office/officeart/2005/8/layout/process4"/>
    <dgm:cxn modelId="{A966F0EC-4D22-4C11-92E1-78D96643648F}" type="presOf" srcId="{0EEE6C15-D9BD-4510-9B53-B51B2D60058C}" destId="{96D09429-4614-4103-AB1E-7718DD4C0216}" srcOrd="0" destOrd="0" presId="urn:microsoft.com/office/officeart/2005/8/layout/process4"/>
    <dgm:cxn modelId="{E32499F3-A11C-4DDA-A1B8-527C34328968}" type="presOf" srcId="{C5541A01-6C62-4926-A3D2-07CCDF8E6A1A}" destId="{8366F09C-9689-40FA-9626-2352FD0F8D6D}" srcOrd="0" destOrd="0" presId="urn:microsoft.com/office/officeart/2005/8/layout/process4"/>
    <dgm:cxn modelId="{31481220-B867-4D78-926E-7DFA1A3719E9}" type="presParOf" srcId="{C9648EC9-2AA9-467E-8831-DD1C888E67F2}" destId="{0755509F-F1C1-4918-B97D-3EF8F1E641F7}" srcOrd="0" destOrd="0" presId="urn:microsoft.com/office/officeart/2005/8/layout/process4"/>
    <dgm:cxn modelId="{D5280764-17A0-4D2D-8A4E-E5B55A053112}" type="presParOf" srcId="{0755509F-F1C1-4918-B97D-3EF8F1E641F7}" destId="{8366F09C-9689-40FA-9626-2352FD0F8D6D}" srcOrd="0" destOrd="0" presId="urn:microsoft.com/office/officeart/2005/8/layout/process4"/>
    <dgm:cxn modelId="{E97C3BC1-4E25-40B2-82FE-D4FED68E2CA1}" type="presParOf" srcId="{C9648EC9-2AA9-467E-8831-DD1C888E67F2}" destId="{FA2A12AF-0952-42A4-9FC9-5BD5DFF7A58C}" srcOrd="1" destOrd="0" presId="urn:microsoft.com/office/officeart/2005/8/layout/process4"/>
    <dgm:cxn modelId="{DDD32F8B-45A0-42D1-8F8F-8796FD58DD77}" type="presParOf" srcId="{C9648EC9-2AA9-467E-8831-DD1C888E67F2}" destId="{0A0AB488-9AE7-44D8-AAC2-AF477C5B6F63}" srcOrd="2" destOrd="0" presId="urn:microsoft.com/office/officeart/2005/8/layout/process4"/>
    <dgm:cxn modelId="{7F00497B-7ECA-4757-B2B1-3B1A7CDCF8C2}" type="presParOf" srcId="{0A0AB488-9AE7-44D8-AAC2-AF477C5B6F63}" destId="{C1FE2EEA-B407-44C1-8BD6-0C8B591CE7FE}" srcOrd="0" destOrd="0" presId="urn:microsoft.com/office/officeart/2005/8/layout/process4"/>
    <dgm:cxn modelId="{D6744CC8-1EB8-4649-916B-61A0C938271C}" type="presParOf" srcId="{C9648EC9-2AA9-467E-8831-DD1C888E67F2}" destId="{5DDAAF06-9E26-4FBD-AC56-71CD1565B1F7}" srcOrd="3" destOrd="0" presId="urn:microsoft.com/office/officeart/2005/8/layout/process4"/>
    <dgm:cxn modelId="{BF27DDF5-ECD2-4D28-A8D3-8C868B71B901}" type="presParOf" srcId="{C9648EC9-2AA9-467E-8831-DD1C888E67F2}" destId="{3127E1E8-8072-4D9C-A28C-AD48F45E7CCC}" srcOrd="4" destOrd="0" presId="urn:microsoft.com/office/officeart/2005/8/layout/process4"/>
    <dgm:cxn modelId="{0F234B48-65C6-4A3E-98B1-8EFB8565E81E}" type="presParOf" srcId="{3127E1E8-8072-4D9C-A28C-AD48F45E7CCC}" destId="{188D6478-94D1-4B60-9553-9ADBE31042D8}" srcOrd="0" destOrd="0" presId="urn:microsoft.com/office/officeart/2005/8/layout/process4"/>
    <dgm:cxn modelId="{7A64A10C-FA3D-462C-B759-ECD82629FD60}" type="presParOf" srcId="{C9648EC9-2AA9-467E-8831-DD1C888E67F2}" destId="{97A40C40-AED6-4C56-ADD4-72C6ACE049AD}" srcOrd="5" destOrd="0" presId="urn:microsoft.com/office/officeart/2005/8/layout/process4"/>
    <dgm:cxn modelId="{9A61940F-2882-43F7-A396-4F7F6B976628}" type="presParOf" srcId="{C9648EC9-2AA9-467E-8831-DD1C888E67F2}" destId="{42323415-0874-4789-B929-D031426CC43B}" srcOrd="6" destOrd="0" presId="urn:microsoft.com/office/officeart/2005/8/layout/process4"/>
    <dgm:cxn modelId="{FAE25C56-DC08-411A-AE49-2450AB88AC3E}" type="presParOf" srcId="{42323415-0874-4789-B929-D031426CC43B}" destId="{96D09429-4614-4103-AB1E-7718DD4C0216}" srcOrd="0" destOrd="0" presId="urn:microsoft.com/office/officeart/2005/8/layout/process4"/>
    <dgm:cxn modelId="{E539FC25-E789-4827-9202-197C89BE2A9B}" type="presParOf" srcId="{C9648EC9-2AA9-467E-8831-DD1C888E67F2}" destId="{F3DA48F3-C112-49E0-95BC-9753CDAA0665}" srcOrd="7" destOrd="0" presId="urn:microsoft.com/office/officeart/2005/8/layout/process4"/>
    <dgm:cxn modelId="{A3E79CE9-D2EF-41DD-B416-75FDA26A62CE}" type="presParOf" srcId="{C9648EC9-2AA9-467E-8831-DD1C888E67F2}" destId="{7FB39C62-977D-4513-BC1E-A15DC3674F8F}" srcOrd="8" destOrd="0" presId="urn:microsoft.com/office/officeart/2005/8/layout/process4"/>
    <dgm:cxn modelId="{740CC2AC-4292-4E6C-A6F2-B0CBA2E5FD8F}" type="presParOf" srcId="{7FB39C62-977D-4513-BC1E-A15DC3674F8F}" destId="{B3227078-4714-40A3-95E6-889776E8994E}" srcOrd="0" destOrd="0" presId="urn:microsoft.com/office/officeart/2005/8/layout/process4"/>
    <dgm:cxn modelId="{D511E9DF-C4B2-451A-B8BC-2AA6075CE65C}" type="presParOf" srcId="{C9648EC9-2AA9-467E-8831-DD1C888E67F2}" destId="{73768A4F-E563-4811-B670-DA06ADD67C7A}" srcOrd="9" destOrd="0" presId="urn:microsoft.com/office/officeart/2005/8/layout/process4"/>
    <dgm:cxn modelId="{A166DDBD-EAD1-4886-952F-8BDC3A64D9E9}" type="presParOf" srcId="{C9648EC9-2AA9-467E-8831-DD1C888E67F2}" destId="{E3EAC8D6-F5DE-4D15-A8EC-F37782D37EE0}" srcOrd="10" destOrd="0" presId="urn:microsoft.com/office/officeart/2005/8/layout/process4"/>
    <dgm:cxn modelId="{36477BBD-1E37-4D3D-90BC-1EC7947338ED}" type="presParOf" srcId="{E3EAC8D6-F5DE-4D15-A8EC-F37782D37EE0}" destId="{73B24609-78A6-4A20-A434-32E6110A5141}" srcOrd="0" destOrd="0" presId="urn:microsoft.com/office/officeart/2005/8/layout/process4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85A3A7-5146-4507-93B6-C4674632DC85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CH"/>
        </a:p>
      </dgm:t>
    </dgm:pt>
    <dgm:pt modelId="{02AA102A-085F-434D-9CA9-9B7FE3DDB495}">
      <dgm:prSet phldrT="[Text]" custT="1"/>
      <dgm:spPr/>
      <dgm:t>
        <a:bodyPr/>
        <a:lstStyle/>
        <a:p>
          <a:r>
            <a:rPr lang="de-CH" sz="1800" b="0" noProof="0"/>
            <a:t>Ausdehnung des Gehirns (Schwellung)</a:t>
          </a:r>
        </a:p>
      </dgm:t>
    </dgm:pt>
    <dgm:pt modelId="{5687D33F-942C-4E06-936D-C71250E9F642}" type="parTrans" cxnId="{199B8C7A-40E2-43B8-876D-011238C4140A}">
      <dgm:prSet/>
      <dgm:spPr/>
      <dgm:t>
        <a:bodyPr/>
        <a:lstStyle/>
        <a:p>
          <a:endParaRPr lang="de-CH" sz="1800"/>
        </a:p>
      </dgm:t>
    </dgm:pt>
    <dgm:pt modelId="{75F7A9BE-FC9F-461C-9CF8-30CA1EFBAFDD}" type="sibTrans" cxnId="{199B8C7A-40E2-43B8-876D-011238C4140A}">
      <dgm:prSet/>
      <dgm:spPr/>
      <dgm:t>
        <a:bodyPr/>
        <a:lstStyle/>
        <a:p>
          <a:endParaRPr lang="de-CH" sz="1800"/>
        </a:p>
      </dgm:t>
    </dgm:pt>
    <dgm:pt modelId="{0EEE6C15-D9BD-4510-9B53-B51B2D60058C}">
      <dgm:prSet phldrT="[Text]" custT="1"/>
      <dgm:spPr/>
      <dgm:t>
        <a:bodyPr/>
        <a:lstStyle/>
        <a:p>
          <a:r>
            <a:rPr lang="de-CH" sz="1800" b="0" noProof="0"/>
            <a:t>Unterbruch Blutzufuhr</a:t>
          </a:r>
        </a:p>
      </dgm:t>
    </dgm:pt>
    <dgm:pt modelId="{C87B1DEF-2757-4478-AEA2-63A4C22462DE}" type="parTrans" cxnId="{0AE07434-637A-4636-8EBF-44E58A176F51}">
      <dgm:prSet/>
      <dgm:spPr/>
      <dgm:t>
        <a:bodyPr/>
        <a:lstStyle/>
        <a:p>
          <a:endParaRPr lang="de-CH" sz="1800"/>
        </a:p>
      </dgm:t>
    </dgm:pt>
    <dgm:pt modelId="{2D9E1F7A-DEB5-4591-8A76-2B10F3AB2E74}" type="sibTrans" cxnId="{0AE07434-637A-4636-8EBF-44E58A176F51}">
      <dgm:prSet/>
      <dgm:spPr/>
      <dgm:t>
        <a:bodyPr/>
        <a:lstStyle/>
        <a:p>
          <a:endParaRPr lang="de-CH" sz="1800"/>
        </a:p>
      </dgm:t>
    </dgm:pt>
    <dgm:pt modelId="{36813767-8387-4560-A337-1CF18C8507C7}">
      <dgm:prSet phldrT="[Text]" custT="1"/>
      <dgm:spPr/>
      <dgm:t>
        <a:bodyPr/>
        <a:lstStyle/>
        <a:p>
          <a:r>
            <a:rPr lang="de-CH" sz="1800" b="0" noProof="0"/>
            <a:t>Funktionsausfall Gehirn</a:t>
          </a:r>
        </a:p>
      </dgm:t>
    </dgm:pt>
    <dgm:pt modelId="{CDCDDB9E-6D2B-4B32-B356-4AED0169547D}" type="parTrans" cxnId="{2D35C5B2-8DE0-4C51-9C90-E6B3695BE98E}">
      <dgm:prSet/>
      <dgm:spPr/>
      <dgm:t>
        <a:bodyPr/>
        <a:lstStyle/>
        <a:p>
          <a:endParaRPr lang="de-CH" sz="1800"/>
        </a:p>
      </dgm:t>
    </dgm:pt>
    <dgm:pt modelId="{0B10C50E-01BE-4859-B62F-6934ACC157E8}" type="sibTrans" cxnId="{2D35C5B2-8DE0-4C51-9C90-E6B3695BE98E}">
      <dgm:prSet/>
      <dgm:spPr/>
      <dgm:t>
        <a:bodyPr/>
        <a:lstStyle/>
        <a:p>
          <a:endParaRPr lang="de-CH" sz="1800"/>
        </a:p>
      </dgm:t>
    </dgm:pt>
    <dgm:pt modelId="{412132D6-FDA0-421E-B930-CDDE5AF0E5D3}">
      <dgm:prSet phldrT="[Text]" custT="1"/>
      <dgm:spPr>
        <a:solidFill>
          <a:srgbClr val="97C0C0"/>
        </a:solidFill>
      </dgm:spPr>
      <dgm:t>
        <a:bodyPr/>
        <a:lstStyle/>
        <a:p>
          <a:r>
            <a:rPr lang="de-CH" sz="1800" b="0" i="0" noProof="0"/>
            <a:t>Beatmung/Kreislaufstabilisation</a:t>
          </a:r>
        </a:p>
      </dgm:t>
    </dgm:pt>
    <dgm:pt modelId="{88E09196-13B8-4212-AF65-35A41AFF5B01}" type="parTrans" cxnId="{C005E62E-6A67-467F-B64F-A7460931FA60}">
      <dgm:prSet/>
      <dgm:spPr/>
      <dgm:t>
        <a:bodyPr/>
        <a:lstStyle/>
        <a:p>
          <a:endParaRPr lang="de-CH" sz="1800"/>
        </a:p>
      </dgm:t>
    </dgm:pt>
    <dgm:pt modelId="{9D4B8C5E-3874-42AA-AD92-DB3D2559CC06}" type="sibTrans" cxnId="{C005E62E-6A67-467F-B64F-A7460931FA60}">
      <dgm:prSet/>
      <dgm:spPr/>
      <dgm:t>
        <a:bodyPr/>
        <a:lstStyle/>
        <a:p>
          <a:endParaRPr lang="de-CH" sz="1800"/>
        </a:p>
      </dgm:t>
    </dgm:pt>
    <dgm:pt modelId="{F64C549D-23DD-49D7-B213-E01D6BE2AC28}">
      <dgm:prSet phldrT="[Text]" custT="1"/>
      <dgm:spPr/>
      <dgm:t>
        <a:bodyPr/>
        <a:lstStyle/>
        <a:p>
          <a:r>
            <a:rPr lang="de-CH" sz="1800" b="0" noProof="0"/>
            <a:t>Schwere Hirnverletzung</a:t>
          </a:r>
        </a:p>
      </dgm:t>
    </dgm:pt>
    <dgm:pt modelId="{F7FF42AD-6896-4356-8114-E53DC7665CA6}" type="sibTrans" cxnId="{291CB081-F097-44FC-BBE2-CD04E9969FE7}">
      <dgm:prSet/>
      <dgm:spPr/>
      <dgm:t>
        <a:bodyPr/>
        <a:lstStyle/>
        <a:p>
          <a:endParaRPr lang="de-CH" sz="1800"/>
        </a:p>
      </dgm:t>
    </dgm:pt>
    <dgm:pt modelId="{1F012074-3804-4B87-BA1E-5BE1ACAD04D9}" type="parTrans" cxnId="{291CB081-F097-44FC-BBE2-CD04E9969FE7}">
      <dgm:prSet/>
      <dgm:spPr/>
      <dgm:t>
        <a:bodyPr/>
        <a:lstStyle/>
        <a:p>
          <a:endParaRPr lang="de-CH" sz="1800"/>
        </a:p>
      </dgm:t>
    </dgm:pt>
    <dgm:pt modelId="{C5541A01-6C62-4926-A3D2-07CCDF8E6A1A}">
      <dgm:prSet custT="1"/>
      <dgm:spPr>
        <a:solidFill>
          <a:srgbClr val="9BBDC5"/>
        </a:solidFill>
      </dgm:spPr>
      <dgm:t>
        <a:bodyPr/>
        <a:lstStyle/>
        <a:p>
          <a:r>
            <a:rPr lang="de-CH" sz="1800" b="0" i="0" noProof="0"/>
            <a:t>Aufrechterhaltung Organdurchblutung</a:t>
          </a:r>
        </a:p>
      </dgm:t>
    </dgm:pt>
    <dgm:pt modelId="{116F858F-78B4-47C5-BE4A-1DBE179C63DB}" type="parTrans" cxnId="{5F58E407-569B-4E2C-8EB0-E70C9B716774}">
      <dgm:prSet/>
      <dgm:spPr/>
      <dgm:t>
        <a:bodyPr/>
        <a:lstStyle/>
        <a:p>
          <a:endParaRPr lang="de-CH" sz="1800"/>
        </a:p>
      </dgm:t>
    </dgm:pt>
    <dgm:pt modelId="{834F8A17-9AA0-483A-A999-5A6A0F2BA2F8}" type="sibTrans" cxnId="{5F58E407-569B-4E2C-8EB0-E70C9B716774}">
      <dgm:prSet/>
      <dgm:spPr/>
      <dgm:t>
        <a:bodyPr/>
        <a:lstStyle/>
        <a:p>
          <a:endParaRPr lang="de-CH" sz="1800"/>
        </a:p>
      </dgm:t>
    </dgm:pt>
    <dgm:pt modelId="{C9648EC9-2AA9-467E-8831-DD1C888E67F2}" type="pres">
      <dgm:prSet presAssocID="{4D85A3A7-5146-4507-93B6-C4674632DC85}" presName="Name0" presStyleCnt="0">
        <dgm:presLayoutVars>
          <dgm:dir/>
          <dgm:animLvl val="lvl"/>
          <dgm:resizeHandles val="exact"/>
        </dgm:presLayoutVars>
      </dgm:prSet>
      <dgm:spPr/>
    </dgm:pt>
    <dgm:pt modelId="{0755509F-F1C1-4918-B97D-3EF8F1E641F7}" type="pres">
      <dgm:prSet presAssocID="{C5541A01-6C62-4926-A3D2-07CCDF8E6A1A}" presName="boxAndChildren" presStyleCnt="0"/>
      <dgm:spPr/>
    </dgm:pt>
    <dgm:pt modelId="{8366F09C-9689-40FA-9626-2352FD0F8D6D}" type="pres">
      <dgm:prSet presAssocID="{C5541A01-6C62-4926-A3D2-07CCDF8E6A1A}" presName="parentTextBox" presStyleLbl="node1" presStyleIdx="0" presStyleCnt="6"/>
      <dgm:spPr/>
    </dgm:pt>
    <dgm:pt modelId="{FA2A12AF-0952-42A4-9FC9-5BD5DFF7A58C}" type="pres">
      <dgm:prSet presAssocID="{9D4B8C5E-3874-42AA-AD92-DB3D2559CC06}" presName="sp" presStyleCnt="0"/>
      <dgm:spPr/>
    </dgm:pt>
    <dgm:pt modelId="{0A0AB488-9AE7-44D8-AAC2-AF477C5B6F63}" type="pres">
      <dgm:prSet presAssocID="{412132D6-FDA0-421E-B930-CDDE5AF0E5D3}" presName="arrowAndChildren" presStyleCnt="0"/>
      <dgm:spPr/>
    </dgm:pt>
    <dgm:pt modelId="{C1FE2EEA-B407-44C1-8BD6-0C8B591CE7FE}" type="pres">
      <dgm:prSet presAssocID="{412132D6-FDA0-421E-B930-CDDE5AF0E5D3}" presName="parentTextArrow" presStyleLbl="node1" presStyleIdx="1" presStyleCnt="6"/>
      <dgm:spPr/>
    </dgm:pt>
    <dgm:pt modelId="{5DDAAF06-9E26-4FBD-AC56-71CD1565B1F7}" type="pres">
      <dgm:prSet presAssocID="{0B10C50E-01BE-4859-B62F-6934ACC157E8}" presName="sp" presStyleCnt="0"/>
      <dgm:spPr/>
    </dgm:pt>
    <dgm:pt modelId="{3127E1E8-8072-4D9C-A28C-AD48F45E7CCC}" type="pres">
      <dgm:prSet presAssocID="{36813767-8387-4560-A337-1CF18C8507C7}" presName="arrowAndChildren" presStyleCnt="0"/>
      <dgm:spPr/>
    </dgm:pt>
    <dgm:pt modelId="{188D6478-94D1-4B60-9553-9ADBE31042D8}" type="pres">
      <dgm:prSet presAssocID="{36813767-8387-4560-A337-1CF18C8507C7}" presName="parentTextArrow" presStyleLbl="node1" presStyleIdx="2" presStyleCnt="6"/>
      <dgm:spPr/>
    </dgm:pt>
    <dgm:pt modelId="{97A40C40-AED6-4C56-ADD4-72C6ACE049AD}" type="pres">
      <dgm:prSet presAssocID="{2D9E1F7A-DEB5-4591-8A76-2B10F3AB2E74}" presName="sp" presStyleCnt="0"/>
      <dgm:spPr/>
    </dgm:pt>
    <dgm:pt modelId="{42323415-0874-4789-B929-D031426CC43B}" type="pres">
      <dgm:prSet presAssocID="{0EEE6C15-D9BD-4510-9B53-B51B2D60058C}" presName="arrowAndChildren" presStyleCnt="0"/>
      <dgm:spPr/>
    </dgm:pt>
    <dgm:pt modelId="{96D09429-4614-4103-AB1E-7718DD4C0216}" type="pres">
      <dgm:prSet presAssocID="{0EEE6C15-D9BD-4510-9B53-B51B2D60058C}" presName="parentTextArrow" presStyleLbl="node1" presStyleIdx="3" presStyleCnt="6"/>
      <dgm:spPr/>
    </dgm:pt>
    <dgm:pt modelId="{F3DA48F3-C112-49E0-95BC-9753CDAA0665}" type="pres">
      <dgm:prSet presAssocID="{75F7A9BE-FC9F-461C-9CF8-30CA1EFBAFDD}" presName="sp" presStyleCnt="0"/>
      <dgm:spPr/>
    </dgm:pt>
    <dgm:pt modelId="{7FB39C62-977D-4513-BC1E-A15DC3674F8F}" type="pres">
      <dgm:prSet presAssocID="{02AA102A-085F-434D-9CA9-9B7FE3DDB495}" presName="arrowAndChildren" presStyleCnt="0"/>
      <dgm:spPr/>
    </dgm:pt>
    <dgm:pt modelId="{B3227078-4714-40A3-95E6-889776E8994E}" type="pres">
      <dgm:prSet presAssocID="{02AA102A-085F-434D-9CA9-9B7FE3DDB495}" presName="parentTextArrow" presStyleLbl="node1" presStyleIdx="4" presStyleCnt="6"/>
      <dgm:spPr/>
    </dgm:pt>
    <dgm:pt modelId="{73768A4F-E563-4811-B670-DA06ADD67C7A}" type="pres">
      <dgm:prSet presAssocID="{F7FF42AD-6896-4356-8114-E53DC7665CA6}" presName="sp" presStyleCnt="0"/>
      <dgm:spPr/>
    </dgm:pt>
    <dgm:pt modelId="{E3EAC8D6-F5DE-4D15-A8EC-F37782D37EE0}" type="pres">
      <dgm:prSet presAssocID="{F64C549D-23DD-49D7-B213-E01D6BE2AC28}" presName="arrowAndChildren" presStyleCnt="0"/>
      <dgm:spPr/>
    </dgm:pt>
    <dgm:pt modelId="{73B24609-78A6-4A20-A434-32E6110A5141}" type="pres">
      <dgm:prSet presAssocID="{F64C549D-23DD-49D7-B213-E01D6BE2AC28}" presName="parentTextArrow" presStyleLbl="node1" presStyleIdx="5" presStyleCnt="6" custLinFactNeighborX="1196" custLinFactNeighborY="-265"/>
      <dgm:spPr/>
    </dgm:pt>
  </dgm:ptLst>
  <dgm:cxnLst>
    <dgm:cxn modelId="{5F58E407-569B-4E2C-8EB0-E70C9B716774}" srcId="{4D85A3A7-5146-4507-93B6-C4674632DC85}" destId="{C5541A01-6C62-4926-A3D2-07CCDF8E6A1A}" srcOrd="5" destOrd="0" parTransId="{116F858F-78B4-47C5-BE4A-1DBE179C63DB}" sibTransId="{834F8A17-9AA0-483A-A999-5A6A0F2BA2F8}"/>
    <dgm:cxn modelId="{C005E62E-6A67-467F-B64F-A7460931FA60}" srcId="{4D85A3A7-5146-4507-93B6-C4674632DC85}" destId="{412132D6-FDA0-421E-B930-CDDE5AF0E5D3}" srcOrd="4" destOrd="0" parTransId="{88E09196-13B8-4212-AF65-35A41AFF5B01}" sibTransId="{9D4B8C5E-3874-42AA-AD92-DB3D2559CC06}"/>
    <dgm:cxn modelId="{0AE07434-637A-4636-8EBF-44E58A176F51}" srcId="{4D85A3A7-5146-4507-93B6-C4674632DC85}" destId="{0EEE6C15-D9BD-4510-9B53-B51B2D60058C}" srcOrd="2" destOrd="0" parTransId="{C87B1DEF-2757-4478-AEA2-63A4C22462DE}" sibTransId="{2D9E1F7A-DEB5-4591-8A76-2B10F3AB2E74}"/>
    <dgm:cxn modelId="{B978A445-1BF9-40D4-B2FA-3B5D7CAFA5E1}" type="presOf" srcId="{412132D6-FDA0-421E-B930-CDDE5AF0E5D3}" destId="{C1FE2EEA-B407-44C1-8BD6-0C8B591CE7FE}" srcOrd="0" destOrd="0" presId="urn:microsoft.com/office/officeart/2005/8/layout/process4"/>
    <dgm:cxn modelId="{9BEF4C71-20F8-4DB6-892A-6F84C47DA5F3}" type="presOf" srcId="{4D85A3A7-5146-4507-93B6-C4674632DC85}" destId="{C9648EC9-2AA9-467E-8831-DD1C888E67F2}" srcOrd="0" destOrd="0" presId="urn:microsoft.com/office/officeart/2005/8/layout/process4"/>
    <dgm:cxn modelId="{199B8C7A-40E2-43B8-876D-011238C4140A}" srcId="{4D85A3A7-5146-4507-93B6-C4674632DC85}" destId="{02AA102A-085F-434D-9CA9-9B7FE3DDB495}" srcOrd="1" destOrd="0" parTransId="{5687D33F-942C-4E06-936D-C71250E9F642}" sibTransId="{75F7A9BE-FC9F-461C-9CF8-30CA1EFBAFDD}"/>
    <dgm:cxn modelId="{0FC3EB7C-B6C8-4104-BA93-42392DE1EB24}" type="presOf" srcId="{F64C549D-23DD-49D7-B213-E01D6BE2AC28}" destId="{73B24609-78A6-4A20-A434-32E6110A5141}" srcOrd="0" destOrd="0" presId="urn:microsoft.com/office/officeart/2005/8/layout/process4"/>
    <dgm:cxn modelId="{291CB081-F097-44FC-BBE2-CD04E9969FE7}" srcId="{4D85A3A7-5146-4507-93B6-C4674632DC85}" destId="{F64C549D-23DD-49D7-B213-E01D6BE2AC28}" srcOrd="0" destOrd="0" parTransId="{1F012074-3804-4B87-BA1E-5BE1ACAD04D9}" sibTransId="{F7FF42AD-6896-4356-8114-E53DC7665CA6}"/>
    <dgm:cxn modelId="{3BAF179A-540C-42D7-A35A-700DCD4D2658}" type="presOf" srcId="{02AA102A-085F-434D-9CA9-9B7FE3DDB495}" destId="{B3227078-4714-40A3-95E6-889776E8994E}" srcOrd="0" destOrd="0" presId="urn:microsoft.com/office/officeart/2005/8/layout/process4"/>
    <dgm:cxn modelId="{2D35C5B2-8DE0-4C51-9C90-E6B3695BE98E}" srcId="{4D85A3A7-5146-4507-93B6-C4674632DC85}" destId="{36813767-8387-4560-A337-1CF18C8507C7}" srcOrd="3" destOrd="0" parTransId="{CDCDDB9E-6D2B-4B32-B356-4AED0169547D}" sibTransId="{0B10C50E-01BE-4859-B62F-6934ACC157E8}"/>
    <dgm:cxn modelId="{1184FDBF-E297-4904-A6B6-25AFDEED8187}" type="presOf" srcId="{36813767-8387-4560-A337-1CF18C8507C7}" destId="{188D6478-94D1-4B60-9553-9ADBE31042D8}" srcOrd="0" destOrd="0" presId="urn:microsoft.com/office/officeart/2005/8/layout/process4"/>
    <dgm:cxn modelId="{A966F0EC-4D22-4C11-92E1-78D96643648F}" type="presOf" srcId="{0EEE6C15-D9BD-4510-9B53-B51B2D60058C}" destId="{96D09429-4614-4103-AB1E-7718DD4C0216}" srcOrd="0" destOrd="0" presId="urn:microsoft.com/office/officeart/2005/8/layout/process4"/>
    <dgm:cxn modelId="{E32499F3-A11C-4DDA-A1B8-527C34328968}" type="presOf" srcId="{C5541A01-6C62-4926-A3D2-07CCDF8E6A1A}" destId="{8366F09C-9689-40FA-9626-2352FD0F8D6D}" srcOrd="0" destOrd="0" presId="urn:microsoft.com/office/officeart/2005/8/layout/process4"/>
    <dgm:cxn modelId="{31481220-B867-4D78-926E-7DFA1A3719E9}" type="presParOf" srcId="{C9648EC9-2AA9-467E-8831-DD1C888E67F2}" destId="{0755509F-F1C1-4918-B97D-3EF8F1E641F7}" srcOrd="0" destOrd="0" presId="urn:microsoft.com/office/officeart/2005/8/layout/process4"/>
    <dgm:cxn modelId="{D5280764-17A0-4D2D-8A4E-E5B55A053112}" type="presParOf" srcId="{0755509F-F1C1-4918-B97D-3EF8F1E641F7}" destId="{8366F09C-9689-40FA-9626-2352FD0F8D6D}" srcOrd="0" destOrd="0" presId="urn:microsoft.com/office/officeart/2005/8/layout/process4"/>
    <dgm:cxn modelId="{E97C3BC1-4E25-40B2-82FE-D4FED68E2CA1}" type="presParOf" srcId="{C9648EC9-2AA9-467E-8831-DD1C888E67F2}" destId="{FA2A12AF-0952-42A4-9FC9-5BD5DFF7A58C}" srcOrd="1" destOrd="0" presId="urn:microsoft.com/office/officeart/2005/8/layout/process4"/>
    <dgm:cxn modelId="{DDD32F8B-45A0-42D1-8F8F-8796FD58DD77}" type="presParOf" srcId="{C9648EC9-2AA9-467E-8831-DD1C888E67F2}" destId="{0A0AB488-9AE7-44D8-AAC2-AF477C5B6F63}" srcOrd="2" destOrd="0" presId="urn:microsoft.com/office/officeart/2005/8/layout/process4"/>
    <dgm:cxn modelId="{7F00497B-7ECA-4757-B2B1-3B1A7CDCF8C2}" type="presParOf" srcId="{0A0AB488-9AE7-44D8-AAC2-AF477C5B6F63}" destId="{C1FE2EEA-B407-44C1-8BD6-0C8B591CE7FE}" srcOrd="0" destOrd="0" presId="urn:microsoft.com/office/officeart/2005/8/layout/process4"/>
    <dgm:cxn modelId="{D6744CC8-1EB8-4649-916B-61A0C938271C}" type="presParOf" srcId="{C9648EC9-2AA9-467E-8831-DD1C888E67F2}" destId="{5DDAAF06-9E26-4FBD-AC56-71CD1565B1F7}" srcOrd="3" destOrd="0" presId="urn:microsoft.com/office/officeart/2005/8/layout/process4"/>
    <dgm:cxn modelId="{BF27DDF5-ECD2-4D28-A8D3-8C868B71B901}" type="presParOf" srcId="{C9648EC9-2AA9-467E-8831-DD1C888E67F2}" destId="{3127E1E8-8072-4D9C-A28C-AD48F45E7CCC}" srcOrd="4" destOrd="0" presId="urn:microsoft.com/office/officeart/2005/8/layout/process4"/>
    <dgm:cxn modelId="{0F234B48-65C6-4A3E-98B1-8EFB8565E81E}" type="presParOf" srcId="{3127E1E8-8072-4D9C-A28C-AD48F45E7CCC}" destId="{188D6478-94D1-4B60-9553-9ADBE31042D8}" srcOrd="0" destOrd="0" presId="urn:microsoft.com/office/officeart/2005/8/layout/process4"/>
    <dgm:cxn modelId="{7A64A10C-FA3D-462C-B759-ECD82629FD60}" type="presParOf" srcId="{C9648EC9-2AA9-467E-8831-DD1C888E67F2}" destId="{97A40C40-AED6-4C56-ADD4-72C6ACE049AD}" srcOrd="5" destOrd="0" presId="urn:microsoft.com/office/officeart/2005/8/layout/process4"/>
    <dgm:cxn modelId="{9A61940F-2882-43F7-A396-4F7F6B976628}" type="presParOf" srcId="{C9648EC9-2AA9-467E-8831-DD1C888E67F2}" destId="{42323415-0874-4789-B929-D031426CC43B}" srcOrd="6" destOrd="0" presId="urn:microsoft.com/office/officeart/2005/8/layout/process4"/>
    <dgm:cxn modelId="{FAE25C56-DC08-411A-AE49-2450AB88AC3E}" type="presParOf" srcId="{42323415-0874-4789-B929-D031426CC43B}" destId="{96D09429-4614-4103-AB1E-7718DD4C0216}" srcOrd="0" destOrd="0" presId="urn:microsoft.com/office/officeart/2005/8/layout/process4"/>
    <dgm:cxn modelId="{E539FC25-E789-4827-9202-197C89BE2A9B}" type="presParOf" srcId="{C9648EC9-2AA9-467E-8831-DD1C888E67F2}" destId="{F3DA48F3-C112-49E0-95BC-9753CDAA0665}" srcOrd="7" destOrd="0" presId="urn:microsoft.com/office/officeart/2005/8/layout/process4"/>
    <dgm:cxn modelId="{A3E79CE9-D2EF-41DD-B416-75FDA26A62CE}" type="presParOf" srcId="{C9648EC9-2AA9-467E-8831-DD1C888E67F2}" destId="{7FB39C62-977D-4513-BC1E-A15DC3674F8F}" srcOrd="8" destOrd="0" presId="urn:microsoft.com/office/officeart/2005/8/layout/process4"/>
    <dgm:cxn modelId="{740CC2AC-4292-4E6C-A6F2-B0CBA2E5FD8F}" type="presParOf" srcId="{7FB39C62-977D-4513-BC1E-A15DC3674F8F}" destId="{B3227078-4714-40A3-95E6-889776E8994E}" srcOrd="0" destOrd="0" presId="urn:microsoft.com/office/officeart/2005/8/layout/process4"/>
    <dgm:cxn modelId="{D511E9DF-C4B2-451A-B8BC-2AA6075CE65C}" type="presParOf" srcId="{C9648EC9-2AA9-467E-8831-DD1C888E67F2}" destId="{73768A4F-E563-4811-B670-DA06ADD67C7A}" srcOrd="9" destOrd="0" presId="urn:microsoft.com/office/officeart/2005/8/layout/process4"/>
    <dgm:cxn modelId="{A166DDBD-EAD1-4886-952F-8BDC3A64D9E9}" type="presParOf" srcId="{C9648EC9-2AA9-467E-8831-DD1C888E67F2}" destId="{E3EAC8D6-F5DE-4D15-A8EC-F37782D37EE0}" srcOrd="10" destOrd="0" presId="urn:microsoft.com/office/officeart/2005/8/layout/process4"/>
    <dgm:cxn modelId="{36477BBD-1E37-4D3D-90BC-1EC7947338ED}" type="presParOf" srcId="{E3EAC8D6-F5DE-4D15-A8EC-F37782D37EE0}" destId="{73B24609-78A6-4A20-A434-32E6110A5141}" srcOrd="0" destOrd="0" presId="urn:microsoft.com/office/officeart/2005/8/layout/process4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66F09C-9689-40FA-9626-2352FD0F8D6D}">
      <dsp:nvSpPr>
        <dsp:cNvPr id="0" name=""/>
        <dsp:cNvSpPr/>
      </dsp:nvSpPr>
      <dsp:spPr>
        <a:xfrm>
          <a:off x="0" y="3947838"/>
          <a:ext cx="4464496" cy="518151"/>
        </a:xfrm>
        <a:prstGeom prst="rect">
          <a:avLst/>
        </a:prstGeom>
        <a:solidFill>
          <a:srgbClr val="E500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b="0" i="0" kern="1200" noProof="0"/>
            <a:t>Herzstillstand</a:t>
          </a:r>
        </a:p>
      </dsp:txBody>
      <dsp:txXfrm>
        <a:off x="0" y="3947838"/>
        <a:ext cx="4464496" cy="518151"/>
      </dsp:txXfrm>
    </dsp:sp>
    <dsp:sp modelId="{C1FE2EEA-B407-44C1-8BD6-0C8B591CE7FE}">
      <dsp:nvSpPr>
        <dsp:cNvPr id="0" name=""/>
        <dsp:cNvSpPr/>
      </dsp:nvSpPr>
      <dsp:spPr>
        <a:xfrm rot="10800000">
          <a:off x="0" y="3158693"/>
          <a:ext cx="4464496" cy="796917"/>
        </a:xfrm>
        <a:prstGeom prst="upArrowCallout">
          <a:avLst/>
        </a:prstGeom>
        <a:solidFill>
          <a:srgbClr val="E5005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b="0" i="0" kern="1200" noProof="0"/>
            <a:t>Atemstillstand</a:t>
          </a:r>
        </a:p>
      </dsp:txBody>
      <dsp:txXfrm rot="10800000">
        <a:off x="0" y="3158693"/>
        <a:ext cx="4464496" cy="517813"/>
      </dsp:txXfrm>
    </dsp:sp>
    <dsp:sp modelId="{188D6478-94D1-4B60-9553-9ADBE31042D8}">
      <dsp:nvSpPr>
        <dsp:cNvPr id="0" name=""/>
        <dsp:cNvSpPr/>
      </dsp:nvSpPr>
      <dsp:spPr>
        <a:xfrm rot="10800000">
          <a:off x="0" y="2369548"/>
          <a:ext cx="4464496" cy="796917"/>
        </a:xfrm>
        <a:prstGeom prst="upArrowCallout">
          <a:avLst/>
        </a:prstGeom>
        <a:solidFill>
          <a:schemeClr val="accent5">
            <a:hueOff val="-1544833"/>
            <a:satOff val="-3764"/>
            <a:lumOff val="-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b="0" kern="1200" noProof="0"/>
            <a:t>Funktionsausfall Gehirn</a:t>
          </a:r>
        </a:p>
      </dsp:txBody>
      <dsp:txXfrm rot="10800000">
        <a:off x="0" y="2369548"/>
        <a:ext cx="4464496" cy="517813"/>
      </dsp:txXfrm>
    </dsp:sp>
    <dsp:sp modelId="{96D09429-4614-4103-AB1E-7718DD4C0216}">
      <dsp:nvSpPr>
        <dsp:cNvPr id="0" name=""/>
        <dsp:cNvSpPr/>
      </dsp:nvSpPr>
      <dsp:spPr>
        <a:xfrm rot="10800000">
          <a:off x="0" y="1580403"/>
          <a:ext cx="4464496" cy="796917"/>
        </a:xfrm>
        <a:prstGeom prst="upArrowCallout">
          <a:avLst/>
        </a:prstGeom>
        <a:solidFill>
          <a:schemeClr val="accent5">
            <a:hueOff val="-2317250"/>
            <a:satOff val="-5645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b="0" kern="1200" noProof="0"/>
            <a:t>Unterbruch Blutzufuhr</a:t>
          </a:r>
        </a:p>
      </dsp:txBody>
      <dsp:txXfrm rot="10800000">
        <a:off x="0" y="1580403"/>
        <a:ext cx="4464496" cy="517813"/>
      </dsp:txXfrm>
    </dsp:sp>
    <dsp:sp modelId="{B3227078-4714-40A3-95E6-889776E8994E}">
      <dsp:nvSpPr>
        <dsp:cNvPr id="0" name=""/>
        <dsp:cNvSpPr/>
      </dsp:nvSpPr>
      <dsp:spPr>
        <a:xfrm rot="10800000">
          <a:off x="0" y="791258"/>
          <a:ext cx="4464496" cy="796917"/>
        </a:xfrm>
        <a:prstGeom prst="upArrowCallout">
          <a:avLst/>
        </a:prstGeom>
        <a:solidFill>
          <a:schemeClr val="accent5">
            <a:hueOff val="-3089667"/>
            <a:satOff val="-7527"/>
            <a:lumOff val="-6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631825" lvl="0" indent="-631825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b="0" kern="1200" noProof="0"/>
            <a:t>Ausdehnung des Gehirns (Schwellung)</a:t>
          </a:r>
        </a:p>
      </dsp:txBody>
      <dsp:txXfrm rot="10800000">
        <a:off x="0" y="791258"/>
        <a:ext cx="4464496" cy="517813"/>
      </dsp:txXfrm>
    </dsp:sp>
    <dsp:sp modelId="{73B24609-78A6-4A20-A434-32E6110A5141}">
      <dsp:nvSpPr>
        <dsp:cNvPr id="0" name=""/>
        <dsp:cNvSpPr/>
      </dsp:nvSpPr>
      <dsp:spPr>
        <a:xfrm rot="10800000">
          <a:off x="0" y="2113"/>
          <a:ext cx="4464496" cy="796917"/>
        </a:xfrm>
        <a:prstGeom prst="upArrowCallout">
          <a:avLst/>
        </a:prstGeom>
        <a:solidFill>
          <a:schemeClr val="accent5">
            <a:hueOff val="-3862083"/>
            <a:satOff val="-9409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b="0" kern="1200" noProof="0"/>
            <a:t>Schwere Hirnverletzung</a:t>
          </a:r>
        </a:p>
      </dsp:txBody>
      <dsp:txXfrm rot="10800000">
        <a:off x="0" y="2113"/>
        <a:ext cx="4464496" cy="5178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66F09C-9689-40FA-9626-2352FD0F8D6D}">
      <dsp:nvSpPr>
        <dsp:cNvPr id="0" name=""/>
        <dsp:cNvSpPr/>
      </dsp:nvSpPr>
      <dsp:spPr>
        <a:xfrm>
          <a:off x="0" y="3947838"/>
          <a:ext cx="4536504" cy="518151"/>
        </a:xfrm>
        <a:prstGeom prst="rect">
          <a:avLst/>
        </a:prstGeom>
        <a:solidFill>
          <a:srgbClr val="9BBDC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b="0" i="0" kern="1200" noProof="0"/>
            <a:t>Aufrechterhaltung Organdurchblutung</a:t>
          </a:r>
        </a:p>
      </dsp:txBody>
      <dsp:txXfrm>
        <a:off x="0" y="3947838"/>
        <a:ext cx="4536504" cy="518151"/>
      </dsp:txXfrm>
    </dsp:sp>
    <dsp:sp modelId="{C1FE2EEA-B407-44C1-8BD6-0C8B591CE7FE}">
      <dsp:nvSpPr>
        <dsp:cNvPr id="0" name=""/>
        <dsp:cNvSpPr/>
      </dsp:nvSpPr>
      <dsp:spPr>
        <a:xfrm rot="10800000">
          <a:off x="0" y="3158693"/>
          <a:ext cx="4536504" cy="796917"/>
        </a:xfrm>
        <a:prstGeom prst="upArrowCallout">
          <a:avLst/>
        </a:prstGeom>
        <a:solidFill>
          <a:srgbClr val="97C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b="0" i="0" kern="1200" noProof="0"/>
            <a:t>Beatmung/Kreislaufstabilisation</a:t>
          </a:r>
        </a:p>
      </dsp:txBody>
      <dsp:txXfrm rot="10800000">
        <a:off x="0" y="3158693"/>
        <a:ext cx="4536504" cy="517813"/>
      </dsp:txXfrm>
    </dsp:sp>
    <dsp:sp modelId="{188D6478-94D1-4B60-9553-9ADBE31042D8}">
      <dsp:nvSpPr>
        <dsp:cNvPr id="0" name=""/>
        <dsp:cNvSpPr/>
      </dsp:nvSpPr>
      <dsp:spPr>
        <a:xfrm rot="10800000">
          <a:off x="0" y="2369548"/>
          <a:ext cx="4536504" cy="796917"/>
        </a:xfrm>
        <a:prstGeom prst="upArrowCallout">
          <a:avLst/>
        </a:prstGeom>
        <a:solidFill>
          <a:schemeClr val="accent5">
            <a:hueOff val="-1544833"/>
            <a:satOff val="-3764"/>
            <a:lumOff val="-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b="0" kern="1200" noProof="0"/>
            <a:t>Funktionsausfall Gehirn</a:t>
          </a:r>
        </a:p>
      </dsp:txBody>
      <dsp:txXfrm rot="10800000">
        <a:off x="0" y="2369548"/>
        <a:ext cx="4536504" cy="517813"/>
      </dsp:txXfrm>
    </dsp:sp>
    <dsp:sp modelId="{96D09429-4614-4103-AB1E-7718DD4C0216}">
      <dsp:nvSpPr>
        <dsp:cNvPr id="0" name=""/>
        <dsp:cNvSpPr/>
      </dsp:nvSpPr>
      <dsp:spPr>
        <a:xfrm rot="10800000">
          <a:off x="0" y="1580403"/>
          <a:ext cx="4536504" cy="796917"/>
        </a:xfrm>
        <a:prstGeom prst="upArrowCallout">
          <a:avLst/>
        </a:prstGeom>
        <a:solidFill>
          <a:schemeClr val="accent5">
            <a:hueOff val="-2317250"/>
            <a:satOff val="-5645"/>
            <a:lumOff val="-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b="0" kern="1200" noProof="0"/>
            <a:t>Unterbruch Blutzufuhr</a:t>
          </a:r>
        </a:p>
      </dsp:txBody>
      <dsp:txXfrm rot="10800000">
        <a:off x="0" y="1580403"/>
        <a:ext cx="4536504" cy="517813"/>
      </dsp:txXfrm>
    </dsp:sp>
    <dsp:sp modelId="{B3227078-4714-40A3-95E6-889776E8994E}">
      <dsp:nvSpPr>
        <dsp:cNvPr id="0" name=""/>
        <dsp:cNvSpPr/>
      </dsp:nvSpPr>
      <dsp:spPr>
        <a:xfrm rot="10800000">
          <a:off x="0" y="791258"/>
          <a:ext cx="4536504" cy="796917"/>
        </a:xfrm>
        <a:prstGeom prst="upArrowCallout">
          <a:avLst/>
        </a:prstGeom>
        <a:solidFill>
          <a:schemeClr val="accent5">
            <a:hueOff val="-3089667"/>
            <a:satOff val="-7527"/>
            <a:lumOff val="-6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b="0" kern="1200" noProof="0"/>
            <a:t>Ausdehnung des Gehirns (Schwellung)</a:t>
          </a:r>
        </a:p>
      </dsp:txBody>
      <dsp:txXfrm rot="10800000">
        <a:off x="0" y="791258"/>
        <a:ext cx="4536504" cy="517813"/>
      </dsp:txXfrm>
    </dsp:sp>
    <dsp:sp modelId="{73B24609-78A6-4A20-A434-32E6110A5141}">
      <dsp:nvSpPr>
        <dsp:cNvPr id="0" name=""/>
        <dsp:cNvSpPr/>
      </dsp:nvSpPr>
      <dsp:spPr>
        <a:xfrm rot="10800000">
          <a:off x="0" y="1"/>
          <a:ext cx="4536504" cy="796917"/>
        </a:xfrm>
        <a:prstGeom prst="upArrowCallout">
          <a:avLst/>
        </a:prstGeom>
        <a:solidFill>
          <a:schemeClr val="accent5">
            <a:hueOff val="-3862083"/>
            <a:satOff val="-9409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800" b="0" kern="1200" noProof="0"/>
            <a:t>Schwere Hirnverletzung</a:t>
          </a:r>
        </a:p>
      </dsp:txBody>
      <dsp:txXfrm rot="10800000">
        <a:off x="0" y="1"/>
        <a:ext cx="4536504" cy="5178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0.24433</cdr:x>
      <cdr:y>0.00355</cdr:y>
    </cdr:from>
    <cdr:to>
      <cdr:x>0.31252</cdr:x>
      <cdr:y>0.09034</cdr:y>
    </cdr:to>
    <cdr:sp macro="" textlink="">
      <cdr:nvSpPr>
        <cdr:cNvPr id="2" name="Textfeld 17">
          <a:extLst xmlns:a="http://schemas.openxmlformats.org/drawingml/2006/main">
            <a:ext uri="{FF2B5EF4-FFF2-40B4-BE49-F238E27FC236}">
              <a16:creationId xmlns:a16="http://schemas.microsoft.com/office/drawing/2014/main" id="{50ADA19F-4707-4A3A-8A7C-F9F644F64079}"/>
            </a:ext>
          </a:extLst>
        </cdr:cNvPr>
        <cdr:cNvSpPr txBox="1"/>
      </cdr:nvSpPr>
      <cdr:spPr>
        <a:xfrm xmlns:a="http://schemas.openxmlformats.org/drawingml/2006/main">
          <a:off x="1935274" y="11332"/>
          <a:ext cx="540125" cy="27701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dirty="0"/>
            <a:t>(5)</a:t>
          </a:r>
          <a:endParaRPr lang="de-CH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2479" y="247277"/>
            <a:ext cx="4282476" cy="334336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r>
              <a:rPr lang="de-CH" sz="900"/>
              <a:t>Kopfzeilentext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092527" y="247277"/>
            <a:ext cx="1232669" cy="334336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EEC665CA-D682-48EC-95D2-126FD6449D65}" type="datetime1">
              <a:rPr lang="de-CH" sz="900" smtClean="0"/>
              <a:t>11.12.2023</a:t>
            </a:fld>
            <a:endParaRPr lang="de-CH" sz="9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2479" y="9150885"/>
            <a:ext cx="4282476" cy="35715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r>
              <a:rPr lang="de-CH" sz="900"/>
              <a:t>Fusszeilentext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092527" y="9150888"/>
            <a:ext cx="1232669" cy="35715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2CEDAA2C-602C-494B-9BFF-F0D7FF14E319}" type="slidenum">
              <a:rPr lang="de-CH" sz="900" smtClean="0"/>
              <a:t>‹Nr.›</a:t>
            </a:fld>
            <a:endParaRPr lang="de-CH" sz="90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bildplatzhalter 11"/>
          <p:cNvSpPr>
            <a:spLocks noGrp="1" noRot="1" noChangeAspect="1"/>
          </p:cNvSpPr>
          <p:nvPr>
            <p:ph type="sldImg" idx="2"/>
          </p:nvPr>
        </p:nvSpPr>
        <p:spPr>
          <a:xfrm>
            <a:off x="525463" y="1343025"/>
            <a:ext cx="5994400" cy="3371850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4"/>
          </p:nvPr>
        </p:nvSpPr>
        <p:spPr>
          <a:xfrm>
            <a:off x="768425" y="9663283"/>
            <a:ext cx="2210808" cy="19350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/>
            </a:lvl1pPr>
          </a:lstStyle>
          <a:p>
            <a:r>
              <a:rPr lang="de-CH"/>
              <a:t>Fusszeilentext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5"/>
          </p:nvPr>
        </p:nvSpPr>
        <p:spPr>
          <a:xfrm>
            <a:off x="5414612" y="9663283"/>
            <a:ext cx="863510" cy="19350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/>
            </a:lvl1pPr>
          </a:lstStyle>
          <a:p>
            <a:fld id="{83C81C81-E364-4366-A610-2DB15FF98538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6" name="Notizenplatzhalter 15"/>
          <p:cNvSpPr>
            <a:spLocks noGrp="1"/>
          </p:cNvSpPr>
          <p:nvPr>
            <p:ph type="body" sz="quarter" idx="3"/>
          </p:nvPr>
        </p:nvSpPr>
        <p:spPr>
          <a:xfrm>
            <a:off x="766621" y="5006015"/>
            <a:ext cx="5511501" cy="4191541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7" name="Datumsplatzhalter 16"/>
          <p:cNvSpPr>
            <a:spLocks noGrp="1"/>
          </p:cNvSpPr>
          <p:nvPr>
            <p:ph type="dt" idx="1"/>
          </p:nvPr>
        </p:nvSpPr>
        <p:spPr>
          <a:xfrm>
            <a:off x="4192602" y="459033"/>
            <a:ext cx="2076877" cy="200199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900"/>
            </a:lvl1pPr>
          </a:lstStyle>
          <a:p>
            <a:fld id="{A17AAF7D-4283-4014-80F4-26E915FEACF8}" type="datetime1">
              <a:rPr lang="de-CH" smtClean="0"/>
              <a:t>11.12.2023</a:t>
            </a:fld>
            <a:endParaRPr lang="de-CH"/>
          </a:p>
        </p:txBody>
      </p:sp>
      <p:sp>
        <p:nvSpPr>
          <p:cNvPr id="18" name="Kopfzeilenplatzhalter 17"/>
          <p:cNvSpPr>
            <a:spLocks noGrp="1"/>
          </p:cNvSpPr>
          <p:nvPr>
            <p:ph type="hdr" sz="quarter"/>
          </p:nvPr>
        </p:nvSpPr>
        <p:spPr>
          <a:xfrm>
            <a:off x="757978" y="465675"/>
            <a:ext cx="3220500" cy="193557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900"/>
            </a:lvl1pPr>
          </a:lstStyle>
          <a:p>
            <a:r>
              <a:rPr lang="de-CH"/>
              <a:t>Kopfzeilentext</a:t>
            </a:r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spcAft>
        <a:spcPts val="60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77800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57188" indent="-17938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34988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720725" indent="-18573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1061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03069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06870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06038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69099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93006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396713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849032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260690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98370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24831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129060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355696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544942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10382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890950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086423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37217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417255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128558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847320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40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47855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56893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41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035328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4975" y="1352550"/>
            <a:ext cx="6034088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42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565579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43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702760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44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641562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46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64133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4975" y="1352550"/>
            <a:ext cx="6034088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47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299781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49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92818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32168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	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22860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48918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/>
              <a:t>Bereitschaft Organspende – 74%:</a:t>
            </a:r>
          </a:p>
          <a:p>
            <a:endParaRPr lang="de-CH"/>
          </a:p>
          <a:p>
            <a:r>
              <a:rPr lang="de-DE"/>
              <a:t>In einer Erhebung von </a:t>
            </a:r>
            <a:r>
              <a:rPr lang="de-DE" err="1"/>
              <a:t>gfs</a:t>
            </a:r>
            <a:r>
              <a:rPr lang="de-DE"/>
              <a:t> Bern im Jahr 2019 zeigten sich 74% der Stimmbevölkerung grundsätzlich bereit, nach dem Tod ihre Organe zu spenden.</a:t>
            </a:r>
            <a:endParaRPr lang="de-CH"/>
          </a:p>
          <a:p>
            <a:endParaRPr lang="de-CH" b="1"/>
          </a:p>
          <a:p>
            <a:r>
              <a:rPr lang="de-CH" b="1"/>
              <a:t>Entscheid nicht festgehalten – 43%:</a:t>
            </a:r>
          </a:p>
          <a:p>
            <a:endParaRPr lang="de-CH"/>
          </a:p>
          <a:p>
            <a:r>
              <a:rPr lang="de-DE" err="1"/>
              <a:t>Gemäss</a:t>
            </a:r>
            <a:r>
              <a:rPr lang="de-DE"/>
              <a:t> einer repräsentativen Umfrage von </a:t>
            </a:r>
            <a:r>
              <a:rPr lang="de-DE" err="1"/>
              <a:t>gfs</a:t>
            </a:r>
            <a:r>
              <a:rPr lang="de-DE"/>
              <a:t> Bern im Jahr 2019 haben 43% der Stimmberechtigten, die einen Entscheid zur Organspende getroffen haben, ihren Entscheid weder schriftlich festgehalten noch den Angehörigen mitgeteilt.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50026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8275" y="1457325"/>
            <a:ext cx="6507163" cy="36607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1389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81304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9EEAF14-7282-4567-AE3F-F4F2359A19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3" y="610485"/>
            <a:ext cx="1623295" cy="540559"/>
          </a:xfrm>
          <a:prstGeom prst="rect">
            <a:avLst/>
          </a:prstGeom>
        </p:spPr>
      </p:pic>
      <p:sp>
        <p:nvSpPr>
          <p:cNvPr id="2" name="Bildplatzhalter 16">
            <a:extLst>
              <a:ext uri="{FF2B5EF4-FFF2-40B4-BE49-F238E27FC236}">
                <a16:creationId xmlns:a16="http://schemas.microsoft.com/office/drawing/2014/main" id="{9C1E8572-C43D-6579-37EF-09E1F767D0F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3525" y="260349"/>
            <a:ext cx="11664950" cy="6337301"/>
          </a:xfrm>
          <a:custGeom>
            <a:avLst/>
            <a:gdLst>
              <a:gd name="connsiteX0" fmla="*/ 3744243 w 11664950"/>
              <a:gd name="connsiteY0" fmla="*/ 0 h 6337301"/>
              <a:gd name="connsiteX1" fmla="*/ 11664950 w 11664950"/>
              <a:gd name="connsiteY1" fmla="*/ 0 h 6337301"/>
              <a:gd name="connsiteX2" fmla="*/ 11664950 w 11664950"/>
              <a:gd name="connsiteY2" fmla="*/ 6337301 h 6337301"/>
              <a:gd name="connsiteX3" fmla="*/ 0 w 11664950"/>
              <a:gd name="connsiteY3" fmla="*/ 6337301 h 6337301"/>
              <a:gd name="connsiteX4" fmla="*/ 0 w 11664950"/>
              <a:gd name="connsiteY4" fmla="*/ 5905501 h 6337301"/>
              <a:gd name="connsiteX5" fmla="*/ 3744243 w 11664950"/>
              <a:gd name="connsiteY5" fmla="*/ 5905501 h 6337301"/>
              <a:gd name="connsiteX6" fmla="*/ 3744243 w 11664950"/>
              <a:gd name="connsiteY6" fmla="*/ 1512147 h 6337301"/>
              <a:gd name="connsiteX7" fmla="*/ 3744243 w 11664950"/>
              <a:gd name="connsiteY7" fmla="*/ 1439864 h 633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64950" h="6337301">
                <a:moveTo>
                  <a:pt x="3744243" y="0"/>
                </a:moveTo>
                <a:lnTo>
                  <a:pt x="11664950" y="0"/>
                </a:lnTo>
                <a:lnTo>
                  <a:pt x="11664950" y="6337301"/>
                </a:lnTo>
                <a:lnTo>
                  <a:pt x="0" y="6337301"/>
                </a:lnTo>
                <a:lnTo>
                  <a:pt x="0" y="5905501"/>
                </a:lnTo>
                <a:lnTo>
                  <a:pt x="3744243" y="5905501"/>
                </a:lnTo>
                <a:lnTo>
                  <a:pt x="3744243" y="1512147"/>
                </a:lnTo>
                <a:lnTo>
                  <a:pt x="3744243" y="1439864"/>
                </a:ln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tIns="720000" anchor="ctr">
            <a:noAutofit/>
          </a:bodyPr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12C0E0C-5820-217E-024A-485FE0763146}"/>
              </a:ext>
            </a:extLst>
          </p:cNvPr>
          <p:cNvSpPr/>
          <p:nvPr userDrawn="1"/>
        </p:nvSpPr>
        <p:spPr>
          <a:xfrm>
            <a:off x="0" y="1700213"/>
            <a:ext cx="4007768" cy="44656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FBA6F09-3C5D-451C-ECD1-1C758935EC97}"/>
              </a:ext>
            </a:extLst>
          </p:cNvPr>
          <p:cNvSpPr/>
          <p:nvPr userDrawn="1"/>
        </p:nvSpPr>
        <p:spPr>
          <a:xfrm>
            <a:off x="0" y="1700213"/>
            <a:ext cx="4007768" cy="44656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5C7C86CA-6285-EFBE-01C2-7FC2C2C455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125" y="3068961"/>
            <a:ext cx="2937607" cy="1260140"/>
          </a:xfrm>
        </p:spPr>
        <p:txBody>
          <a:bodyPr anchor="t"/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7AE1190A-3D49-40D6-39FB-BE36345F150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6125" y="4761148"/>
            <a:ext cx="2937607" cy="1072093"/>
          </a:xfrm>
        </p:spPr>
        <p:txBody>
          <a:bodyPr anchor="b"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/>
              <a:t>Datum und Autor hinzufügen</a:t>
            </a:r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E6A331A9-8A82-25BE-389B-D749AED28A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2373836"/>
            <a:ext cx="2936875" cy="515414"/>
          </a:xfrm>
        </p:spPr>
        <p:txBody>
          <a:bodyPr/>
          <a:lstStyle>
            <a:lvl1pPr>
              <a:defRPr sz="1200"/>
            </a:lvl1pPr>
            <a:lvl2pPr>
              <a:buNone/>
              <a:defRPr/>
            </a:lvl2pPr>
          </a:lstStyle>
          <a:p>
            <a:pPr lvl="0"/>
            <a:r>
              <a:rPr lang="de-DE"/>
              <a:t>Übertitel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3891886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Dunkel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3B163C3-B4DB-4BF1-92F1-65C7E773AA23}"/>
              </a:ext>
            </a:extLst>
          </p:cNvPr>
          <p:cNvSpPr/>
          <p:nvPr userDrawn="1"/>
        </p:nvSpPr>
        <p:spPr>
          <a:xfrm>
            <a:off x="263525" y="260350"/>
            <a:ext cx="11664950" cy="6337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A66B6-2135-48C4-BE31-0CB0842063F5}" type="datetime1">
              <a:rPr lang="de-CH" smtClean="0"/>
              <a:t>11.12.2023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9552384" y="6417333"/>
            <a:ext cx="2196244" cy="180318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48C108E-53F1-4879-8469-00241F87F5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422663"/>
            <a:ext cx="5205413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3C80032-079E-4F53-8701-0F2CC9004BB9}"/>
              </a:ext>
            </a:extLst>
          </p:cNvPr>
          <p:cNvGrpSpPr/>
          <p:nvPr userDrawn="1"/>
        </p:nvGrpSpPr>
        <p:grpSpPr>
          <a:xfrm>
            <a:off x="11059940" y="320100"/>
            <a:ext cx="301760" cy="301692"/>
            <a:chOff x="6962388" y="399746"/>
            <a:chExt cx="301760" cy="301692"/>
          </a:xfrm>
        </p:grpSpPr>
        <p:sp>
          <p:nvSpPr>
            <p:cNvPr id="16" name="Freihandform 3966">
              <a:extLst>
                <a:ext uri="{FF2B5EF4-FFF2-40B4-BE49-F238E27FC236}">
                  <a16:creationId xmlns:a16="http://schemas.microsoft.com/office/drawing/2014/main" id="{E555548D-5372-4FD7-9AEC-DF22EA86F4CD}"/>
                </a:ext>
              </a:extLst>
            </p:cNvPr>
            <p:cNvSpPr/>
            <p:nvPr userDrawn="1"/>
          </p:nvSpPr>
          <p:spPr>
            <a:xfrm>
              <a:off x="6962388" y="399746"/>
              <a:ext cx="301760" cy="301692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chemeClr val="accent4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EE0D2EB2-E9F1-4D47-B450-84018805F9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44248" y="426164"/>
              <a:ext cx="132839" cy="234633"/>
            </a:xfrm>
            <a:custGeom>
              <a:avLst/>
              <a:gdLst>
                <a:gd name="T0" fmla="*/ 277 w 305"/>
                <a:gd name="T1" fmla="*/ 379 h 540"/>
                <a:gd name="T2" fmla="*/ 277 w 305"/>
                <a:gd name="T3" fmla="*/ 379 h 540"/>
                <a:gd name="T4" fmla="*/ 255 w 305"/>
                <a:gd name="T5" fmla="*/ 511 h 540"/>
                <a:gd name="T6" fmla="*/ 218 w 305"/>
                <a:gd name="T7" fmla="*/ 359 h 540"/>
                <a:gd name="T8" fmla="*/ 189 w 305"/>
                <a:gd name="T9" fmla="*/ 411 h 540"/>
                <a:gd name="T10" fmla="*/ 156 w 305"/>
                <a:gd name="T11" fmla="*/ 515 h 540"/>
                <a:gd name="T12" fmla="*/ 152 w 305"/>
                <a:gd name="T13" fmla="*/ 515 h 540"/>
                <a:gd name="T14" fmla="*/ 171 w 305"/>
                <a:gd name="T15" fmla="*/ 273 h 540"/>
                <a:gd name="T16" fmla="*/ 168 w 305"/>
                <a:gd name="T17" fmla="*/ 254 h 540"/>
                <a:gd name="T18" fmla="*/ 140 w 305"/>
                <a:gd name="T19" fmla="*/ 256 h 540"/>
                <a:gd name="T20" fmla="*/ 125 w 305"/>
                <a:gd name="T21" fmla="*/ 307 h 540"/>
                <a:gd name="T22" fmla="*/ 154 w 305"/>
                <a:gd name="T23" fmla="*/ 142 h 540"/>
                <a:gd name="T24" fmla="*/ 192 w 305"/>
                <a:gd name="T25" fmla="*/ 77 h 540"/>
                <a:gd name="T26" fmla="*/ 213 w 305"/>
                <a:gd name="T27" fmla="*/ 20 h 540"/>
                <a:gd name="T28" fmla="*/ 229 w 305"/>
                <a:gd name="T29" fmla="*/ 72 h 540"/>
                <a:gd name="T30" fmla="*/ 256 w 305"/>
                <a:gd name="T31" fmla="*/ 102 h 540"/>
                <a:gd name="T32" fmla="*/ 304 w 305"/>
                <a:gd name="T33" fmla="*/ 226 h 540"/>
                <a:gd name="T34" fmla="*/ 270 w 305"/>
                <a:gd name="T35" fmla="*/ 231 h 540"/>
                <a:gd name="T36" fmla="*/ 277 w 305"/>
                <a:gd name="T37" fmla="*/ 379 h 540"/>
                <a:gd name="T38" fmla="*/ 76 w 305"/>
                <a:gd name="T39" fmla="*/ 540 h 540"/>
                <a:gd name="T40" fmla="*/ 76 w 305"/>
                <a:gd name="T41" fmla="*/ 540 h 540"/>
                <a:gd name="T42" fmla="*/ 53 w 305"/>
                <a:gd name="T43" fmla="*/ 506 h 540"/>
                <a:gd name="T44" fmla="*/ 61 w 305"/>
                <a:gd name="T45" fmla="*/ 340 h 540"/>
                <a:gd name="T46" fmla="*/ 23 w 305"/>
                <a:gd name="T47" fmla="*/ 363 h 540"/>
                <a:gd name="T48" fmla="*/ 4 w 305"/>
                <a:gd name="T49" fmla="*/ 299 h 540"/>
                <a:gd name="T50" fmla="*/ 29 w 305"/>
                <a:gd name="T51" fmla="*/ 143 h 540"/>
                <a:gd name="T52" fmla="*/ 70 w 305"/>
                <a:gd name="T53" fmla="*/ 94 h 540"/>
                <a:gd name="T54" fmla="*/ 94 w 305"/>
                <a:gd name="T55" fmla="*/ 83 h 540"/>
                <a:gd name="T56" fmla="*/ 101 w 305"/>
                <a:gd name="T57" fmla="*/ 53 h 540"/>
                <a:gd name="T58" fmla="*/ 127 w 305"/>
                <a:gd name="T59" fmla="*/ 4 h 540"/>
                <a:gd name="T60" fmla="*/ 180 w 305"/>
                <a:gd name="T61" fmla="*/ 25 h 540"/>
                <a:gd name="T62" fmla="*/ 152 w 305"/>
                <a:gd name="T63" fmla="*/ 94 h 540"/>
                <a:gd name="T64" fmla="*/ 139 w 305"/>
                <a:gd name="T65" fmla="*/ 20 h 540"/>
                <a:gd name="T66" fmla="*/ 118 w 305"/>
                <a:gd name="T67" fmla="*/ 112 h 540"/>
                <a:gd name="T68" fmla="*/ 45 w 305"/>
                <a:gd name="T69" fmla="*/ 191 h 540"/>
                <a:gd name="T70" fmla="*/ 34 w 305"/>
                <a:gd name="T71" fmla="*/ 315 h 540"/>
                <a:gd name="T72" fmla="*/ 51 w 305"/>
                <a:gd name="T73" fmla="*/ 276 h 540"/>
                <a:gd name="T74" fmla="*/ 94 w 305"/>
                <a:gd name="T75" fmla="*/ 299 h 540"/>
                <a:gd name="T76" fmla="*/ 82 w 305"/>
                <a:gd name="T77" fmla="*/ 462 h 540"/>
                <a:gd name="T78" fmla="*/ 133 w 305"/>
                <a:gd name="T79" fmla="*/ 367 h 540"/>
                <a:gd name="T80" fmla="*/ 111 w 305"/>
                <a:gd name="T81" fmla="*/ 455 h 540"/>
                <a:gd name="T82" fmla="*/ 76 w 305"/>
                <a:gd name="T83" fmla="*/ 54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5" h="540">
                  <a:moveTo>
                    <a:pt x="277" y="379"/>
                  </a:moveTo>
                  <a:lnTo>
                    <a:pt x="277" y="379"/>
                  </a:lnTo>
                  <a:cubicBezTo>
                    <a:pt x="280" y="417"/>
                    <a:pt x="280" y="501"/>
                    <a:pt x="255" y="511"/>
                  </a:cubicBezTo>
                  <a:cubicBezTo>
                    <a:pt x="247" y="513"/>
                    <a:pt x="252" y="355"/>
                    <a:pt x="218" y="359"/>
                  </a:cubicBezTo>
                  <a:cubicBezTo>
                    <a:pt x="195" y="362"/>
                    <a:pt x="195" y="364"/>
                    <a:pt x="189" y="411"/>
                  </a:cubicBezTo>
                  <a:cubicBezTo>
                    <a:pt x="182" y="472"/>
                    <a:pt x="168" y="501"/>
                    <a:pt x="156" y="515"/>
                  </a:cubicBezTo>
                  <a:cubicBezTo>
                    <a:pt x="154" y="517"/>
                    <a:pt x="153" y="517"/>
                    <a:pt x="152" y="515"/>
                  </a:cubicBezTo>
                  <a:cubicBezTo>
                    <a:pt x="150" y="434"/>
                    <a:pt x="162" y="354"/>
                    <a:pt x="171" y="273"/>
                  </a:cubicBezTo>
                  <a:cubicBezTo>
                    <a:pt x="171" y="264"/>
                    <a:pt x="172" y="260"/>
                    <a:pt x="168" y="254"/>
                  </a:cubicBezTo>
                  <a:cubicBezTo>
                    <a:pt x="162" y="246"/>
                    <a:pt x="146" y="250"/>
                    <a:pt x="140" y="256"/>
                  </a:cubicBezTo>
                  <a:cubicBezTo>
                    <a:pt x="126" y="271"/>
                    <a:pt x="136" y="305"/>
                    <a:pt x="125" y="307"/>
                  </a:cubicBezTo>
                  <a:cubicBezTo>
                    <a:pt x="114" y="310"/>
                    <a:pt x="109" y="229"/>
                    <a:pt x="154" y="142"/>
                  </a:cubicBezTo>
                  <a:cubicBezTo>
                    <a:pt x="168" y="116"/>
                    <a:pt x="192" y="98"/>
                    <a:pt x="192" y="77"/>
                  </a:cubicBezTo>
                  <a:cubicBezTo>
                    <a:pt x="192" y="58"/>
                    <a:pt x="189" y="28"/>
                    <a:pt x="213" y="20"/>
                  </a:cubicBezTo>
                  <a:cubicBezTo>
                    <a:pt x="239" y="10"/>
                    <a:pt x="231" y="63"/>
                    <a:pt x="229" y="72"/>
                  </a:cubicBezTo>
                  <a:cubicBezTo>
                    <a:pt x="224" y="91"/>
                    <a:pt x="240" y="93"/>
                    <a:pt x="256" y="102"/>
                  </a:cubicBezTo>
                  <a:cubicBezTo>
                    <a:pt x="294" y="124"/>
                    <a:pt x="305" y="185"/>
                    <a:pt x="304" y="226"/>
                  </a:cubicBezTo>
                  <a:cubicBezTo>
                    <a:pt x="301" y="236"/>
                    <a:pt x="269" y="211"/>
                    <a:pt x="270" y="231"/>
                  </a:cubicBezTo>
                  <a:lnTo>
                    <a:pt x="277" y="379"/>
                  </a:lnTo>
                  <a:close/>
                  <a:moveTo>
                    <a:pt x="76" y="540"/>
                  </a:moveTo>
                  <a:lnTo>
                    <a:pt x="76" y="540"/>
                  </a:lnTo>
                  <a:cubicBezTo>
                    <a:pt x="65" y="540"/>
                    <a:pt x="55" y="520"/>
                    <a:pt x="53" y="506"/>
                  </a:cubicBezTo>
                  <a:cubicBezTo>
                    <a:pt x="45" y="454"/>
                    <a:pt x="68" y="392"/>
                    <a:pt x="61" y="340"/>
                  </a:cubicBezTo>
                  <a:cubicBezTo>
                    <a:pt x="52" y="355"/>
                    <a:pt x="38" y="379"/>
                    <a:pt x="23" y="363"/>
                  </a:cubicBezTo>
                  <a:cubicBezTo>
                    <a:pt x="8" y="346"/>
                    <a:pt x="6" y="320"/>
                    <a:pt x="4" y="299"/>
                  </a:cubicBezTo>
                  <a:cubicBezTo>
                    <a:pt x="0" y="246"/>
                    <a:pt x="13" y="193"/>
                    <a:pt x="29" y="143"/>
                  </a:cubicBezTo>
                  <a:cubicBezTo>
                    <a:pt x="37" y="118"/>
                    <a:pt x="45" y="106"/>
                    <a:pt x="70" y="94"/>
                  </a:cubicBezTo>
                  <a:cubicBezTo>
                    <a:pt x="78" y="90"/>
                    <a:pt x="86" y="87"/>
                    <a:pt x="94" y="83"/>
                  </a:cubicBezTo>
                  <a:cubicBezTo>
                    <a:pt x="115" y="74"/>
                    <a:pt x="100" y="72"/>
                    <a:pt x="101" y="53"/>
                  </a:cubicBezTo>
                  <a:cubicBezTo>
                    <a:pt x="102" y="37"/>
                    <a:pt x="107" y="7"/>
                    <a:pt x="127" y="4"/>
                  </a:cubicBezTo>
                  <a:cubicBezTo>
                    <a:pt x="147" y="0"/>
                    <a:pt x="183" y="13"/>
                    <a:pt x="180" y="25"/>
                  </a:cubicBezTo>
                  <a:cubicBezTo>
                    <a:pt x="175" y="64"/>
                    <a:pt x="176" y="89"/>
                    <a:pt x="152" y="94"/>
                  </a:cubicBezTo>
                  <a:cubicBezTo>
                    <a:pt x="155" y="58"/>
                    <a:pt x="177" y="20"/>
                    <a:pt x="139" y="20"/>
                  </a:cubicBezTo>
                  <a:cubicBezTo>
                    <a:pt x="99" y="39"/>
                    <a:pt x="160" y="96"/>
                    <a:pt x="118" y="112"/>
                  </a:cubicBezTo>
                  <a:cubicBezTo>
                    <a:pt x="74" y="128"/>
                    <a:pt x="61" y="143"/>
                    <a:pt x="45" y="191"/>
                  </a:cubicBezTo>
                  <a:cubicBezTo>
                    <a:pt x="29" y="237"/>
                    <a:pt x="23" y="311"/>
                    <a:pt x="34" y="315"/>
                  </a:cubicBezTo>
                  <a:cubicBezTo>
                    <a:pt x="41" y="315"/>
                    <a:pt x="47" y="296"/>
                    <a:pt x="51" y="276"/>
                  </a:cubicBezTo>
                  <a:cubicBezTo>
                    <a:pt x="56" y="250"/>
                    <a:pt x="89" y="283"/>
                    <a:pt x="94" y="299"/>
                  </a:cubicBezTo>
                  <a:cubicBezTo>
                    <a:pt x="107" y="351"/>
                    <a:pt x="79" y="411"/>
                    <a:pt x="82" y="462"/>
                  </a:cubicBezTo>
                  <a:cubicBezTo>
                    <a:pt x="88" y="439"/>
                    <a:pt x="125" y="356"/>
                    <a:pt x="133" y="367"/>
                  </a:cubicBezTo>
                  <a:cubicBezTo>
                    <a:pt x="141" y="391"/>
                    <a:pt x="130" y="405"/>
                    <a:pt x="111" y="455"/>
                  </a:cubicBezTo>
                  <a:cubicBezTo>
                    <a:pt x="105" y="476"/>
                    <a:pt x="88" y="540"/>
                    <a:pt x="76" y="54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2873348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272B1-2A54-408F-9251-DB1747A32C15}" type="datetime1">
              <a:rPr lang="de-CH" smtClean="0"/>
              <a:t>11.12.2023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9552384" y="6417333"/>
            <a:ext cx="2196244" cy="180318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125" y="1700213"/>
            <a:ext cx="10699750" cy="4465637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40B2037B-2EAF-4956-835B-895166F869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6125" y="422663"/>
            <a:ext cx="9346319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51753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7E791-FF08-4247-B9C2-021C3E00D223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9552384" y="6417333"/>
            <a:ext cx="2196244" cy="180318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05446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481DEDE4-75A7-4955-BB25-227A03F888F2}"/>
              </a:ext>
            </a:extLst>
          </p:cNvPr>
          <p:cNvSpPr/>
          <p:nvPr userDrawn="1"/>
        </p:nvSpPr>
        <p:spPr>
          <a:xfrm>
            <a:off x="0" y="1700214"/>
            <a:ext cx="6972300" cy="43576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46125" y="3068961"/>
            <a:ext cx="2937607" cy="1260140"/>
          </a:xfrm>
        </p:spPr>
        <p:txBody>
          <a:bodyPr anchor="t"/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de-CH"/>
              <a:t>Schlussfolie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46125" y="4761148"/>
            <a:ext cx="2937607" cy="1072093"/>
          </a:xfrm>
        </p:spPr>
        <p:txBody>
          <a:bodyPr anchor="b"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/>
              <a:t>Adresse und Kontakt hinzufügen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533C7F44-E921-4DAE-9298-C8A862685E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2373836"/>
            <a:ext cx="2936875" cy="515414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de-DE"/>
              <a:t>Übertitel hinzufügen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4426606-C6F2-4D7E-97D1-9838F4AEDF8B}"/>
              </a:ext>
            </a:extLst>
          </p:cNvPr>
          <p:cNvSpPr/>
          <p:nvPr userDrawn="1"/>
        </p:nvSpPr>
        <p:spPr>
          <a:xfrm>
            <a:off x="0" y="260350"/>
            <a:ext cx="4007768" cy="1439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AED53C2-BD15-4673-BC73-F65488E84C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3" y="610485"/>
            <a:ext cx="1623295" cy="5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44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481DEDE4-75A7-4955-BB25-227A03F888F2}"/>
              </a:ext>
            </a:extLst>
          </p:cNvPr>
          <p:cNvSpPr/>
          <p:nvPr userDrawn="1"/>
        </p:nvSpPr>
        <p:spPr>
          <a:xfrm>
            <a:off x="263525" y="260351"/>
            <a:ext cx="11664949" cy="6337300"/>
          </a:xfrm>
          <a:prstGeom prst="rect">
            <a:avLst/>
          </a:prstGeom>
          <a:solidFill>
            <a:srgbClr val="D2CDB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007768" y="3068961"/>
            <a:ext cx="4968552" cy="1152127"/>
          </a:xfrm>
        </p:spPr>
        <p:txBody>
          <a:bodyPr anchor="t"/>
          <a:lstStyle>
            <a:lvl1pPr algn="l">
              <a:defRPr sz="2400" b="1"/>
            </a:lvl1pPr>
          </a:lstStyle>
          <a:p>
            <a:r>
              <a:rPr lang="de-CH"/>
              <a:t>Kapiteltitel hinzufügen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46125" y="2024845"/>
            <a:ext cx="1785479" cy="1836204"/>
          </a:xfrm>
        </p:spPr>
        <p:txBody>
          <a:bodyPr anchor="t"/>
          <a:lstStyle>
            <a:lvl1pPr marL="0" indent="0" algn="l">
              <a:buNone/>
              <a:defRPr sz="11000" b="1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/>
              <a:t>00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533C7F44-E921-4DAE-9298-C8A862685E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7172" y="2373836"/>
            <a:ext cx="4968552" cy="587112"/>
          </a:xfrm>
        </p:spPr>
        <p:txBody>
          <a:bodyPr/>
          <a:lstStyle>
            <a:lvl1pPr>
              <a:spcAft>
                <a:spcPts val="0"/>
              </a:spcAft>
              <a:defRPr sz="1200"/>
            </a:lvl1pPr>
            <a:lvl2pPr>
              <a:buNone/>
              <a:defRPr/>
            </a:lvl2pPr>
          </a:lstStyle>
          <a:p>
            <a:pPr lvl="0"/>
            <a:r>
              <a:rPr lang="de-DE"/>
              <a:t>Übertitel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12667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565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5AD6-F78E-47BB-A8F7-DAC5B20D6FB0}" type="datetime1">
              <a:rPr lang="de-CH" smtClean="0"/>
              <a:t>11.12.2023</a:t>
            </a:fld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48C108E-53F1-4879-8469-00241F87F5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422663"/>
            <a:ext cx="5205413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46125" y="1700213"/>
            <a:ext cx="5205413" cy="446563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 marL="536575" indent="-266700">
              <a:defRPr sz="1100"/>
            </a:lvl3pPr>
            <a:lvl4pPr marL="806450" indent="-266700">
              <a:defRPr sz="1100"/>
            </a:lvl4pPr>
            <a:lvl5pPr marL="1076325" indent="-266700">
              <a:defRPr sz="11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4F0BB-DA89-42E9-9F4A-78D231893657}" type="datetime1">
              <a:rPr lang="de-CH" smtClean="0"/>
              <a:t>11.12.2023</a:t>
            </a:fld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48C108E-53F1-4879-8469-00241F87F5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422663"/>
            <a:ext cx="9346319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008E95FD-6CF7-4073-9187-5AE2EEEB453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0464" y="1700213"/>
            <a:ext cx="5205413" cy="446563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 marL="536575" indent="-266700">
              <a:defRPr sz="1100"/>
            </a:lvl3pPr>
            <a:lvl4pPr marL="806450" indent="-266700">
              <a:defRPr sz="1100"/>
            </a:lvl4pPr>
            <a:lvl5pPr marL="1076325" indent="-266700">
              <a:defRPr sz="11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73871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EB003-6B59-4006-BC84-F7B4A7E88998}" type="datetime1">
              <a:rPr lang="de-CH" smtClean="0"/>
              <a:t>11.12.2023</a:t>
            </a:fld>
            <a:endParaRPr lang="de-CH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820939E9-24C0-4BF3-A112-B78E8F4578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422663"/>
            <a:ext cx="9346319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rei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1550170" y="1707078"/>
            <a:ext cx="7836481" cy="1325878"/>
          </a:xfrm>
        </p:spPr>
        <p:txBody>
          <a:bodyPr/>
          <a:lstStyle>
            <a:lvl1pPr>
              <a:spcAft>
                <a:spcPts val="200"/>
              </a:spcAft>
              <a:defRPr sz="1800" b="1"/>
            </a:lvl1pPr>
            <a:lvl2pPr marL="0" indent="0">
              <a:spcAft>
                <a:spcPts val="200"/>
              </a:spcAft>
              <a:buNone/>
              <a:defRPr/>
            </a:lvl2pPr>
            <a:lvl3pPr>
              <a:defRPr sz="1800"/>
            </a:lvl3pPr>
          </a:lstStyle>
          <a:p>
            <a:pPr lvl="0"/>
            <a:r>
              <a:rPr lang="de-DE"/>
              <a:t>01 (in 32 Pt) Titel (in 18 Pt)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 Text in 18 Pt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1557D-A731-4010-8F46-3BBE37E2A00C}" type="datetime1">
              <a:rPr lang="de-CH" smtClean="0"/>
              <a:t>11.12.2023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9552384" y="6417333"/>
            <a:ext cx="2196244" cy="180318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48C108E-53F1-4879-8469-00241F87F5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422663"/>
            <a:ext cx="5205413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8C31B36D-2C83-4E3A-BA51-710CFC8498B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52292" y="1700213"/>
            <a:ext cx="576000" cy="576000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de-DE"/>
              <a:t>Icon</a:t>
            </a:r>
            <a:endParaRPr lang="de-CH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B6C5BE49-F933-40B5-9AD2-113DF2E7C2A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550170" y="3219246"/>
            <a:ext cx="7836481" cy="1325878"/>
          </a:xfrm>
        </p:spPr>
        <p:txBody>
          <a:bodyPr/>
          <a:lstStyle>
            <a:lvl1pPr>
              <a:spcAft>
                <a:spcPts val="200"/>
              </a:spcAft>
              <a:defRPr sz="1800" b="1"/>
            </a:lvl1pPr>
            <a:lvl2pPr marL="0" indent="0">
              <a:spcAft>
                <a:spcPts val="200"/>
              </a:spcAft>
              <a:buNone/>
              <a:defRPr/>
            </a:lvl2pPr>
            <a:lvl3pPr>
              <a:defRPr sz="1800"/>
            </a:lvl3pPr>
          </a:lstStyle>
          <a:p>
            <a:pPr lvl="0"/>
            <a:r>
              <a:rPr lang="de-DE"/>
              <a:t>01 (in 32 Pt) Titel (in 18 Pt)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 Text in 18 Pt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3" name="Inhaltsplatzhalter 10">
            <a:extLst>
              <a:ext uri="{FF2B5EF4-FFF2-40B4-BE49-F238E27FC236}">
                <a16:creationId xmlns:a16="http://schemas.microsoft.com/office/drawing/2014/main" id="{974F16B2-0B55-41C8-96A5-04308389A1D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52292" y="3212381"/>
            <a:ext cx="576000" cy="576000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de-DE"/>
              <a:t>Icon</a:t>
            </a:r>
            <a:endParaRPr lang="de-CH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1AEA4BA4-6F3E-4C07-92CC-ED548EDCEA7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1550170" y="4731414"/>
            <a:ext cx="7836481" cy="1325878"/>
          </a:xfrm>
        </p:spPr>
        <p:txBody>
          <a:bodyPr/>
          <a:lstStyle>
            <a:lvl1pPr>
              <a:spcAft>
                <a:spcPts val="200"/>
              </a:spcAft>
              <a:defRPr sz="1800" b="1"/>
            </a:lvl1pPr>
            <a:lvl2pPr marL="0" indent="0">
              <a:spcAft>
                <a:spcPts val="200"/>
              </a:spcAft>
              <a:buNone/>
              <a:defRPr/>
            </a:lvl2pPr>
            <a:lvl3pPr>
              <a:defRPr sz="1800"/>
            </a:lvl3pPr>
          </a:lstStyle>
          <a:p>
            <a:pPr lvl="0"/>
            <a:r>
              <a:rPr lang="de-DE"/>
              <a:t>01 (in 32 Pt) Titel (in 18 Pt)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 Text in 18 Pt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5" name="Inhaltsplatzhalter 10">
            <a:extLst>
              <a:ext uri="{FF2B5EF4-FFF2-40B4-BE49-F238E27FC236}">
                <a16:creationId xmlns:a16="http://schemas.microsoft.com/office/drawing/2014/main" id="{14658B7E-6DDF-4529-9DCD-68D007A65D5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52292" y="4724549"/>
            <a:ext cx="576000" cy="576000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de-DE"/>
              <a:t>Icon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1847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53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53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3B163C3-B4DB-4BF1-92F1-65C7E773AA23}"/>
              </a:ext>
            </a:extLst>
          </p:cNvPr>
          <p:cNvSpPr/>
          <p:nvPr userDrawn="1"/>
        </p:nvSpPr>
        <p:spPr>
          <a:xfrm>
            <a:off x="263525" y="260350"/>
            <a:ext cx="11664950" cy="63373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CE3F5-AE82-49CD-823D-7C91508A89F2}" type="datetime1">
              <a:rPr lang="de-CH" smtClean="0"/>
              <a:t>11.12.2023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9552384" y="6417333"/>
            <a:ext cx="2196244" cy="180318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48C108E-53F1-4879-8469-00241F87F5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422663"/>
            <a:ext cx="5205413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E765768D-A84F-48A6-982F-09DBF4DC3AA2}"/>
              </a:ext>
            </a:extLst>
          </p:cNvPr>
          <p:cNvGrpSpPr/>
          <p:nvPr userDrawn="1"/>
        </p:nvGrpSpPr>
        <p:grpSpPr>
          <a:xfrm>
            <a:off x="11059940" y="320100"/>
            <a:ext cx="301760" cy="301692"/>
            <a:chOff x="6962388" y="399746"/>
            <a:chExt cx="301760" cy="301692"/>
          </a:xfrm>
        </p:grpSpPr>
        <p:sp>
          <p:nvSpPr>
            <p:cNvPr id="16" name="Freihandform 3966">
              <a:extLst>
                <a:ext uri="{FF2B5EF4-FFF2-40B4-BE49-F238E27FC236}">
                  <a16:creationId xmlns:a16="http://schemas.microsoft.com/office/drawing/2014/main" id="{63F69485-590F-43A2-A4CA-B1AA73681E94}"/>
                </a:ext>
              </a:extLst>
            </p:cNvPr>
            <p:cNvSpPr/>
            <p:nvPr userDrawn="1"/>
          </p:nvSpPr>
          <p:spPr>
            <a:xfrm>
              <a:off x="6962388" y="399746"/>
              <a:ext cx="301760" cy="301692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chemeClr val="accent4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9880EF3C-6D9C-40EC-A2BA-BB636AE9FE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44248" y="426164"/>
              <a:ext cx="132839" cy="234633"/>
            </a:xfrm>
            <a:custGeom>
              <a:avLst/>
              <a:gdLst>
                <a:gd name="T0" fmla="*/ 277 w 305"/>
                <a:gd name="T1" fmla="*/ 379 h 540"/>
                <a:gd name="T2" fmla="*/ 277 w 305"/>
                <a:gd name="T3" fmla="*/ 379 h 540"/>
                <a:gd name="T4" fmla="*/ 255 w 305"/>
                <a:gd name="T5" fmla="*/ 511 h 540"/>
                <a:gd name="T6" fmla="*/ 218 w 305"/>
                <a:gd name="T7" fmla="*/ 359 h 540"/>
                <a:gd name="T8" fmla="*/ 189 w 305"/>
                <a:gd name="T9" fmla="*/ 411 h 540"/>
                <a:gd name="T10" fmla="*/ 156 w 305"/>
                <a:gd name="T11" fmla="*/ 515 h 540"/>
                <a:gd name="T12" fmla="*/ 152 w 305"/>
                <a:gd name="T13" fmla="*/ 515 h 540"/>
                <a:gd name="T14" fmla="*/ 171 w 305"/>
                <a:gd name="T15" fmla="*/ 273 h 540"/>
                <a:gd name="T16" fmla="*/ 168 w 305"/>
                <a:gd name="T17" fmla="*/ 254 h 540"/>
                <a:gd name="T18" fmla="*/ 140 w 305"/>
                <a:gd name="T19" fmla="*/ 256 h 540"/>
                <a:gd name="T20" fmla="*/ 125 w 305"/>
                <a:gd name="T21" fmla="*/ 307 h 540"/>
                <a:gd name="T22" fmla="*/ 154 w 305"/>
                <a:gd name="T23" fmla="*/ 142 h 540"/>
                <a:gd name="T24" fmla="*/ 192 w 305"/>
                <a:gd name="T25" fmla="*/ 77 h 540"/>
                <a:gd name="T26" fmla="*/ 213 w 305"/>
                <a:gd name="T27" fmla="*/ 20 h 540"/>
                <a:gd name="T28" fmla="*/ 229 w 305"/>
                <a:gd name="T29" fmla="*/ 72 h 540"/>
                <a:gd name="T30" fmla="*/ 256 w 305"/>
                <a:gd name="T31" fmla="*/ 102 h 540"/>
                <a:gd name="T32" fmla="*/ 304 w 305"/>
                <a:gd name="T33" fmla="*/ 226 h 540"/>
                <a:gd name="T34" fmla="*/ 270 w 305"/>
                <a:gd name="T35" fmla="*/ 231 h 540"/>
                <a:gd name="T36" fmla="*/ 277 w 305"/>
                <a:gd name="T37" fmla="*/ 379 h 540"/>
                <a:gd name="T38" fmla="*/ 76 w 305"/>
                <a:gd name="T39" fmla="*/ 540 h 540"/>
                <a:gd name="T40" fmla="*/ 76 w 305"/>
                <a:gd name="T41" fmla="*/ 540 h 540"/>
                <a:gd name="T42" fmla="*/ 53 w 305"/>
                <a:gd name="T43" fmla="*/ 506 h 540"/>
                <a:gd name="T44" fmla="*/ 61 w 305"/>
                <a:gd name="T45" fmla="*/ 340 h 540"/>
                <a:gd name="T46" fmla="*/ 23 w 305"/>
                <a:gd name="T47" fmla="*/ 363 h 540"/>
                <a:gd name="T48" fmla="*/ 4 w 305"/>
                <a:gd name="T49" fmla="*/ 299 h 540"/>
                <a:gd name="T50" fmla="*/ 29 w 305"/>
                <a:gd name="T51" fmla="*/ 143 h 540"/>
                <a:gd name="T52" fmla="*/ 70 w 305"/>
                <a:gd name="T53" fmla="*/ 94 h 540"/>
                <a:gd name="T54" fmla="*/ 94 w 305"/>
                <a:gd name="T55" fmla="*/ 83 h 540"/>
                <a:gd name="T56" fmla="*/ 101 w 305"/>
                <a:gd name="T57" fmla="*/ 53 h 540"/>
                <a:gd name="T58" fmla="*/ 127 w 305"/>
                <a:gd name="T59" fmla="*/ 4 h 540"/>
                <a:gd name="T60" fmla="*/ 180 w 305"/>
                <a:gd name="T61" fmla="*/ 25 h 540"/>
                <a:gd name="T62" fmla="*/ 152 w 305"/>
                <a:gd name="T63" fmla="*/ 94 h 540"/>
                <a:gd name="T64" fmla="*/ 139 w 305"/>
                <a:gd name="T65" fmla="*/ 20 h 540"/>
                <a:gd name="T66" fmla="*/ 118 w 305"/>
                <a:gd name="T67" fmla="*/ 112 h 540"/>
                <a:gd name="T68" fmla="*/ 45 w 305"/>
                <a:gd name="T69" fmla="*/ 191 h 540"/>
                <a:gd name="T70" fmla="*/ 34 w 305"/>
                <a:gd name="T71" fmla="*/ 315 h 540"/>
                <a:gd name="T72" fmla="*/ 51 w 305"/>
                <a:gd name="T73" fmla="*/ 276 h 540"/>
                <a:gd name="T74" fmla="*/ 94 w 305"/>
                <a:gd name="T75" fmla="*/ 299 h 540"/>
                <a:gd name="T76" fmla="*/ 82 w 305"/>
                <a:gd name="T77" fmla="*/ 462 h 540"/>
                <a:gd name="T78" fmla="*/ 133 w 305"/>
                <a:gd name="T79" fmla="*/ 367 h 540"/>
                <a:gd name="T80" fmla="*/ 111 w 305"/>
                <a:gd name="T81" fmla="*/ 455 h 540"/>
                <a:gd name="T82" fmla="*/ 76 w 305"/>
                <a:gd name="T83" fmla="*/ 54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5" h="540">
                  <a:moveTo>
                    <a:pt x="277" y="379"/>
                  </a:moveTo>
                  <a:lnTo>
                    <a:pt x="277" y="379"/>
                  </a:lnTo>
                  <a:cubicBezTo>
                    <a:pt x="280" y="417"/>
                    <a:pt x="280" y="501"/>
                    <a:pt x="255" y="511"/>
                  </a:cubicBezTo>
                  <a:cubicBezTo>
                    <a:pt x="247" y="513"/>
                    <a:pt x="252" y="355"/>
                    <a:pt x="218" y="359"/>
                  </a:cubicBezTo>
                  <a:cubicBezTo>
                    <a:pt x="195" y="362"/>
                    <a:pt x="195" y="364"/>
                    <a:pt x="189" y="411"/>
                  </a:cubicBezTo>
                  <a:cubicBezTo>
                    <a:pt x="182" y="472"/>
                    <a:pt x="168" y="501"/>
                    <a:pt x="156" y="515"/>
                  </a:cubicBezTo>
                  <a:cubicBezTo>
                    <a:pt x="154" y="517"/>
                    <a:pt x="153" y="517"/>
                    <a:pt x="152" y="515"/>
                  </a:cubicBezTo>
                  <a:cubicBezTo>
                    <a:pt x="150" y="434"/>
                    <a:pt x="162" y="354"/>
                    <a:pt x="171" y="273"/>
                  </a:cubicBezTo>
                  <a:cubicBezTo>
                    <a:pt x="171" y="264"/>
                    <a:pt x="172" y="260"/>
                    <a:pt x="168" y="254"/>
                  </a:cubicBezTo>
                  <a:cubicBezTo>
                    <a:pt x="162" y="246"/>
                    <a:pt x="146" y="250"/>
                    <a:pt x="140" y="256"/>
                  </a:cubicBezTo>
                  <a:cubicBezTo>
                    <a:pt x="126" y="271"/>
                    <a:pt x="136" y="305"/>
                    <a:pt x="125" y="307"/>
                  </a:cubicBezTo>
                  <a:cubicBezTo>
                    <a:pt x="114" y="310"/>
                    <a:pt x="109" y="229"/>
                    <a:pt x="154" y="142"/>
                  </a:cubicBezTo>
                  <a:cubicBezTo>
                    <a:pt x="168" y="116"/>
                    <a:pt x="192" y="98"/>
                    <a:pt x="192" y="77"/>
                  </a:cubicBezTo>
                  <a:cubicBezTo>
                    <a:pt x="192" y="58"/>
                    <a:pt x="189" y="28"/>
                    <a:pt x="213" y="20"/>
                  </a:cubicBezTo>
                  <a:cubicBezTo>
                    <a:pt x="239" y="10"/>
                    <a:pt x="231" y="63"/>
                    <a:pt x="229" y="72"/>
                  </a:cubicBezTo>
                  <a:cubicBezTo>
                    <a:pt x="224" y="91"/>
                    <a:pt x="240" y="93"/>
                    <a:pt x="256" y="102"/>
                  </a:cubicBezTo>
                  <a:cubicBezTo>
                    <a:pt x="294" y="124"/>
                    <a:pt x="305" y="185"/>
                    <a:pt x="304" y="226"/>
                  </a:cubicBezTo>
                  <a:cubicBezTo>
                    <a:pt x="301" y="236"/>
                    <a:pt x="269" y="211"/>
                    <a:pt x="270" y="231"/>
                  </a:cubicBezTo>
                  <a:lnTo>
                    <a:pt x="277" y="379"/>
                  </a:lnTo>
                  <a:close/>
                  <a:moveTo>
                    <a:pt x="76" y="540"/>
                  </a:moveTo>
                  <a:lnTo>
                    <a:pt x="76" y="540"/>
                  </a:lnTo>
                  <a:cubicBezTo>
                    <a:pt x="65" y="540"/>
                    <a:pt x="55" y="520"/>
                    <a:pt x="53" y="506"/>
                  </a:cubicBezTo>
                  <a:cubicBezTo>
                    <a:pt x="45" y="454"/>
                    <a:pt x="68" y="392"/>
                    <a:pt x="61" y="340"/>
                  </a:cubicBezTo>
                  <a:cubicBezTo>
                    <a:pt x="52" y="355"/>
                    <a:pt x="38" y="379"/>
                    <a:pt x="23" y="363"/>
                  </a:cubicBezTo>
                  <a:cubicBezTo>
                    <a:pt x="8" y="346"/>
                    <a:pt x="6" y="320"/>
                    <a:pt x="4" y="299"/>
                  </a:cubicBezTo>
                  <a:cubicBezTo>
                    <a:pt x="0" y="246"/>
                    <a:pt x="13" y="193"/>
                    <a:pt x="29" y="143"/>
                  </a:cubicBezTo>
                  <a:cubicBezTo>
                    <a:pt x="37" y="118"/>
                    <a:pt x="45" y="106"/>
                    <a:pt x="70" y="94"/>
                  </a:cubicBezTo>
                  <a:cubicBezTo>
                    <a:pt x="78" y="90"/>
                    <a:pt x="86" y="87"/>
                    <a:pt x="94" y="83"/>
                  </a:cubicBezTo>
                  <a:cubicBezTo>
                    <a:pt x="115" y="74"/>
                    <a:pt x="100" y="72"/>
                    <a:pt x="101" y="53"/>
                  </a:cubicBezTo>
                  <a:cubicBezTo>
                    <a:pt x="102" y="37"/>
                    <a:pt x="107" y="7"/>
                    <a:pt x="127" y="4"/>
                  </a:cubicBezTo>
                  <a:cubicBezTo>
                    <a:pt x="147" y="0"/>
                    <a:pt x="183" y="13"/>
                    <a:pt x="180" y="25"/>
                  </a:cubicBezTo>
                  <a:cubicBezTo>
                    <a:pt x="175" y="64"/>
                    <a:pt x="176" y="89"/>
                    <a:pt x="152" y="94"/>
                  </a:cubicBezTo>
                  <a:cubicBezTo>
                    <a:pt x="155" y="58"/>
                    <a:pt x="177" y="20"/>
                    <a:pt x="139" y="20"/>
                  </a:cubicBezTo>
                  <a:cubicBezTo>
                    <a:pt x="99" y="39"/>
                    <a:pt x="160" y="96"/>
                    <a:pt x="118" y="112"/>
                  </a:cubicBezTo>
                  <a:cubicBezTo>
                    <a:pt x="74" y="128"/>
                    <a:pt x="61" y="143"/>
                    <a:pt x="45" y="191"/>
                  </a:cubicBezTo>
                  <a:cubicBezTo>
                    <a:pt x="29" y="237"/>
                    <a:pt x="23" y="311"/>
                    <a:pt x="34" y="315"/>
                  </a:cubicBezTo>
                  <a:cubicBezTo>
                    <a:pt x="41" y="315"/>
                    <a:pt x="47" y="296"/>
                    <a:pt x="51" y="276"/>
                  </a:cubicBezTo>
                  <a:cubicBezTo>
                    <a:pt x="56" y="250"/>
                    <a:pt x="89" y="283"/>
                    <a:pt x="94" y="299"/>
                  </a:cubicBezTo>
                  <a:cubicBezTo>
                    <a:pt x="107" y="351"/>
                    <a:pt x="79" y="411"/>
                    <a:pt x="82" y="462"/>
                  </a:cubicBezTo>
                  <a:cubicBezTo>
                    <a:pt x="88" y="439"/>
                    <a:pt x="125" y="356"/>
                    <a:pt x="133" y="367"/>
                  </a:cubicBezTo>
                  <a:cubicBezTo>
                    <a:pt x="141" y="391"/>
                    <a:pt x="130" y="405"/>
                    <a:pt x="111" y="455"/>
                  </a:cubicBezTo>
                  <a:cubicBezTo>
                    <a:pt x="105" y="476"/>
                    <a:pt x="88" y="540"/>
                    <a:pt x="76" y="54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1424368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12041788-7A9E-4EA2-9D61-D530B1593A52}"/>
              </a:ext>
            </a:extLst>
          </p:cNvPr>
          <p:cNvSpPr/>
          <p:nvPr userDrawn="1"/>
        </p:nvSpPr>
        <p:spPr>
          <a:xfrm>
            <a:off x="263525" y="260350"/>
            <a:ext cx="11664950" cy="63373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46125" y="1700213"/>
            <a:ext cx="5205413" cy="446563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 marL="536575" indent="-266700">
              <a:defRPr sz="1100"/>
            </a:lvl3pPr>
            <a:lvl4pPr marL="806450" indent="-266700">
              <a:defRPr sz="1100"/>
            </a:lvl4pPr>
            <a:lvl5pPr marL="1076325" indent="-266700">
              <a:defRPr sz="11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93241-256E-45CF-8069-9C515502B7C8}" type="datetime1">
              <a:rPr lang="de-CH" smtClean="0"/>
              <a:t>11.12.2023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9552384" y="6417333"/>
            <a:ext cx="2196244" cy="180318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48C108E-53F1-4879-8469-00241F87F5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422663"/>
            <a:ext cx="9346319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008E95FD-6CF7-4073-9187-5AE2EEEB453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0464" y="1700213"/>
            <a:ext cx="5205413" cy="446563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 marL="536575" indent="-266700">
              <a:defRPr sz="1100"/>
            </a:lvl3pPr>
            <a:lvl4pPr marL="806450" indent="-266700">
              <a:defRPr sz="1100"/>
            </a:lvl4pPr>
            <a:lvl5pPr marL="1076325" indent="-266700">
              <a:defRPr sz="11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98F5D247-CFA6-474E-AA57-F25C677A7238}"/>
              </a:ext>
            </a:extLst>
          </p:cNvPr>
          <p:cNvGrpSpPr/>
          <p:nvPr userDrawn="1"/>
        </p:nvGrpSpPr>
        <p:grpSpPr>
          <a:xfrm>
            <a:off x="11059940" y="320100"/>
            <a:ext cx="301760" cy="301692"/>
            <a:chOff x="6962388" y="399746"/>
            <a:chExt cx="301760" cy="301692"/>
          </a:xfrm>
        </p:grpSpPr>
        <p:sp>
          <p:nvSpPr>
            <p:cNvPr id="16" name="Freihandform 3966">
              <a:extLst>
                <a:ext uri="{FF2B5EF4-FFF2-40B4-BE49-F238E27FC236}">
                  <a16:creationId xmlns:a16="http://schemas.microsoft.com/office/drawing/2014/main" id="{1494D239-C0E0-4F48-99AD-9BDD1E06567C}"/>
                </a:ext>
              </a:extLst>
            </p:cNvPr>
            <p:cNvSpPr/>
            <p:nvPr userDrawn="1"/>
          </p:nvSpPr>
          <p:spPr>
            <a:xfrm>
              <a:off x="6962388" y="399746"/>
              <a:ext cx="301760" cy="301692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chemeClr val="accent4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DAD3D60E-0192-42FC-A21F-C374ACF709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44248" y="426164"/>
              <a:ext cx="132839" cy="234633"/>
            </a:xfrm>
            <a:custGeom>
              <a:avLst/>
              <a:gdLst>
                <a:gd name="T0" fmla="*/ 277 w 305"/>
                <a:gd name="T1" fmla="*/ 379 h 540"/>
                <a:gd name="T2" fmla="*/ 277 w 305"/>
                <a:gd name="T3" fmla="*/ 379 h 540"/>
                <a:gd name="T4" fmla="*/ 255 w 305"/>
                <a:gd name="T5" fmla="*/ 511 h 540"/>
                <a:gd name="T6" fmla="*/ 218 w 305"/>
                <a:gd name="T7" fmla="*/ 359 h 540"/>
                <a:gd name="T8" fmla="*/ 189 w 305"/>
                <a:gd name="T9" fmla="*/ 411 h 540"/>
                <a:gd name="T10" fmla="*/ 156 w 305"/>
                <a:gd name="T11" fmla="*/ 515 h 540"/>
                <a:gd name="T12" fmla="*/ 152 w 305"/>
                <a:gd name="T13" fmla="*/ 515 h 540"/>
                <a:gd name="T14" fmla="*/ 171 w 305"/>
                <a:gd name="T15" fmla="*/ 273 h 540"/>
                <a:gd name="T16" fmla="*/ 168 w 305"/>
                <a:gd name="T17" fmla="*/ 254 h 540"/>
                <a:gd name="T18" fmla="*/ 140 w 305"/>
                <a:gd name="T19" fmla="*/ 256 h 540"/>
                <a:gd name="T20" fmla="*/ 125 w 305"/>
                <a:gd name="T21" fmla="*/ 307 h 540"/>
                <a:gd name="T22" fmla="*/ 154 w 305"/>
                <a:gd name="T23" fmla="*/ 142 h 540"/>
                <a:gd name="T24" fmla="*/ 192 w 305"/>
                <a:gd name="T25" fmla="*/ 77 h 540"/>
                <a:gd name="T26" fmla="*/ 213 w 305"/>
                <a:gd name="T27" fmla="*/ 20 h 540"/>
                <a:gd name="T28" fmla="*/ 229 w 305"/>
                <a:gd name="T29" fmla="*/ 72 h 540"/>
                <a:gd name="T30" fmla="*/ 256 w 305"/>
                <a:gd name="T31" fmla="*/ 102 h 540"/>
                <a:gd name="T32" fmla="*/ 304 w 305"/>
                <a:gd name="T33" fmla="*/ 226 h 540"/>
                <a:gd name="T34" fmla="*/ 270 w 305"/>
                <a:gd name="T35" fmla="*/ 231 h 540"/>
                <a:gd name="T36" fmla="*/ 277 w 305"/>
                <a:gd name="T37" fmla="*/ 379 h 540"/>
                <a:gd name="T38" fmla="*/ 76 w 305"/>
                <a:gd name="T39" fmla="*/ 540 h 540"/>
                <a:gd name="T40" fmla="*/ 76 w 305"/>
                <a:gd name="T41" fmla="*/ 540 h 540"/>
                <a:gd name="T42" fmla="*/ 53 w 305"/>
                <a:gd name="T43" fmla="*/ 506 h 540"/>
                <a:gd name="T44" fmla="*/ 61 w 305"/>
                <a:gd name="T45" fmla="*/ 340 h 540"/>
                <a:gd name="T46" fmla="*/ 23 w 305"/>
                <a:gd name="T47" fmla="*/ 363 h 540"/>
                <a:gd name="T48" fmla="*/ 4 w 305"/>
                <a:gd name="T49" fmla="*/ 299 h 540"/>
                <a:gd name="T50" fmla="*/ 29 w 305"/>
                <a:gd name="T51" fmla="*/ 143 h 540"/>
                <a:gd name="T52" fmla="*/ 70 w 305"/>
                <a:gd name="T53" fmla="*/ 94 h 540"/>
                <a:gd name="T54" fmla="*/ 94 w 305"/>
                <a:gd name="T55" fmla="*/ 83 h 540"/>
                <a:gd name="T56" fmla="*/ 101 w 305"/>
                <a:gd name="T57" fmla="*/ 53 h 540"/>
                <a:gd name="T58" fmla="*/ 127 w 305"/>
                <a:gd name="T59" fmla="*/ 4 h 540"/>
                <a:gd name="T60" fmla="*/ 180 w 305"/>
                <a:gd name="T61" fmla="*/ 25 h 540"/>
                <a:gd name="T62" fmla="*/ 152 w 305"/>
                <a:gd name="T63" fmla="*/ 94 h 540"/>
                <a:gd name="T64" fmla="*/ 139 w 305"/>
                <a:gd name="T65" fmla="*/ 20 h 540"/>
                <a:gd name="T66" fmla="*/ 118 w 305"/>
                <a:gd name="T67" fmla="*/ 112 h 540"/>
                <a:gd name="T68" fmla="*/ 45 w 305"/>
                <a:gd name="T69" fmla="*/ 191 h 540"/>
                <a:gd name="T70" fmla="*/ 34 w 305"/>
                <a:gd name="T71" fmla="*/ 315 h 540"/>
                <a:gd name="T72" fmla="*/ 51 w 305"/>
                <a:gd name="T73" fmla="*/ 276 h 540"/>
                <a:gd name="T74" fmla="*/ 94 w 305"/>
                <a:gd name="T75" fmla="*/ 299 h 540"/>
                <a:gd name="T76" fmla="*/ 82 w 305"/>
                <a:gd name="T77" fmla="*/ 462 h 540"/>
                <a:gd name="T78" fmla="*/ 133 w 305"/>
                <a:gd name="T79" fmla="*/ 367 h 540"/>
                <a:gd name="T80" fmla="*/ 111 w 305"/>
                <a:gd name="T81" fmla="*/ 455 h 540"/>
                <a:gd name="T82" fmla="*/ 76 w 305"/>
                <a:gd name="T83" fmla="*/ 54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5" h="540">
                  <a:moveTo>
                    <a:pt x="277" y="379"/>
                  </a:moveTo>
                  <a:lnTo>
                    <a:pt x="277" y="379"/>
                  </a:lnTo>
                  <a:cubicBezTo>
                    <a:pt x="280" y="417"/>
                    <a:pt x="280" y="501"/>
                    <a:pt x="255" y="511"/>
                  </a:cubicBezTo>
                  <a:cubicBezTo>
                    <a:pt x="247" y="513"/>
                    <a:pt x="252" y="355"/>
                    <a:pt x="218" y="359"/>
                  </a:cubicBezTo>
                  <a:cubicBezTo>
                    <a:pt x="195" y="362"/>
                    <a:pt x="195" y="364"/>
                    <a:pt x="189" y="411"/>
                  </a:cubicBezTo>
                  <a:cubicBezTo>
                    <a:pt x="182" y="472"/>
                    <a:pt x="168" y="501"/>
                    <a:pt x="156" y="515"/>
                  </a:cubicBezTo>
                  <a:cubicBezTo>
                    <a:pt x="154" y="517"/>
                    <a:pt x="153" y="517"/>
                    <a:pt x="152" y="515"/>
                  </a:cubicBezTo>
                  <a:cubicBezTo>
                    <a:pt x="150" y="434"/>
                    <a:pt x="162" y="354"/>
                    <a:pt x="171" y="273"/>
                  </a:cubicBezTo>
                  <a:cubicBezTo>
                    <a:pt x="171" y="264"/>
                    <a:pt x="172" y="260"/>
                    <a:pt x="168" y="254"/>
                  </a:cubicBezTo>
                  <a:cubicBezTo>
                    <a:pt x="162" y="246"/>
                    <a:pt x="146" y="250"/>
                    <a:pt x="140" y="256"/>
                  </a:cubicBezTo>
                  <a:cubicBezTo>
                    <a:pt x="126" y="271"/>
                    <a:pt x="136" y="305"/>
                    <a:pt x="125" y="307"/>
                  </a:cubicBezTo>
                  <a:cubicBezTo>
                    <a:pt x="114" y="310"/>
                    <a:pt x="109" y="229"/>
                    <a:pt x="154" y="142"/>
                  </a:cubicBezTo>
                  <a:cubicBezTo>
                    <a:pt x="168" y="116"/>
                    <a:pt x="192" y="98"/>
                    <a:pt x="192" y="77"/>
                  </a:cubicBezTo>
                  <a:cubicBezTo>
                    <a:pt x="192" y="58"/>
                    <a:pt x="189" y="28"/>
                    <a:pt x="213" y="20"/>
                  </a:cubicBezTo>
                  <a:cubicBezTo>
                    <a:pt x="239" y="10"/>
                    <a:pt x="231" y="63"/>
                    <a:pt x="229" y="72"/>
                  </a:cubicBezTo>
                  <a:cubicBezTo>
                    <a:pt x="224" y="91"/>
                    <a:pt x="240" y="93"/>
                    <a:pt x="256" y="102"/>
                  </a:cubicBezTo>
                  <a:cubicBezTo>
                    <a:pt x="294" y="124"/>
                    <a:pt x="305" y="185"/>
                    <a:pt x="304" y="226"/>
                  </a:cubicBezTo>
                  <a:cubicBezTo>
                    <a:pt x="301" y="236"/>
                    <a:pt x="269" y="211"/>
                    <a:pt x="270" y="231"/>
                  </a:cubicBezTo>
                  <a:lnTo>
                    <a:pt x="277" y="379"/>
                  </a:lnTo>
                  <a:close/>
                  <a:moveTo>
                    <a:pt x="76" y="540"/>
                  </a:moveTo>
                  <a:lnTo>
                    <a:pt x="76" y="540"/>
                  </a:lnTo>
                  <a:cubicBezTo>
                    <a:pt x="65" y="540"/>
                    <a:pt x="55" y="520"/>
                    <a:pt x="53" y="506"/>
                  </a:cubicBezTo>
                  <a:cubicBezTo>
                    <a:pt x="45" y="454"/>
                    <a:pt x="68" y="392"/>
                    <a:pt x="61" y="340"/>
                  </a:cubicBezTo>
                  <a:cubicBezTo>
                    <a:pt x="52" y="355"/>
                    <a:pt x="38" y="379"/>
                    <a:pt x="23" y="363"/>
                  </a:cubicBezTo>
                  <a:cubicBezTo>
                    <a:pt x="8" y="346"/>
                    <a:pt x="6" y="320"/>
                    <a:pt x="4" y="299"/>
                  </a:cubicBezTo>
                  <a:cubicBezTo>
                    <a:pt x="0" y="246"/>
                    <a:pt x="13" y="193"/>
                    <a:pt x="29" y="143"/>
                  </a:cubicBezTo>
                  <a:cubicBezTo>
                    <a:pt x="37" y="118"/>
                    <a:pt x="45" y="106"/>
                    <a:pt x="70" y="94"/>
                  </a:cubicBezTo>
                  <a:cubicBezTo>
                    <a:pt x="78" y="90"/>
                    <a:pt x="86" y="87"/>
                    <a:pt x="94" y="83"/>
                  </a:cubicBezTo>
                  <a:cubicBezTo>
                    <a:pt x="115" y="74"/>
                    <a:pt x="100" y="72"/>
                    <a:pt x="101" y="53"/>
                  </a:cubicBezTo>
                  <a:cubicBezTo>
                    <a:pt x="102" y="37"/>
                    <a:pt x="107" y="7"/>
                    <a:pt x="127" y="4"/>
                  </a:cubicBezTo>
                  <a:cubicBezTo>
                    <a:pt x="147" y="0"/>
                    <a:pt x="183" y="13"/>
                    <a:pt x="180" y="25"/>
                  </a:cubicBezTo>
                  <a:cubicBezTo>
                    <a:pt x="175" y="64"/>
                    <a:pt x="176" y="89"/>
                    <a:pt x="152" y="94"/>
                  </a:cubicBezTo>
                  <a:cubicBezTo>
                    <a:pt x="155" y="58"/>
                    <a:pt x="177" y="20"/>
                    <a:pt x="139" y="20"/>
                  </a:cubicBezTo>
                  <a:cubicBezTo>
                    <a:pt x="99" y="39"/>
                    <a:pt x="160" y="96"/>
                    <a:pt x="118" y="112"/>
                  </a:cubicBezTo>
                  <a:cubicBezTo>
                    <a:pt x="74" y="128"/>
                    <a:pt x="61" y="143"/>
                    <a:pt x="45" y="191"/>
                  </a:cubicBezTo>
                  <a:cubicBezTo>
                    <a:pt x="29" y="237"/>
                    <a:pt x="23" y="311"/>
                    <a:pt x="34" y="315"/>
                  </a:cubicBezTo>
                  <a:cubicBezTo>
                    <a:pt x="41" y="315"/>
                    <a:pt x="47" y="296"/>
                    <a:pt x="51" y="276"/>
                  </a:cubicBezTo>
                  <a:cubicBezTo>
                    <a:pt x="56" y="250"/>
                    <a:pt x="89" y="283"/>
                    <a:pt x="94" y="299"/>
                  </a:cubicBezTo>
                  <a:cubicBezTo>
                    <a:pt x="107" y="351"/>
                    <a:pt x="79" y="411"/>
                    <a:pt x="82" y="462"/>
                  </a:cubicBezTo>
                  <a:cubicBezTo>
                    <a:pt x="88" y="439"/>
                    <a:pt x="125" y="356"/>
                    <a:pt x="133" y="367"/>
                  </a:cubicBezTo>
                  <a:cubicBezTo>
                    <a:pt x="141" y="391"/>
                    <a:pt x="130" y="405"/>
                    <a:pt x="111" y="455"/>
                  </a:cubicBezTo>
                  <a:cubicBezTo>
                    <a:pt x="105" y="476"/>
                    <a:pt x="88" y="540"/>
                    <a:pt x="76" y="54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3961417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57F46B91-071C-4E66-8EBC-3D67863F2128}"/>
              </a:ext>
            </a:extLst>
          </p:cNvPr>
          <p:cNvSpPr/>
          <p:nvPr userDrawn="1"/>
        </p:nvSpPr>
        <p:spPr>
          <a:xfrm>
            <a:off x="263525" y="260350"/>
            <a:ext cx="11664950" cy="63373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2D594-150A-4D78-B67D-6BBFCA01A6FA}" type="datetime1">
              <a:rPr lang="de-CH" smtClean="0"/>
              <a:t>11.12.2023</a:t>
            </a:fld>
            <a:endParaRPr lang="de-CH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9552384" y="6417333"/>
            <a:ext cx="2196244" cy="180318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820939E9-24C0-4BF3-A112-B78E8F4578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422663"/>
            <a:ext cx="9346319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7CCCF340-0EA2-44F6-8250-2ED6F74A406C}"/>
              </a:ext>
            </a:extLst>
          </p:cNvPr>
          <p:cNvGrpSpPr/>
          <p:nvPr userDrawn="1"/>
        </p:nvGrpSpPr>
        <p:grpSpPr>
          <a:xfrm>
            <a:off x="11059940" y="320100"/>
            <a:ext cx="301760" cy="301692"/>
            <a:chOff x="6962388" y="399746"/>
            <a:chExt cx="301760" cy="301692"/>
          </a:xfrm>
        </p:grpSpPr>
        <p:sp>
          <p:nvSpPr>
            <p:cNvPr id="15" name="Freihandform 3966">
              <a:extLst>
                <a:ext uri="{FF2B5EF4-FFF2-40B4-BE49-F238E27FC236}">
                  <a16:creationId xmlns:a16="http://schemas.microsoft.com/office/drawing/2014/main" id="{DFC3196F-16FA-4497-9D3A-FD4EA2DEACFD}"/>
                </a:ext>
              </a:extLst>
            </p:cNvPr>
            <p:cNvSpPr/>
            <p:nvPr userDrawn="1"/>
          </p:nvSpPr>
          <p:spPr>
            <a:xfrm>
              <a:off x="6962388" y="399746"/>
              <a:ext cx="301760" cy="301692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chemeClr val="accent4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4D5B46C-F871-4690-9A0F-FDC83355191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44248" y="426164"/>
              <a:ext cx="132839" cy="234633"/>
            </a:xfrm>
            <a:custGeom>
              <a:avLst/>
              <a:gdLst>
                <a:gd name="T0" fmla="*/ 277 w 305"/>
                <a:gd name="T1" fmla="*/ 379 h 540"/>
                <a:gd name="T2" fmla="*/ 277 w 305"/>
                <a:gd name="T3" fmla="*/ 379 h 540"/>
                <a:gd name="T4" fmla="*/ 255 w 305"/>
                <a:gd name="T5" fmla="*/ 511 h 540"/>
                <a:gd name="T6" fmla="*/ 218 w 305"/>
                <a:gd name="T7" fmla="*/ 359 h 540"/>
                <a:gd name="T8" fmla="*/ 189 w 305"/>
                <a:gd name="T9" fmla="*/ 411 h 540"/>
                <a:gd name="T10" fmla="*/ 156 w 305"/>
                <a:gd name="T11" fmla="*/ 515 h 540"/>
                <a:gd name="T12" fmla="*/ 152 w 305"/>
                <a:gd name="T13" fmla="*/ 515 h 540"/>
                <a:gd name="T14" fmla="*/ 171 w 305"/>
                <a:gd name="T15" fmla="*/ 273 h 540"/>
                <a:gd name="T16" fmla="*/ 168 w 305"/>
                <a:gd name="T17" fmla="*/ 254 h 540"/>
                <a:gd name="T18" fmla="*/ 140 w 305"/>
                <a:gd name="T19" fmla="*/ 256 h 540"/>
                <a:gd name="T20" fmla="*/ 125 w 305"/>
                <a:gd name="T21" fmla="*/ 307 h 540"/>
                <a:gd name="T22" fmla="*/ 154 w 305"/>
                <a:gd name="T23" fmla="*/ 142 h 540"/>
                <a:gd name="T24" fmla="*/ 192 w 305"/>
                <a:gd name="T25" fmla="*/ 77 h 540"/>
                <a:gd name="T26" fmla="*/ 213 w 305"/>
                <a:gd name="T27" fmla="*/ 20 h 540"/>
                <a:gd name="T28" fmla="*/ 229 w 305"/>
                <a:gd name="T29" fmla="*/ 72 h 540"/>
                <a:gd name="T30" fmla="*/ 256 w 305"/>
                <a:gd name="T31" fmla="*/ 102 h 540"/>
                <a:gd name="T32" fmla="*/ 304 w 305"/>
                <a:gd name="T33" fmla="*/ 226 h 540"/>
                <a:gd name="T34" fmla="*/ 270 w 305"/>
                <a:gd name="T35" fmla="*/ 231 h 540"/>
                <a:gd name="T36" fmla="*/ 277 w 305"/>
                <a:gd name="T37" fmla="*/ 379 h 540"/>
                <a:gd name="T38" fmla="*/ 76 w 305"/>
                <a:gd name="T39" fmla="*/ 540 h 540"/>
                <a:gd name="T40" fmla="*/ 76 w 305"/>
                <a:gd name="T41" fmla="*/ 540 h 540"/>
                <a:gd name="T42" fmla="*/ 53 w 305"/>
                <a:gd name="T43" fmla="*/ 506 h 540"/>
                <a:gd name="T44" fmla="*/ 61 w 305"/>
                <a:gd name="T45" fmla="*/ 340 h 540"/>
                <a:gd name="T46" fmla="*/ 23 w 305"/>
                <a:gd name="T47" fmla="*/ 363 h 540"/>
                <a:gd name="T48" fmla="*/ 4 w 305"/>
                <a:gd name="T49" fmla="*/ 299 h 540"/>
                <a:gd name="T50" fmla="*/ 29 w 305"/>
                <a:gd name="T51" fmla="*/ 143 h 540"/>
                <a:gd name="T52" fmla="*/ 70 w 305"/>
                <a:gd name="T53" fmla="*/ 94 h 540"/>
                <a:gd name="T54" fmla="*/ 94 w 305"/>
                <a:gd name="T55" fmla="*/ 83 h 540"/>
                <a:gd name="T56" fmla="*/ 101 w 305"/>
                <a:gd name="T57" fmla="*/ 53 h 540"/>
                <a:gd name="T58" fmla="*/ 127 w 305"/>
                <a:gd name="T59" fmla="*/ 4 h 540"/>
                <a:gd name="T60" fmla="*/ 180 w 305"/>
                <a:gd name="T61" fmla="*/ 25 h 540"/>
                <a:gd name="T62" fmla="*/ 152 w 305"/>
                <a:gd name="T63" fmla="*/ 94 h 540"/>
                <a:gd name="T64" fmla="*/ 139 w 305"/>
                <a:gd name="T65" fmla="*/ 20 h 540"/>
                <a:gd name="T66" fmla="*/ 118 w 305"/>
                <a:gd name="T67" fmla="*/ 112 h 540"/>
                <a:gd name="T68" fmla="*/ 45 w 305"/>
                <a:gd name="T69" fmla="*/ 191 h 540"/>
                <a:gd name="T70" fmla="*/ 34 w 305"/>
                <a:gd name="T71" fmla="*/ 315 h 540"/>
                <a:gd name="T72" fmla="*/ 51 w 305"/>
                <a:gd name="T73" fmla="*/ 276 h 540"/>
                <a:gd name="T74" fmla="*/ 94 w 305"/>
                <a:gd name="T75" fmla="*/ 299 h 540"/>
                <a:gd name="T76" fmla="*/ 82 w 305"/>
                <a:gd name="T77" fmla="*/ 462 h 540"/>
                <a:gd name="T78" fmla="*/ 133 w 305"/>
                <a:gd name="T79" fmla="*/ 367 h 540"/>
                <a:gd name="T80" fmla="*/ 111 w 305"/>
                <a:gd name="T81" fmla="*/ 455 h 540"/>
                <a:gd name="T82" fmla="*/ 76 w 305"/>
                <a:gd name="T83" fmla="*/ 54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5" h="540">
                  <a:moveTo>
                    <a:pt x="277" y="379"/>
                  </a:moveTo>
                  <a:lnTo>
                    <a:pt x="277" y="379"/>
                  </a:lnTo>
                  <a:cubicBezTo>
                    <a:pt x="280" y="417"/>
                    <a:pt x="280" y="501"/>
                    <a:pt x="255" y="511"/>
                  </a:cubicBezTo>
                  <a:cubicBezTo>
                    <a:pt x="247" y="513"/>
                    <a:pt x="252" y="355"/>
                    <a:pt x="218" y="359"/>
                  </a:cubicBezTo>
                  <a:cubicBezTo>
                    <a:pt x="195" y="362"/>
                    <a:pt x="195" y="364"/>
                    <a:pt x="189" y="411"/>
                  </a:cubicBezTo>
                  <a:cubicBezTo>
                    <a:pt x="182" y="472"/>
                    <a:pt x="168" y="501"/>
                    <a:pt x="156" y="515"/>
                  </a:cubicBezTo>
                  <a:cubicBezTo>
                    <a:pt x="154" y="517"/>
                    <a:pt x="153" y="517"/>
                    <a:pt x="152" y="515"/>
                  </a:cubicBezTo>
                  <a:cubicBezTo>
                    <a:pt x="150" y="434"/>
                    <a:pt x="162" y="354"/>
                    <a:pt x="171" y="273"/>
                  </a:cubicBezTo>
                  <a:cubicBezTo>
                    <a:pt x="171" y="264"/>
                    <a:pt x="172" y="260"/>
                    <a:pt x="168" y="254"/>
                  </a:cubicBezTo>
                  <a:cubicBezTo>
                    <a:pt x="162" y="246"/>
                    <a:pt x="146" y="250"/>
                    <a:pt x="140" y="256"/>
                  </a:cubicBezTo>
                  <a:cubicBezTo>
                    <a:pt x="126" y="271"/>
                    <a:pt x="136" y="305"/>
                    <a:pt x="125" y="307"/>
                  </a:cubicBezTo>
                  <a:cubicBezTo>
                    <a:pt x="114" y="310"/>
                    <a:pt x="109" y="229"/>
                    <a:pt x="154" y="142"/>
                  </a:cubicBezTo>
                  <a:cubicBezTo>
                    <a:pt x="168" y="116"/>
                    <a:pt x="192" y="98"/>
                    <a:pt x="192" y="77"/>
                  </a:cubicBezTo>
                  <a:cubicBezTo>
                    <a:pt x="192" y="58"/>
                    <a:pt x="189" y="28"/>
                    <a:pt x="213" y="20"/>
                  </a:cubicBezTo>
                  <a:cubicBezTo>
                    <a:pt x="239" y="10"/>
                    <a:pt x="231" y="63"/>
                    <a:pt x="229" y="72"/>
                  </a:cubicBezTo>
                  <a:cubicBezTo>
                    <a:pt x="224" y="91"/>
                    <a:pt x="240" y="93"/>
                    <a:pt x="256" y="102"/>
                  </a:cubicBezTo>
                  <a:cubicBezTo>
                    <a:pt x="294" y="124"/>
                    <a:pt x="305" y="185"/>
                    <a:pt x="304" y="226"/>
                  </a:cubicBezTo>
                  <a:cubicBezTo>
                    <a:pt x="301" y="236"/>
                    <a:pt x="269" y="211"/>
                    <a:pt x="270" y="231"/>
                  </a:cubicBezTo>
                  <a:lnTo>
                    <a:pt x="277" y="379"/>
                  </a:lnTo>
                  <a:close/>
                  <a:moveTo>
                    <a:pt x="76" y="540"/>
                  </a:moveTo>
                  <a:lnTo>
                    <a:pt x="76" y="540"/>
                  </a:lnTo>
                  <a:cubicBezTo>
                    <a:pt x="65" y="540"/>
                    <a:pt x="55" y="520"/>
                    <a:pt x="53" y="506"/>
                  </a:cubicBezTo>
                  <a:cubicBezTo>
                    <a:pt x="45" y="454"/>
                    <a:pt x="68" y="392"/>
                    <a:pt x="61" y="340"/>
                  </a:cubicBezTo>
                  <a:cubicBezTo>
                    <a:pt x="52" y="355"/>
                    <a:pt x="38" y="379"/>
                    <a:pt x="23" y="363"/>
                  </a:cubicBezTo>
                  <a:cubicBezTo>
                    <a:pt x="8" y="346"/>
                    <a:pt x="6" y="320"/>
                    <a:pt x="4" y="299"/>
                  </a:cubicBezTo>
                  <a:cubicBezTo>
                    <a:pt x="0" y="246"/>
                    <a:pt x="13" y="193"/>
                    <a:pt x="29" y="143"/>
                  </a:cubicBezTo>
                  <a:cubicBezTo>
                    <a:pt x="37" y="118"/>
                    <a:pt x="45" y="106"/>
                    <a:pt x="70" y="94"/>
                  </a:cubicBezTo>
                  <a:cubicBezTo>
                    <a:pt x="78" y="90"/>
                    <a:pt x="86" y="87"/>
                    <a:pt x="94" y="83"/>
                  </a:cubicBezTo>
                  <a:cubicBezTo>
                    <a:pt x="115" y="74"/>
                    <a:pt x="100" y="72"/>
                    <a:pt x="101" y="53"/>
                  </a:cubicBezTo>
                  <a:cubicBezTo>
                    <a:pt x="102" y="37"/>
                    <a:pt x="107" y="7"/>
                    <a:pt x="127" y="4"/>
                  </a:cubicBezTo>
                  <a:cubicBezTo>
                    <a:pt x="147" y="0"/>
                    <a:pt x="183" y="13"/>
                    <a:pt x="180" y="25"/>
                  </a:cubicBezTo>
                  <a:cubicBezTo>
                    <a:pt x="175" y="64"/>
                    <a:pt x="176" y="89"/>
                    <a:pt x="152" y="94"/>
                  </a:cubicBezTo>
                  <a:cubicBezTo>
                    <a:pt x="155" y="58"/>
                    <a:pt x="177" y="20"/>
                    <a:pt x="139" y="20"/>
                  </a:cubicBezTo>
                  <a:cubicBezTo>
                    <a:pt x="99" y="39"/>
                    <a:pt x="160" y="96"/>
                    <a:pt x="118" y="112"/>
                  </a:cubicBezTo>
                  <a:cubicBezTo>
                    <a:pt x="74" y="128"/>
                    <a:pt x="61" y="143"/>
                    <a:pt x="45" y="191"/>
                  </a:cubicBezTo>
                  <a:cubicBezTo>
                    <a:pt x="29" y="237"/>
                    <a:pt x="23" y="311"/>
                    <a:pt x="34" y="315"/>
                  </a:cubicBezTo>
                  <a:cubicBezTo>
                    <a:pt x="41" y="315"/>
                    <a:pt x="47" y="296"/>
                    <a:pt x="51" y="276"/>
                  </a:cubicBezTo>
                  <a:cubicBezTo>
                    <a:pt x="56" y="250"/>
                    <a:pt x="89" y="283"/>
                    <a:pt x="94" y="299"/>
                  </a:cubicBezTo>
                  <a:cubicBezTo>
                    <a:pt x="107" y="351"/>
                    <a:pt x="79" y="411"/>
                    <a:pt x="82" y="462"/>
                  </a:cubicBezTo>
                  <a:cubicBezTo>
                    <a:pt x="88" y="439"/>
                    <a:pt x="125" y="356"/>
                    <a:pt x="133" y="367"/>
                  </a:cubicBezTo>
                  <a:cubicBezTo>
                    <a:pt x="141" y="391"/>
                    <a:pt x="130" y="405"/>
                    <a:pt x="111" y="455"/>
                  </a:cubicBezTo>
                  <a:cubicBezTo>
                    <a:pt x="105" y="476"/>
                    <a:pt x="88" y="540"/>
                    <a:pt x="76" y="54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1975146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46125" y="654342"/>
            <a:ext cx="10700745" cy="3983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46125" y="1700213"/>
            <a:ext cx="10700745" cy="4465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/>
              <a:t>Textmasterformat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724292" y="6417333"/>
            <a:ext cx="662359" cy="18031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4"/>
                </a:solidFill>
              </a:defRPr>
            </a:lvl1pPr>
          </a:lstStyle>
          <a:p>
            <a:fld id="{F7665092-0851-42B3-B88F-B850376AAE9E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446870" y="379904"/>
            <a:ext cx="301760" cy="1331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accent4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126706-F82E-4003-B37F-DDFD46B67EBD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FDB42851-74D7-4B16-9B46-97439A1B51D5}"/>
              </a:ext>
            </a:extLst>
          </p:cNvPr>
          <p:cNvGrpSpPr/>
          <p:nvPr userDrawn="1"/>
        </p:nvGrpSpPr>
        <p:grpSpPr>
          <a:xfrm>
            <a:off x="11059940" y="320100"/>
            <a:ext cx="301760" cy="301692"/>
            <a:chOff x="6962388" y="399746"/>
            <a:chExt cx="301760" cy="301692"/>
          </a:xfrm>
        </p:grpSpPr>
        <p:sp>
          <p:nvSpPr>
            <p:cNvPr id="15" name="Freihandform 3966">
              <a:extLst>
                <a:ext uri="{FF2B5EF4-FFF2-40B4-BE49-F238E27FC236}">
                  <a16:creationId xmlns:a16="http://schemas.microsoft.com/office/drawing/2014/main" id="{BA51C43C-B56B-4590-8E74-39A0F76F80F6}"/>
                </a:ext>
              </a:extLst>
            </p:cNvPr>
            <p:cNvSpPr/>
            <p:nvPr userDrawn="1"/>
          </p:nvSpPr>
          <p:spPr>
            <a:xfrm>
              <a:off x="6962388" y="399746"/>
              <a:ext cx="301760" cy="301692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chemeClr val="accent4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4978AC1-2864-4C8E-BB64-24F61285AD2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44248" y="426164"/>
              <a:ext cx="132839" cy="234633"/>
            </a:xfrm>
            <a:custGeom>
              <a:avLst/>
              <a:gdLst>
                <a:gd name="T0" fmla="*/ 277 w 305"/>
                <a:gd name="T1" fmla="*/ 379 h 540"/>
                <a:gd name="T2" fmla="*/ 277 w 305"/>
                <a:gd name="T3" fmla="*/ 379 h 540"/>
                <a:gd name="T4" fmla="*/ 255 w 305"/>
                <a:gd name="T5" fmla="*/ 511 h 540"/>
                <a:gd name="T6" fmla="*/ 218 w 305"/>
                <a:gd name="T7" fmla="*/ 359 h 540"/>
                <a:gd name="T8" fmla="*/ 189 w 305"/>
                <a:gd name="T9" fmla="*/ 411 h 540"/>
                <a:gd name="T10" fmla="*/ 156 w 305"/>
                <a:gd name="T11" fmla="*/ 515 h 540"/>
                <a:gd name="T12" fmla="*/ 152 w 305"/>
                <a:gd name="T13" fmla="*/ 515 h 540"/>
                <a:gd name="T14" fmla="*/ 171 w 305"/>
                <a:gd name="T15" fmla="*/ 273 h 540"/>
                <a:gd name="T16" fmla="*/ 168 w 305"/>
                <a:gd name="T17" fmla="*/ 254 h 540"/>
                <a:gd name="T18" fmla="*/ 140 w 305"/>
                <a:gd name="T19" fmla="*/ 256 h 540"/>
                <a:gd name="T20" fmla="*/ 125 w 305"/>
                <a:gd name="T21" fmla="*/ 307 h 540"/>
                <a:gd name="T22" fmla="*/ 154 w 305"/>
                <a:gd name="T23" fmla="*/ 142 h 540"/>
                <a:gd name="T24" fmla="*/ 192 w 305"/>
                <a:gd name="T25" fmla="*/ 77 h 540"/>
                <a:gd name="T26" fmla="*/ 213 w 305"/>
                <a:gd name="T27" fmla="*/ 20 h 540"/>
                <a:gd name="T28" fmla="*/ 229 w 305"/>
                <a:gd name="T29" fmla="*/ 72 h 540"/>
                <a:gd name="T30" fmla="*/ 256 w 305"/>
                <a:gd name="T31" fmla="*/ 102 h 540"/>
                <a:gd name="T32" fmla="*/ 304 w 305"/>
                <a:gd name="T33" fmla="*/ 226 h 540"/>
                <a:gd name="T34" fmla="*/ 270 w 305"/>
                <a:gd name="T35" fmla="*/ 231 h 540"/>
                <a:gd name="T36" fmla="*/ 277 w 305"/>
                <a:gd name="T37" fmla="*/ 379 h 540"/>
                <a:gd name="T38" fmla="*/ 76 w 305"/>
                <a:gd name="T39" fmla="*/ 540 h 540"/>
                <a:gd name="T40" fmla="*/ 76 w 305"/>
                <a:gd name="T41" fmla="*/ 540 h 540"/>
                <a:gd name="T42" fmla="*/ 53 w 305"/>
                <a:gd name="T43" fmla="*/ 506 h 540"/>
                <a:gd name="T44" fmla="*/ 61 w 305"/>
                <a:gd name="T45" fmla="*/ 340 h 540"/>
                <a:gd name="T46" fmla="*/ 23 w 305"/>
                <a:gd name="T47" fmla="*/ 363 h 540"/>
                <a:gd name="T48" fmla="*/ 4 w 305"/>
                <a:gd name="T49" fmla="*/ 299 h 540"/>
                <a:gd name="T50" fmla="*/ 29 w 305"/>
                <a:gd name="T51" fmla="*/ 143 h 540"/>
                <a:gd name="T52" fmla="*/ 70 w 305"/>
                <a:gd name="T53" fmla="*/ 94 h 540"/>
                <a:gd name="T54" fmla="*/ 94 w 305"/>
                <a:gd name="T55" fmla="*/ 83 h 540"/>
                <a:gd name="T56" fmla="*/ 101 w 305"/>
                <a:gd name="T57" fmla="*/ 53 h 540"/>
                <a:gd name="T58" fmla="*/ 127 w 305"/>
                <a:gd name="T59" fmla="*/ 4 h 540"/>
                <a:gd name="T60" fmla="*/ 180 w 305"/>
                <a:gd name="T61" fmla="*/ 25 h 540"/>
                <a:gd name="T62" fmla="*/ 152 w 305"/>
                <a:gd name="T63" fmla="*/ 94 h 540"/>
                <a:gd name="T64" fmla="*/ 139 w 305"/>
                <a:gd name="T65" fmla="*/ 20 h 540"/>
                <a:gd name="T66" fmla="*/ 118 w 305"/>
                <a:gd name="T67" fmla="*/ 112 h 540"/>
                <a:gd name="T68" fmla="*/ 45 w 305"/>
                <a:gd name="T69" fmla="*/ 191 h 540"/>
                <a:gd name="T70" fmla="*/ 34 w 305"/>
                <a:gd name="T71" fmla="*/ 315 h 540"/>
                <a:gd name="T72" fmla="*/ 51 w 305"/>
                <a:gd name="T73" fmla="*/ 276 h 540"/>
                <a:gd name="T74" fmla="*/ 94 w 305"/>
                <a:gd name="T75" fmla="*/ 299 h 540"/>
                <a:gd name="T76" fmla="*/ 82 w 305"/>
                <a:gd name="T77" fmla="*/ 462 h 540"/>
                <a:gd name="T78" fmla="*/ 133 w 305"/>
                <a:gd name="T79" fmla="*/ 367 h 540"/>
                <a:gd name="T80" fmla="*/ 111 w 305"/>
                <a:gd name="T81" fmla="*/ 455 h 540"/>
                <a:gd name="T82" fmla="*/ 76 w 305"/>
                <a:gd name="T83" fmla="*/ 54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5" h="540">
                  <a:moveTo>
                    <a:pt x="277" y="379"/>
                  </a:moveTo>
                  <a:lnTo>
                    <a:pt x="277" y="379"/>
                  </a:lnTo>
                  <a:cubicBezTo>
                    <a:pt x="280" y="417"/>
                    <a:pt x="280" y="501"/>
                    <a:pt x="255" y="511"/>
                  </a:cubicBezTo>
                  <a:cubicBezTo>
                    <a:pt x="247" y="513"/>
                    <a:pt x="252" y="355"/>
                    <a:pt x="218" y="359"/>
                  </a:cubicBezTo>
                  <a:cubicBezTo>
                    <a:pt x="195" y="362"/>
                    <a:pt x="195" y="364"/>
                    <a:pt x="189" y="411"/>
                  </a:cubicBezTo>
                  <a:cubicBezTo>
                    <a:pt x="182" y="472"/>
                    <a:pt x="168" y="501"/>
                    <a:pt x="156" y="515"/>
                  </a:cubicBezTo>
                  <a:cubicBezTo>
                    <a:pt x="154" y="517"/>
                    <a:pt x="153" y="517"/>
                    <a:pt x="152" y="515"/>
                  </a:cubicBezTo>
                  <a:cubicBezTo>
                    <a:pt x="150" y="434"/>
                    <a:pt x="162" y="354"/>
                    <a:pt x="171" y="273"/>
                  </a:cubicBezTo>
                  <a:cubicBezTo>
                    <a:pt x="171" y="264"/>
                    <a:pt x="172" y="260"/>
                    <a:pt x="168" y="254"/>
                  </a:cubicBezTo>
                  <a:cubicBezTo>
                    <a:pt x="162" y="246"/>
                    <a:pt x="146" y="250"/>
                    <a:pt x="140" y="256"/>
                  </a:cubicBezTo>
                  <a:cubicBezTo>
                    <a:pt x="126" y="271"/>
                    <a:pt x="136" y="305"/>
                    <a:pt x="125" y="307"/>
                  </a:cubicBezTo>
                  <a:cubicBezTo>
                    <a:pt x="114" y="310"/>
                    <a:pt x="109" y="229"/>
                    <a:pt x="154" y="142"/>
                  </a:cubicBezTo>
                  <a:cubicBezTo>
                    <a:pt x="168" y="116"/>
                    <a:pt x="192" y="98"/>
                    <a:pt x="192" y="77"/>
                  </a:cubicBezTo>
                  <a:cubicBezTo>
                    <a:pt x="192" y="58"/>
                    <a:pt x="189" y="28"/>
                    <a:pt x="213" y="20"/>
                  </a:cubicBezTo>
                  <a:cubicBezTo>
                    <a:pt x="239" y="10"/>
                    <a:pt x="231" y="63"/>
                    <a:pt x="229" y="72"/>
                  </a:cubicBezTo>
                  <a:cubicBezTo>
                    <a:pt x="224" y="91"/>
                    <a:pt x="240" y="93"/>
                    <a:pt x="256" y="102"/>
                  </a:cubicBezTo>
                  <a:cubicBezTo>
                    <a:pt x="294" y="124"/>
                    <a:pt x="305" y="185"/>
                    <a:pt x="304" y="226"/>
                  </a:cubicBezTo>
                  <a:cubicBezTo>
                    <a:pt x="301" y="236"/>
                    <a:pt x="269" y="211"/>
                    <a:pt x="270" y="231"/>
                  </a:cubicBezTo>
                  <a:lnTo>
                    <a:pt x="277" y="379"/>
                  </a:lnTo>
                  <a:close/>
                  <a:moveTo>
                    <a:pt x="76" y="540"/>
                  </a:moveTo>
                  <a:lnTo>
                    <a:pt x="76" y="540"/>
                  </a:lnTo>
                  <a:cubicBezTo>
                    <a:pt x="65" y="540"/>
                    <a:pt x="55" y="520"/>
                    <a:pt x="53" y="506"/>
                  </a:cubicBezTo>
                  <a:cubicBezTo>
                    <a:pt x="45" y="454"/>
                    <a:pt x="68" y="392"/>
                    <a:pt x="61" y="340"/>
                  </a:cubicBezTo>
                  <a:cubicBezTo>
                    <a:pt x="52" y="355"/>
                    <a:pt x="38" y="379"/>
                    <a:pt x="23" y="363"/>
                  </a:cubicBezTo>
                  <a:cubicBezTo>
                    <a:pt x="8" y="346"/>
                    <a:pt x="6" y="320"/>
                    <a:pt x="4" y="299"/>
                  </a:cubicBezTo>
                  <a:cubicBezTo>
                    <a:pt x="0" y="246"/>
                    <a:pt x="13" y="193"/>
                    <a:pt x="29" y="143"/>
                  </a:cubicBezTo>
                  <a:cubicBezTo>
                    <a:pt x="37" y="118"/>
                    <a:pt x="45" y="106"/>
                    <a:pt x="70" y="94"/>
                  </a:cubicBezTo>
                  <a:cubicBezTo>
                    <a:pt x="78" y="90"/>
                    <a:pt x="86" y="87"/>
                    <a:pt x="94" y="83"/>
                  </a:cubicBezTo>
                  <a:cubicBezTo>
                    <a:pt x="115" y="74"/>
                    <a:pt x="100" y="72"/>
                    <a:pt x="101" y="53"/>
                  </a:cubicBezTo>
                  <a:cubicBezTo>
                    <a:pt x="102" y="37"/>
                    <a:pt x="107" y="7"/>
                    <a:pt x="127" y="4"/>
                  </a:cubicBezTo>
                  <a:cubicBezTo>
                    <a:pt x="147" y="0"/>
                    <a:pt x="183" y="13"/>
                    <a:pt x="180" y="25"/>
                  </a:cubicBezTo>
                  <a:cubicBezTo>
                    <a:pt x="175" y="64"/>
                    <a:pt x="176" y="89"/>
                    <a:pt x="152" y="94"/>
                  </a:cubicBezTo>
                  <a:cubicBezTo>
                    <a:pt x="155" y="58"/>
                    <a:pt x="177" y="20"/>
                    <a:pt x="139" y="20"/>
                  </a:cubicBezTo>
                  <a:cubicBezTo>
                    <a:pt x="99" y="39"/>
                    <a:pt x="160" y="96"/>
                    <a:pt x="118" y="112"/>
                  </a:cubicBezTo>
                  <a:cubicBezTo>
                    <a:pt x="74" y="128"/>
                    <a:pt x="61" y="143"/>
                    <a:pt x="45" y="191"/>
                  </a:cubicBezTo>
                  <a:cubicBezTo>
                    <a:pt x="29" y="237"/>
                    <a:pt x="23" y="311"/>
                    <a:pt x="34" y="315"/>
                  </a:cubicBezTo>
                  <a:cubicBezTo>
                    <a:pt x="41" y="315"/>
                    <a:pt x="47" y="296"/>
                    <a:pt x="51" y="276"/>
                  </a:cubicBezTo>
                  <a:cubicBezTo>
                    <a:pt x="56" y="250"/>
                    <a:pt x="89" y="283"/>
                    <a:pt x="94" y="299"/>
                  </a:cubicBezTo>
                  <a:cubicBezTo>
                    <a:pt x="107" y="351"/>
                    <a:pt x="79" y="411"/>
                    <a:pt x="82" y="462"/>
                  </a:cubicBezTo>
                  <a:cubicBezTo>
                    <a:pt x="88" y="439"/>
                    <a:pt x="125" y="356"/>
                    <a:pt x="133" y="367"/>
                  </a:cubicBezTo>
                  <a:cubicBezTo>
                    <a:pt x="141" y="391"/>
                    <a:pt x="130" y="405"/>
                    <a:pt x="111" y="455"/>
                  </a:cubicBezTo>
                  <a:cubicBezTo>
                    <a:pt x="105" y="476"/>
                    <a:pt x="88" y="540"/>
                    <a:pt x="76" y="54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75" r:id="rId2"/>
    <p:sldLayoutId id="2147483659" r:id="rId3"/>
    <p:sldLayoutId id="2147483668" r:id="rId4"/>
    <p:sldLayoutId id="2147483663" r:id="rId5"/>
    <p:sldLayoutId id="2147483676" r:id="rId6"/>
    <p:sldLayoutId id="2147483669" r:id="rId7"/>
    <p:sldLayoutId id="2147483670" r:id="rId8"/>
    <p:sldLayoutId id="2147483671" r:id="rId9"/>
    <p:sldLayoutId id="2147483672" r:id="rId10"/>
    <p:sldLayoutId id="2147483665" r:id="rId11"/>
    <p:sldLayoutId id="2147483664" r:id="rId12"/>
    <p:sldLayoutId id="2147483674" r:id="rId13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+mj-lt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8288" indent="-2682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68288" indent="-2682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268288" indent="-2682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536575" indent="-2682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66" userDrawn="1">
          <p15:clr>
            <a:srgbClr val="F26B43"/>
          </p15:clr>
        </p15:guide>
        <p15:guide id="2" pos="470" userDrawn="1">
          <p15:clr>
            <a:srgbClr val="F26B43"/>
          </p15:clr>
        </p15:guide>
        <p15:guide id="3" pos="3749" userDrawn="1">
          <p15:clr>
            <a:srgbClr val="F26B43"/>
          </p15:clr>
        </p15:guide>
        <p15:guide id="4" pos="7514" userDrawn="1">
          <p15:clr>
            <a:srgbClr val="F26B43"/>
          </p15:clr>
        </p15:guide>
        <p15:guide id="5" orient="horz" pos="164" userDrawn="1">
          <p15:clr>
            <a:srgbClr val="F26B43"/>
          </p15:clr>
        </p15:guide>
        <p15:guide id="6" orient="horz" pos="1071" userDrawn="1">
          <p15:clr>
            <a:srgbClr val="F26B43"/>
          </p15:clr>
        </p15:guide>
        <p15:guide id="7" orient="horz" pos="3884" userDrawn="1">
          <p15:clr>
            <a:srgbClr val="F26B43"/>
          </p15:clr>
        </p15:guide>
        <p15:guide id="8" pos="3931" userDrawn="1">
          <p15:clr>
            <a:srgbClr val="F26B43"/>
          </p15:clr>
        </p15:guide>
        <p15:guide id="9" pos="7210" userDrawn="1">
          <p15:clr>
            <a:srgbClr val="F26B43"/>
          </p15:clr>
        </p15:guide>
        <p15:guide id="10" orient="horz" pos="41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svg"/><Relationship Id="rId9" Type="http://schemas.openxmlformats.org/officeDocument/2006/relationships/image" Target="../media/image51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jpeg"/><Relationship Id="rId5" Type="http://schemas.openxmlformats.org/officeDocument/2006/relationships/hyperlink" Target="https://donatelifecalifornia.org/" TargetMode="Externa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8.png"/><Relationship Id="rId4" Type="http://schemas.openxmlformats.org/officeDocument/2006/relationships/image" Target="../media/image4.sv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96A756-67D9-44A5-A6CA-BF66A18685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noProof="0"/>
              <a:t>Organspende und Transplantation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C4390CB-7A6F-4714-86BC-B1AFC3C722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CH" noProof="0">
              <a:solidFill>
                <a:schemeClr val="tx1"/>
              </a:solidFill>
            </a:endParaRPr>
          </a:p>
          <a:p>
            <a:endParaRPr lang="de-CH">
              <a:solidFill>
                <a:schemeClr val="tx1"/>
              </a:solidFill>
            </a:endParaRPr>
          </a:p>
          <a:p>
            <a:endParaRPr lang="de-CH" noProof="0">
              <a:solidFill>
                <a:schemeClr val="tx1"/>
              </a:solidFill>
            </a:endParaRPr>
          </a:p>
          <a:p>
            <a:endParaRPr lang="de-CH">
              <a:solidFill>
                <a:schemeClr val="tx1"/>
              </a:solidFill>
            </a:endParaRPr>
          </a:p>
          <a:p>
            <a:endParaRPr lang="de-CH" noProof="0">
              <a:solidFill>
                <a:schemeClr val="tx1"/>
              </a:solidFill>
            </a:endParaRPr>
          </a:p>
          <a:p>
            <a:endParaRPr lang="de-CH">
              <a:solidFill>
                <a:schemeClr val="tx1"/>
              </a:solidFill>
            </a:endParaRPr>
          </a:p>
          <a:p>
            <a:endParaRPr lang="de-CH" noProof="0">
              <a:solidFill>
                <a:schemeClr val="tx1"/>
              </a:solidFill>
            </a:endParaRPr>
          </a:p>
          <a:p>
            <a:endParaRPr lang="de-CH">
              <a:solidFill>
                <a:schemeClr val="tx1"/>
              </a:solidFill>
            </a:endParaRPr>
          </a:p>
          <a:p>
            <a:endParaRPr lang="de-CH" noProof="0">
              <a:solidFill>
                <a:schemeClr val="tx1"/>
              </a:solidFill>
              <a:ea typeface="Tahoma"/>
              <a:cs typeface="Tahoma"/>
            </a:endParaRPr>
          </a:p>
          <a:p>
            <a:endParaRPr lang="en-GB">
              <a:ea typeface="+mn-lt"/>
              <a:cs typeface="+mn-lt"/>
            </a:endParaRPr>
          </a:p>
          <a:p>
            <a:endParaRPr lang="en-GB">
              <a:ea typeface="+mn-lt"/>
              <a:cs typeface="+mn-lt"/>
            </a:endParaRPr>
          </a:p>
          <a:p>
            <a:endParaRPr lang="en-GB">
              <a:ea typeface="+mn-lt"/>
              <a:cs typeface="+mn-lt"/>
            </a:endParaRPr>
          </a:p>
          <a:p>
            <a:endParaRPr lang="en-GB">
              <a:ea typeface="+mn-lt"/>
              <a:cs typeface="+mn-lt"/>
            </a:endParaRPr>
          </a:p>
          <a:p>
            <a:endParaRPr lang="en-GB">
              <a:ea typeface="+mn-lt"/>
              <a:cs typeface="+mn-lt"/>
            </a:endParaRPr>
          </a:p>
          <a:p>
            <a:r>
              <a:rPr lang="en-GB">
                <a:ea typeface="+mn-lt"/>
                <a:cs typeface="+mn-lt"/>
              </a:rPr>
              <a:t>Bern | 2023</a:t>
            </a:r>
            <a:endParaRPr lang="en-GB"/>
          </a:p>
          <a:p>
            <a:endParaRPr lang="en-US">
              <a:ea typeface="Tahoma"/>
              <a:cs typeface="Tahoma"/>
            </a:endParaRPr>
          </a:p>
          <a:p>
            <a:r>
              <a:rPr lang="en-US"/>
              <a:t>​​</a:t>
            </a:r>
            <a:r>
              <a:rPr lang="de-CH" u="sng"/>
              <a:t>info@swisstransplant.org</a:t>
            </a:r>
            <a:endParaRPr lang="de-CH">
              <a:ea typeface="Tahoma"/>
              <a:cs typeface="Tahoma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C18AC59-F633-4B90-B35F-D215AFD6A6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/>
              <a:t>Schweizerische Nationale Stiftung für Organspende und Transplantation</a:t>
            </a:r>
            <a:endParaRPr lang="de-CH"/>
          </a:p>
        </p:txBody>
      </p:sp>
      <p:pic>
        <p:nvPicPr>
          <p:cNvPr id="21" name="Bildplatzhalter 20">
            <a:extLst>
              <a:ext uri="{FF2B5EF4-FFF2-40B4-BE49-F238E27FC236}">
                <a16:creationId xmlns:a16="http://schemas.microsoft.com/office/drawing/2014/main" id="{BC2BE180-6832-39EA-A9E7-24AE763512B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" r="32"/>
          <a:stretch/>
        </p:blipFill>
        <p:spPr>
          <a:xfrm>
            <a:off x="263525" y="260349"/>
            <a:ext cx="11664950" cy="6337301"/>
          </a:xfr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8859D31F-714A-93BA-9637-AFE0F31D330D}"/>
              </a:ext>
            </a:extLst>
          </p:cNvPr>
          <p:cNvSpPr txBox="1"/>
          <p:nvPr/>
        </p:nvSpPr>
        <p:spPr>
          <a:xfrm>
            <a:off x="9299575" y="4484149"/>
            <a:ext cx="2628900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Aline, herztransplantiert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73B3F34-47C5-6643-251C-B12638F70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02742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D208A0-F651-B02E-3123-F69B0142D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Systemwechsel: erweiterte Widerspruchslösung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33AA72-A0FC-A22E-82A9-5E5A12F50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/>
              <a:t>Politische </a:t>
            </a:r>
            <a:r>
              <a:rPr lang="de-DE" sz="2400" dirty="0" err="1"/>
              <a:t>Vorstösse</a:t>
            </a:r>
            <a:r>
              <a:rPr lang="de-DE" sz="2400" dirty="0"/>
              <a:t> im Parlament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/>
              <a:t>2010: chancenlos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sz="1800" dirty="0"/>
              <a:t>2015: </a:t>
            </a:r>
            <a:r>
              <a:rPr lang="de-CH" sz="1800" dirty="0"/>
              <a:t>Mehrheit im Nationalrat (66%), </a:t>
            </a:r>
            <a:br>
              <a:rPr lang="de-CH" sz="1800" dirty="0"/>
            </a:br>
            <a:r>
              <a:rPr lang="de-CH" sz="1800" dirty="0"/>
              <a:t>gescheitert im Ständera</a:t>
            </a:r>
            <a:r>
              <a:rPr lang="de-CH" dirty="0"/>
              <a:t>t </a:t>
            </a:r>
            <a:r>
              <a:rPr lang="de-CH" sz="1800" dirty="0"/>
              <a:t>um 1 Stimme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04BF10-F61A-35AF-E867-656C33A10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5AD6-F78E-47BB-A8F7-DAC5B20D6FB0}" type="datetime1">
              <a:rPr lang="de-CH" smtClean="0"/>
              <a:t>11.12.2023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F875C3-06D7-C421-B05B-1366D7A41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10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47B936B-166D-138C-9C31-A6B6F495BE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dirty="0"/>
              <a:t>Politische Massnahmen</a:t>
            </a:r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467C2F3-DE84-D45A-F9DE-A9A8D11C3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595" y="1700213"/>
            <a:ext cx="3624825" cy="235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0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A36B77-66E7-4DAC-A79C-4011875B4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bedeutet die erweiterte Widerspruchslösung?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B0C95C-DD9B-47EA-B289-F59424638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700213"/>
            <a:ext cx="10095057" cy="4465637"/>
          </a:xfrm>
        </p:spPr>
        <p:txBody>
          <a:bodyPr/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/>
              <a:t>Wird zu Lebzeiten eine Organspende abgelehnt, so ist eine Person </a:t>
            </a:r>
            <a:br>
              <a:rPr lang="de-DE" dirty="0"/>
            </a:br>
            <a:r>
              <a:rPr lang="de-DE" dirty="0"/>
              <a:t>nicht mehr Organspenderin oder Organspender. ​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endParaRPr lang="de-DE" dirty="0"/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/>
              <a:t>Liegen keine </a:t>
            </a:r>
            <a:r>
              <a:rPr lang="de-DE" dirty="0" err="1"/>
              <a:t>Äusserungen</a:t>
            </a:r>
            <a:r>
              <a:rPr lang="de-DE" dirty="0"/>
              <a:t> der verstorbenen Person vor, dann werden </a:t>
            </a:r>
            <a:br>
              <a:rPr lang="de-DE" dirty="0"/>
            </a:br>
            <a:r>
              <a:rPr lang="de-DE" dirty="0"/>
              <a:t>die Angehörigen in jedem Fall befragt:</a:t>
            </a:r>
            <a:br>
              <a:rPr lang="de-DE" dirty="0"/>
            </a:br>
            <a:r>
              <a:rPr lang="de-DE" dirty="0"/>
              <a:t>«Haben Sie Kenntnis, dass die verstorbene Person sich bewusst </a:t>
            </a:r>
            <a:br>
              <a:rPr lang="de-DE" dirty="0"/>
            </a:br>
            <a:r>
              <a:rPr lang="de-DE" i="1" dirty="0"/>
              <a:t>gegen</a:t>
            </a:r>
            <a:r>
              <a:rPr lang="de-DE" dirty="0"/>
              <a:t> eine Organspende ausgesprochen hat oder aussprechen würde?»​</a:t>
            </a:r>
          </a:p>
          <a:p>
            <a:endParaRPr lang="de-DE" dirty="0"/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/>
              <a:t>Findet sich weder ein Widerspruch noch eine andere Äusserung </a:t>
            </a:r>
            <a:br>
              <a:rPr lang="de-DE" dirty="0"/>
            </a:br>
            <a:r>
              <a:rPr lang="de-DE" dirty="0"/>
              <a:t>zur Spendebereitschaft und sind trotz Nachforschungen </a:t>
            </a:r>
            <a:br>
              <a:rPr lang="de-DE" dirty="0"/>
            </a:br>
            <a:r>
              <a:rPr lang="de-DE" dirty="0"/>
              <a:t>keine nächsten Angehörigen auffindbar, so dürfen </a:t>
            </a:r>
            <a:br>
              <a:rPr lang="de-DE" dirty="0"/>
            </a:br>
            <a:r>
              <a:rPr lang="de-DE" dirty="0"/>
              <a:t>keine Organe entnommen werden. 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18D1999-C747-4C37-B063-52909ACA3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B0825-C255-4BB9-AA33-D41FC885D008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78816E-CD5B-4370-A321-F50722B64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11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260D3CC-18BE-4DBE-A165-55868CFE1F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/>
              <a:t>Stiftung Swisstransplant</a:t>
            </a:r>
          </a:p>
        </p:txBody>
      </p:sp>
    </p:spTree>
    <p:extLst>
      <p:ext uri="{BB962C8B-B14F-4D97-AF65-F5344CB8AC3E}">
        <p14:creationId xmlns:p14="http://schemas.microsoft.com/office/powerpoint/2010/main" val="3855508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D208A0-F651-B02E-3123-F69B0142D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Systemwechsel: erweiterte Widerspruchslösung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33AA72-A0FC-A22E-82A9-5E5A12F50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/>
              <a:t>Lancierung Volksinitiative «Organspende rettet Leben» durch JCI Montreux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/>
              <a:t>17.10.2017 bis 22.03.2019: 113’000 beglaubigte Unterschriften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/>
              <a:t>13.09.2019: indirekter Gegenvorschlag durch EDI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/>
              <a:t>05.05.2021: &gt; 80% «Ja» im Nationalrat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/>
              <a:t>20.09.2021: &gt; 60% «Ja» im Ständerat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de-DE" dirty="0"/>
              <a:t>20.01.2022: Referendum mit 50’000 Unterschriften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04BF10-F61A-35AF-E867-656C33A10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5AD6-F78E-47BB-A8F7-DAC5B20D6FB0}" type="datetime1">
              <a:rPr lang="de-CH" smtClean="0"/>
              <a:t>11.12.2023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F875C3-06D7-C421-B05B-1366D7A41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12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47B936B-166D-138C-9C31-A6B6F495BE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dirty="0"/>
              <a:t>Politische Massnahmen</a:t>
            </a:r>
          </a:p>
          <a:p>
            <a:endParaRPr lang="de-DE" dirty="0"/>
          </a:p>
        </p:txBody>
      </p:sp>
      <p:sp>
        <p:nvSpPr>
          <p:cNvPr id="8" name="Pfeil: nach unten 7">
            <a:extLst>
              <a:ext uri="{FF2B5EF4-FFF2-40B4-BE49-F238E27FC236}">
                <a16:creationId xmlns:a16="http://schemas.microsoft.com/office/drawing/2014/main" id="{5F7BAF89-30D4-39AC-2D01-EFEAA6DAED57}"/>
              </a:ext>
            </a:extLst>
          </p:cNvPr>
          <p:cNvSpPr/>
          <p:nvPr/>
        </p:nvSpPr>
        <p:spPr>
          <a:xfrm>
            <a:off x="3168811" y="4051175"/>
            <a:ext cx="360040" cy="646331"/>
          </a:xfrm>
          <a:prstGeom prst="downArrow">
            <a:avLst/>
          </a:prstGeom>
          <a:solidFill>
            <a:srgbClr val="E50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80CBFBE-12D5-D26D-15E5-576562DD9946}"/>
              </a:ext>
            </a:extLst>
          </p:cNvPr>
          <p:cNvSpPr/>
          <p:nvPr/>
        </p:nvSpPr>
        <p:spPr>
          <a:xfrm>
            <a:off x="745130" y="4807535"/>
            <a:ext cx="6617484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Volksabstimmung 15.05.2022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708C0F5-8165-AC35-054E-00E7D486C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601" y="2755115"/>
            <a:ext cx="3286492" cy="217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69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9B75B5-CE76-44F5-93AB-4D765DF6F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Systemwechsel: erweiterte Widerspruchslösung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F08BF4-74D5-47EE-BB5F-02EE2B887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13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554E593-EB19-4A9E-80B3-CD5AD1BFF9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/>
              <a:t>Politische Massnahmen</a:t>
            </a:r>
          </a:p>
        </p:txBody>
      </p:sp>
      <p:pic>
        <p:nvPicPr>
          <p:cNvPr id="15" name="Grafik 14" descr="Ein Bild, das Menschliches Gesicht, Person, Kleidung, Mann enthält.&#10;&#10;Automatisch generierte Beschreibung">
            <a:extLst>
              <a:ext uri="{FF2B5EF4-FFF2-40B4-BE49-F238E27FC236}">
                <a16:creationId xmlns:a16="http://schemas.microsoft.com/office/drawing/2014/main" id="{5733311D-727B-59DD-B56D-1505163B35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"/>
          <a:stretch/>
        </p:blipFill>
        <p:spPr>
          <a:xfrm>
            <a:off x="745523" y="3931153"/>
            <a:ext cx="4119652" cy="2774205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6E9049F-C4E2-FF5F-BC31-35C7CD8C2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DD793-D2FC-4C7F-AF84-1D103ECF2581}" type="datetime1">
              <a:rPr lang="de-CH" smtClean="0"/>
              <a:t>11.12.2023</a:t>
            </a:fld>
            <a:endParaRPr lang="de-CH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62350F6B-5348-4DAA-BDC3-5260A60E83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53"/>
          <a:stretch/>
        </p:blipFill>
        <p:spPr>
          <a:xfrm>
            <a:off x="746125" y="1194004"/>
            <a:ext cx="4119652" cy="2666982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AE0B114D-A8AC-88BA-306E-414061842B23}"/>
              </a:ext>
            </a:extLst>
          </p:cNvPr>
          <p:cNvSpPr txBox="1">
            <a:spLocks/>
          </p:cNvSpPr>
          <p:nvPr/>
        </p:nvSpPr>
        <p:spPr>
          <a:xfrm>
            <a:off x="9167989" y="5705785"/>
            <a:ext cx="2580641" cy="3983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60.2 % JA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FF1D79E3-E991-B449-D07C-B72C9408B6CA}"/>
              </a:ext>
            </a:extLst>
          </p:cNvPr>
          <p:cNvGrpSpPr/>
          <p:nvPr/>
        </p:nvGrpSpPr>
        <p:grpSpPr>
          <a:xfrm>
            <a:off x="4964646" y="2015383"/>
            <a:ext cx="7017803" cy="3651992"/>
            <a:chOff x="4964646" y="2015383"/>
            <a:chExt cx="7017803" cy="3651992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E30A2506-B995-9D0A-04A9-22E60320A35D}"/>
                </a:ext>
              </a:extLst>
            </p:cNvPr>
            <p:cNvGrpSpPr/>
            <p:nvPr/>
          </p:nvGrpSpPr>
          <p:grpSpPr>
            <a:xfrm>
              <a:off x="4965248" y="2015383"/>
              <a:ext cx="7017201" cy="3651992"/>
              <a:chOff x="-1046099" y="2928097"/>
              <a:chExt cx="6838959" cy="3507240"/>
            </a:xfrm>
          </p:grpSpPr>
          <p:pic>
            <p:nvPicPr>
              <p:cNvPr id="9" name="Grafik 8">
                <a:extLst>
                  <a:ext uri="{FF2B5EF4-FFF2-40B4-BE49-F238E27FC236}">
                    <a16:creationId xmlns:a16="http://schemas.microsoft.com/office/drawing/2014/main" id="{494B17F3-7141-D678-3D28-924164E04B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973" t="1401" r="1181" b="30329"/>
              <a:stretch/>
            </p:blipFill>
            <p:spPr>
              <a:xfrm>
                <a:off x="-1046099" y="2928097"/>
                <a:ext cx="6838959" cy="3507240"/>
              </a:xfrm>
              <a:prstGeom prst="rect">
                <a:avLst/>
              </a:prstGeom>
              <a:noFill/>
            </p:spPr>
          </p:pic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4B6E4A45-1CBD-6D7B-1801-DADA2CF545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83033" y="6192798"/>
                <a:ext cx="509827" cy="242539"/>
              </a:xfrm>
              <a:prstGeom prst="rect">
                <a:avLst/>
              </a:prstGeom>
            </p:spPr>
          </p:pic>
        </p:grp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1A708ECA-3A43-A894-2811-AD315C5291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2083" b="13674"/>
            <a:stretch/>
          </p:blipFill>
          <p:spPr>
            <a:xfrm>
              <a:off x="4964646" y="5460998"/>
              <a:ext cx="1353312" cy="160204"/>
            </a:xfrm>
            <a:prstGeom prst="rect">
              <a:avLst/>
            </a:prstGeom>
          </p:spPr>
        </p:pic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0642BE58-2B75-076C-5114-FAFCF3E257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2232" t="16151" b="21406"/>
            <a:stretch/>
          </p:blipFill>
          <p:spPr>
            <a:xfrm>
              <a:off x="11353211" y="5437912"/>
              <a:ext cx="577977" cy="2063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477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99ECA8-DF09-B0E7-5BD5-C260D7BEF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25" y="654342"/>
            <a:ext cx="10700745" cy="398394"/>
          </a:xfrm>
        </p:spPr>
        <p:txBody>
          <a:bodyPr anchor="t">
            <a:normAutofit/>
          </a:bodyPr>
          <a:lstStyle/>
          <a:p>
            <a:r>
              <a:rPr lang="de-CH" dirty="0"/>
              <a:t>Effektive Zahlen verstorbenen Organspendenden</a:t>
            </a:r>
          </a:p>
        </p:txBody>
      </p:sp>
      <p:pic>
        <p:nvPicPr>
          <p:cNvPr id="5" name="Grafik 4" descr="Ein Bild, das Text, Screenshot, Schrift, parallel enthält.&#10;&#10;Automatisch generierte Beschreibung">
            <a:extLst>
              <a:ext uri="{FF2B5EF4-FFF2-40B4-BE49-F238E27FC236}">
                <a16:creationId xmlns:a16="http://schemas.microsoft.com/office/drawing/2014/main" id="{E886D28B-F944-9EA3-D73B-E2F2BB4D7C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" t="5404" b="7513"/>
          <a:stretch/>
        </p:blipFill>
        <p:spPr>
          <a:xfrm>
            <a:off x="386968" y="1352451"/>
            <a:ext cx="11418064" cy="4972247"/>
          </a:xfrm>
          <a:prstGeom prst="rect">
            <a:avLst/>
          </a:prstGeom>
          <a:noFill/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CA9BF4-7698-ECE8-5AF6-BBF11336C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24292" y="6417333"/>
            <a:ext cx="662359" cy="180318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40C49A3-F25D-4D31-B874-1CF982BE8B01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ADDF92-2B43-1A5C-A5FC-03E2285D0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6870" y="379904"/>
            <a:ext cx="301760" cy="13317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14</a:t>
            </a:fld>
            <a:endParaRPr lang="de-CH" sz="90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BC822DA-5A81-1F57-9BCB-5D1DFEE9F3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6125" y="422663"/>
            <a:ext cx="5205413" cy="23138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e-CH" dirty="0"/>
              <a:t>Politische Massnahmen</a:t>
            </a:r>
          </a:p>
        </p:txBody>
      </p:sp>
    </p:spTree>
    <p:extLst>
      <p:ext uri="{BB962C8B-B14F-4D97-AF65-F5344CB8AC3E}">
        <p14:creationId xmlns:p14="http://schemas.microsoft.com/office/powerpoint/2010/main" val="2702885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E039E7-D5DC-4031-874D-D2BFD1AD7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24292" y="6417333"/>
            <a:ext cx="662359" cy="180318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DFFF414-9D22-458E-9FFC-53319A091F6B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10B8D4-587F-4948-87D3-9D1676B0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6870" y="379904"/>
            <a:ext cx="301760" cy="13317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de-CH" sz="90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8C758AD-FA4C-4F26-82F2-74AE1CC77A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3505" y="333672"/>
            <a:ext cx="9346319" cy="23138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e-CH" dirty="0"/>
              <a:t>Massnahmen zur Umsetzung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30663C-76B5-4877-B361-41D8BC8D4A1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40464" y="1700213"/>
            <a:ext cx="5205413" cy="4465637"/>
          </a:xfrm>
        </p:spPr>
        <p:txBody>
          <a:bodyPr>
            <a:normAutofit/>
          </a:bodyPr>
          <a:lstStyle/>
          <a:p>
            <a:pPr lvl="1" indent="0">
              <a:buNone/>
            </a:pPr>
            <a:endParaRPr lang="de-CH" b="1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b="1"/>
          </a:p>
        </p:txBody>
      </p:sp>
      <p:pic>
        <p:nvPicPr>
          <p:cNvPr id="9" name="Grafik 8" descr="Ein Bild, das Text, Screenshot, Schrift, Zahl enthält.&#10;&#10;Automatisch generierte Beschreibung">
            <a:extLst>
              <a:ext uri="{FF2B5EF4-FFF2-40B4-BE49-F238E27FC236}">
                <a16:creationId xmlns:a16="http://schemas.microsoft.com/office/drawing/2014/main" id="{DD5F4593-79E6-B26E-6BF0-6ABABF84BA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06" b="2049"/>
          <a:stretch/>
        </p:blipFill>
        <p:spPr>
          <a:xfrm>
            <a:off x="409960" y="692150"/>
            <a:ext cx="11372079" cy="565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28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974263-29EB-40DD-AEE8-EB60B6D21A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Fakten und Zahlen</a:t>
            </a:r>
            <a:br>
              <a:rPr lang="de-DE"/>
            </a:b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AB0CEEB-FF8A-46EC-ADE3-C7A3B46F84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dirty="0"/>
              <a:t>03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A7A2CA-8533-4DD9-857C-583E54B929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/>
              <a:t>Swisstransplant</a:t>
            </a:r>
          </a:p>
          <a:p>
            <a:r>
              <a:rPr lang="de-CH" b="1"/>
              <a:t>Organspende in der Schweiz</a:t>
            </a:r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9062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/>
              <a:t>Organspende in der Schweiz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B3BCD-0AC3-4AC9-95C0-95C746F9CCC4}" type="datetime1">
              <a:rPr lang="de-CH" smtClean="0"/>
              <a:t>11.12.2023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Gesellschaft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BD17A35-7D75-783B-48DE-D60297597461}"/>
              </a:ext>
            </a:extLst>
          </p:cNvPr>
          <p:cNvGrpSpPr/>
          <p:nvPr/>
        </p:nvGrpSpPr>
        <p:grpSpPr>
          <a:xfrm>
            <a:off x="8181304" y="1953134"/>
            <a:ext cx="2226850" cy="2949615"/>
            <a:chOff x="8181304" y="1953134"/>
            <a:chExt cx="2226850" cy="2949615"/>
          </a:xfrm>
        </p:grpSpPr>
        <p:sp>
          <p:nvSpPr>
            <p:cNvPr id="18" name="Flussdiagramm: Verbinder 17">
              <a:extLst>
                <a:ext uri="{FF2B5EF4-FFF2-40B4-BE49-F238E27FC236}">
                  <a16:creationId xmlns:a16="http://schemas.microsoft.com/office/drawing/2014/main" id="{9671FCFF-A3A3-47BB-BAF7-99ED5C6E8613}"/>
                </a:ext>
              </a:extLst>
            </p:cNvPr>
            <p:cNvSpPr/>
            <p:nvPr/>
          </p:nvSpPr>
          <p:spPr>
            <a:xfrm>
              <a:off x="8181304" y="1953134"/>
              <a:ext cx="2226850" cy="2182448"/>
            </a:xfrm>
            <a:prstGeom prst="flowChartConnector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tabLst>
                  <a:tab pos="1163638" algn="l"/>
                </a:tabLst>
              </a:pPr>
              <a:r>
                <a:rPr lang="de-CH" sz="2400" b="1" dirty="0">
                  <a:solidFill>
                    <a:schemeClr val="bg1"/>
                  </a:solidFill>
                </a:rPr>
                <a:t>60.2 %</a:t>
              </a:r>
              <a:br>
                <a:rPr lang="de-CH" sz="2400" b="1" dirty="0">
                  <a:solidFill>
                    <a:schemeClr val="bg1"/>
                  </a:solidFill>
                </a:rPr>
              </a:br>
              <a:r>
                <a:rPr lang="de-CH" sz="1700" dirty="0">
                  <a:solidFill>
                    <a:schemeClr val="bg1"/>
                  </a:solidFill>
                </a:rPr>
                <a:t>Ja zur erweiterten Widerspruchs-lösung</a:t>
              </a:r>
              <a:endParaRPr lang="de-CH" sz="1600" dirty="0"/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BAF8A382-8852-4919-A6D1-E1C62A9897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49351" y="4426497"/>
              <a:ext cx="449704" cy="476252"/>
            </a:xfrm>
            <a:custGeom>
              <a:avLst/>
              <a:gdLst>
                <a:gd name="T0" fmla="*/ 741 w 1549"/>
                <a:gd name="T1" fmla="*/ 1549 h 1549"/>
                <a:gd name="T2" fmla="*/ 740 w 1549"/>
                <a:gd name="T3" fmla="*/ 1549 h 1549"/>
                <a:gd name="T4" fmla="*/ 217 w 1549"/>
                <a:gd name="T5" fmla="*/ 1332 h 1549"/>
                <a:gd name="T6" fmla="*/ 0 w 1549"/>
                <a:gd name="T7" fmla="*/ 808 h 1549"/>
                <a:gd name="T8" fmla="*/ 0 w 1549"/>
                <a:gd name="T9" fmla="*/ 807 h 1549"/>
                <a:gd name="T10" fmla="*/ 0 w 1549"/>
                <a:gd name="T11" fmla="*/ 807 h 1549"/>
                <a:gd name="T12" fmla="*/ 217 w 1549"/>
                <a:gd name="T13" fmla="*/ 283 h 1549"/>
                <a:gd name="T14" fmla="*/ 740 w 1549"/>
                <a:gd name="T15" fmla="*/ 66 h 1549"/>
                <a:gd name="T16" fmla="*/ 741 w 1549"/>
                <a:gd name="T17" fmla="*/ 66 h 1549"/>
                <a:gd name="T18" fmla="*/ 1041 w 1549"/>
                <a:gd name="T19" fmla="*/ 153 h 1549"/>
                <a:gd name="T20" fmla="*/ 741 w 1549"/>
                <a:gd name="T21" fmla="*/ 110 h 1549"/>
                <a:gd name="T22" fmla="*/ 43 w 1549"/>
                <a:gd name="T23" fmla="*/ 807 h 1549"/>
                <a:gd name="T24" fmla="*/ 43 w 1549"/>
                <a:gd name="T25" fmla="*/ 807 h 1549"/>
                <a:gd name="T26" fmla="*/ 43 w 1549"/>
                <a:gd name="T27" fmla="*/ 808 h 1549"/>
                <a:gd name="T28" fmla="*/ 741 w 1549"/>
                <a:gd name="T29" fmla="*/ 1505 h 1549"/>
                <a:gd name="T30" fmla="*/ 1438 w 1549"/>
                <a:gd name="T31" fmla="*/ 808 h 1549"/>
                <a:gd name="T32" fmla="*/ 1438 w 1549"/>
                <a:gd name="T33" fmla="*/ 807 h 1549"/>
                <a:gd name="T34" fmla="*/ 1395 w 1549"/>
                <a:gd name="T35" fmla="*/ 507 h 1549"/>
                <a:gd name="T36" fmla="*/ 1482 w 1549"/>
                <a:gd name="T37" fmla="*/ 807 h 1549"/>
                <a:gd name="T38" fmla="*/ 1482 w 1549"/>
                <a:gd name="T39" fmla="*/ 808 h 1549"/>
                <a:gd name="T40" fmla="*/ 1265 w 1549"/>
                <a:gd name="T41" fmla="*/ 1332 h 1549"/>
                <a:gd name="T42" fmla="*/ 741 w 1549"/>
                <a:gd name="T43" fmla="*/ 1549 h 1549"/>
                <a:gd name="T44" fmla="*/ 741 w 1549"/>
                <a:gd name="T45" fmla="*/ 1549 h 1549"/>
                <a:gd name="T46" fmla="*/ 741 w 1549"/>
                <a:gd name="T47" fmla="*/ 1189 h 1549"/>
                <a:gd name="T48" fmla="*/ 471 w 1549"/>
                <a:gd name="T49" fmla="*/ 1077 h 1549"/>
                <a:gd name="T50" fmla="*/ 359 w 1549"/>
                <a:gd name="T51" fmla="*/ 807 h 1549"/>
                <a:gd name="T52" fmla="*/ 471 w 1549"/>
                <a:gd name="T53" fmla="*/ 538 h 1549"/>
                <a:gd name="T54" fmla="*/ 741 w 1549"/>
                <a:gd name="T55" fmla="*/ 426 h 1549"/>
                <a:gd name="T56" fmla="*/ 901 w 1549"/>
                <a:gd name="T57" fmla="*/ 485 h 1549"/>
                <a:gd name="T58" fmla="*/ 741 w 1549"/>
                <a:gd name="T59" fmla="*/ 470 h 1549"/>
                <a:gd name="T60" fmla="*/ 502 w 1549"/>
                <a:gd name="T61" fmla="*/ 569 h 1549"/>
                <a:gd name="T62" fmla="*/ 403 w 1549"/>
                <a:gd name="T63" fmla="*/ 807 h 1549"/>
                <a:gd name="T64" fmla="*/ 502 w 1549"/>
                <a:gd name="T65" fmla="*/ 1046 h 1549"/>
                <a:gd name="T66" fmla="*/ 741 w 1549"/>
                <a:gd name="T67" fmla="*/ 1145 h 1549"/>
                <a:gd name="T68" fmla="*/ 980 w 1549"/>
                <a:gd name="T69" fmla="*/ 1046 h 1549"/>
                <a:gd name="T70" fmla="*/ 1078 w 1549"/>
                <a:gd name="T71" fmla="*/ 807 h 1549"/>
                <a:gd name="T72" fmla="*/ 1064 w 1549"/>
                <a:gd name="T73" fmla="*/ 647 h 1549"/>
                <a:gd name="T74" fmla="*/ 1122 w 1549"/>
                <a:gd name="T75" fmla="*/ 807 h 1549"/>
                <a:gd name="T76" fmla="*/ 1011 w 1549"/>
                <a:gd name="T77" fmla="*/ 1077 h 1549"/>
                <a:gd name="T78" fmla="*/ 741 w 1549"/>
                <a:gd name="T79" fmla="*/ 1189 h 1549"/>
                <a:gd name="T80" fmla="*/ 741 w 1549"/>
                <a:gd name="T81" fmla="*/ 829 h 1549"/>
                <a:gd name="T82" fmla="*/ 725 w 1549"/>
                <a:gd name="T83" fmla="*/ 792 h 1549"/>
                <a:gd name="T84" fmla="*/ 1046 w 1549"/>
                <a:gd name="T85" fmla="*/ 284 h 1549"/>
                <a:gd name="T86" fmla="*/ 1314 w 1549"/>
                <a:gd name="T87" fmla="*/ 7 h 1549"/>
                <a:gd name="T88" fmla="*/ 1351 w 1549"/>
                <a:gd name="T89" fmla="*/ 23 h 1549"/>
                <a:gd name="T90" fmla="*/ 1525 w 1549"/>
                <a:gd name="T91" fmla="*/ 197 h 1549"/>
                <a:gd name="T92" fmla="*/ 1541 w 1549"/>
                <a:gd name="T93" fmla="*/ 234 h 1549"/>
                <a:gd name="T94" fmla="*/ 1264 w 1549"/>
                <a:gd name="T95" fmla="*/ 502 h 1549"/>
                <a:gd name="T96" fmla="*/ 756 w 1549"/>
                <a:gd name="T97" fmla="*/ 823 h 1549"/>
                <a:gd name="T98" fmla="*/ 1090 w 1549"/>
                <a:gd name="T99" fmla="*/ 458 h 1549"/>
                <a:gd name="T100" fmla="*/ 1255 w 1549"/>
                <a:gd name="T101" fmla="*/ 458 h 1549"/>
                <a:gd name="T102" fmla="*/ 1329 w 1549"/>
                <a:gd name="T103" fmla="*/ 241 h 1549"/>
                <a:gd name="T104" fmla="*/ 1307 w 1549"/>
                <a:gd name="T105" fmla="*/ 76 h 1549"/>
                <a:gd name="T106" fmla="*/ 1090 w 1549"/>
                <a:gd name="T107" fmla="*/ 458 h 1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49" h="1549">
                  <a:moveTo>
                    <a:pt x="741" y="1549"/>
                  </a:moveTo>
                  <a:lnTo>
                    <a:pt x="741" y="1549"/>
                  </a:lnTo>
                  <a:lnTo>
                    <a:pt x="740" y="1549"/>
                  </a:lnTo>
                  <a:lnTo>
                    <a:pt x="740" y="1549"/>
                  </a:lnTo>
                  <a:cubicBezTo>
                    <a:pt x="641" y="1549"/>
                    <a:pt x="544" y="1529"/>
                    <a:pt x="452" y="1490"/>
                  </a:cubicBezTo>
                  <a:cubicBezTo>
                    <a:pt x="364" y="1453"/>
                    <a:pt x="285" y="1400"/>
                    <a:pt x="217" y="1332"/>
                  </a:cubicBezTo>
                  <a:cubicBezTo>
                    <a:pt x="149" y="1264"/>
                    <a:pt x="95" y="1184"/>
                    <a:pt x="58" y="1096"/>
                  </a:cubicBezTo>
                  <a:cubicBezTo>
                    <a:pt x="19" y="1005"/>
                    <a:pt x="0" y="908"/>
                    <a:pt x="0" y="808"/>
                  </a:cubicBezTo>
                  <a:lnTo>
                    <a:pt x="0" y="808"/>
                  </a:lnTo>
                  <a:lnTo>
                    <a:pt x="0" y="807"/>
                  </a:lnTo>
                  <a:lnTo>
                    <a:pt x="0" y="807"/>
                  </a:lnTo>
                  <a:lnTo>
                    <a:pt x="0" y="807"/>
                  </a:lnTo>
                  <a:cubicBezTo>
                    <a:pt x="0" y="707"/>
                    <a:pt x="19" y="610"/>
                    <a:pt x="58" y="519"/>
                  </a:cubicBezTo>
                  <a:cubicBezTo>
                    <a:pt x="95" y="431"/>
                    <a:pt x="149" y="351"/>
                    <a:pt x="217" y="283"/>
                  </a:cubicBezTo>
                  <a:cubicBezTo>
                    <a:pt x="285" y="215"/>
                    <a:pt x="364" y="162"/>
                    <a:pt x="452" y="124"/>
                  </a:cubicBezTo>
                  <a:cubicBezTo>
                    <a:pt x="543" y="86"/>
                    <a:pt x="640" y="66"/>
                    <a:pt x="740" y="66"/>
                  </a:cubicBezTo>
                  <a:lnTo>
                    <a:pt x="740" y="66"/>
                  </a:lnTo>
                  <a:lnTo>
                    <a:pt x="741" y="66"/>
                  </a:lnTo>
                  <a:cubicBezTo>
                    <a:pt x="841" y="66"/>
                    <a:pt x="938" y="86"/>
                    <a:pt x="1029" y="124"/>
                  </a:cubicBezTo>
                  <a:cubicBezTo>
                    <a:pt x="1041" y="129"/>
                    <a:pt x="1046" y="142"/>
                    <a:pt x="1041" y="153"/>
                  </a:cubicBezTo>
                  <a:cubicBezTo>
                    <a:pt x="1036" y="164"/>
                    <a:pt x="1023" y="170"/>
                    <a:pt x="1012" y="165"/>
                  </a:cubicBezTo>
                  <a:cubicBezTo>
                    <a:pt x="926" y="129"/>
                    <a:pt x="835" y="110"/>
                    <a:pt x="741" y="110"/>
                  </a:cubicBezTo>
                  <a:cubicBezTo>
                    <a:pt x="741" y="110"/>
                    <a:pt x="741" y="110"/>
                    <a:pt x="740" y="110"/>
                  </a:cubicBezTo>
                  <a:cubicBezTo>
                    <a:pt x="356" y="110"/>
                    <a:pt x="44" y="423"/>
                    <a:pt x="43" y="807"/>
                  </a:cubicBezTo>
                  <a:lnTo>
                    <a:pt x="43" y="807"/>
                  </a:lnTo>
                  <a:lnTo>
                    <a:pt x="43" y="807"/>
                  </a:lnTo>
                  <a:lnTo>
                    <a:pt x="43" y="808"/>
                  </a:lnTo>
                  <a:lnTo>
                    <a:pt x="43" y="808"/>
                  </a:lnTo>
                  <a:cubicBezTo>
                    <a:pt x="44" y="1192"/>
                    <a:pt x="356" y="1505"/>
                    <a:pt x="740" y="1505"/>
                  </a:cubicBezTo>
                  <a:cubicBezTo>
                    <a:pt x="741" y="1505"/>
                    <a:pt x="741" y="1505"/>
                    <a:pt x="741" y="1505"/>
                  </a:cubicBezTo>
                  <a:cubicBezTo>
                    <a:pt x="741" y="1505"/>
                    <a:pt x="741" y="1505"/>
                    <a:pt x="741" y="1505"/>
                  </a:cubicBezTo>
                  <a:cubicBezTo>
                    <a:pt x="1125" y="1505"/>
                    <a:pt x="1438" y="1192"/>
                    <a:pt x="1438" y="808"/>
                  </a:cubicBezTo>
                  <a:lnTo>
                    <a:pt x="1438" y="808"/>
                  </a:lnTo>
                  <a:lnTo>
                    <a:pt x="1438" y="807"/>
                  </a:lnTo>
                  <a:cubicBezTo>
                    <a:pt x="1438" y="713"/>
                    <a:pt x="1420" y="622"/>
                    <a:pt x="1383" y="536"/>
                  </a:cubicBezTo>
                  <a:cubicBezTo>
                    <a:pt x="1379" y="525"/>
                    <a:pt x="1384" y="512"/>
                    <a:pt x="1395" y="507"/>
                  </a:cubicBezTo>
                  <a:cubicBezTo>
                    <a:pt x="1406" y="502"/>
                    <a:pt x="1419" y="508"/>
                    <a:pt x="1424" y="519"/>
                  </a:cubicBezTo>
                  <a:cubicBezTo>
                    <a:pt x="1462" y="610"/>
                    <a:pt x="1482" y="707"/>
                    <a:pt x="1482" y="807"/>
                  </a:cubicBezTo>
                  <a:lnTo>
                    <a:pt x="1482" y="808"/>
                  </a:lnTo>
                  <a:lnTo>
                    <a:pt x="1482" y="808"/>
                  </a:lnTo>
                  <a:cubicBezTo>
                    <a:pt x="1482" y="908"/>
                    <a:pt x="1462" y="1005"/>
                    <a:pt x="1424" y="1096"/>
                  </a:cubicBezTo>
                  <a:cubicBezTo>
                    <a:pt x="1386" y="1184"/>
                    <a:pt x="1333" y="1264"/>
                    <a:pt x="1265" y="1332"/>
                  </a:cubicBezTo>
                  <a:cubicBezTo>
                    <a:pt x="1197" y="1400"/>
                    <a:pt x="1118" y="1453"/>
                    <a:pt x="1029" y="1490"/>
                  </a:cubicBezTo>
                  <a:cubicBezTo>
                    <a:pt x="938" y="1529"/>
                    <a:pt x="841" y="1549"/>
                    <a:pt x="741" y="1549"/>
                  </a:cubicBezTo>
                  <a:lnTo>
                    <a:pt x="741" y="1549"/>
                  </a:lnTo>
                  <a:lnTo>
                    <a:pt x="741" y="1549"/>
                  </a:lnTo>
                  <a:close/>
                  <a:moveTo>
                    <a:pt x="741" y="1189"/>
                  </a:moveTo>
                  <a:lnTo>
                    <a:pt x="741" y="1189"/>
                  </a:lnTo>
                  <a:cubicBezTo>
                    <a:pt x="689" y="1189"/>
                    <a:pt x="639" y="1179"/>
                    <a:pt x="592" y="1159"/>
                  </a:cubicBezTo>
                  <a:cubicBezTo>
                    <a:pt x="547" y="1140"/>
                    <a:pt x="506" y="1112"/>
                    <a:pt x="471" y="1077"/>
                  </a:cubicBezTo>
                  <a:cubicBezTo>
                    <a:pt x="436" y="1042"/>
                    <a:pt x="408" y="1001"/>
                    <a:pt x="389" y="956"/>
                  </a:cubicBezTo>
                  <a:cubicBezTo>
                    <a:pt x="369" y="909"/>
                    <a:pt x="359" y="859"/>
                    <a:pt x="359" y="807"/>
                  </a:cubicBezTo>
                  <a:cubicBezTo>
                    <a:pt x="359" y="756"/>
                    <a:pt x="369" y="706"/>
                    <a:pt x="389" y="659"/>
                  </a:cubicBezTo>
                  <a:cubicBezTo>
                    <a:pt x="408" y="613"/>
                    <a:pt x="436" y="573"/>
                    <a:pt x="471" y="538"/>
                  </a:cubicBezTo>
                  <a:cubicBezTo>
                    <a:pt x="506" y="503"/>
                    <a:pt x="547" y="475"/>
                    <a:pt x="592" y="456"/>
                  </a:cubicBezTo>
                  <a:cubicBezTo>
                    <a:pt x="639" y="436"/>
                    <a:pt x="689" y="426"/>
                    <a:pt x="741" y="426"/>
                  </a:cubicBezTo>
                  <a:cubicBezTo>
                    <a:pt x="792" y="426"/>
                    <a:pt x="842" y="436"/>
                    <a:pt x="889" y="456"/>
                  </a:cubicBezTo>
                  <a:cubicBezTo>
                    <a:pt x="901" y="461"/>
                    <a:pt x="906" y="473"/>
                    <a:pt x="901" y="485"/>
                  </a:cubicBezTo>
                  <a:cubicBezTo>
                    <a:pt x="896" y="496"/>
                    <a:pt x="883" y="501"/>
                    <a:pt x="872" y="496"/>
                  </a:cubicBezTo>
                  <a:cubicBezTo>
                    <a:pt x="831" y="479"/>
                    <a:pt x="786" y="470"/>
                    <a:pt x="741" y="470"/>
                  </a:cubicBezTo>
                  <a:cubicBezTo>
                    <a:pt x="695" y="470"/>
                    <a:pt x="651" y="479"/>
                    <a:pt x="609" y="496"/>
                  </a:cubicBezTo>
                  <a:cubicBezTo>
                    <a:pt x="569" y="513"/>
                    <a:pt x="533" y="538"/>
                    <a:pt x="502" y="569"/>
                  </a:cubicBezTo>
                  <a:cubicBezTo>
                    <a:pt x="471" y="600"/>
                    <a:pt x="447" y="636"/>
                    <a:pt x="430" y="676"/>
                  </a:cubicBezTo>
                  <a:cubicBezTo>
                    <a:pt x="412" y="718"/>
                    <a:pt x="403" y="762"/>
                    <a:pt x="403" y="807"/>
                  </a:cubicBezTo>
                  <a:cubicBezTo>
                    <a:pt x="403" y="853"/>
                    <a:pt x="412" y="897"/>
                    <a:pt x="430" y="939"/>
                  </a:cubicBezTo>
                  <a:cubicBezTo>
                    <a:pt x="447" y="979"/>
                    <a:pt x="471" y="1015"/>
                    <a:pt x="502" y="1046"/>
                  </a:cubicBezTo>
                  <a:cubicBezTo>
                    <a:pt x="533" y="1077"/>
                    <a:pt x="569" y="1102"/>
                    <a:pt x="609" y="1119"/>
                  </a:cubicBezTo>
                  <a:cubicBezTo>
                    <a:pt x="651" y="1136"/>
                    <a:pt x="695" y="1145"/>
                    <a:pt x="741" y="1145"/>
                  </a:cubicBezTo>
                  <a:cubicBezTo>
                    <a:pt x="786" y="1145"/>
                    <a:pt x="831" y="1136"/>
                    <a:pt x="872" y="1119"/>
                  </a:cubicBezTo>
                  <a:cubicBezTo>
                    <a:pt x="912" y="1102"/>
                    <a:pt x="948" y="1077"/>
                    <a:pt x="980" y="1046"/>
                  </a:cubicBezTo>
                  <a:cubicBezTo>
                    <a:pt x="1011" y="1015"/>
                    <a:pt x="1035" y="979"/>
                    <a:pt x="1052" y="939"/>
                  </a:cubicBezTo>
                  <a:cubicBezTo>
                    <a:pt x="1069" y="897"/>
                    <a:pt x="1078" y="853"/>
                    <a:pt x="1078" y="807"/>
                  </a:cubicBezTo>
                  <a:cubicBezTo>
                    <a:pt x="1078" y="762"/>
                    <a:pt x="1069" y="718"/>
                    <a:pt x="1052" y="676"/>
                  </a:cubicBezTo>
                  <a:cubicBezTo>
                    <a:pt x="1047" y="665"/>
                    <a:pt x="1052" y="652"/>
                    <a:pt x="1064" y="647"/>
                  </a:cubicBezTo>
                  <a:cubicBezTo>
                    <a:pt x="1075" y="642"/>
                    <a:pt x="1088" y="648"/>
                    <a:pt x="1092" y="659"/>
                  </a:cubicBezTo>
                  <a:cubicBezTo>
                    <a:pt x="1112" y="706"/>
                    <a:pt x="1122" y="756"/>
                    <a:pt x="1122" y="807"/>
                  </a:cubicBezTo>
                  <a:cubicBezTo>
                    <a:pt x="1122" y="859"/>
                    <a:pt x="1112" y="909"/>
                    <a:pt x="1092" y="956"/>
                  </a:cubicBezTo>
                  <a:cubicBezTo>
                    <a:pt x="1073" y="1001"/>
                    <a:pt x="1046" y="1042"/>
                    <a:pt x="1011" y="1077"/>
                  </a:cubicBezTo>
                  <a:cubicBezTo>
                    <a:pt x="976" y="1112"/>
                    <a:pt x="935" y="1140"/>
                    <a:pt x="889" y="1159"/>
                  </a:cubicBezTo>
                  <a:cubicBezTo>
                    <a:pt x="842" y="1179"/>
                    <a:pt x="792" y="1189"/>
                    <a:pt x="741" y="1189"/>
                  </a:cubicBezTo>
                  <a:close/>
                  <a:moveTo>
                    <a:pt x="741" y="829"/>
                  </a:moveTo>
                  <a:lnTo>
                    <a:pt x="741" y="829"/>
                  </a:lnTo>
                  <a:cubicBezTo>
                    <a:pt x="735" y="829"/>
                    <a:pt x="730" y="827"/>
                    <a:pt x="725" y="823"/>
                  </a:cubicBezTo>
                  <a:cubicBezTo>
                    <a:pt x="717" y="814"/>
                    <a:pt x="717" y="800"/>
                    <a:pt x="725" y="792"/>
                  </a:cubicBezTo>
                  <a:lnTo>
                    <a:pt x="1046" y="471"/>
                  </a:lnTo>
                  <a:lnTo>
                    <a:pt x="1046" y="284"/>
                  </a:lnTo>
                  <a:cubicBezTo>
                    <a:pt x="1046" y="278"/>
                    <a:pt x="1048" y="273"/>
                    <a:pt x="1052" y="269"/>
                  </a:cubicBezTo>
                  <a:lnTo>
                    <a:pt x="1314" y="7"/>
                  </a:lnTo>
                  <a:cubicBezTo>
                    <a:pt x="1320" y="2"/>
                    <a:pt x="1329" y="0"/>
                    <a:pt x="1338" y="3"/>
                  </a:cubicBezTo>
                  <a:cubicBezTo>
                    <a:pt x="1346" y="6"/>
                    <a:pt x="1351" y="14"/>
                    <a:pt x="1351" y="23"/>
                  </a:cubicBezTo>
                  <a:lnTo>
                    <a:pt x="1351" y="197"/>
                  </a:lnTo>
                  <a:lnTo>
                    <a:pt x="1525" y="197"/>
                  </a:lnTo>
                  <a:cubicBezTo>
                    <a:pt x="1534" y="197"/>
                    <a:pt x="1542" y="202"/>
                    <a:pt x="1546" y="210"/>
                  </a:cubicBezTo>
                  <a:cubicBezTo>
                    <a:pt x="1549" y="219"/>
                    <a:pt x="1547" y="228"/>
                    <a:pt x="1541" y="234"/>
                  </a:cubicBezTo>
                  <a:lnTo>
                    <a:pt x="1279" y="496"/>
                  </a:lnTo>
                  <a:cubicBezTo>
                    <a:pt x="1275" y="500"/>
                    <a:pt x="1270" y="502"/>
                    <a:pt x="1264" y="502"/>
                  </a:cubicBezTo>
                  <a:lnTo>
                    <a:pt x="1077" y="502"/>
                  </a:lnTo>
                  <a:lnTo>
                    <a:pt x="756" y="823"/>
                  </a:lnTo>
                  <a:cubicBezTo>
                    <a:pt x="752" y="827"/>
                    <a:pt x="746" y="829"/>
                    <a:pt x="741" y="829"/>
                  </a:cubicBezTo>
                  <a:close/>
                  <a:moveTo>
                    <a:pt x="1090" y="458"/>
                  </a:moveTo>
                  <a:lnTo>
                    <a:pt x="1090" y="458"/>
                  </a:lnTo>
                  <a:lnTo>
                    <a:pt x="1255" y="458"/>
                  </a:lnTo>
                  <a:lnTo>
                    <a:pt x="1472" y="241"/>
                  </a:lnTo>
                  <a:lnTo>
                    <a:pt x="1329" y="241"/>
                  </a:lnTo>
                  <a:cubicBezTo>
                    <a:pt x="1317" y="241"/>
                    <a:pt x="1307" y="231"/>
                    <a:pt x="1307" y="219"/>
                  </a:cubicBezTo>
                  <a:lnTo>
                    <a:pt x="1307" y="76"/>
                  </a:lnTo>
                  <a:lnTo>
                    <a:pt x="1090" y="293"/>
                  </a:lnTo>
                  <a:lnTo>
                    <a:pt x="1090" y="458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110CAB8-B0FC-C02E-14F6-F07EB271AD24}"/>
              </a:ext>
            </a:extLst>
          </p:cNvPr>
          <p:cNvGrpSpPr/>
          <p:nvPr/>
        </p:nvGrpSpPr>
        <p:grpSpPr>
          <a:xfrm>
            <a:off x="1445370" y="1953134"/>
            <a:ext cx="2250171" cy="2954402"/>
            <a:chOff x="1445370" y="1953134"/>
            <a:chExt cx="2250171" cy="2954402"/>
          </a:xfrm>
        </p:grpSpPr>
        <p:sp>
          <p:nvSpPr>
            <p:cNvPr id="17" name="Flussdiagramm: Verbinder 16">
              <a:extLst>
                <a:ext uri="{FF2B5EF4-FFF2-40B4-BE49-F238E27FC236}">
                  <a16:creationId xmlns:a16="http://schemas.microsoft.com/office/drawing/2014/main" id="{32A561E7-D210-4D0C-877D-6081F709B20E}"/>
                </a:ext>
              </a:extLst>
            </p:cNvPr>
            <p:cNvSpPr/>
            <p:nvPr/>
          </p:nvSpPr>
          <p:spPr>
            <a:xfrm>
              <a:off x="1445370" y="1953134"/>
              <a:ext cx="2250171" cy="2182448"/>
            </a:xfrm>
            <a:prstGeom prst="flowChartConnecto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de-CH" sz="2400" b="1" dirty="0"/>
                <a:t>74 %</a:t>
              </a:r>
            </a:p>
            <a:p>
              <a:pPr algn="ctr"/>
              <a:r>
                <a:rPr lang="de-CH" sz="1600" dirty="0"/>
                <a:t>Bereitschaft Organspende </a:t>
              </a: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C1979253-C4EC-43FC-8BFA-F9AF912CD2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59679" y="4488978"/>
              <a:ext cx="475168" cy="418558"/>
            </a:xfrm>
            <a:custGeom>
              <a:avLst/>
              <a:gdLst>
                <a:gd name="T0" fmla="*/ 789 w 1577"/>
                <a:gd name="T1" fmla="*/ 1410 h 1410"/>
                <a:gd name="T2" fmla="*/ 789 w 1577"/>
                <a:gd name="T3" fmla="*/ 1410 h 1410"/>
                <a:gd name="T4" fmla="*/ 715 w 1577"/>
                <a:gd name="T5" fmla="*/ 1376 h 1410"/>
                <a:gd name="T6" fmla="*/ 96 w 1577"/>
                <a:gd name="T7" fmla="*/ 654 h 1410"/>
                <a:gd name="T8" fmla="*/ 91 w 1577"/>
                <a:gd name="T9" fmla="*/ 646 h 1410"/>
                <a:gd name="T10" fmla="*/ 25 w 1577"/>
                <a:gd name="T11" fmla="*/ 326 h 1410"/>
                <a:gd name="T12" fmla="*/ 331 w 1577"/>
                <a:gd name="T13" fmla="*/ 24 h 1410"/>
                <a:gd name="T14" fmla="*/ 665 w 1577"/>
                <a:gd name="T15" fmla="*/ 106 h 1410"/>
                <a:gd name="T16" fmla="*/ 789 w 1577"/>
                <a:gd name="T17" fmla="*/ 283 h 1410"/>
                <a:gd name="T18" fmla="*/ 912 w 1577"/>
                <a:gd name="T19" fmla="*/ 106 h 1410"/>
                <a:gd name="T20" fmla="*/ 1246 w 1577"/>
                <a:gd name="T21" fmla="*/ 24 h 1410"/>
                <a:gd name="T22" fmla="*/ 1552 w 1577"/>
                <a:gd name="T23" fmla="*/ 326 h 1410"/>
                <a:gd name="T24" fmla="*/ 1486 w 1577"/>
                <a:gd name="T25" fmla="*/ 646 h 1410"/>
                <a:gd name="T26" fmla="*/ 1483 w 1577"/>
                <a:gd name="T27" fmla="*/ 652 h 1410"/>
                <a:gd name="T28" fmla="*/ 1481 w 1577"/>
                <a:gd name="T29" fmla="*/ 655 h 1410"/>
                <a:gd name="T30" fmla="*/ 1450 w 1577"/>
                <a:gd name="T31" fmla="*/ 660 h 1410"/>
                <a:gd name="T32" fmla="*/ 1442 w 1577"/>
                <a:gd name="T33" fmla="*/ 635 h 1410"/>
                <a:gd name="T34" fmla="*/ 1446 w 1577"/>
                <a:gd name="T35" fmla="*/ 626 h 1410"/>
                <a:gd name="T36" fmla="*/ 1509 w 1577"/>
                <a:gd name="T37" fmla="*/ 335 h 1410"/>
                <a:gd name="T38" fmla="*/ 1237 w 1577"/>
                <a:gd name="T39" fmla="*/ 67 h 1410"/>
                <a:gd name="T40" fmla="*/ 940 w 1577"/>
                <a:gd name="T41" fmla="*/ 140 h 1410"/>
                <a:gd name="T42" fmla="*/ 811 w 1577"/>
                <a:gd name="T43" fmla="*/ 414 h 1410"/>
                <a:gd name="T44" fmla="*/ 789 w 1577"/>
                <a:gd name="T45" fmla="*/ 436 h 1410"/>
                <a:gd name="T46" fmla="*/ 767 w 1577"/>
                <a:gd name="T47" fmla="*/ 414 h 1410"/>
                <a:gd name="T48" fmla="*/ 637 w 1577"/>
                <a:gd name="T49" fmla="*/ 140 h 1410"/>
                <a:gd name="T50" fmla="*/ 340 w 1577"/>
                <a:gd name="T51" fmla="*/ 67 h 1410"/>
                <a:gd name="T52" fmla="*/ 68 w 1577"/>
                <a:gd name="T53" fmla="*/ 335 h 1410"/>
                <a:gd name="T54" fmla="*/ 131 w 1577"/>
                <a:gd name="T55" fmla="*/ 626 h 1410"/>
                <a:gd name="T56" fmla="*/ 134 w 1577"/>
                <a:gd name="T57" fmla="*/ 631 h 1410"/>
                <a:gd name="T58" fmla="*/ 748 w 1577"/>
                <a:gd name="T59" fmla="*/ 1348 h 1410"/>
                <a:gd name="T60" fmla="*/ 789 w 1577"/>
                <a:gd name="T61" fmla="*/ 1366 h 1410"/>
                <a:gd name="T62" fmla="*/ 829 w 1577"/>
                <a:gd name="T63" fmla="*/ 1348 h 1410"/>
                <a:gd name="T64" fmla="*/ 937 w 1577"/>
                <a:gd name="T65" fmla="*/ 1222 h 1410"/>
                <a:gd name="T66" fmla="*/ 968 w 1577"/>
                <a:gd name="T67" fmla="*/ 1220 h 1410"/>
                <a:gd name="T68" fmla="*/ 970 w 1577"/>
                <a:gd name="T69" fmla="*/ 1251 h 1410"/>
                <a:gd name="T70" fmla="*/ 863 w 1577"/>
                <a:gd name="T71" fmla="*/ 1376 h 1410"/>
                <a:gd name="T72" fmla="*/ 789 w 1577"/>
                <a:gd name="T73" fmla="*/ 1410 h 1410"/>
                <a:gd name="T74" fmla="*/ 1199 w 1577"/>
                <a:gd name="T75" fmla="*/ 1140 h 1410"/>
                <a:gd name="T76" fmla="*/ 1199 w 1577"/>
                <a:gd name="T77" fmla="*/ 1140 h 1410"/>
                <a:gd name="T78" fmla="*/ 1177 w 1577"/>
                <a:gd name="T79" fmla="*/ 1118 h 1410"/>
                <a:gd name="T80" fmla="*/ 1177 w 1577"/>
                <a:gd name="T81" fmla="*/ 935 h 1410"/>
                <a:gd name="T82" fmla="*/ 994 w 1577"/>
                <a:gd name="T83" fmla="*/ 935 h 1410"/>
                <a:gd name="T84" fmla="*/ 972 w 1577"/>
                <a:gd name="T85" fmla="*/ 913 h 1410"/>
                <a:gd name="T86" fmla="*/ 994 w 1577"/>
                <a:gd name="T87" fmla="*/ 891 h 1410"/>
                <a:gd name="T88" fmla="*/ 1177 w 1577"/>
                <a:gd name="T89" fmla="*/ 891 h 1410"/>
                <a:gd name="T90" fmla="*/ 1177 w 1577"/>
                <a:gd name="T91" fmla="*/ 708 h 1410"/>
                <a:gd name="T92" fmla="*/ 1199 w 1577"/>
                <a:gd name="T93" fmla="*/ 686 h 1410"/>
                <a:gd name="T94" fmla="*/ 1221 w 1577"/>
                <a:gd name="T95" fmla="*/ 708 h 1410"/>
                <a:gd name="T96" fmla="*/ 1221 w 1577"/>
                <a:gd name="T97" fmla="*/ 891 h 1410"/>
                <a:gd name="T98" fmla="*/ 1403 w 1577"/>
                <a:gd name="T99" fmla="*/ 891 h 1410"/>
                <a:gd name="T100" fmla="*/ 1425 w 1577"/>
                <a:gd name="T101" fmla="*/ 913 h 1410"/>
                <a:gd name="T102" fmla="*/ 1403 w 1577"/>
                <a:gd name="T103" fmla="*/ 935 h 1410"/>
                <a:gd name="T104" fmla="*/ 1221 w 1577"/>
                <a:gd name="T105" fmla="*/ 935 h 1410"/>
                <a:gd name="T106" fmla="*/ 1221 w 1577"/>
                <a:gd name="T107" fmla="*/ 1118 h 1410"/>
                <a:gd name="T108" fmla="*/ 1199 w 1577"/>
                <a:gd name="T109" fmla="*/ 1140 h 1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77" h="1410">
                  <a:moveTo>
                    <a:pt x="789" y="1410"/>
                  </a:moveTo>
                  <a:lnTo>
                    <a:pt x="789" y="1410"/>
                  </a:lnTo>
                  <a:cubicBezTo>
                    <a:pt x="760" y="1410"/>
                    <a:pt x="733" y="1398"/>
                    <a:pt x="715" y="1376"/>
                  </a:cubicBezTo>
                  <a:lnTo>
                    <a:pt x="96" y="654"/>
                  </a:lnTo>
                  <a:cubicBezTo>
                    <a:pt x="94" y="651"/>
                    <a:pt x="92" y="649"/>
                    <a:pt x="91" y="646"/>
                  </a:cubicBezTo>
                  <a:cubicBezTo>
                    <a:pt x="23" y="551"/>
                    <a:pt x="0" y="438"/>
                    <a:pt x="25" y="326"/>
                  </a:cubicBezTo>
                  <a:cubicBezTo>
                    <a:pt x="59" y="175"/>
                    <a:pt x="182" y="54"/>
                    <a:pt x="331" y="24"/>
                  </a:cubicBezTo>
                  <a:cubicBezTo>
                    <a:pt x="451" y="0"/>
                    <a:pt x="573" y="30"/>
                    <a:pt x="665" y="106"/>
                  </a:cubicBezTo>
                  <a:cubicBezTo>
                    <a:pt x="723" y="153"/>
                    <a:pt x="765" y="215"/>
                    <a:pt x="789" y="283"/>
                  </a:cubicBezTo>
                  <a:cubicBezTo>
                    <a:pt x="812" y="215"/>
                    <a:pt x="855" y="153"/>
                    <a:pt x="912" y="106"/>
                  </a:cubicBezTo>
                  <a:cubicBezTo>
                    <a:pt x="1005" y="30"/>
                    <a:pt x="1126" y="0"/>
                    <a:pt x="1246" y="24"/>
                  </a:cubicBezTo>
                  <a:cubicBezTo>
                    <a:pt x="1396" y="54"/>
                    <a:pt x="1519" y="175"/>
                    <a:pt x="1552" y="326"/>
                  </a:cubicBezTo>
                  <a:cubicBezTo>
                    <a:pt x="1577" y="438"/>
                    <a:pt x="1554" y="551"/>
                    <a:pt x="1486" y="646"/>
                  </a:cubicBezTo>
                  <a:cubicBezTo>
                    <a:pt x="1485" y="648"/>
                    <a:pt x="1484" y="650"/>
                    <a:pt x="1483" y="652"/>
                  </a:cubicBezTo>
                  <a:lnTo>
                    <a:pt x="1481" y="655"/>
                  </a:lnTo>
                  <a:cubicBezTo>
                    <a:pt x="1473" y="665"/>
                    <a:pt x="1459" y="667"/>
                    <a:pt x="1450" y="660"/>
                  </a:cubicBezTo>
                  <a:cubicBezTo>
                    <a:pt x="1442" y="654"/>
                    <a:pt x="1439" y="644"/>
                    <a:pt x="1442" y="635"/>
                  </a:cubicBezTo>
                  <a:cubicBezTo>
                    <a:pt x="1443" y="632"/>
                    <a:pt x="1444" y="629"/>
                    <a:pt x="1446" y="626"/>
                  </a:cubicBezTo>
                  <a:cubicBezTo>
                    <a:pt x="1510" y="541"/>
                    <a:pt x="1532" y="437"/>
                    <a:pt x="1509" y="335"/>
                  </a:cubicBezTo>
                  <a:cubicBezTo>
                    <a:pt x="1479" y="202"/>
                    <a:pt x="1370" y="94"/>
                    <a:pt x="1237" y="67"/>
                  </a:cubicBezTo>
                  <a:cubicBezTo>
                    <a:pt x="1131" y="46"/>
                    <a:pt x="1022" y="73"/>
                    <a:pt x="940" y="140"/>
                  </a:cubicBezTo>
                  <a:cubicBezTo>
                    <a:pt x="858" y="208"/>
                    <a:pt x="811" y="307"/>
                    <a:pt x="811" y="414"/>
                  </a:cubicBezTo>
                  <a:cubicBezTo>
                    <a:pt x="811" y="426"/>
                    <a:pt x="801" y="436"/>
                    <a:pt x="789" y="436"/>
                  </a:cubicBezTo>
                  <a:cubicBezTo>
                    <a:pt x="776" y="436"/>
                    <a:pt x="767" y="426"/>
                    <a:pt x="767" y="414"/>
                  </a:cubicBezTo>
                  <a:cubicBezTo>
                    <a:pt x="767" y="307"/>
                    <a:pt x="719" y="208"/>
                    <a:pt x="637" y="140"/>
                  </a:cubicBezTo>
                  <a:cubicBezTo>
                    <a:pt x="555" y="73"/>
                    <a:pt x="447" y="46"/>
                    <a:pt x="340" y="67"/>
                  </a:cubicBezTo>
                  <a:cubicBezTo>
                    <a:pt x="207" y="94"/>
                    <a:pt x="98" y="202"/>
                    <a:pt x="68" y="335"/>
                  </a:cubicBezTo>
                  <a:cubicBezTo>
                    <a:pt x="45" y="437"/>
                    <a:pt x="67" y="541"/>
                    <a:pt x="131" y="626"/>
                  </a:cubicBezTo>
                  <a:cubicBezTo>
                    <a:pt x="132" y="628"/>
                    <a:pt x="133" y="629"/>
                    <a:pt x="134" y="631"/>
                  </a:cubicBezTo>
                  <a:lnTo>
                    <a:pt x="748" y="1348"/>
                  </a:lnTo>
                  <a:cubicBezTo>
                    <a:pt x="758" y="1359"/>
                    <a:pt x="773" y="1366"/>
                    <a:pt x="789" y="1366"/>
                  </a:cubicBezTo>
                  <a:cubicBezTo>
                    <a:pt x="804" y="1366"/>
                    <a:pt x="819" y="1359"/>
                    <a:pt x="829" y="1348"/>
                  </a:cubicBezTo>
                  <a:lnTo>
                    <a:pt x="937" y="1222"/>
                  </a:lnTo>
                  <a:cubicBezTo>
                    <a:pt x="944" y="1213"/>
                    <a:pt x="958" y="1212"/>
                    <a:pt x="968" y="1220"/>
                  </a:cubicBezTo>
                  <a:cubicBezTo>
                    <a:pt x="977" y="1228"/>
                    <a:pt x="978" y="1241"/>
                    <a:pt x="970" y="1251"/>
                  </a:cubicBezTo>
                  <a:lnTo>
                    <a:pt x="863" y="1376"/>
                  </a:lnTo>
                  <a:cubicBezTo>
                    <a:pt x="844" y="1398"/>
                    <a:pt x="817" y="1410"/>
                    <a:pt x="789" y="1410"/>
                  </a:cubicBezTo>
                  <a:close/>
                  <a:moveTo>
                    <a:pt x="1199" y="1140"/>
                  </a:moveTo>
                  <a:lnTo>
                    <a:pt x="1199" y="1140"/>
                  </a:lnTo>
                  <a:cubicBezTo>
                    <a:pt x="1186" y="1140"/>
                    <a:pt x="1177" y="1130"/>
                    <a:pt x="1177" y="1118"/>
                  </a:cubicBezTo>
                  <a:lnTo>
                    <a:pt x="1177" y="935"/>
                  </a:lnTo>
                  <a:lnTo>
                    <a:pt x="994" y="935"/>
                  </a:lnTo>
                  <a:cubicBezTo>
                    <a:pt x="981" y="935"/>
                    <a:pt x="972" y="925"/>
                    <a:pt x="972" y="913"/>
                  </a:cubicBezTo>
                  <a:cubicBezTo>
                    <a:pt x="972" y="900"/>
                    <a:pt x="981" y="891"/>
                    <a:pt x="994" y="891"/>
                  </a:cubicBezTo>
                  <a:lnTo>
                    <a:pt x="1177" y="891"/>
                  </a:lnTo>
                  <a:lnTo>
                    <a:pt x="1177" y="708"/>
                  </a:lnTo>
                  <a:cubicBezTo>
                    <a:pt x="1177" y="695"/>
                    <a:pt x="1186" y="686"/>
                    <a:pt x="1199" y="686"/>
                  </a:cubicBezTo>
                  <a:cubicBezTo>
                    <a:pt x="1211" y="686"/>
                    <a:pt x="1221" y="695"/>
                    <a:pt x="1221" y="708"/>
                  </a:cubicBezTo>
                  <a:lnTo>
                    <a:pt x="1221" y="891"/>
                  </a:lnTo>
                  <a:lnTo>
                    <a:pt x="1403" y="891"/>
                  </a:lnTo>
                  <a:cubicBezTo>
                    <a:pt x="1416" y="891"/>
                    <a:pt x="1425" y="900"/>
                    <a:pt x="1425" y="913"/>
                  </a:cubicBezTo>
                  <a:cubicBezTo>
                    <a:pt x="1425" y="925"/>
                    <a:pt x="1416" y="935"/>
                    <a:pt x="1403" y="935"/>
                  </a:cubicBezTo>
                  <a:lnTo>
                    <a:pt x="1221" y="935"/>
                  </a:lnTo>
                  <a:lnTo>
                    <a:pt x="1221" y="1118"/>
                  </a:lnTo>
                  <a:cubicBezTo>
                    <a:pt x="1221" y="1130"/>
                    <a:pt x="1211" y="1140"/>
                    <a:pt x="1199" y="1140"/>
                  </a:cubicBezTo>
                  <a:close/>
                </a:path>
              </a:pathLst>
            </a:custGeom>
            <a:solidFill>
              <a:srgbClr val="18376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70641FA7-E22A-0164-C33C-FD9E90723FE5}"/>
              </a:ext>
            </a:extLst>
          </p:cNvPr>
          <p:cNvGrpSpPr/>
          <p:nvPr/>
        </p:nvGrpSpPr>
        <p:grpSpPr>
          <a:xfrm>
            <a:off x="3736912" y="1953134"/>
            <a:ext cx="2187284" cy="2951963"/>
            <a:chOff x="5961588" y="1953134"/>
            <a:chExt cx="2187284" cy="2951963"/>
          </a:xfrm>
        </p:grpSpPr>
        <p:sp>
          <p:nvSpPr>
            <p:cNvPr id="14" name="Flussdiagramm: Verbinder 13">
              <a:extLst>
                <a:ext uri="{FF2B5EF4-FFF2-40B4-BE49-F238E27FC236}">
                  <a16:creationId xmlns:a16="http://schemas.microsoft.com/office/drawing/2014/main" id="{FEE541D6-4F4F-4EC6-B180-24D628587713}"/>
                </a:ext>
              </a:extLst>
            </p:cNvPr>
            <p:cNvSpPr/>
            <p:nvPr/>
          </p:nvSpPr>
          <p:spPr>
            <a:xfrm>
              <a:off x="5961588" y="1953134"/>
              <a:ext cx="2187284" cy="2182448"/>
            </a:xfrm>
            <a:prstGeom prst="flowChartConnector">
              <a:avLst/>
            </a:prstGeom>
            <a:solidFill>
              <a:srgbClr val="9BBD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400" b="1" dirty="0"/>
                <a:t>43 %</a:t>
              </a:r>
            </a:p>
            <a:p>
              <a:pPr algn="ctr"/>
              <a:r>
                <a:rPr lang="de-DE" sz="1700" dirty="0"/>
                <a:t>Entscheid nicht festgehalten</a:t>
              </a:r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C40573D5-60A0-4176-9651-D5107F6C07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97358" y="4491326"/>
              <a:ext cx="504056" cy="413771"/>
            </a:xfrm>
            <a:custGeom>
              <a:avLst/>
              <a:gdLst>
                <a:gd name="T0" fmla="*/ 1459 w 1547"/>
                <a:gd name="T1" fmla="*/ 1155 h 1155"/>
                <a:gd name="T2" fmla="*/ 0 w 1547"/>
                <a:gd name="T3" fmla="*/ 1067 h 1155"/>
                <a:gd name="T4" fmla="*/ 88 w 1547"/>
                <a:gd name="T5" fmla="*/ 0 h 1155"/>
                <a:gd name="T6" fmla="*/ 371 w 1547"/>
                <a:gd name="T7" fmla="*/ 22 h 1155"/>
                <a:gd name="T8" fmla="*/ 447 w 1547"/>
                <a:gd name="T9" fmla="*/ 131 h 1155"/>
                <a:gd name="T10" fmla="*/ 523 w 1547"/>
                <a:gd name="T11" fmla="*/ 22 h 1155"/>
                <a:gd name="T12" fmla="*/ 1068 w 1547"/>
                <a:gd name="T13" fmla="*/ 0 h 1155"/>
                <a:gd name="T14" fmla="*/ 1090 w 1547"/>
                <a:gd name="T15" fmla="*/ 55 h 1155"/>
                <a:gd name="T16" fmla="*/ 1241 w 1547"/>
                <a:gd name="T17" fmla="*/ 55 h 1155"/>
                <a:gd name="T18" fmla="*/ 1263 w 1547"/>
                <a:gd name="T19" fmla="*/ 0 h 1155"/>
                <a:gd name="T20" fmla="*/ 1547 w 1547"/>
                <a:gd name="T21" fmla="*/ 87 h 1155"/>
                <a:gd name="T22" fmla="*/ 1459 w 1547"/>
                <a:gd name="T23" fmla="*/ 1155 h 1155"/>
                <a:gd name="T24" fmla="*/ 88 w 1547"/>
                <a:gd name="T25" fmla="*/ 44 h 1155"/>
                <a:gd name="T26" fmla="*/ 44 w 1547"/>
                <a:gd name="T27" fmla="*/ 1067 h 1155"/>
                <a:gd name="T28" fmla="*/ 1459 w 1547"/>
                <a:gd name="T29" fmla="*/ 1111 h 1155"/>
                <a:gd name="T30" fmla="*/ 1503 w 1547"/>
                <a:gd name="T31" fmla="*/ 87 h 1155"/>
                <a:gd name="T32" fmla="*/ 1285 w 1547"/>
                <a:gd name="T33" fmla="*/ 44 h 1155"/>
                <a:gd name="T34" fmla="*/ 1165 w 1547"/>
                <a:gd name="T35" fmla="*/ 175 h 1155"/>
                <a:gd name="T36" fmla="*/ 1046 w 1547"/>
                <a:gd name="T37" fmla="*/ 44 h 1155"/>
                <a:gd name="T38" fmla="*/ 567 w 1547"/>
                <a:gd name="T39" fmla="*/ 55 h 1155"/>
                <a:gd name="T40" fmla="*/ 327 w 1547"/>
                <a:gd name="T41" fmla="*/ 55 h 1155"/>
                <a:gd name="T42" fmla="*/ 88 w 1547"/>
                <a:gd name="T43" fmla="*/ 44 h 1155"/>
                <a:gd name="T44" fmla="*/ 741 w 1547"/>
                <a:gd name="T45" fmla="*/ 959 h 1155"/>
                <a:gd name="T46" fmla="*/ 201 w 1547"/>
                <a:gd name="T47" fmla="*/ 949 h 1155"/>
                <a:gd name="T48" fmla="*/ 248 w 1547"/>
                <a:gd name="T49" fmla="*/ 778 h 1155"/>
                <a:gd name="T50" fmla="*/ 629 w 1547"/>
                <a:gd name="T51" fmla="*/ 719 h 1155"/>
                <a:gd name="T52" fmla="*/ 762 w 1547"/>
                <a:gd name="T53" fmla="*/ 930 h 1155"/>
                <a:gd name="T54" fmla="*/ 741 w 1547"/>
                <a:gd name="T55" fmla="*/ 959 h 1155"/>
                <a:gd name="T56" fmla="*/ 249 w 1547"/>
                <a:gd name="T57" fmla="*/ 915 h 1155"/>
                <a:gd name="T58" fmla="*/ 670 w 1547"/>
                <a:gd name="T59" fmla="*/ 792 h 1155"/>
                <a:gd name="T60" fmla="*/ 331 w 1547"/>
                <a:gd name="T61" fmla="*/ 763 h 1155"/>
                <a:gd name="T62" fmla="*/ 249 w 1547"/>
                <a:gd name="T63" fmla="*/ 915 h 1155"/>
                <a:gd name="T64" fmla="*/ 1329 w 1547"/>
                <a:gd name="T65" fmla="*/ 893 h 1155"/>
                <a:gd name="T66" fmla="*/ 980 w 1547"/>
                <a:gd name="T67" fmla="*/ 871 h 1155"/>
                <a:gd name="T68" fmla="*/ 1329 w 1547"/>
                <a:gd name="T69" fmla="*/ 849 h 1155"/>
                <a:gd name="T70" fmla="*/ 1329 w 1547"/>
                <a:gd name="T71" fmla="*/ 893 h 1155"/>
                <a:gd name="T72" fmla="*/ 1329 w 1547"/>
                <a:gd name="T73" fmla="*/ 632 h 1155"/>
                <a:gd name="T74" fmla="*/ 980 w 1547"/>
                <a:gd name="T75" fmla="*/ 610 h 1155"/>
                <a:gd name="T76" fmla="*/ 1329 w 1547"/>
                <a:gd name="T77" fmla="*/ 588 h 1155"/>
                <a:gd name="T78" fmla="*/ 1329 w 1547"/>
                <a:gd name="T79" fmla="*/ 632 h 1155"/>
                <a:gd name="T80" fmla="*/ 480 w 1547"/>
                <a:gd name="T81" fmla="*/ 632 h 1155"/>
                <a:gd name="T82" fmla="*/ 480 w 1547"/>
                <a:gd name="T83" fmla="*/ 327 h 1155"/>
                <a:gd name="T84" fmla="*/ 480 w 1547"/>
                <a:gd name="T85" fmla="*/ 632 h 1155"/>
                <a:gd name="T86" fmla="*/ 480 w 1547"/>
                <a:gd name="T87" fmla="*/ 371 h 1155"/>
                <a:gd name="T88" fmla="*/ 480 w 1547"/>
                <a:gd name="T89" fmla="*/ 588 h 1155"/>
                <a:gd name="T90" fmla="*/ 480 w 1547"/>
                <a:gd name="T91" fmla="*/ 371 h 1155"/>
                <a:gd name="T92" fmla="*/ 1329 w 1547"/>
                <a:gd name="T93" fmla="*/ 371 h 1155"/>
                <a:gd name="T94" fmla="*/ 980 w 1547"/>
                <a:gd name="T95" fmla="*/ 349 h 1155"/>
                <a:gd name="T96" fmla="*/ 1329 w 1547"/>
                <a:gd name="T97" fmla="*/ 327 h 1155"/>
                <a:gd name="T98" fmla="*/ 1329 w 1547"/>
                <a:gd name="T99" fmla="*/ 371 h 1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47" h="1155">
                  <a:moveTo>
                    <a:pt x="1459" y="1155"/>
                  </a:moveTo>
                  <a:lnTo>
                    <a:pt x="1459" y="1155"/>
                  </a:lnTo>
                  <a:lnTo>
                    <a:pt x="88" y="1155"/>
                  </a:lnTo>
                  <a:cubicBezTo>
                    <a:pt x="40" y="1155"/>
                    <a:pt x="0" y="1115"/>
                    <a:pt x="0" y="1067"/>
                  </a:cubicBezTo>
                  <a:lnTo>
                    <a:pt x="0" y="87"/>
                  </a:lnTo>
                  <a:cubicBezTo>
                    <a:pt x="0" y="39"/>
                    <a:pt x="40" y="0"/>
                    <a:pt x="88" y="0"/>
                  </a:cubicBezTo>
                  <a:lnTo>
                    <a:pt x="349" y="0"/>
                  </a:lnTo>
                  <a:cubicBezTo>
                    <a:pt x="361" y="0"/>
                    <a:pt x="371" y="10"/>
                    <a:pt x="371" y="22"/>
                  </a:cubicBezTo>
                  <a:lnTo>
                    <a:pt x="371" y="55"/>
                  </a:lnTo>
                  <a:cubicBezTo>
                    <a:pt x="371" y="97"/>
                    <a:pt x="405" y="131"/>
                    <a:pt x="447" y="131"/>
                  </a:cubicBezTo>
                  <a:cubicBezTo>
                    <a:pt x="489" y="131"/>
                    <a:pt x="523" y="97"/>
                    <a:pt x="523" y="55"/>
                  </a:cubicBezTo>
                  <a:lnTo>
                    <a:pt x="523" y="22"/>
                  </a:lnTo>
                  <a:cubicBezTo>
                    <a:pt x="523" y="10"/>
                    <a:pt x="533" y="0"/>
                    <a:pt x="545" y="0"/>
                  </a:cubicBezTo>
                  <a:lnTo>
                    <a:pt x="1068" y="0"/>
                  </a:lnTo>
                  <a:cubicBezTo>
                    <a:pt x="1080" y="0"/>
                    <a:pt x="1090" y="10"/>
                    <a:pt x="1090" y="22"/>
                  </a:cubicBezTo>
                  <a:lnTo>
                    <a:pt x="1090" y="55"/>
                  </a:lnTo>
                  <a:cubicBezTo>
                    <a:pt x="1090" y="97"/>
                    <a:pt x="1124" y="131"/>
                    <a:pt x="1165" y="131"/>
                  </a:cubicBezTo>
                  <a:cubicBezTo>
                    <a:pt x="1207" y="131"/>
                    <a:pt x="1241" y="97"/>
                    <a:pt x="1241" y="55"/>
                  </a:cubicBezTo>
                  <a:lnTo>
                    <a:pt x="1241" y="22"/>
                  </a:lnTo>
                  <a:cubicBezTo>
                    <a:pt x="1241" y="10"/>
                    <a:pt x="1251" y="0"/>
                    <a:pt x="1263" y="0"/>
                  </a:cubicBezTo>
                  <a:lnTo>
                    <a:pt x="1459" y="0"/>
                  </a:lnTo>
                  <a:cubicBezTo>
                    <a:pt x="1508" y="0"/>
                    <a:pt x="1547" y="39"/>
                    <a:pt x="1547" y="87"/>
                  </a:cubicBezTo>
                  <a:lnTo>
                    <a:pt x="1547" y="1067"/>
                  </a:lnTo>
                  <a:cubicBezTo>
                    <a:pt x="1547" y="1115"/>
                    <a:pt x="1508" y="1155"/>
                    <a:pt x="1459" y="1155"/>
                  </a:cubicBezTo>
                  <a:close/>
                  <a:moveTo>
                    <a:pt x="88" y="44"/>
                  </a:moveTo>
                  <a:lnTo>
                    <a:pt x="88" y="44"/>
                  </a:lnTo>
                  <a:cubicBezTo>
                    <a:pt x="64" y="44"/>
                    <a:pt x="44" y="64"/>
                    <a:pt x="44" y="87"/>
                  </a:cubicBezTo>
                  <a:lnTo>
                    <a:pt x="44" y="1067"/>
                  </a:lnTo>
                  <a:cubicBezTo>
                    <a:pt x="44" y="1091"/>
                    <a:pt x="64" y="1111"/>
                    <a:pt x="88" y="1111"/>
                  </a:cubicBezTo>
                  <a:lnTo>
                    <a:pt x="1459" y="1111"/>
                  </a:lnTo>
                  <a:cubicBezTo>
                    <a:pt x="1483" y="1111"/>
                    <a:pt x="1503" y="1091"/>
                    <a:pt x="1503" y="1067"/>
                  </a:cubicBezTo>
                  <a:lnTo>
                    <a:pt x="1503" y="87"/>
                  </a:lnTo>
                  <a:cubicBezTo>
                    <a:pt x="1503" y="64"/>
                    <a:pt x="1483" y="44"/>
                    <a:pt x="1459" y="44"/>
                  </a:cubicBezTo>
                  <a:lnTo>
                    <a:pt x="1285" y="44"/>
                  </a:lnTo>
                  <a:lnTo>
                    <a:pt x="1285" y="55"/>
                  </a:lnTo>
                  <a:cubicBezTo>
                    <a:pt x="1285" y="121"/>
                    <a:pt x="1232" y="175"/>
                    <a:pt x="1165" y="175"/>
                  </a:cubicBezTo>
                  <a:cubicBezTo>
                    <a:pt x="1099" y="175"/>
                    <a:pt x="1046" y="121"/>
                    <a:pt x="1046" y="55"/>
                  </a:cubicBezTo>
                  <a:lnTo>
                    <a:pt x="1046" y="44"/>
                  </a:lnTo>
                  <a:lnTo>
                    <a:pt x="567" y="44"/>
                  </a:lnTo>
                  <a:lnTo>
                    <a:pt x="567" y="55"/>
                  </a:lnTo>
                  <a:cubicBezTo>
                    <a:pt x="567" y="121"/>
                    <a:pt x="513" y="175"/>
                    <a:pt x="447" y="175"/>
                  </a:cubicBezTo>
                  <a:cubicBezTo>
                    <a:pt x="381" y="175"/>
                    <a:pt x="327" y="121"/>
                    <a:pt x="327" y="55"/>
                  </a:cubicBezTo>
                  <a:lnTo>
                    <a:pt x="327" y="44"/>
                  </a:lnTo>
                  <a:lnTo>
                    <a:pt x="88" y="44"/>
                  </a:lnTo>
                  <a:close/>
                  <a:moveTo>
                    <a:pt x="741" y="959"/>
                  </a:moveTo>
                  <a:lnTo>
                    <a:pt x="741" y="959"/>
                  </a:lnTo>
                  <a:lnTo>
                    <a:pt x="218" y="959"/>
                  </a:lnTo>
                  <a:cubicBezTo>
                    <a:pt x="211" y="959"/>
                    <a:pt x="205" y="955"/>
                    <a:pt x="201" y="949"/>
                  </a:cubicBezTo>
                  <a:cubicBezTo>
                    <a:pt x="196" y="944"/>
                    <a:pt x="195" y="936"/>
                    <a:pt x="198" y="930"/>
                  </a:cubicBezTo>
                  <a:lnTo>
                    <a:pt x="248" y="778"/>
                  </a:lnTo>
                  <a:cubicBezTo>
                    <a:pt x="260" y="743"/>
                    <a:pt x="293" y="719"/>
                    <a:pt x="331" y="719"/>
                  </a:cubicBezTo>
                  <a:lnTo>
                    <a:pt x="629" y="719"/>
                  </a:lnTo>
                  <a:cubicBezTo>
                    <a:pt x="666" y="719"/>
                    <a:pt x="699" y="743"/>
                    <a:pt x="711" y="778"/>
                  </a:cubicBezTo>
                  <a:lnTo>
                    <a:pt x="762" y="930"/>
                  </a:lnTo>
                  <a:cubicBezTo>
                    <a:pt x="764" y="936"/>
                    <a:pt x="763" y="944"/>
                    <a:pt x="759" y="949"/>
                  </a:cubicBezTo>
                  <a:cubicBezTo>
                    <a:pt x="755" y="955"/>
                    <a:pt x="748" y="959"/>
                    <a:pt x="741" y="959"/>
                  </a:cubicBezTo>
                  <a:close/>
                  <a:moveTo>
                    <a:pt x="249" y="915"/>
                  </a:moveTo>
                  <a:lnTo>
                    <a:pt x="249" y="915"/>
                  </a:lnTo>
                  <a:lnTo>
                    <a:pt x="710" y="915"/>
                  </a:lnTo>
                  <a:lnTo>
                    <a:pt x="670" y="792"/>
                  </a:lnTo>
                  <a:cubicBezTo>
                    <a:pt x="664" y="775"/>
                    <a:pt x="647" y="763"/>
                    <a:pt x="629" y="763"/>
                  </a:cubicBezTo>
                  <a:lnTo>
                    <a:pt x="331" y="763"/>
                  </a:lnTo>
                  <a:cubicBezTo>
                    <a:pt x="312" y="763"/>
                    <a:pt x="296" y="775"/>
                    <a:pt x="290" y="792"/>
                  </a:cubicBezTo>
                  <a:lnTo>
                    <a:pt x="249" y="915"/>
                  </a:lnTo>
                  <a:close/>
                  <a:moveTo>
                    <a:pt x="1329" y="893"/>
                  </a:moveTo>
                  <a:lnTo>
                    <a:pt x="1329" y="893"/>
                  </a:lnTo>
                  <a:lnTo>
                    <a:pt x="1002" y="893"/>
                  </a:lnTo>
                  <a:cubicBezTo>
                    <a:pt x="990" y="893"/>
                    <a:pt x="980" y="883"/>
                    <a:pt x="980" y="871"/>
                  </a:cubicBezTo>
                  <a:cubicBezTo>
                    <a:pt x="980" y="859"/>
                    <a:pt x="990" y="849"/>
                    <a:pt x="1002" y="849"/>
                  </a:cubicBezTo>
                  <a:lnTo>
                    <a:pt x="1329" y="849"/>
                  </a:lnTo>
                  <a:cubicBezTo>
                    <a:pt x="1341" y="849"/>
                    <a:pt x="1351" y="859"/>
                    <a:pt x="1351" y="871"/>
                  </a:cubicBezTo>
                  <a:cubicBezTo>
                    <a:pt x="1351" y="883"/>
                    <a:pt x="1341" y="893"/>
                    <a:pt x="1329" y="893"/>
                  </a:cubicBezTo>
                  <a:close/>
                  <a:moveTo>
                    <a:pt x="1329" y="632"/>
                  </a:moveTo>
                  <a:lnTo>
                    <a:pt x="1329" y="632"/>
                  </a:lnTo>
                  <a:lnTo>
                    <a:pt x="1002" y="632"/>
                  </a:lnTo>
                  <a:cubicBezTo>
                    <a:pt x="990" y="632"/>
                    <a:pt x="980" y="622"/>
                    <a:pt x="980" y="610"/>
                  </a:cubicBezTo>
                  <a:cubicBezTo>
                    <a:pt x="980" y="598"/>
                    <a:pt x="990" y="588"/>
                    <a:pt x="1002" y="588"/>
                  </a:cubicBezTo>
                  <a:lnTo>
                    <a:pt x="1329" y="588"/>
                  </a:lnTo>
                  <a:cubicBezTo>
                    <a:pt x="1341" y="588"/>
                    <a:pt x="1351" y="598"/>
                    <a:pt x="1351" y="610"/>
                  </a:cubicBezTo>
                  <a:cubicBezTo>
                    <a:pt x="1351" y="622"/>
                    <a:pt x="1341" y="632"/>
                    <a:pt x="1329" y="632"/>
                  </a:cubicBezTo>
                  <a:close/>
                  <a:moveTo>
                    <a:pt x="480" y="632"/>
                  </a:moveTo>
                  <a:lnTo>
                    <a:pt x="480" y="632"/>
                  </a:lnTo>
                  <a:cubicBezTo>
                    <a:pt x="395" y="632"/>
                    <a:pt x="327" y="564"/>
                    <a:pt x="327" y="479"/>
                  </a:cubicBezTo>
                  <a:cubicBezTo>
                    <a:pt x="327" y="395"/>
                    <a:pt x="395" y="327"/>
                    <a:pt x="480" y="327"/>
                  </a:cubicBezTo>
                  <a:cubicBezTo>
                    <a:pt x="564" y="327"/>
                    <a:pt x="632" y="395"/>
                    <a:pt x="632" y="479"/>
                  </a:cubicBezTo>
                  <a:cubicBezTo>
                    <a:pt x="632" y="564"/>
                    <a:pt x="564" y="632"/>
                    <a:pt x="480" y="632"/>
                  </a:cubicBezTo>
                  <a:close/>
                  <a:moveTo>
                    <a:pt x="480" y="371"/>
                  </a:moveTo>
                  <a:lnTo>
                    <a:pt x="480" y="371"/>
                  </a:lnTo>
                  <a:cubicBezTo>
                    <a:pt x="420" y="371"/>
                    <a:pt x="371" y="419"/>
                    <a:pt x="371" y="479"/>
                  </a:cubicBezTo>
                  <a:cubicBezTo>
                    <a:pt x="371" y="539"/>
                    <a:pt x="420" y="588"/>
                    <a:pt x="480" y="588"/>
                  </a:cubicBezTo>
                  <a:cubicBezTo>
                    <a:pt x="540" y="588"/>
                    <a:pt x="588" y="539"/>
                    <a:pt x="588" y="479"/>
                  </a:cubicBezTo>
                  <a:cubicBezTo>
                    <a:pt x="588" y="419"/>
                    <a:pt x="540" y="371"/>
                    <a:pt x="480" y="371"/>
                  </a:cubicBezTo>
                  <a:close/>
                  <a:moveTo>
                    <a:pt x="1329" y="371"/>
                  </a:moveTo>
                  <a:lnTo>
                    <a:pt x="1329" y="371"/>
                  </a:lnTo>
                  <a:lnTo>
                    <a:pt x="1002" y="371"/>
                  </a:lnTo>
                  <a:cubicBezTo>
                    <a:pt x="990" y="371"/>
                    <a:pt x="980" y="361"/>
                    <a:pt x="980" y="349"/>
                  </a:cubicBezTo>
                  <a:cubicBezTo>
                    <a:pt x="980" y="337"/>
                    <a:pt x="990" y="327"/>
                    <a:pt x="1002" y="327"/>
                  </a:cubicBezTo>
                  <a:lnTo>
                    <a:pt x="1329" y="327"/>
                  </a:lnTo>
                  <a:cubicBezTo>
                    <a:pt x="1341" y="327"/>
                    <a:pt x="1351" y="337"/>
                    <a:pt x="1351" y="349"/>
                  </a:cubicBezTo>
                  <a:cubicBezTo>
                    <a:pt x="1351" y="361"/>
                    <a:pt x="1341" y="371"/>
                    <a:pt x="1329" y="371"/>
                  </a:cubicBezTo>
                  <a:close/>
                </a:path>
              </a:pathLst>
            </a:custGeom>
            <a:solidFill>
              <a:srgbClr val="18376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1AFBDE2E-2C1D-6A95-B580-75A2BA9D30F7}"/>
              </a:ext>
            </a:extLst>
          </p:cNvPr>
          <p:cNvGrpSpPr/>
          <p:nvPr/>
        </p:nvGrpSpPr>
        <p:grpSpPr>
          <a:xfrm>
            <a:off x="5959108" y="1953134"/>
            <a:ext cx="2187284" cy="2949615"/>
            <a:chOff x="3741872" y="1953134"/>
            <a:chExt cx="2187284" cy="2949615"/>
          </a:xfrm>
        </p:grpSpPr>
        <p:sp>
          <p:nvSpPr>
            <p:cNvPr id="31" name="Flussdiagramm: Verbinder 30">
              <a:extLst>
                <a:ext uri="{FF2B5EF4-FFF2-40B4-BE49-F238E27FC236}">
                  <a16:creationId xmlns:a16="http://schemas.microsoft.com/office/drawing/2014/main" id="{0A154284-E990-49CA-8B7F-7858241F2FB6}"/>
                </a:ext>
              </a:extLst>
            </p:cNvPr>
            <p:cNvSpPr/>
            <p:nvPr/>
          </p:nvSpPr>
          <p:spPr>
            <a:xfrm>
              <a:off x="3741872" y="1953134"/>
              <a:ext cx="2187284" cy="2182448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CH" sz="2400" b="1" dirty="0"/>
                <a:t>56 % </a:t>
              </a:r>
              <a:r>
                <a:rPr lang="de-CH" sz="1600" dirty="0"/>
                <a:t>Ablehnung durch die Angehörigen</a:t>
              </a:r>
              <a:endParaRPr lang="de-DE" sz="1600" dirty="0"/>
            </a:p>
          </p:txBody>
        </p:sp>
        <p:sp>
          <p:nvSpPr>
            <p:cNvPr id="62" name="Freeform 26">
              <a:extLst>
                <a:ext uri="{FF2B5EF4-FFF2-40B4-BE49-F238E27FC236}">
                  <a16:creationId xmlns:a16="http://schemas.microsoft.com/office/drawing/2014/main" id="{71F80C47-171F-4AEA-945D-25B614C2C8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3704" y="4493675"/>
              <a:ext cx="386010" cy="409074"/>
            </a:xfrm>
            <a:custGeom>
              <a:avLst/>
              <a:gdLst>
                <a:gd name="T0" fmla="*/ 1447 w 1540"/>
                <a:gd name="T1" fmla="*/ 1602 h 1602"/>
                <a:gd name="T2" fmla="*/ 1447 w 1540"/>
                <a:gd name="T3" fmla="*/ 1602 h 1602"/>
                <a:gd name="T4" fmla="*/ 93 w 1540"/>
                <a:gd name="T5" fmla="*/ 1602 h 1602"/>
                <a:gd name="T6" fmla="*/ 26 w 1540"/>
                <a:gd name="T7" fmla="*/ 1573 h 1602"/>
                <a:gd name="T8" fmla="*/ 3 w 1540"/>
                <a:gd name="T9" fmla="*/ 1502 h 1602"/>
                <a:gd name="T10" fmla="*/ 462 w 1540"/>
                <a:gd name="T11" fmla="*/ 874 h 1602"/>
                <a:gd name="T12" fmla="*/ 644 w 1540"/>
                <a:gd name="T13" fmla="*/ 919 h 1602"/>
                <a:gd name="T14" fmla="*/ 735 w 1540"/>
                <a:gd name="T15" fmla="*/ 1027 h 1602"/>
                <a:gd name="T16" fmla="*/ 770 w 1540"/>
                <a:gd name="T17" fmla="*/ 1044 h 1602"/>
                <a:gd name="T18" fmla="*/ 805 w 1540"/>
                <a:gd name="T19" fmla="*/ 1027 h 1602"/>
                <a:gd name="T20" fmla="*/ 897 w 1540"/>
                <a:gd name="T21" fmla="*/ 919 h 1602"/>
                <a:gd name="T22" fmla="*/ 1078 w 1540"/>
                <a:gd name="T23" fmla="*/ 874 h 1602"/>
                <a:gd name="T24" fmla="*/ 1537 w 1540"/>
                <a:gd name="T25" fmla="*/ 1502 h 1602"/>
                <a:gd name="T26" fmla="*/ 1514 w 1540"/>
                <a:gd name="T27" fmla="*/ 1573 h 1602"/>
                <a:gd name="T28" fmla="*/ 1447 w 1540"/>
                <a:gd name="T29" fmla="*/ 1602 h 1602"/>
                <a:gd name="T30" fmla="*/ 522 w 1540"/>
                <a:gd name="T31" fmla="*/ 905 h 1602"/>
                <a:gd name="T32" fmla="*/ 522 w 1540"/>
                <a:gd name="T33" fmla="*/ 905 h 1602"/>
                <a:gd name="T34" fmla="*/ 480 w 1540"/>
                <a:gd name="T35" fmla="*/ 914 h 1602"/>
                <a:gd name="T36" fmla="*/ 47 w 1540"/>
                <a:gd name="T37" fmla="*/ 1507 h 1602"/>
                <a:gd name="T38" fmla="*/ 59 w 1540"/>
                <a:gd name="T39" fmla="*/ 1543 h 1602"/>
                <a:gd name="T40" fmla="*/ 93 w 1540"/>
                <a:gd name="T41" fmla="*/ 1558 h 1602"/>
                <a:gd name="T42" fmla="*/ 1447 w 1540"/>
                <a:gd name="T43" fmla="*/ 1558 h 1602"/>
                <a:gd name="T44" fmla="*/ 1481 w 1540"/>
                <a:gd name="T45" fmla="*/ 1543 h 1602"/>
                <a:gd name="T46" fmla="*/ 1493 w 1540"/>
                <a:gd name="T47" fmla="*/ 1507 h 1602"/>
                <a:gd name="T48" fmla="*/ 1060 w 1540"/>
                <a:gd name="T49" fmla="*/ 914 h 1602"/>
                <a:gd name="T50" fmla="*/ 930 w 1540"/>
                <a:gd name="T51" fmla="*/ 947 h 1602"/>
                <a:gd name="T52" fmla="*/ 930 w 1540"/>
                <a:gd name="T53" fmla="*/ 947 h 1602"/>
                <a:gd name="T54" fmla="*/ 839 w 1540"/>
                <a:gd name="T55" fmla="*/ 1056 h 1602"/>
                <a:gd name="T56" fmla="*/ 770 w 1540"/>
                <a:gd name="T57" fmla="*/ 1088 h 1602"/>
                <a:gd name="T58" fmla="*/ 701 w 1540"/>
                <a:gd name="T59" fmla="*/ 1056 h 1602"/>
                <a:gd name="T60" fmla="*/ 610 w 1540"/>
                <a:gd name="T61" fmla="*/ 947 h 1602"/>
                <a:gd name="T62" fmla="*/ 522 w 1540"/>
                <a:gd name="T63" fmla="*/ 905 h 1602"/>
                <a:gd name="T64" fmla="*/ 913 w 1540"/>
                <a:gd name="T65" fmla="*/ 933 h 1602"/>
                <a:gd name="T66" fmla="*/ 913 w 1540"/>
                <a:gd name="T67" fmla="*/ 933 h 1602"/>
                <a:gd name="T68" fmla="*/ 914 w 1540"/>
                <a:gd name="T69" fmla="*/ 933 h 1602"/>
                <a:gd name="T70" fmla="*/ 913 w 1540"/>
                <a:gd name="T71" fmla="*/ 933 h 1602"/>
                <a:gd name="T72" fmla="*/ 770 w 1540"/>
                <a:gd name="T73" fmla="*/ 704 h 1602"/>
                <a:gd name="T74" fmla="*/ 770 w 1540"/>
                <a:gd name="T75" fmla="*/ 704 h 1602"/>
                <a:gd name="T76" fmla="*/ 744 w 1540"/>
                <a:gd name="T77" fmla="*/ 702 h 1602"/>
                <a:gd name="T78" fmla="*/ 476 w 1540"/>
                <a:gd name="T79" fmla="*/ 395 h 1602"/>
                <a:gd name="T80" fmla="*/ 476 w 1540"/>
                <a:gd name="T81" fmla="*/ 314 h 1602"/>
                <a:gd name="T82" fmla="*/ 744 w 1540"/>
                <a:gd name="T83" fmla="*/ 7 h 1602"/>
                <a:gd name="T84" fmla="*/ 969 w 1540"/>
                <a:gd name="T85" fmla="*/ 83 h 1602"/>
                <a:gd name="T86" fmla="*/ 1064 w 1540"/>
                <a:gd name="T87" fmla="*/ 300 h 1602"/>
                <a:gd name="T88" fmla="*/ 1064 w 1540"/>
                <a:gd name="T89" fmla="*/ 409 h 1602"/>
                <a:gd name="T90" fmla="*/ 969 w 1540"/>
                <a:gd name="T91" fmla="*/ 626 h 1602"/>
                <a:gd name="T92" fmla="*/ 770 w 1540"/>
                <a:gd name="T93" fmla="*/ 704 h 1602"/>
                <a:gd name="T94" fmla="*/ 770 w 1540"/>
                <a:gd name="T95" fmla="*/ 50 h 1602"/>
                <a:gd name="T96" fmla="*/ 770 w 1540"/>
                <a:gd name="T97" fmla="*/ 50 h 1602"/>
                <a:gd name="T98" fmla="*/ 748 w 1540"/>
                <a:gd name="T99" fmla="*/ 51 h 1602"/>
                <a:gd name="T100" fmla="*/ 520 w 1540"/>
                <a:gd name="T101" fmla="*/ 314 h 1602"/>
                <a:gd name="T102" fmla="*/ 520 w 1540"/>
                <a:gd name="T103" fmla="*/ 395 h 1602"/>
                <a:gd name="T104" fmla="*/ 748 w 1540"/>
                <a:gd name="T105" fmla="*/ 659 h 1602"/>
                <a:gd name="T106" fmla="*/ 939 w 1540"/>
                <a:gd name="T107" fmla="*/ 594 h 1602"/>
                <a:gd name="T108" fmla="*/ 1020 w 1540"/>
                <a:gd name="T109" fmla="*/ 409 h 1602"/>
                <a:gd name="T110" fmla="*/ 1020 w 1540"/>
                <a:gd name="T111" fmla="*/ 300 h 1602"/>
                <a:gd name="T112" fmla="*/ 939 w 1540"/>
                <a:gd name="T113" fmla="*/ 116 h 1602"/>
                <a:gd name="T114" fmla="*/ 770 w 1540"/>
                <a:gd name="T115" fmla="*/ 50 h 1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40" h="1602">
                  <a:moveTo>
                    <a:pt x="1447" y="1602"/>
                  </a:moveTo>
                  <a:lnTo>
                    <a:pt x="1447" y="1602"/>
                  </a:lnTo>
                  <a:lnTo>
                    <a:pt x="93" y="1602"/>
                  </a:lnTo>
                  <a:cubicBezTo>
                    <a:pt x="68" y="1602"/>
                    <a:pt x="43" y="1592"/>
                    <a:pt x="26" y="1573"/>
                  </a:cubicBezTo>
                  <a:cubicBezTo>
                    <a:pt x="9" y="1554"/>
                    <a:pt x="0" y="1528"/>
                    <a:pt x="3" y="1502"/>
                  </a:cubicBezTo>
                  <a:cubicBezTo>
                    <a:pt x="31" y="1226"/>
                    <a:pt x="207" y="985"/>
                    <a:pt x="462" y="874"/>
                  </a:cubicBezTo>
                  <a:cubicBezTo>
                    <a:pt x="524" y="847"/>
                    <a:pt x="599" y="865"/>
                    <a:pt x="644" y="919"/>
                  </a:cubicBezTo>
                  <a:lnTo>
                    <a:pt x="735" y="1027"/>
                  </a:lnTo>
                  <a:cubicBezTo>
                    <a:pt x="744" y="1038"/>
                    <a:pt x="756" y="1044"/>
                    <a:pt x="770" y="1044"/>
                  </a:cubicBezTo>
                  <a:cubicBezTo>
                    <a:pt x="784" y="1044"/>
                    <a:pt x="797" y="1038"/>
                    <a:pt x="805" y="1027"/>
                  </a:cubicBezTo>
                  <a:lnTo>
                    <a:pt x="897" y="919"/>
                  </a:lnTo>
                  <a:cubicBezTo>
                    <a:pt x="941" y="865"/>
                    <a:pt x="1016" y="847"/>
                    <a:pt x="1078" y="874"/>
                  </a:cubicBezTo>
                  <a:cubicBezTo>
                    <a:pt x="1333" y="985"/>
                    <a:pt x="1509" y="1226"/>
                    <a:pt x="1537" y="1502"/>
                  </a:cubicBezTo>
                  <a:cubicBezTo>
                    <a:pt x="1540" y="1528"/>
                    <a:pt x="1531" y="1554"/>
                    <a:pt x="1514" y="1573"/>
                  </a:cubicBezTo>
                  <a:cubicBezTo>
                    <a:pt x="1497" y="1592"/>
                    <a:pt x="1473" y="1602"/>
                    <a:pt x="1447" y="1602"/>
                  </a:cubicBezTo>
                  <a:close/>
                  <a:moveTo>
                    <a:pt x="522" y="905"/>
                  </a:moveTo>
                  <a:lnTo>
                    <a:pt x="522" y="905"/>
                  </a:lnTo>
                  <a:cubicBezTo>
                    <a:pt x="508" y="905"/>
                    <a:pt x="493" y="908"/>
                    <a:pt x="480" y="914"/>
                  </a:cubicBezTo>
                  <a:cubicBezTo>
                    <a:pt x="239" y="1019"/>
                    <a:pt x="73" y="1246"/>
                    <a:pt x="47" y="1507"/>
                  </a:cubicBezTo>
                  <a:cubicBezTo>
                    <a:pt x="46" y="1520"/>
                    <a:pt x="50" y="1533"/>
                    <a:pt x="59" y="1543"/>
                  </a:cubicBezTo>
                  <a:cubicBezTo>
                    <a:pt x="68" y="1553"/>
                    <a:pt x="80" y="1558"/>
                    <a:pt x="93" y="1558"/>
                  </a:cubicBezTo>
                  <a:lnTo>
                    <a:pt x="1447" y="1558"/>
                  </a:lnTo>
                  <a:cubicBezTo>
                    <a:pt x="1460" y="1558"/>
                    <a:pt x="1473" y="1553"/>
                    <a:pt x="1481" y="1543"/>
                  </a:cubicBezTo>
                  <a:cubicBezTo>
                    <a:pt x="1490" y="1533"/>
                    <a:pt x="1495" y="1520"/>
                    <a:pt x="1493" y="1507"/>
                  </a:cubicBezTo>
                  <a:cubicBezTo>
                    <a:pt x="1467" y="1246"/>
                    <a:pt x="1301" y="1019"/>
                    <a:pt x="1060" y="914"/>
                  </a:cubicBezTo>
                  <a:cubicBezTo>
                    <a:pt x="1016" y="895"/>
                    <a:pt x="963" y="908"/>
                    <a:pt x="930" y="947"/>
                  </a:cubicBezTo>
                  <a:lnTo>
                    <a:pt x="930" y="947"/>
                  </a:lnTo>
                  <a:lnTo>
                    <a:pt x="839" y="1056"/>
                  </a:lnTo>
                  <a:cubicBezTo>
                    <a:pt x="822" y="1076"/>
                    <a:pt x="797" y="1088"/>
                    <a:pt x="770" y="1088"/>
                  </a:cubicBezTo>
                  <a:cubicBezTo>
                    <a:pt x="743" y="1088"/>
                    <a:pt x="718" y="1076"/>
                    <a:pt x="701" y="1056"/>
                  </a:cubicBezTo>
                  <a:lnTo>
                    <a:pt x="610" y="947"/>
                  </a:lnTo>
                  <a:cubicBezTo>
                    <a:pt x="587" y="920"/>
                    <a:pt x="555" y="905"/>
                    <a:pt x="522" y="905"/>
                  </a:cubicBezTo>
                  <a:close/>
                  <a:moveTo>
                    <a:pt x="913" y="933"/>
                  </a:moveTo>
                  <a:lnTo>
                    <a:pt x="913" y="933"/>
                  </a:lnTo>
                  <a:lnTo>
                    <a:pt x="914" y="933"/>
                  </a:lnTo>
                  <a:lnTo>
                    <a:pt x="913" y="933"/>
                  </a:lnTo>
                  <a:close/>
                  <a:moveTo>
                    <a:pt x="770" y="704"/>
                  </a:moveTo>
                  <a:lnTo>
                    <a:pt x="770" y="704"/>
                  </a:lnTo>
                  <a:cubicBezTo>
                    <a:pt x="762" y="704"/>
                    <a:pt x="753" y="703"/>
                    <a:pt x="744" y="702"/>
                  </a:cubicBezTo>
                  <a:cubicBezTo>
                    <a:pt x="593" y="689"/>
                    <a:pt x="476" y="554"/>
                    <a:pt x="476" y="395"/>
                  </a:cubicBezTo>
                  <a:lnTo>
                    <a:pt x="476" y="314"/>
                  </a:lnTo>
                  <a:cubicBezTo>
                    <a:pt x="476" y="155"/>
                    <a:pt x="593" y="20"/>
                    <a:pt x="744" y="7"/>
                  </a:cubicBezTo>
                  <a:cubicBezTo>
                    <a:pt x="827" y="0"/>
                    <a:pt x="907" y="27"/>
                    <a:pt x="969" y="83"/>
                  </a:cubicBezTo>
                  <a:cubicBezTo>
                    <a:pt x="1030" y="139"/>
                    <a:pt x="1064" y="218"/>
                    <a:pt x="1064" y="300"/>
                  </a:cubicBezTo>
                  <a:lnTo>
                    <a:pt x="1064" y="409"/>
                  </a:lnTo>
                  <a:cubicBezTo>
                    <a:pt x="1064" y="492"/>
                    <a:pt x="1030" y="571"/>
                    <a:pt x="969" y="626"/>
                  </a:cubicBezTo>
                  <a:cubicBezTo>
                    <a:pt x="914" y="677"/>
                    <a:pt x="844" y="704"/>
                    <a:pt x="770" y="704"/>
                  </a:cubicBezTo>
                  <a:close/>
                  <a:moveTo>
                    <a:pt x="770" y="50"/>
                  </a:moveTo>
                  <a:lnTo>
                    <a:pt x="770" y="50"/>
                  </a:lnTo>
                  <a:cubicBezTo>
                    <a:pt x="763" y="50"/>
                    <a:pt x="755" y="50"/>
                    <a:pt x="748" y="51"/>
                  </a:cubicBezTo>
                  <a:cubicBezTo>
                    <a:pt x="620" y="62"/>
                    <a:pt x="520" y="178"/>
                    <a:pt x="520" y="314"/>
                  </a:cubicBezTo>
                  <a:lnTo>
                    <a:pt x="520" y="395"/>
                  </a:lnTo>
                  <a:cubicBezTo>
                    <a:pt x="520" y="532"/>
                    <a:pt x="620" y="648"/>
                    <a:pt x="748" y="659"/>
                  </a:cubicBezTo>
                  <a:cubicBezTo>
                    <a:pt x="819" y="665"/>
                    <a:pt x="887" y="642"/>
                    <a:pt x="939" y="594"/>
                  </a:cubicBezTo>
                  <a:cubicBezTo>
                    <a:pt x="991" y="547"/>
                    <a:pt x="1020" y="479"/>
                    <a:pt x="1020" y="409"/>
                  </a:cubicBezTo>
                  <a:lnTo>
                    <a:pt x="1020" y="300"/>
                  </a:lnTo>
                  <a:cubicBezTo>
                    <a:pt x="1020" y="230"/>
                    <a:pt x="991" y="163"/>
                    <a:pt x="939" y="116"/>
                  </a:cubicBezTo>
                  <a:cubicBezTo>
                    <a:pt x="893" y="73"/>
                    <a:pt x="833" y="50"/>
                    <a:pt x="770" y="50"/>
                  </a:cubicBezTo>
                  <a:close/>
                </a:path>
              </a:pathLst>
            </a:custGeom>
            <a:solidFill>
              <a:srgbClr val="18376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72" name="Freeform 26">
              <a:extLst>
                <a:ext uri="{FF2B5EF4-FFF2-40B4-BE49-F238E27FC236}">
                  <a16:creationId xmlns:a16="http://schemas.microsoft.com/office/drawing/2014/main" id="{F3B15498-B0B2-4453-A7E3-CAA80B97FA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1338" y="4493675"/>
              <a:ext cx="386010" cy="409074"/>
            </a:xfrm>
            <a:custGeom>
              <a:avLst/>
              <a:gdLst>
                <a:gd name="T0" fmla="*/ 1447 w 1540"/>
                <a:gd name="T1" fmla="*/ 1602 h 1602"/>
                <a:gd name="T2" fmla="*/ 1447 w 1540"/>
                <a:gd name="T3" fmla="*/ 1602 h 1602"/>
                <a:gd name="T4" fmla="*/ 93 w 1540"/>
                <a:gd name="T5" fmla="*/ 1602 h 1602"/>
                <a:gd name="T6" fmla="*/ 26 w 1540"/>
                <a:gd name="T7" fmla="*/ 1573 h 1602"/>
                <a:gd name="T8" fmla="*/ 3 w 1540"/>
                <a:gd name="T9" fmla="*/ 1502 h 1602"/>
                <a:gd name="T10" fmla="*/ 462 w 1540"/>
                <a:gd name="T11" fmla="*/ 874 h 1602"/>
                <a:gd name="T12" fmla="*/ 644 w 1540"/>
                <a:gd name="T13" fmla="*/ 919 h 1602"/>
                <a:gd name="T14" fmla="*/ 735 w 1540"/>
                <a:gd name="T15" fmla="*/ 1027 h 1602"/>
                <a:gd name="T16" fmla="*/ 770 w 1540"/>
                <a:gd name="T17" fmla="*/ 1044 h 1602"/>
                <a:gd name="T18" fmla="*/ 805 w 1540"/>
                <a:gd name="T19" fmla="*/ 1027 h 1602"/>
                <a:gd name="T20" fmla="*/ 897 w 1540"/>
                <a:gd name="T21" fmla="*/ 919 h 1602"/>
                <a:gd name="T22" fmla="*/ 1078 w 1540"/>
                <a:gd name="T23" fmla="*/ 874 h 1602"/>
                <a:gd name="T24" fmla="*/ 1537 w 1540"/>
                <a:gd name="T25" fmla="*/ 1502 h 1602"/>
                <a:gd name="T26" fmla="*/ 1514 w 1540"/>
                <a:gd name="T27" fmla="*/ 1573 h 1602"/>
                <a:gd name="T28" fmla="*/ 1447 w 1540"/>
                <a:gd name="T29" fmla="*/ 1602 h 1602"/>
                <a:gd name="T30" fmla="*/ 522 w 1540"/>
                <a:gd name="T31" fmla="*/ 905 h 1602"/>
                <a:gd name="T32" fmla="*/ 522 w 1540"/>
                <a:gd name="T33" fmla="*/ 905 h 1602"/>
                <a:gd name="T34" fmla="*/ 480 w 1540"/>
                <a:gd name="T35" fmla="*/ 914 h 1602"/>
                <a:gd name="T36" fmla="*/ 47 w 1540"/>
                <a:gd name="T37" fmla="*/ 1507 h 1602"/>
                <a:gd name="T38" fmla="*/ 59 w 1540"/>
                <a:gd name="T39" fmla="*/ 1543 h 1602"/>
                <a:gd name="T40" fmla="*/ 93 w 1540"/>
                <a:gd name="T41" fmla="*/ 1558 h 1602"/>
                <a:gd name="T42" fmla="*/ 1447 w 1540"/>
                <a:gd name="T43" fmla="*/ 1558 h 1602"/>
                <a:gd name="T44" fmla="*/ 1481 w 1540"/>
                <a:gd name="T45" fmla="*/ 1543 h 1602"/>
                <a:gd name="T46" fmla="*/ 1493 w 1540"/>
                <a:gd name="T47" fmla="*/ 1507 h 1602"/>
                <a:gd name="T48" fmla="*/ 1060 w 1540"/>
                <a:gd name="T49" fmla="*/ 914 h 1602"/>
                <a:gd name="T50" fmla="*/ 930 w 1540"/>
                <a:gd name="T51" fmla="*/ 947 h 1602"/>
                <a:gd name="T52" fmla="*/ 930 w 1540"/>
                <a:gd name="T53" fmla="*/ 947 h 1602"/>
                <a:gd name="T54" fmla="*/ 839 w 1540"/>
                <a:gd name="T55" fmla="*/ 1056 h 1602"/>
                <a:gd name="T56" fmla="*/ 770 w 1540"/>
                <a:gd name="T57" fmla="*/ 1088 h 1602"/>
                <a:gd name="T58" fmla="*/ 701 w 1540"/>
                <a:gd name="T59" fmla="*/ 1056 h 1602"/>
                <a:gd name="T60" fmla="*/ 610 w 1540"/>
                <a:gd name="T61" fmla="*/ 947 h 1602"/>
                <a:gd name="T62" fmla="*/ 522 w 1540"/>
                <a:gd name="T63" fmla="*/ 905 h 1602"/>
                <a:gd name="T64" fmla="*/ 913 w 1540"/>
                <a:gd name="T65" fmla="*/ 933 h 1602"/>
                <a:gd name="T66" fmla="*/ 913 w 1540"/>
                <a:gd name="T67" fmla="*/ 933 h 1602"/>
                <a:gd name="T68" fmla="*/ 914 w 1540"/>
                <a:gd name="T69" fmla="*/ 933 h 1602"/>
                <a:gd name="T70" fmla="*/ 913 w 1540"/>
                <a:gd name="T71" fmla="*/ 933 h 1602"/>
                <a:gd name="T72" fmla="*/ 770 w 1540"/>
                <a:gd name="T73" fmla="*/ 704 h 1602"/>
                <a:gd name="T74" fmla="*/ 770 w 1540"/>
                <a:gd name="T75" fmla="*/ 704 h 1602"/>
                <a:gd name="T76" fmla="*/ 744 w 1540"/>
                <a:gd name="T77" fmla="*/ 702 h 1602"/>
                <a:gd name="T78" fmla="*/ 476 w 1540"/>
                <a:gd name="T79" fmla="*/ 395 h 1602"/>
                <a:gd name="T80" fmla="*/ 476 w 1540"/>
                <a:gd name="T81" fmla="*/ 314 h 1602"/>
                <a:gd name="T82" fmla="*/ 744 w 1540"/>
                <a:gd name="T83" fmla="*/ 7 h 1602"/>
                <a:gd name="T84" fmla="*/ 969 w 1540"/>
                <a:gd name="T85" fmla="*/ 83 h 1602"/>
                <a:gd name="T86" fmla="*/ 1064 w 1540"/>
                <a:gd name="T87" fmla="*/ 300 h 1602"/>
                <a:gd name="T88" fmla="*/ 1064 w 1540"/>
                <a:gd name="T89" fmla="*/ 409 h 1602"/>
                <a:gd name="T90" fmla="*/ 969 w 1540"/>
                <a:gd name="T91" fmla="*/ 626 h 1602"/>
                <a:gd name="T92" fmla="*/ 770 w 1540"/>
                <a:gd name="T93" fmla="*/ 704 h 1602"/>
                <a:gd name="T94" fmla="*/ 770 w 1540"/>
                <a:gd name="T95" fmla="*/ 50 h 1602"/>
                <a:gd name="T96" fmla="*/ 770 w 1540"/>
                <a:gd name="T97" fmla="*/ 50 h 1602"/>
                <a:gd name="T98" fmla="*/ 748 w 1540"/>
                <a:gd name="T99" fmla="*/ 51 h 1602"/>
                <a:gd name="T100" fmla="*/ 520 w 1540"/>
                <a:gd name="T101" fmla="*/ 314 h 1602"/>
                <a:gd name="T102" fmla="*/ 520 w 1540"/>
                <a:gd name="T103" fmla="*/ 395 h 1602"/>
                <a:gd name="T104" fmla="*/ 748 w 1540"/>
                <a:gd name="T105" fmla="*/ 659 h 1602"/>
                <a:gd name="T106" fmla="*/ 939 w 1540"/>
                <a:gd name="T107" fmla="*/ 594 h 1602"/>
                <a:gd name="T108" fmla="*/ 1020 w 1540"/>
                <a:gd name="T109" fmla="*/ 409 h 1602"/>
                <a:gd name="T110" fmla="*/ 1020 w 1540"/>
                <a:gd name="T111" fmla="*/ 300 h 1602"/>
                <a:gd name="T112" fmla="*/ 939 w 1540"/>
                <a:gd name="T113" fmla="*/ 116 h 1602"/>
                <a:gd name="T114" fmla="*/ 770 w 1540"/>
                <a:gd name="T115" fmla="*/ 50 h 1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40" h="1602">
                  <a:moveTo>
                    <a:pt x="1447" y="1602"/>
                  </a:moveTo>
                  <a:lnTo>
                    <a:pt x="1447" y="1602"/>
                  </a:lnTo>
                  <a:lnTo>
                    <a:pt x="93" y="1602"/>
                  </a:lnTo>
                  <a:cubicBezTo>
                    <a:pt x="68" y="1602"/>
                    <a:pt x="43" y="1592"/>
                    <a:pt x="26" y="1573"/>
                  </a:cubicBezTo>
                  <a:cubicBezTo>
                    <a:pt x="9" y="1554"/>
                    <a:pt x="0" y="1528"/>
                    <a:pt x="3" y="1502"/>
                  </a:cubicBezTo>
                  <a:cubicBezTo>
                    <a:pt x="31" y="1226"/>
                    <a:pt x="207" y="985"/>
                    <a:pt x="462" y="874"/>
                  </a:cubicBezTo>
                  <a:cubicBezTo>
                    <a:pt x="524" y="847"/>
                    <a:pt x="599" y="865"/>
                    <a:pt x="644" y="919"/>
                  </a:cubicBezTo>
                  <a:lnTo>
                    <a:pt x="735" y="1027"/>
                  </a:lnTo>
                  <a:cubicBezTo>
                    <a:pt x="744" y="1038"/>
                    <a:pt x="756" y="1044"/>
                    <a:pt x="770" y="1044"/>
                  </a:cubicBezTo>
                  <a:cubicBezTo>
                    <a:pt x="784" y="1044"/>
                    <a:pt x="797" y="1038"/>
                    <a:pt x="805" y="1027"/>
                  </a:cubicBezTo>
                  <a:lnTo>
                    <a:pt x="897" y="919"/>
                  </a:lnTo>
                  <a:cubicBezTo>
                    <a:pt x="941" y="865"/>
                    <a:pt x="1016" y="847"/>
                    <a:pt x="1078" y="874"/>
                  </a:cubicBezTo>
                  <a:cubicBezTo>
                    <a:pt x="1333" y="985"/>
                    <a:pt x="1509" y="1226"/>
                    <a:pt x="1537" y="1502"/>
                  </a:cubicBezTo>
                  <a:cubicBezTo>
                    <a:pt x="1540" y="1528"/>
                    <a:pt x="1531" y="1554"/>
                    <a:pt x="1514" y="1573"/>
                  </a:cubicBezTo>
                  <a:cubicBezTo>
                    <a:pt x="1497" y="1592"/>
                    <a:pt x="1473" y="1602"/>
                    <a:pt x="1447" y="1602"/>
                  </a:cubicBezTo>
                  <a:close/>
                  <a:moveTo>
                    <a:pt x="522" y="905"/>
                  </a:moveTo>
                  <a:lnTo>
                    <a:pt x="522" y="905"/>
                  </a:lnTo>
                  <a:cubicBezTo>
                    <a:pt x="508" y="905"/>
                    <a:pt x="493" y="908"/>
                    <a:pt x="480" y="914"/>
                  </a:cubicBezTo>
                  <a:cubicBezTo>
                    <a:pt x="239" y="1019"/>
                    <a:pt x="73" y="1246"/>
                    <a:pt x="47" y="1507"/>
                  </a:cubicBezTo>
                  <a:cubicBezTo>
                    <a:pt x="46" y="1520"/>
                    <a:pt x="50" y="1533"/>
                    <a:pt x="59" y="1543"/>
                  </a:cubicBezTo>
                  <a:cubicBezTo>
                    <a:pt x="68" y="1553"/>
                    <a:pt x="80" y="1558"/>
                    <a:pt x="93" y="1558"/>
                  </a:cubicBezTo>
                  <a:lnTo>
                    <a:pt x="1447" y="1558"/>
                  </a:lnTo>
                  <a:cubicBezTo>
                    <a:pt x="1460" y="1558"/>
                    <a:pt x="1473" y="1553"/>
                    <a:pt x="1481" y="1543"/>
                  </a:cubicBezTo>
                  <a:cubicBezTo>
                    <a:pt x="1490" y="1533"/>
                    <a:pt x="1495" y="1520"/>
                    <a:pt x="1493" y="1507"/>
                  </a:cubicBezTo>
                  <a:cubicBezTo>
                    <a:pt x="1467" y="1246"/>
                    <a:pt x="1301" y="1019"/>
                    <a:pt x="1060" y="914"/>
                  </a:cubicBezTo>
                  <a:cubicBezTo>
                    <a:pt x="1016" y="895"/>
                    <a:pt x="963" y="908"/>
                    <a:pt x="930" y="947"/>
                  </a:cubicBezTo>
                  <a:lnTo>
                    <a:pt x="930" y="947"/>
                  </a:lnTo>
                  <a:lnTo>
                    <a:pt x="839" y="1056"/>
                  </a:lnTo>
                  <a:cubicBezTo>
                    <a:pt x="822" y="1076"/>
                    <a:pt x="797" y="1088"/>
                    <a:pt x="770" y="1088"/>
                  </a:cubicBezTo>
                  <a:cubicBezTo>
                    <a:pt x="743" y="1088"/>
                    <a:pt x="718" y="1076"/>
                    <a:pt x="701" y="1056"/>
                  </a:cubicBezTo>
                  <a:lnTo>
                    <a:pt x="610" y="947"/>
                  </a:lnTo>
                  <a:cubicBezTo>
                    <a:pt x="587" y="920"/>
                    <a:pt x="555" y="905"/>
                    <a:pt x="522" y="905"/>
                  </a:cubicBezTo>
                  <a:close/>
                  <a:moveTo>
                    <a:pt x="913" y="933"/>
                  </a:moveTo>
                  <a:lnTo>
                    <a:pt x="913" y="933"/>
                  </a:lnTo>
                  <a:lnTo>
                    <a:pt x="914" y="933"/>
                  </a:lnTo>
                  <a:lnTo>
                    <a:pt x="913" y="933"/>
                  </a:lnTo>
                  <a:close/>
                  <a:moveTo>
                    <a:pt x="770" y="704"/>
                  </a:moveTo>
                  <a:lnTo>
                    <a:pt x="770" y="704"/>
                  </a:lnTo>
                  <a:cubicBezTo>
                    <a:pt x="762" y="704"/>
                    <a:pt x="753" y="703"/>
                    <a:pt x="744" y="702"/>
                  </a:cubicBezTo>
                  <a:cubicBezTo>
                    <a:pt x="593" y="689"/>
                    <a:pt x="476" y="554"/>
                    <a:pt x="476" y="395"/>
                  </a:cubicBezTo>
                  <a:lnTo>
                    <a:pt x="476" y="314"/>
                  </a:lnTo>
                  <a:cubicBezTo>
                    <a:pt x="476" y="155"/>
                    <a:pt x="593" y="20"/>
                    <a:pt x="744" y="7"/>
                  </a:cubicBezTo>
                  <a:cubicBezTo>
                    <a:pt x="827" y="0"/>
                    <a:pt x="907" y="27"/>
                    <a:pt x="969" y="83"/>
                  </a:cubicBezTo>
                  <a:cubicBezTo>
                    <a:pt x="1030" y="139"/>
                    <a:pt x="1064" y="218"/>
                    <a:pt x="1064" y="300"/>
                  </a:cubicBezTo>
                  <a:lnTo>
                    <a:pt x="1064" y="409"/>
                  </a:lnTo>
                  <a:cubicBezTo>
                    <a:pt x="1064" y="492"/>
                    <a:pt x="1030" y="571"/>
                    <a:pt x="969" y="626"/>
                  </a:cubicBezTo>
                  <a:cubicBezTo>
                    <a:pt x="914" y="677"/>
                    <a:pt x="844" y="704"/>
                    <a:pt x="770" y="704"/>
                  </a:cubicBezTo>
                  <a:close/>
                  <a:moveTo>
                    <a:pt x="770" y="50"/>
                  </a:moveTo>
                  <a:lnTo>
                    <a:pt x="770" y="50"/>
                  </a:lnTo>
                  <a:cubicBezTo>
                    <a:pt x="763" y="50"/>
                    <a:pt x="755" y="50"/>
                    <a:pt x="748" y="51"/>
                  </a:cubicBezTo>
                  <a:cubicBezTo>
                    <a:pt x="620" y="62"/>
                    <a:pt x="520" y="178"/>
                    <a:pt x="520" y="314"/>
                  </a:cubicBezTo>
                  <a:lnTo>
                    <a:pt x="520" y="395"/>
                  </a:lnTo>
                  <a:cubicBezTo>
                    <a:pt x="520" y="532"/>
                    <a:pt x="620" y="648"/>
                    <a:pt x="748" y="659"/>
                  </a:cubicBezTo>
                  <a:cubicBezTo>
                    <a:pt x="819" y="665"/>
                    <a:pt x="887" y="642"/>
                    <a:pt x="939" y="594"/>
                  </a:cubicBezTo>
                  <a:cubicBezTo>
                    <a:pt x="991" y="547"/>
                    <a:pt x="1020" y="479"/>
                    <a:pt x="1020" y="409"/>
                  </a:cubicBezTo>
                  <a:lnTo>
                    <a:pt x="1020" y="300"/>
                  </a:lnTo>
                  <a:cubicBezTo>
                    <a:pt x="1020" y="230"/>
                    <a:pt x="991" y="163"/>
                    <a:pt x="939" y="116"/>
                  </a:cubicBezTo>
                  <a:cubicBezTo>
                    <a:pt x="893" y="73"/>
                    <a:pt x="833" y="50"/>
                    <a:pt x="770" y="50"/>
                  </a:cubicBezTo>
                  <a:close/>
                </a:path>
              </a:pathLst>
            </a:custGeom>
            <a:solidFill>
              <a:srgbClr val="18376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C365A2C2-E7F9-44EA-B135-D43828B73226}"/>
              </a:ext>
            </a:extLst>
          </p:cNvPr>
          <p:cNvSpPr txBox="1"/>
          <p:nvPr/>
        </p:nvSpPr>
        <p:spPr>
          <a:xfrm>
            <a:off x="1068967" y="6018992"/>
            <a:ext cx="5832648" cy="18466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de-CH" sz="1200">
                <a:solidFill>
                  <a:schemeClr val="accent5"/>
                </a:solidFill>
              </a:rPr>
              <a:t>GFS Bern (2019), GFS Bern (2019), </a:t>
            </a:r>
            <a:r>
              <a:rPr lang="de-CH" sz="1200" err="1">
                <a:solidFill>
                  <a:schemeClr val="accent5"/>
                </a:solidFill>
              </a:rPr>
              <a:t>SwissPOD</a:t>
            </a:r>
            <a:r>
              <a:rPr lang="de-CH" sz="1200">
                <a:solidFill>
                  <a:schemeClr val="accent5"/>
                </a:solidFill>
              </a:rPr>
              <a:t> (2022)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120F6166-BA1A-90CC-6821-7B63C3F25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42676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de-CH" kern="0"/>
              <a:t>Ländervergleich – </a:t>
            </a:r>
            <a:r>
              <a:rPr lang="de-CH" kern="0" err="1"/>
              <a:t>Spenderate</a:t>
            </a:r>
            <a:r>
              <a:rPr lang="de-CH" kern="0"/>
              <a:t> pro Million Einwohnende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A05CA45C-F94D-49CB-90DE-426E81E99198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de-CH" sz="90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e-CH"/>
              <a:t>Regelungen international</a:t>
            </a:r>
            <a:endParaRPr lang="de-CH" noProof="0"/>
          </a:p>
        </p:txBody>
      </p:sp>
      <p:pic>
        <p:nvPicPr>
          <p:cNvPr id="12" name="Grafik 11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82BFDDF7-775B-86D2-8FD4-587DD71240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t="11725" r="1804" b="9415"/>
          <a:stretch/>
        </p:blipFill>
        <p:spPr>
          <a:xfrm>
            <a:off x="746125" y="1130504"/>
            <a:ext cx="6658728" cy="551794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9C047EB-7F79-449F-EC97-F8123A37536B}"/>
              </a:ext>
            </a:extLst>
          </p:cNvPr>
          <p:cNvSpPr txBox="1"/>
          <p:nvPr/>
        </p:nvSpPr>
        <p:spPr>
          <a:xfrm>
            <a:off x="7569200" y="5831979"/>
            <a:ext cx="379843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dirty="0"/>
              <a:t>Council </a:t>
            </a:r>
            <a:r>
              <a:rPr lang="de-DE" sz="1000" dirty="0" err="1"/>
              <a:t>of</a:t>
            </a:r>
            <a:r>
              <a:rPr lang="de-DE" sz="1000" dirty="0"/>
              <a:t> Europe, Newsletter Transplant 2023; EDQM 2022</a:t>
            </a:r>
          </a:p>
        </p:txBody>
      </p:sp>
    </p:spTree>
    <p:extLst>
      <p:ext uri="{BB962C8B-B14F-4D97-AF65-F5344CB8AC3E}">
        <p14:creationId xmlns:p14="http://schemas.microsoft.com/office/powerpoint/2010/main" val="748158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84E3E0-FD9B-AF7D-A098-1EEC1F53D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25" y="654342"/>
            <a:ext cx="10884517" cy="398394"/>
          </a:xfrm>
        </p:spPr>
        <p:txBody>
          <a:bodyPr/>
          <a:lstStyle/>
          <a:p>
            <a:r>
              <a:rPr lang="de-CH" dirty="0"/>
              <a:t>Jahreszahlen der verstorbenen Organspenderinnen und Organspender</a:t>
            </a:r>
            <a:endParaRPr lang="de-DE" dirty="0"/>
          </a:p>
        </p:txBody>
      </p:sp>
      <p:graphicFrame>
        <p:nvGraphicFramePr>
          <p:cNvPr id="10" name="Inhaltsplatzhalter 9">
            <a:extLst>
              <a:ext uri="{FF2B5EF4-FFF2-40B4-BE49-F238E27FC236}">
                <a16:creationId xmlns:a16="http://schemas.microsoft.com/office/drawing/2014/main" id="{5E7FC4A4-C899-35D7-2116-47AFD714C6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6777905"/>
              </p:ext>
            </p:extLst>
          </p:nvPr>
        </p:nvGraphicFramePr>
        <p:xfrm>
          <a:off x="746125" y="1700213"/>
          <a:ext cx="10701338" cy="4465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191A78F-D3DF-A176-ADE4-FD403B3D9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19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3DE8384-822E-C87D-6707-7B49E47A50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 dirty="0"/>
              <a:t>Fakten und Zahlen</a:t>
            </a:r>
          </a:p>
          <a:p>
            <a:endParaRPr lang="de-DE" dirty="0"/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id="{C2930EF2-334D-0BE0-2709-2C1DFE5CF5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24292" y="6417333"/>
            <a:ext cx="662359" cy="180318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9D976E71-F8EF-4C8C-A890-3809509AA388}" type="datetime1">
              <a:rPr lang="de-CH" smtClean="0"/>
              <a:t>11.12.2023</a:t>
            </a:fld>
            <a:endParaRPr lang="de-CH"/>
          </a:p>
        </p:txBody>
      </p:sp>
      <p:sp>
        <p:nvSpPr>
          <p:cNvPr id="4" name="Textplatzhalter 6">
            <a:extLst>
              <a:ext uri="{FF2B5EF4-FFF2-40B4-BE49-F238E27FC236}">
                <a16:creationId xmlns:a16="http://schemas.microsoft.com/office/drawing/2014/main" id="{502ED0EF-2BB0-AF76-E187-B9D17329F938}"/>
              </a:ext>
            </a:extLst>
          </p:cNvPr>
          <p:cNvSpPr txBox="1">
            <a:spLocks/>
          </p:cNvSpPr>
          <p:nvPr/>
        </p:nvSpPr>
        <p:spPr>
          <a:xfrm>
            <a:off x="10388681" y="5913168"/>
            <a:ext cx="1667058" cy="1803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1000" dirty="0">
                <a:solidFill>
                  <a:schemeClr val="tx1"/>
                </a:solidFill>
              </a:rPr>
              <a:t>Swisstransplant</a:t>
            </a:r>
            <a:endParaRPr lang="de-DE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729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C318BB-513E-4E45-A395-476D998DC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Inhalt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92D9F09-C02B-4C0C-8B89-7CBFFBF91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sz="2400" dirty="0"/>
              <a:t>Stiftung Swisstransplant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400" dirty="0"/>
              <a:t>Transplantationsgesetz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400" dirty="0"/>
              <a:t>Fakten und Zahlen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400" dirty="0"/>
              <a:t>Ablauf einer Organspende</a:t>
            </a:r>
            <a:endParaRPr lang="de-DE" sz="2400" dirty="0">
              <a:ea typeface="Tahoma"/>
              <a:cs typeface="Tahoma"/>
            </a:endParaRPr>
          </a:p>
          <a:p>
            <a:pPr marL="342900" indent="-342900">
              <a:buFont typeface="+mj-lt"/>
              <a:buAutoNum type="arabicPeriod"/>
            </a:pPr>
            <a:r>
              <a:rPr lang="de-DE" sz="2400" dirty="0"/>
              <a:t>Offene Fragen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D8C098-75DA-45F2-B7C2-A6E3C8FDB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C80E0-2FEE-4FA7-8897-0C44E0AEEAAB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546CA39-CB86-4004-8CA6-863C85C33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316C161-A138-4C02-B0BA-443AFA3C5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/>
              <a:t>Begrüssung</a:t>
            </a:r>
          </a:p>
        </p:txBody>
      </p:sp>
    </p:spTree>
    <p:extLst>
      <p:ext uri="{BB962C8B-B14F-4D97-AF65-F5344CB8AC3E}">
        <p14:creationId xmlns:p14="http://schemas.microsoft.com/office/powerpoint/2010/main" val="1240533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700213"/>
            <a:ext cx="9634351" cy="4465637"/>
          </a:xfrm>
        </p:spPr>
        <p:txBody>
          <a:bodyPr/>
          <a:lstStyle/>
          <a:p>
            <a:pPr marL="0" lvl="1" indent="0">
              <a:buNone/>
            </a:pPr>
            <a:r>
              <a:rPr lang="de-CH" sz="2400" dirty="0"/>
              <a:t>DBD-Spende: </a:t>
            </a:r>
            <a:r>
              <a:rPr lang="de-CH" sz="2400" dirty="0" err="1"/>
              <a:t>Donor</a:t>
            </a:r>
            <a:r>
              <a:rPr lang="de-CH" sz="2400" dirty="0"/>
              <a:t> after Brain Death</a:t>
            </a:r>
            <a:endParaRPr lang="de-CH" sz="2400" noProof="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Organspendende im Hirntod</a:t>
            </a:r>
          </a:p>
          <a:p>
            <a:pPr lvl="4"/>
            <a:r>
              <a:rPr lang="de-CH" sz="1800" dirty="0"/>
              <a:t>Kreislauf maschinell aufrecht erhalten</a:t>
            </a:r>
          </a:p>
          <a:p>
            <a:pPr lvl="4"/>
            <a:r>
              <a:rPr lang="de-CH" sz="1800" dirty="0"/>
              <a:t>Spende aller Organe möglich</a:t>
            </a:r>
          </a:p>
          <a:p>
            <a:pPr marL="268287" lvl="4" indent="0">
              <a:buNone/>
            </a:pPr>
            <a:endParaRPr lang="de-CH" sz="1800" dirty="0"/>
          </a:p>
          <a:p>
            <a:pPr marL="0" lvl="1" indent="0">
              <a:buNone/>
            </a:pPr>
            <a:r>
              <a:rPr lang="de-CH" sz="2400" dirty="0"/>
              <a:t>DCD-Spende: </a:t>
            </a:r>
            <a:r>
              <a:rPr lang="de-CH" sz="2400" dirty="0" err="1"/>
              <a:t>Donor</a:t>
            </a:r>
            <a:r>
              <a:rPr lang="de-CH" sz="2400" dirty="0"/>
              <a:t> after </a:t>
            </a:r>
            <a:r>
              <a:rPr lang="de-DE" sz="2400" dirty="0" err="1"/>
              <a:t>Cardiocirculatory</a:t>
            </a:r>
            <a:r>
              <a:rPr lang="de-DE" sz="2400" dirty="0"/>
              <a:t> Death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Organspendende im Hirntod nach Herz-Kreislauf-Stillstand</a:t>
            </a:r>
          </a:p>
          <a:p>
            <a:pPr lvl="4"/>
            <a:r>
              <a:rPr lang="de-CH" sz="1800" kern="0" dirty="0"/>
              <a:t>keine Organdurchblutung nach Therapieabbruch</a:t>
            </a:r>
          </a:p>
          <a:p>
            <a:pPr lvl="4"/>
            <a:r>
              <a:rPr lang="de-CH" sz="1800" dirty="0"/>
              <a:t>Spende aller Organe möglich</a:t>
            </a:r>
          </a:p>
          <a:p>
            <a:pPr lvl="4"/>
            <a:endParaRPr lang="de-CH" sz="1800" dirty="0"/>
          </a:p>
          <a:p>
            <a:pPr marL="268287" lvl="4" indent="0">
              <a:buNone/>
            </a:pP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>
              <a:solidFill>
                <a:srgbClr val="262A5F"/>
              </a:solidFill>
            </a:endParaRPr>
          </a:p>
          <a:p>
            <a:endParaRPr lang="de-CH" sz="2400" b="1" dirty="0"/>
          </a:p>
          <a:p>
            <a:endParaRPr lang="de-CH" sz="2400" b="1" dirty="0"/>
          </a:p>
          <a:p>
            <a:endParaRPr lang="de-CH" sz="2400" b="1" dirty="0"/>
          </a:p>
          <a:p>
            <a:endParaRPr lang="de-CH" sz="2400" b="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/>
              <a:t>Postmortale Spende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8534C-BD79-414D-8D31-4CD95AF1B9EC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20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Fakten und Zahlen </a:t>
            </a:r>
          </a:p>
        </p:txBody>
      </p:sp>
      <p:sp>
        <p:nvSpPr>
          <p:cNvPr id="29" name="Freeform 19">
            <a:extLst>
              <a:ext uri="{FF2B5EF4-FFF2-40B4-BE49-F238E27FC236}">
                <a16:creationId xmlns:a16="http://schemas.microsoft.com/office/drawing/2014/main" id="{E16FE214-38E0-4996-8B0E-C5E4B60754DD}"/>
              </a:ext>
            </a:extLst>
          </p:cNvPr>
          <p:cNvSpPr>
            <a:spLocks noEditPoints="1"/>
          </p:cNvSpPr>
          <p:nvPr/>
        </p:nvSpPr>
        <p:spPr bwMode="auto">
          <a:xfrm>
            <a:off x="10887337" y="4991920"/>
            <a:ext cx="390240" cy="572900"/>
          </a:xfrm>
          <a:custGeom>
            <a:avLst/>
            <a:gdLst>
              <a:gd name="T0" fmla="*/ 23 w 1088"/>
              <a:gd name="T1" fmla="*/ 1020 h 1545"/>
              <a:gd name="T2" fmla="*/ 19 w 1088"/>
              <a:gd name="T3" fmla="*/ 222 h 1545"/>
              <a:gd name="T4" fmla="*/ 167 w 1088"/>
              <a:gd name="T5" fmla="*/ 137 h 1545"/>
              <a:gd name="T6" fmla="*/ 247 w 1088"/>
              <a:gd name="T7" fmla="*/ 359 h 1545"/>
              <a:gd name="T8" fmla="*/ 206 w 1088"/>
              <a:gd name="T9" fmla="*/ 74 h 1545"/>
              <a:gd name="T10" fmla="*/ 441 w 1088"/>
              <a:gd name="T11" fmla="*/ 79 h 1545"/>
              <a:gd name="T12" fmla="*/ 835 w 1088"/>
              <a:gd name="T13" fmla="*/ 183 h 1545"/>
              <a:gd name="T14" fmla="*/ 893 w 1088"/>
              <a:gd name="T15" fmla="*/ 353 h 1545"/>
              <a:gd name="T16" fmla="*/ 893 w 1088"/>
              <a:gd name="T17" fmla="*/ 353 h 1545"/>
              <a:gd name="T18" fmla="*/ 893 w 1088"/>
              <a:gd name="T19" fmla="*/ 353 h 1545"/>
              <a:gd name="T20" fmla="*/ 893 w 1088"/>
              <a:gd name="T21" fmla="*/ 354 h 1545"/>
              <a:gd name="T22" fmla="*/ 893 w 1088"/>
              <a:gd name="T23" fmla="*/ 354 h 1545"/>
              <a:gd name="T24" fmla="*/ 893 w 1088"/>
              <a:gd name="T25" fmla="*/ 354 h 1545"/>
              <a:gd name="T26" fmla="*/ 893 w 1088"/>
              <a:gd name="T27" fmla="*/ 354 h 1545"/>
              <a:gd name="T28" fmla="*/ 893 w 1088"/>
              <a:gd name="T29" fmla="*/ 354 h 1545"/>
              <a:gd name="T30" fmla="*/ 893 w 1088"/>
              <a:gd name="T31" fmla="*/ 354 h 1545"/>
              <a:gd name="T32" fmla="*/ 893 w 1088"/>
              <a:gd name="T33" fmla="*/ 355 h 1545"/>
              <a:gd name="T34" fmla="*/ 893 w 1088"/>
              <a:gd name="T35" fmla="*/ 355 h 1545"/>
              <a:gd name="T36" fmla="*/ 893 w 1088"/>
              <a:gd name="T37" fmla="*/ 355 h 1545"/>
              <a:gd name="T38" fmla="*/ 893 w 1088"/>
              <a:gd name="T39" fmla="*/ 356 h 1545"/>
              <a:gd name="T40" fmla="*/ 893 w 1088"/>
              <a:gd name="T41" fmla="*/ 356 h 1545"/>
              <a:gd name="T42" fmla="*/ 893 w 1088"/>
              <a:gd name="T43" fmla="*/ 361 h 1545"/>
              <a:gd name="T44" fmla="*/ 893 w 1088"/>
              <a:gd name="T45" fmla="*/ 361 h 1545"/>
              <a:gd name="T46" fmla="*/ 893 w 1088"/>
              <a:gd name="T47" fmla="*/ 361 h 1545"/>
              <a:gd name="T48" fmla="*/ 893 w 1088"/>
              <a:gd name="T49" fmla="*/ 361 h 1545"/>
              <a:gd name="T50" fmla="*/ 888 w 1088"/>
              <a:gd name="T51" fmla="*/ 371 h 1545"/>
              <a:gd name="T52" fmla="*/ 888 w 1088"/>
              <a:gd name="T53" fmla="*/ 371 h 1545"/>
              <a:gd name="T54" fmla="*/ 867 w 1088"/>
              <a:gd name="T55" fmla="*/ 485 h 1545"/>
              <a:gd name="T56" fmla="*/ 1010 w 1088"/>
              <a:gd name="T57" fmla="*/ 886 h 1545"/>
              <a:gd name="T58" fmla="*/ 69 w 1088"/>
              <a:gd name="T59" fmla="*/ 1019 h 1545"/>
              <a:gd name="T60" fmla="*/ 1037 w 1088"/>
              <a:gd name="T61" fmla="*/ 1238 h 1545"/>
              <a:gd name="T62" fmla="*/ 668 w 1088"/>
              <a:gd name="T63" fmla="*/ 506 h 1545"/>
              <a:gd name="T64" fmla="*/ 847 w 1088"/>
              <a:gd name="T65" fmla="*/ 347 h 1545"/>
              <a:gd name="T66" fmla="*/ 672 w 1088"/>
              <a:gd name="T67" fmla="*/ 331 h 1545"/>
              <a:gd name="T68" fmla="*/ 457 w 1088"/>
              <a:gd name="T69" fmla="*/ 620 h 1545"/>
              <a:gd name="T70" fmla="*/ 68 w 1088"/>
              <a:gd name="T71" fmla="*/ 1019 h 1545"/>
              <a:gd name="T72" fmla="*/ 44 w 1088"/>
              <a:gd name="T73" fmla="*/ 871 h 1545"/>
              <a:gd name="T74" fmla="*/ 414 w 1088"/>
              <a:gd name="T75" fmla="*/ 607 h 1545"/>
              <a:gd name="T76" fmla="*/ 68 w 1088"/>
              <a:gd name="T77" fmla="*/ 738 h 1545"/>
              <a:gd name="T78" fmla="*/ 717 w 1088"/>
              <a:gd name="T79" fmla="*/ 511 h 1545"/>
              <a:gd name="T80" fmla="*/ 800 w 1088"/>
              <a:gd name="T81" fmla="*/ 736 h 1545"/>
              <a:gd name="T82" fmla="*/ 74 w 1088"/>
              <a:gd name="T83" fmla="*/ 272 h 1545"/>
              <a:gd name="T84" fmla="*/ 175 w 1088"/>
              <a:gd name="T85" fmla="*/ 262 h 1545"/>
              <a:gd name="T86" fmla="*/ 752 w 1088"/>
              <a:gd name="T87" fmla="*/ 482 h 1545"/>
              <a:gd name="T88" fmla="*/ 819 w 1088"/>
              <a:gd name="T89" fmla="*/ 424 h 1545"/>
              <a:gd name="T90" fmla="*/ 277 w 1088"/>
              <a:gd name="T91" fmla="*/ 460 h 1545"/>
              <a:gd name="T92" fmla="*/ 753 w 1088"/>
              <a:gd name="T93" fmla="*/ 230 h 1545"/>
              <a:gd name="T94" fmla="*/ 480 w 1088"/>
              <a:gd name="T95" fmla="*/ 412 h 1545"/>
              <a:gd name="T96" fmla="*/ 61 w 1088"/>
              <a:gd name="T97" fmla="*/ 208 h 1545"/>
              <a:gd name="T98" fmla="*/ 141 w 1088"/>
              <a:gd name="T99" fmla="*/ 181 h 1545"/>
              <a:gd name="T100" fmla="*/ 61 w 1088"/>
              <a:gd name="T101" fmla="*/ 208 h 1545"/>
              <a:gd name="T102" fmla="*/ 398 w 1088"/>
              <a:gd name="T103" fmla="*/ 106 h 1545"/>
              <a:gd name="T104" fmla="*/ 279 w 1088"/>
              <a:gd name="T105" fmla="*/ 44 h 1545"/>
              <a:gd name="T106" fmla="*/ 279 w 1088"/>
              <a:gd name="T107" fmla="*/ 44 h 1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088" h="1545">
                <a:moveTo>
                  <a:pt x="784" y="1545"/>
                </a:moveTo>
                <a:lnTo>
                  <a:pt x="784" y="1545"/>
                </a:lnTo>
                <a:cubicBezTo>
                  <a:pt x="541" y="1545"/>
                  <a:pt x="104" y="1262"/>
                  <a:pt x="27" y="1033"/>
                </a:cubicBezTo>
                <a:cubicBezTo>
                  <a:pt x="25" y="1029"/>
                  <a:pt x="24" y="1025"/>
                  <a:pt x="23" y="1020"/>
                </a:cubicBezTo>
                <a:cubicBezTo>
                  <a:pt x="0" y="948"/>
                  <a:pt x="0" y="914"/>
                  <a:pt x="0" y="871"/>
                </a:cubicBezTo>
                <a:cubicBezTo>
                  <a:pt x="0" y="821"/>
                  <a:pt x="9" y="773"/>
                  <a:pt x="25" y="728"/>
                </a:cubicBezTo>
                <a:cubicBezTo>
                  <a:pt x="29" y="674"/>
                  <a:pt x="46" y="439"/>
                  <a:pt x="45" y="383"/>
                </a:cubicBezTo>
                <a:cubicBezTo>
                  <a:pt x="44" y="349"/>
                  <a:pt x="28" y="266"/>
                  <a:pt x="19" y="222"/>
                </a:cubicBezTo>
                <a:cubicBezTo>
                  <a:pt x="15" y="212"/>
                  <a:pt x="13" y="201"/>
                  <a:pt x="13" y="190"/>
                </a:cubicBezTo>
                <a:cubicBezTo>
                  <a:pt x="13" y="190"/>
                  <a:pt x="13" y="189"/>
                  <a:pt x="13" y="189"/>
                </a:cubicBezTo>
                <a:cubicBezTo>
                  <a:pt x="13" y="142"/>
                  <a:pt x="52" y="103"/>
                  <a:pt x="99" y="103"/>
                </a:cubicBezTo>
                <a:cubicBezTo>
                  <a:pt x="127" y="103"/>
                  <a:pt x="151" y="116"/>
                  <a:pt x="167" y="137"/>
                </a:cubicBezTo>
                <a:cubicBezTo>
                  <a:pt x="168" y="137"/>
                  <a:pt x="168" y="138"/>
                  <a:pt x="169" y="139"/>
                </a:cubicBezTo>
                <a:cubicBezTo>
                  <a:pt x="175" y="147"/>
                  <a:pt x="179" y="156"/>
                  <a:pt x="182" y="166"/>
                </a:cubicBezTo>
                <a:cubicBezTo>
                  <a:pt x="192" y="186"/>
                  <a:pt x="205" y="216"/>
                  <a:pt x="216" y="246"/>
                </a:cubicBezTo>
                <a:cubicBezTo>
                  <a:pt x="224" y="268"/>
                  <a:pt x="236" y="314"/>
                  <a:pt x="247" y="359"/>
                </a:cubicBezTo>
                <a:cubicBezTo>
                  <a:pt x="256" y="323"/>
                  <a:pt x="268" y="288"/>
                  <a:pt x="282" y="256"/>
                </a:cubicBezTo>
                <a:lnTo>
                  <a:pt x="233" y="133"/>
                </a:lnTo>
                <a:cubicBezTo>
                  <a:pt x="233" y="132"/>
                  <a:pt x="232" y="131"/>
                  <a:pt x="232" y="130"/>
                </a:cubicBezTo>
                <a:cubicBezTo>
                  <a:pt x="216" y="116"/>
                  <a:pt x="206" y="96"/>
                  <a:pt x="206" y="74"/>
                </a:cubicBezTo>
                <a:cubicBezTo>
                  <a:pt x="206" y="33"/>
                  <a:pt x="239" y="0"/>
                  <a:pt x="279" y="0"/>
                </a:cubicBezTo>
                <a:cubicBezTo>
                  <a:pt x="302" y="0"/>
                  <a:pt x="322" y="10"/>
                  <a:pt x="335" y="27"/>
                </a:cubicBezTo>
                <a:cubicBezTo>
                  <a:pt x="337" y="27"/>
                  <a:pt x="339" y="28"/>
                  <a:pt x="341" y="28"/>
                </a:cubicBezTo>
                <a:lnTo>
                  <a:pt x="441" y="79"/>
                </a:lnTo>
                <a:cubicBezTo>
                  <a:pt x="475" y="61"/>
                  <a:pt x="511" y="52"/>
                  <a:pt x="549" y="52"/>
                </a:cubicBezTo>
                <a:cubicBezTo>
                  <a:pt x="643" y="52"/>
                  <a:pt x="731" y="108"/>
                  <a:pt x="791" y="208"/>
                </a:cubicBezTo>
                <a:cubicBezTo>
                  <a:pt x="807" y="199"/>
                  <a:pt x="819" y="192"/>
                  <a:pt x="827" y="187"/>
                </a:cubicBezTo>
                <a:cubicBezTo>
                  <a:pt x="830" y="185"/>
                  <a:pt x="833" y="184"/>
                  <a:pt x="835" y="183"/>
                </a:cubicBezTo>
                <a:cubicBezTo>
                  <a:pt x="841" y="180"/>
                  <a:pt x="849" y="179"/>
                  <a:pt x="855" y="183"/>
                </a:cubicBezTo>
                <a:cubicBezTo>
                  <a:pt x="861" y="186"/>
                  <a:pt x="866" y="192"/>
                  <a:pt x="867" y="199"/>
                </a:cubicBezTo>
                <a:lnTo>
                  <a:pt x="893" y="353"/>
                </a:lnTo>
                <a:lnTo>
                  <a:pt x="893" y="353"/>
                </a:lnTo>
                <a:cubicBezTo>
                  <a:pt x="893" y="353"/>
                  <a:pt x="893" y="353"/>
                  <a:pt x="893" y="353"/>
                </a:cubicBezTo>
                <a:lnTo>
                  <a:pt x="893" y="353"/>
                </a:lnTo>
                <a:cubicBezTo>
                  <a:pt x="893" y="353"/>
                  <a:pt x="893" y="353"/>
                  <a:pt x="893" y="353"/>
                </a:cubicBezTo>
                <a:lnTo>
                  <a:pt x="893" y="353"/>
                </a:lnTo>
                <a:lnTo>
                  <a:pt x="893" y="353"/>
                </a:lnTo>
                <a:cubicBezTo>
                  <a:pt x="893" y="353"/>
                  <a:pt x="893" y="353"/>
                  <a:pt x="893" y="353"/>
                </a:cubicBezTo>
                <a:lnTo>
                  <a:pt x="893" y="353"/>
                </a:lnTo>
                <a:lnTo>
                  <a:pt x="893" y="353"/>
                </a:lnTo>
                <a:cubicBezTo>
                  <a:pt x="893" y="353"/>
                  <a:pt x="893" y="353"/>
                  <a:pt x="893" y="354"/>
                </a:cubicBezTo>
                <a:cubicBezTo>
                  <a:pt x="893" y="354"/>
                  <a:pt x="893" y="354"/>
                  <a:pt x="893" y="354"/>
                </a:cubicBezTo>
                <a:cubicBezTo>
                  <a:pt x="893" y="354"/>
                  <a:pt x="893" y="354"/>
                  <a:pt x="893" y="354"/>
                </a:cubicBezTo>
                <a:lnTo>
                  <a:pt x="893" y="354"/>
                </a:lnTo>
                <a:lnTo>
                  <a:pt x="893" y="354"/>
                </a:lnTo>
                <a:lnTo>
                  <a:pt x="893" y="354"/>
                </a:lnTo>
                <a:lnTo>
                  <a:pt x="893" y="354"/>
                </a:lnTo>
                <a:cubicBezTo>
                  <a:pt x="893" y="354"/>
                  <a:pt x="893" y="354"/>
                  <a:pt x="893" y="354"/>
                </a:cubicBezTo>
                <a:cubicBezTo>
                  <a:pt x="893" y="354"/>
                  <a:pt x="893" y="354"/>
                  <a:pt x="893" y="354"/>
                </a:cubicBezTo>
                <a:lnTo>
                  <a:pt x="893" y="354"/>
                </a:lnTo>
                <a:cubicBezTo>
                  <a:pt x="893" y="354"/>
                  <a:pt x="893" y="354"/>
                  <a:pt x="893" y="354"/>
                </a:cubicBezTo>
                <a:lnTo>
                  <a:pt x="893" y="354"/>
                </a:lnTo>
                <a:lnTo>
                  <a:pt x="893" y="354"/>
                </a:lnTo>
                <a:cubicBezTo>
                  <a:pt x="893" y="354"/>
                  <a:pt x="893" y="354"/>
                  <a:pt x="893" y="354"/>
                </a:cubicBezTo>
                <a:lnTo>
                  <a:pt x="893" y="354"/>
                </a:lnTo>
                <a:lnTo>
                  <a:pt x="893" y="354"/>
                </a:lnTo>
                <a:cubicBezTo>
                  <a:pt x="893" y="354"/>
                  <a:pt x="893" y="354"/>
                  <a:pt x="893" y="354"/>
                </a:cubicBezTo>
                <a:lnTo>
                  <a:pt x="893" y="354"/>
                </a:lnTo>
                <a:lnTo>
                  <a:pt x="893" y="354"/>
                </a:lnTo>
                <a:cubicBezTo>
                  <a:pt x="893" y="354"/>
                  <a:pt x="893" y="354"/>
                  <a:pt x="893" y="354"/>
                </a:cubicBezTo>
                <a:lnTo>
                  <a:pt x="893" y="354"/>
                </a:lnTo>
                <a:lnTo>
                  <a:pt x="893" y="354"/>
                </a:lnTo>
                <a:lnTo>
                  <a:pt x="893" y="354"/>
                </a:lnTo>
                <a:cubicBezTo>
                  <a:pt x="893" y="354"/>
                  <a:pt x="893" y="354"/>
                  <a:pt x="893" y="354"/>
                </a:cubicBezTo>
                <a:cubicBezTo>
                  <a:pt x="893" y="355"/>
                  <a:pt x="893" y="355"/>
                  <a:pt x="893" y="355"/>
                </a:cubicBezTo>
                <a:lnTo>
                  <a:pt x="893" y="355"/>
                </a:lnTo>
                <a:lnTo>
                  <a:pt x="893" y="355"/>
                </a:lnTo>
                <a:lnTo>
                  <a:pt x="893" y="355"/>
                </a:lnTo>
                <a:cubicBezTo>
                  <a:pt x="893" y="355"/>
                  <a:pt x="893" y="355"/>
                  <a:pt x="893" y="355"/>
                </a:cubicBezTo>
                <a:lnTo>
                  <a:pt x="893" y="355"/>
                </a:lnTo>
                <a:cubicBezTo>
                  <a:pt x="893" y="355"/>
                  <a:pt x="893" y="355"/>
                  <a:pt x="893" y="355"/>
                </a:cubicBezTo>
                <a:cubicBezTo>
                  <a:pt x="893" y="355"/>
                  <a:pt x="893" y="355"/>
                  <a:pt x="893" y="355"/>
                </a:cubicBezTo>
                <a:cubicBezTo>
                  <a:pt x="893" y="355"/>
                  <a:pt x="893" y="355"/>
                  <a:pt x="893" y="355"/>
                </a:cubicBezTo>
                <a:lnTo>
                  <a:pt x="893" y="355"/>
                </a:lnTo>
                <a:cubicBezTo>
                  <a:pt x="893" y="355"/>
                  <a:pt x="893" y="355"/>
                  <a:pt x="893" y="355"/>
                </a:cubicBezTo>
                <a:cubicBezTo>
                  <a:pt x="893" y="355"/>
                  <a:pt x="893" y="355"/>
                  <a:pt x="893" y="355"/>
                </a:cubicBezTo>
                <a:lnTo>
                  <a:pt x="893" y="356"/>
                </a:lnTo>
                <a:lnTo>
                  <a:pt x="893" y="356"/>
                </a:lnTo>
                <a:lnTo>
                  <a:pt x="893" y="356"/>
                </a:lnTo>
                <a:lnTo>
                  <a:pt x="893" y="356"/>
                </a:lnTo>
                <a:cubicBezTo>
                  <a:pt x="893" y="356"/>
                  <a:pt x="893" y="356"/>
                  <a:pt x="893" y="356"/>
                </a:cubicBezTo>
                <a:cubicBezTo>
                  <a:pt x="893" y="356"/>
                  <a:pt x="893" y="356"/>
                  <a:pt x="893" y="356"/>
                </a:cubicBezTo>
                <a:lnTo>
                  <a:pt x="893" y="356"/>
                </a:lnTo>
                <a:lnTo>
                  <a:pt x="893" y="356"/>
                </a:lnTo>
                <a:lnTo>
                  <a:pt x="893" y="356"/>
                </a:lnTo>
                <a:lnTo>
                  <a:pt x="893" y="356"/>
                </a:lnTo>
                <a:lnTo>
                  <a:pt x="893" y="356"/>
                </a:lnTo>
                <a:cubicBezTo>
                  <a:pt x="893" y="357"/>
                  <a:pt x="893" y="359"/>
                  <a:pt x="893" y="361"/>
                </a:cubicBezTo>
                <a:lnTo>
                  <a:pt x="893" y="361"/>
                </a:lnTo>
                <a:lnTo>
                  <a:pt x="893" y="361"/>
                </a:lnTo>
                <a:lnTo>
                  <a:pt x="893" y="361"/>
                </a:lnTo>
                <a:cubicBezTo>
                  <a:pt x="893" y="361"/>
                  <a:pt x="893" y="361"/>
                  <a:pt x="893" y="361"/>
                </a:cubicBezTo>
                <a:lnTo>
                  <a:pt x="893" y="361"/>
                </a:lnTo>
                <a:cubicBezTo>
                  <a:pt x="893" y="361"/>
                  <a:pt x="893" y="361"/>
                  <a:pt x="893" y="361"/>
                </a:cubicBezTo>
                <a:cubicBezTo>
                  <a:pt x="893" y="361"/>
                  <a:pt x="893" y="361"/>
                  <a:pt x="893" y="361"/>
                </a:cubicBezTo>
                <a:cubicBezTo>
                  <a:pt x="893" y="361"/>
                  <a:pt x="893" y="361"/>
                  <a:pt x="893" y="361"/>
                </a:cubicBezTo>
                <a:cubicBezTo>
                  <a:pt x="893" y="361"/>
                  <a:pt x="893" y="361"/>
                  <a:pt x="893" y="361"/>
                </a:cubicBezTo>
                <a:lnTo>
                  <a:pt x="893" y="361"/>
                </a:lnTo>
                <a:cubicBezTo>
                  <a:pt x="893" y="361"/>
                  <a:pt x="893" y="361"/>
                  <a:pt x="893" y="361"/>
                </a:cubicBezTo>
                <a:cubicBezTo>
                  <a:pt x="893" y="361"/>
                  <a:pt x="893" y="361"/>
                  <a:pt x="893" y="361"/>
                </a:cubicBezTo>
                <a:lnTo>
                  <a:pt x="893" y="361"/>
                </a:lnTo>
                <a:cubicBezTo>
                  <a:pt x="892" y="365"/>
                  <a:pt x="890" y="368"/>
                  <a:pt x="888" y="371"/>
                </a:cubicBezTo>
                <a:cubicBezTo>
                  <a:pt x="888" y="371"/>
                  <a:pt x="888" y="371"/>
                  <a:pt x="888" y="371"/>
                </a:cubicBezTo>
                <a:cubicBezTo>
                  <a:pt x="888" y="371"/>
                  <a:pt x="888" y="371"/>
                  <a:pt x="888" y="371"/>
                </a:cubicBezTo>
                <a:cubicBezTo>
                  <a:pt x="888" y="371"/>
                  <a:pt x="888" y="371"/>
                  <a:pt x="888" y="371"/>
                </a:cubicBezTo>
                <a:cubicBezTo>
                  <a:pt x="888" y="371"/>
                  <a:pt x="888" y="371"/>
                  <a:pt x="888" y="371"/>
                </a:cubicBezTo>
                <a:cubicBezTo>
                  <a:pt x="888" y="371"/>
                  <a:pt x="888" y="371"/>
                  <a:pt x="888" y="371"/>
                </a:cubicBezTo>
                <a:cubicBezTo>
                  <a:pt x="888" y="371"/>
                  <a:pt x="888" y="371"/>
                  <a:pt x="888" y="371"/>
                </a:cubicBezTo>
                <a:cubicBezTo>
                  <a:pt x="888" y="371"/>
                  <a:pt x="888" y="371"/>
                  <a:pt x="888" y="371"/>
                </a:cubicBezTo>
                <a:cubicBezTo>
                  <a:pt x="887" y="372"/>
                  <a:pt x="885" y="374"/>
                  <a:pt x="884" y="375"/>
                </a:cubicBezTo>
                <a:cubicBezTo>
                  <a:pt x="884" y="375"/>
                  <a:pt x="874" y="382"/>
                  <a:pt x="859" y="394"/>
                </a:cubicBezTo>
                <a:cubicBezTo>
                  <a:pt x="864" y="425"/>
                  <a:pt x="867" y="450"/>
                  <a:pt x="867" y="485"/>
                </a:cubicBezTo>
                <a:cubicBezTo>
                  <a:pt x="867" y="522"/>
                  <a:pt x="867" y="559"/>
                  <a:pt x="847" y="589"/>
                </a:cubicBezTo>
                <a:cubicBezTo>
                  <a:pt x="898" y="658"/>
                  <a:pt x="951" y="749"/>
                  <a:pt x="994" y="848"/>
                </a:cubicBezTo>
                <a:cubicBezTo>
                  <a:pt x="1002" y="858"/>
                  <a:pt x="1007" y="869"/>
                  <a:pt x="1010" y="880"/>
                </a:cubicBezTo>
                <a:cubicBezTo>
                  <a:pt x="1010" y="882"/>
                  <a:pt x="1010" y="884"/>
                  <a:pt x="1010" y="886"/>
                </a:cubicBezTo>
                <a:cubicBezTo>
                  <a:pt x="1057" y="1005"/>
                  <a:pt x="1088" y="1131"/>
                  <a:pt x="1081" y="1241"/>
                </a:cubicBezTo>
                <a:cubicBezTo>
                  <a:pt x="1071" y="1390"/>
                  <a:pt x="992" y="1492"/>
                  <a:pt x="852" y="1536"/>
                </a:cubicBezTo>
                <a:cubicBezTo>
                  <a:pt x="832" y="1542"/>
                  <a:pt x="809" y="1545"/>
                  <a:pt x="784" y="1545"/>
                </a:cubicBezTo>
                <a:close/>
                <a:moveTo>
                  <a:pt x="69" y="1019"/>
                </a:moveTo>
                <a:lnTo>
                  <a:pt x="69" y="1019"/>
                </a:lnTo>
                <a:cubicBezTo>
                  <a:pt x="103" y="1122"/>
                  <a:pt x="236" y="1257"/>
                  <a:pt x="408" y="1364"/>
                </a:cubicBezTo>
                <a:cubicBezTo>
                  <a:pt x="583" y="1473"/>
                  <a:pt x="748" y="1522"/>
                  <a:pt x="839" y="1494"/>
                </a:cubicBezTo>
                <a:cubicBezTo>
                  <a:pt x="961" y="1455"/>
                  <a:pt x="1028" y="1369"/>
                  <a:pt x="1037" y="1238"/>
                </a:cubicBezTo>
                <a:cubicBezTo>
                  <a:pt x="1045" y="1123"/>
                  <a:pt x="1007" y="989"/>
                  <a:pt x="953" y="868"/>
                </a:cubicBezTo>
                <a:cubicBezTo>
                  <a:pt x="922" y="836"/>
                  <a:pt x="844" y="803"/>
                  <a:pt x="783" y="777"/>
                </a:cubicBezTo>
                <a:cubicBezTo>
                  <a:pt x="724" y="752"/>
                  <a:pt x="673" y="730"/>
                  <a:pt x="650" y="707"/>
                </a:cubicBezTo>
                <a:cubicBezTo>
                  <a:pt x="589" y="646"/>
                  <a:pt x="643" y="552"/>
                  <a:pt x="668" y="506"/>
                </a:cubicBezTo>
                <a:lnTo>
                  <a:pt x="672" y="500"/>
                </a:lnTo>
                <a:cubicBezTo>
                  <a:pt x="694" y="462"/>
                  <a:pt x="770" y="402"/>
                  <a:pt x="818" y="367"/>
                </a:cubicBezTo>
                <a:cubicBezTo>
                  <a:pt x="820" y="365"/>
                  <a:pt x="822" y="364"/>
                  <a:pt x="825" y="363"/>
                </a:cubicBezTo>
                <a:cubicBezTo>
                  <a:pt x="833" y="356"/>
                  <a:pt x="841" y="351"/>
                  <a:pt x="847" y="347"/>
                </a:cubicBezTo>
                <a:lnTo>
                  <a:pt x="829" y="237"/>
                </a:lnTo>
                <a:cubicBezTo>
                  <a:pt x="791" y="258"/>
                  <a:pt x="738" y="289"/>
                  <a:pt x="687" y="322"/>
                </a:cubicBezTo>
                <a:cubicBezTo>
                  <a:pt x="686" y="323"/>
                  <a:pt x="685" y="325"/>
                  <a:pt x="684" y="326"/>
                </a:cubicBezTo>
                <a:cubicBezTo>
                  <a:pt x="680" y="329"/>
                  <a:pt x="676" y="331"/>
                  <a:pt x="672" y="331"/>
                </a:cubicBezTo>
                <a:cubicBezTo>
                  <a:pt x="608" y="373"/>
                  <a:pt x="549" y="417"/>
                  <a:pt x="529" y="446"/>
                </a:cubicBezTo>
                <a:cubicBezTo>
                  <a:pt x="529" y="446"/>
                  <a:pt x="529" y="446"/>
                  <a:pt x="529" y="446"/>
                </a:cubicBezTo>
                <a:cubicBezTo>
                  <a:pt x="529" y="447"/>
                  <a:pt x="528" y="447"/>
                  <a:pt x="528" y="448"/>
                </a:cubicBezTo>
                <a:cubicBezTo>
                  <a:pt x="493" y="502"/>
                  <a:pt x="473" y="565"/>
                  <a:pt x="457" y="620"/>
                </a:cubicBezTo>
                <a:cubicBezTo>
                  <a:pt x="441" y="672"/>
                  <a:pt x="426" y="722"/>
                  <a:pt x="400" y="756"/>
                </a:cubicBezTo>
                <a:cubicBezTo>
                  <a:pt x="372" y="793"/>
                  <a:pt x="310" y="823"/>
                  <a:pt x="245" y="856"/>
                </a:cubicBezTo>
                <a:cubicBezTo>
                  <a:pt x="154" y="901"/>
                  <a:pt x="52" y="952"/>
                  <a:pt x="66" y="1011"/>
                </a:cubicBezTo>
                <a:cubicBezTo>
                  <a:pt x="67" y="1013"/>
                  <a:pt x="68" y="1016"/>
                  <a:pt x="68" y="1019"/>
                </a:cubicBezTo>
                <a:cubicBezTo>
                  <a:pt x="69" y="1019"/>
                  <a:pt x="69" y="1019"/>
                  <a:pt x="69" y="1019"/>
                </a:cubicBezTo>
                <a:close/>
                <a:moveTo>
                  <a:pt x="62" y="756"/>
                </a:moveTo>
                <a:lnTo>
                  <a:pt x="62" y="756"/>
                </a:lnTo>
                <a:cubicBezTo>
                  <a:pt x="50" y="793"/>
                  <a:pt x="44" y="831"/>
                  <a:pt x="44" y="871"/>
                </a:cubicBezTo>
                <a:cubicBezTo>
                  <a:pt x="44" y="892"/>
                  <a:pt x="44" y="910"/>
                  <a:pt x="47" y="931"/>
                </a:cubicBezTo>
                <a:cubicBezTo>
                  <a:pt x="85" y="886"/>
                  <a:pt x="158" y="850"/>
                  <a:pt x="225" y="817"/>
                </a:cubicBezTo>
                <a:cubicBezTo>
                  <a:pt x="283" y="788"/>
                  <a:pt x="343" y="758"/>
                  <a:pt x="365" y="729"/>
                </a:cubicBezTo>
                <a:cubicBezTo>
                  <a:pt x="386" y="701"/>
                  <a:pt x="399" y="658"/>
                  <a:pt x="414" y="607"/>
                </a:cubicBezTo>
                <a:cubicBezTo>
                  <a:pt x="429" y="560"/>
                  <a:pt x="445" y="507"/>
                  <a:pt x="472" y="457"/>
                </a:cubicBezTo>
                <a:cubicBezTo>
                  <a:pt x="399" y="460"/>
                  <a:pt x="331" y="480"/>
                  <a:pt x="271" y="512"/>
                </a:cubicBezTo>
                <a:cubicBezTo>
                  <a:pt x="267" y="516"/>
                  <a:pt x="262" y="520"/>
                  <a:pt x="256" y="520"/>
                </a:cubicBezTo>
                <a:cubicBezTo>
                  <a:pt x="169" y="571"/>
                  <a:pt x="102" y="647"/>
                  <a:pt x="68" y="738"/>
                </a:cubicBezTo>
                <a:cubicBezTo>
                  <a:pt x="68" y="740"/>
                  <a:pt x="68" y="742"/>
                  <a:pt x="68" y="743"/>
                </a:cubicBezTo>
                <a:cubicBezTo>
                  <a:pt x="67" y="748"/>
                  <a:pt x="65" y="753"/>
                  <a:pt x="62" y="756"/>
                </a:cubicBezTo>
                <a:close/>
                <a:moveTo>
                  <a:pt x="717" y="511"/>
                </a:moveTo>
                <a:lnTo>
                  <a:pt x="717" y="511"/>
                </a:lnTo>
                <a:cubicBezTo>
                  <a:pt x="714" y="515"/>
                  <a:pt x="712" y="519"/>
                  <a:pt x="710" y="522"/>
                </a:cubicBezTo>
                <a:lnTo>
                  <a:pt x="707" y="528"/>
                </a:lnTo>
                <a:cubicBezTo>
                  <a:pt x="685" y="567"/>
                  <a:pt x="644" y="639"/>
                  <a:pt x="681" y="676"/>
                </a:cubicBezTo>
                <a:cubicBezTo>
                  <a:pt x="698" y="693"/>
                  <a:pt x="750" y="715"/>
                  <a:pt x="800" y="736"/>
                </a:cubicBezTo>
                <a:cubicBezTo>
                  <a:pt x="841" y="753"/>
                  <a:pt x="881" y="771"/>
                  <a:pt x="916" y="790"/>
                </a:cubicBezTo>
                <a:cubicBezTo>
                  <a:pt x="846" y="653"/>
                  <a:pt x="763" y="543"/>
                  <a:pt x="717" y="511"/>
                </a:cubicBezTo>
                <a:close/>
                <a:moveTo>
                  <a:pt x="74" y="272"/>
                </a:moveTo>
                <a:lnTo>
                  <a:pt x="74" y="272"/>
                </a:lnTo>
                <a:cubicBezTo>
                  <a:pt x="81" y="313"/>
                  <a:pt x="88" y="358"/>
                  <a:pt x="89" y="382"/>
                </a:cubicBezTo>
                <a:cubicBezTo>
                  <a:pt x="90" y="421"/>
                  <a:pt x="82" y="537"/>
                  <a:pt x="76" y="627"/>
                </a:cubicBezTo>
                <a:cubicBezTo>
                  <a:pt x="115" y="570"/>
                  <a:pt x="168" y="521"/>
                  <a:pt x="231" y="484"/>
                </a:cubicBezTo>
                <a:cubicBezTo>
                  <a:pt x="224" y="452"/>
                  <a:pt x="191" y="303"/>
                  <a:pt x="175" y="262"/>
                </a:cubicBezTo>
                <a:cubicBezTo>
                  <a:pt x="173" y="255"/>
                  <a:pt x="170" y="249"/>
                  <a:pt x="167" y="242"/>
                </a:cubicBezTo>
                <a:cubicBezTo>
                  <a:pt x="152" y="263"/>
                  <a:pt x="127" y="276"/>
                  <a:pt x="99" y="276"/>
                </a:cubicBezTo>
                <a:cubicBezTo>
                  <a:pt x="90" y="276"/>
                  <a:pt x="82" y="275"/>
                  <a:pt x="74" y="272"/>
                </a:cubicBezTo>
                <a:close/>
                <a:moveTo>
                  <a:pt x="752" y="482"/>
                </a:moveTo>
                <a:lnTo>
                  <a:pt x="752" y="482"/>
                </a:lnTo>
                <a:cubicBezTo>
                  <a:pt x="771" y="498"/>
                  <a:pt x="794" y="521"/>
                  <a:pt x="817" y="550"/>
                </a:cubicBezTo>
                <a:cubicBezTo>
                  <a:pt x="823" y="532"/>
                  <a:pt x="823" y="510"/>
                  <a:pt x="823" y="485"/>
                </a:cubicBezTo>
                <a:cubicBezTo>
                  <a:pt x="823" y="462"/>
                  <a:pt x="822" y="444"/>
                  <a:pt x="819" y="424"/>
                </a:cubicBezTo>
                <a:cubicBezTo>
                  <a:pt x="797" y="442"/>
                  <a:pt x="772" y="463"/>
                  <a:pt x="752" y="482"/>
                </a:cubicBezTo>
                <a:close/>
                <a:moveTo>
                  <a:pt x="549" y="96"/>
                </a:moveTo>
                <a:lnTo>
                  <a:pt x="549" y="96"/>
                </a:lnTo>
                <a:cubicBezTo>
                  <a:pt x="407" y="96"/>
                  <a:pt x="290" y="256"/>
                  <a:pt x="277" y="460"/>
                </a:cubicBezTo>
                <a:cubicBezTo>
                  <a:pt x="325" y="438"/>
                  <a:pt x="377" y="423"/>
                  <a:pt x="433" y="416"/>
                </a:cubicBezTo>
                <a:cubicBezTo>
                  <a:pt x="463" y="318"/>
                  <a:pt x="522" y="258"/>
                  <a:pt x="587" y="258"/>
                </a:cubicBezTo>
                <a:cubicBezTo>
                  <a:pt x="610" y="258"/>
                  <a:pt x="641" y="260"/>
                  <a:pt x="669" y="281"/>
                </a:cubicBezTo>
                <a:cubicBezTo>
                  <a:pt x="699" y="262"/>
                  <a:pt x="728" y="245"/>
                  <a:pt x="753" y="230"/>
                </a:cubicBezTo>
                <a:cubicBezTo>
                  <a:pt x="701" y="144"/>
                  <a:pt x="627" y="96"/>
                  <a:pt x="549" y="96"/>
                </a:cubicBezTo>
                <a:close/>
                <a:moveTo>
                  <a:pt x="587" y="302"/>
                </a:moveTo>
                <a:lnTo>
                  <a:pt x="587" y="302"/>
                </a:lnTo>
                <a:cubicBezTo>
                  <a:pt x="546" y="302"/>
                  <a:pt x="505" y="344"/>
                  <a:pt x="480" y="412"/>
                </a:cubicBezTo>
                <a:cubicBezTo>
                  <a:pt x="487" y="412"/>
                  <a:pt x="493" y="412"/>
                  <a:pt x="500" y="412"/>
                </a:cubicBezTo>
                <a:cubicBezTo>
                  <a:pt x="525" y="382"/>
                  <a:pt x="574" y="344"/>
                  <a:pt x="628" y="308"/>
                </a:cubicBezTo>
                <a:cubicBezTo>
                  <a:pt x="617" y="304"/>
                  <a:pt x="603" y="302"/>
                  <a:pt x="587" y="302"/>
                </a:cubicBezTo>
                <a:close/>
                <a:moveTo>
                  <a:pt x="61" y="208"/>
                </a:moveTo>
                <a:lnTo>
                  <a:pt x="61" y="208"/>
                </a:lnTo>
                <a:cubicBezTo>
                  <a:pt x="68" y="222"/>
                  <a:pt x="83" y="232"/>
                  <a:pt x="99" y="232"/>
                </a:cubicBezTo>
                <a:cubicBezTo>
                  <a:pt x="122" y="232"/>
                  <a:pt x="141" y="213"/>
                  <a:pt x="141" y="190"/>
                </a:cubicBezTo>
                <a:cubicBezTo>
                  <a:pt x="141" y="187"/>
                  <a:pt x="141" y="184"/>
                  <a:pt x="141" y="181"/>
                </a:cubicBezTo>
                <a:cubicBezTo>
                  <a:pt x="136" y="172"/>
                  <a:pt x="133" y="166"/>
                  <a:pt x="132" y="163"/>
                </a:cubicBezTo>
                <a:cubicBezTo>
                  <a:pt x="124" y="153"/>
                  <a:pt x="112" y="147"/>
                  <a:pt x="99" y="147"/>
                </a:cubicBezTo>
                <a:cubicBezTo>
                  <a:pt x="76" y="147"/>
                  <a:pt x="58" y="165"/>
                  <a:pt x="57" y="187"/>
                </a:cubicBezTo>
                <a:cubicBezTo>
                  <a:pt x="58" y="191"/>
                  <a:pt x="59" y="199"/>
                  <a:pt x="61" y="208"/>
                </a:cubicBezTo>
                <a:close/>
                <a:moveTo>
                  <a:pt x="286" y="147"/>
                </a:moveTo>
                <a:lnTo>
                  <a:pt x="286" y="147"/>
                </a:lnTo>
                <a:lnTo>
                  <a:pt x="309" y="206"/>
                </a:lnTo>
                <a:cubicBezTo>
                  <a:pt x="334" y="166"/>
                  <a:pt x="364" y="132"/>
                  <a:pt x="398" y="106"/>
                </a:cubicBezTo>
                <a:lnTo>
                  <a:pt x="352" y="83"/>
                </a:lnTo>
                <a:cubicBezTo>
                  <a:pt x="348" y="117"/>
                  <a:pt x="320" y="144"/>
                  <a:pt x="286" y="147"/>
                </a:cubicBezTo>
                <a:close/>
                <a:moveTo>
                  <a:pt x="279" y="44"/>
                </a:moveTo>
                <a:lnTo>
                  <a:pt x="279" y="44"/>
                </a:lnTo>
                <a:cubicBezTo>
                  <a:pt x="263" y="44"/>
                  <a:pt x="250" y="57"/>
                  <a:pt x="250" y="74"/>
                </a:cubicBezTo>
                <a:cubicBezTo>
                  <a:pt x="250" y="90"/>
                  <a:pt x="263" y="103"/>
                  <a:pt x="279" y="103"/>
                </a:cubicBezTo>
                <a:cubicBezTo>
                  <a:pt x="295" y="103"/>
                  <a:pt x="309" y="90"/>
                  <a:pt x="309" y="74"/>
                </a:cubicBezTo>
                <a:cubicBezTo>
                  <a:pt x="309" y="57"/>
                  <a:pt x="295" y="44"/>
                  <a:pt x="279" y="44"/>
                </a:cubicBezTo>
                <a:close/>
              </a:path>
            </a:pathLst>
          </a:custGeom>
          <a:solidFill>
            <a:srgbClr val="FEFEFE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63893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/>
              <a:t>Lebendspende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700213"/>
            <a:ext cx="9634351" cy="4465637"/>
          </a:xfrm>
        </p:spPr>
        <p:txBody>
          <a:bodyPr/>
          <a:lstStyle/>
          <a:p>
            <a:pPr marL="0" lvl="1" indent="0">
              <a:buNone/>
            </a:pPr>
            <a:r>
              <a:rPr lang="de-CH" sz="2400" noProof="0" dirty="0"/>
              <a:t>Organspende zu Lebzeiten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Niere oder Teil der Leber (selten: Teil der Lunge, Teil des Dünndarms)</a:t>
            </a:r>
          </a:p>
          <a:p>
            <a:pPr lvl="4"/>
            <a:r>
              <a:rPr lang="de-CH" sz="1800" dirty="0"/>
              <a:t>gerichtete Spende</a:t>
            </a:r>
          </a:p>
          <a:p>
            <a:pPr lvl="4"/>
            <a:r>
              <a:rPr lang="de-CH" sz="1800" dirty="0"/>
              <a:t>altruistische Spende</a:t>
            </a:r>
          </a:p>
          <a:p>
            <a:pPr lvl="4"/>
            <a:r>
              <a:rPr lang="de-CH" sz="1800" dirty="0"/>
              <a:t>Überkreuzspende</a:t>
            </a:r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>
              <a:solidFill>
                <a:srgbClr val="262A5F"/>
              </a:solidFill>
            </a:endParaRPr>
          </a:p>
          <a:p>
            <a:endParaRPr lang="de-CH" sz="2400" b="1" dirty="0"/>
          </a:p>
          <a:p>
            <a:endParaRPr lang="de-CH" sz="2400" b="1" dirty="0"/>
          </a:p>
          <a:p>
            <a:endParaRPr lang="de-CH" sz="2400" b="1" dirty="0"/>
          </a:p>
          <a:p>
            <a:endParaRPr lang="de-CH" sz="2400" b="1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CDC2B-6F02-4175-B5CB-18E7B168D570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21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Fakten und Zahlen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196974E7-BB14-468F-AA6E-DFD58CAC0A69}"/>
              </a:ext>
            </a:extLst>
          </p:cNvPr>
          <p:cNvGrpSpPr>
            <a:grpSpLocks noChangeAspect="1"/>
          </p:cNvGrpSpPr>
          <p:nvPr/>
        </p:nvGrpSpPr>
        <p:grpSpPr>
          <a:xfrm>
            <a:off x="9768408" y="4005064"/>
            <a:ext cx="792088" cy="792088"/>
            <a:chOff x="10348293" y="2755361"/>
            <a:chExt cx="360000" cy="360000"/>
          </a:xfrm>
        </p:grpSpPr>
        <p:sp>
          <p:nvSpPr>
            <p:cNvPr id="18" name="Freihandform 3966">
              <a:extLst>
                <a:ext uri="{FF2B5EF4-FFF2-40B4-BE49-F238E27FC236}">
                  <a16:creationId xmlns:a16="http://schemas.microsoft.com/office/drawing/2014/main" id="{9557BCF4-A4C2-445F-94EB-65B7DF2F6708}"/>
                </a:ext>
              </a:extLst>
            </p:cNvPr>
            <p:cNvSpPr/>
            <p:nvPr/>
          </p:nvSpPr>
          <p:spPr>
            <a:xfrm>
              <a:off x="10348293" y="2755361"/>
              <a:ext cx="360000" cy="360000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chemeClr val="accent1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176872C2-7189-48A0-A52B-E696394B85CE}"/>
                </a:ext>
              </a:extLst>
            </p:cNvPr>
            <p:cNvGrpSpPr/>
            <p:nvPr/>
          </p:nvGrpSpPr>
          <p:grpSpPr>
            <a:xfrm>
              <a:off x="10417818" y="2847311"/>
              <a:ext cx="244436" cy="186166"/>
              <a:chOff x="8399769" y="2786119"/>
              <a:chExt cx="244436" cy="186166"/>
            </a:xfrm>
          </p:grpSpPr>
          <p:sp>
            <p:nvSpPr>
              <p:cNvPr id="20" name="Freeform 21">
                <a:extLst>
                  <a:ext uri="{FF2B5EF4-FFF2-40B4-BE49-F238E27FC236}">
                    <a16:creationId xmlns:a16="http://schemas.microsoft.com/office/drawing/2014/main" id="{E1749EAE-FB3D-4369-9D40-00A7E15576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99769" y="2786119"/>
                <a:ext cx="244436" cy="186166"/>
              </a:xfrm>
              <a:custGeom>
                <a:avLst/>
                <a:gdLst>
                  <a:gd name="T0" fmla="*/ 165 w 1556"/>
                  <a:gd name="T1" fmla="*/ 1146 h 1146"/>
                  <a:gd name="T2" fmla="*/ 165 w 1556"/>
                  <a:gd name="T3" fmla="*/ 1146 h 1146"/>
                  <a:gd name="T4" fmla="*/ 80 w 1556"/>
                  <a:gd name="T5" fmla="*/ 1121 h 1146"/>
                  <a:gd name="T6" fmla="*/ 11 w 1556"/>
                  <a:gd name="T7" fmla="*/ 995 h 1146"/>
                  <a:gd name="T8" fmla="*/ 2 w 1556"/>
                  <a:gd name="T9" fmla="*/ 335 h 1146"/>
                  <a:gd name="T10" fmla="*/ 111 w 1556"/>
                  <a:gd name="T11" fmla="*/ 89 h 1146"/>
                  <a:gd name="T12" fmla="*/ 368 w 1556"/>
                  <a:gd name="T13" fmla="*/ 13 h 1146"/>
                  <a:gd name="T14" fmla="*/ 1388 w 1556"/>
                  <a:gd name="T15" fmla="*/ 97 h 1146"/>
                  <a:gd name="T16" fmla="*/ 1528 w 1556"/>
                  <a:gd name="T17" fmla="*/ 173 h 1146"/>
                  <a:gd name="T18" fmla="*/ 1523 w 1556"/>
                  <a:gd name="T19" fmla="*/ 332 h 1146"/>
                  <a:gd name="T20" fmla="*/ 825 w 1556"/>
                  <a:gd name="T21" fmla="*/ 823 h 1146"/>
                  <a:gd name="T22" fmla="*/ 224 w 1556"/>
                  <a:gd name="T23" fmla="*/ 1135 h 1146"/>
                  <a:gd name="T24" fmla="*/ 165 w 1556"/>
                  <a:gd name="T25" fmla="*/ 1146 h 1146"/>
                  <a:gd name="T26" fmla="*/ 321 w 1556"/>
                  <a:gd name="T27" fmla="*/ 54 h 1146"/>
                  <a:gd name="T28" fmla="*/ 321 w 1556"/>
                  <a:gd name="T29" fmla="*/ 54 h 1146"/>
                  <a:gd name="T30" fmla="*/ 140 w 1556"/>
                  <a:gd name="T31" fmla="*/ 122 h 1146"/>
                  <a:gd name="T32" fmla="*/ 46 w 1556"/>
                  <a:gd name="T33" fmla="*/ 334 h 1146"/>
                  <a:gd name="T34" fmla="*/ 55 w 1556"/>
                  <a:gd name="T35" fmla="*/ 995 h 1146"/>
                  <a:gd name="T36" fmla="*/ 105 w 1556"/>
                  <a:gd name="T37" fmla="*/ 1085 h 1146"/>
                  <a:gd name="T38" fmla="*/ 207 w 1556"/>
                  <a:gd name="T39" fmla="*/ 1094 h 1146"/>
                  <a:gd name="T40" fmla="*/ 804 w 1556"/>
                  <a:gd name="T41" fmla="*/ 784 h 1146"/>
                  <a:gd name="T42" fmla="*/ 810 w 1556"/>
                  <a:gd name="T43" fmla="*/ 781 h 1146"/>
                  <a:gd name="T44" fmla="*/ 1486 w 1556"/>
                  <a:gd name="T45" fmla="*/ 308 h 1146"/>
                  <a:gd name="T46" fmla="*/ 1489 w 1556"/>
                  <a:gd name="T47" fmla="*/ 195 h 1146"/>
                  <a:gd name="T48" fmla="*/ 1390 w 1556"/>
                  <a:gd name="T49" fmla="*/ 141 h 1146"/>
                  <a:gd name="T50" fmla="*/ 362 w 1556"/>
                  <a:gd name="T51" fmla="*/ 57 h 1146"/>
                  <a:gd name="T52" fmla="*/ 321 w 1556"/>
                  <a:gd name="T53" fmla="*/ 54 h 1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56" h="1146">
                    <a:moveTo>
                      <a:pt x="165" y="1146"/>
                    </a:moveTo>
                    <a:lnTo>
                      <a:pt x="165" y="1146"/>
                    </a:lnTo>
                    <a:cubicBezTo>
                      <a:pt x="135" y="1146"/>
                      <a:pt x="106" y="1138"/>
                      <a:pt x="80" y="1121"/>
                    </a:cubicBezTo>
                    <a:cubicBezTo>
                      <a:pt x="38" y="1093"/>
                      <a:pt x="12" y="1046"/>
                      <a:pt x="11" y="995"/>
                    </a:cubicBezTo>
                    <a:lnTo>
                      <a:pt x="2" y="335"/>
                    </a:lnTo>
                    <a:cubicBezTo>
                      <a:pt x="0" y="241"/>
                      <a:pt x="40" y="151"/>
                      <a:pt x="111" y="89"/>
                    </a:cubicBezTo>
                    <a:cubicBezTo>
                      <a:pt x="181" y="27"/>
                      <a:pt x="275" y="0"/>
                      <a:pt x="368" y="13"/>
                    </a:cubicBezTo>
                    <a:cubicBezTo>
                      <a:pt x="665" y="57"/>
                      <a:pt x="1095" y="113"/>
                      <a:pt x="1388" y="97"/>
                    </a:cubicBezTo>
                    <a:cubicBezTo>
                      <a:pt x="1445" y="94"/>
                      <a:pt x="1499" y="123"/>
                      <a:pt x="1528" y="173"/>
                    </a:cubicBezTo>
                    <a:cubicBezTo>
                      <a:pt x="1556" y="223"/>
                      <a:pt x="1555" y="284"/>
                      <a:pt x="1523" y="332"/>
                    </a:cubicBezTo>
                    <a:cubicBezTo>
                      <a:pt x="1409" y="506"/>
                      <a:pt x="1195" y="731"/>
                      <a:pt x="825" y="823"/>
                    </a:cubicBezTo>
                    <a:cubicBezTo>
                      <a:pt x="606" y="965"/>
                      <a:pt x="377" y="1071"/>
                      <a:pt x="224" y="1135"/>
                    </a:cubicBezTo>
                    <a:cubicBezTo>
                      <a:pt x="205" y="1143"/>
                      <a:pt x="185" y="1146"/>
                      <a:pt x="165" y="1146"/>
                    </a:cubicBezTo>
                    <a:close/>
                    <a:moveTo>
                      <a:pt x="321" y="54"/>
                    </a:moveTo>
                    <a:lnTo>
                      <a:pt x="321" y="54"/>
                    </a:lnTo>
                    <a:cubicBezTo>
                      <a:pt x="255" y="54"/>
                      <a:pt x="190" y="78"/>
                      <a:pt x="140" y="122"/>
                    </a:cubicBezTo>
                    <a:cubicBezTo>
                      <a:pt x="79" y="176"/>
                      <a:pt x="45" y="253"/>
                      <a:pt x="46" y="334"/>
                    </a:cubicBezTo>
                    <a:lnTo>
                      <a:pt x="55" y="995"/>
                    </a:lnTo>
                    <a:cubicBezTo>
                      <a:pt x="56" y="1032"/>
                      <a:pt x="74" y="1064"/>
                      <a:pt x="105" y="1085"/>
                    </a:cubicBezTo>
                    <a:cubicBezTo>
                      <a:pt x="135" y="1105"/>
                      <a:pt x="173" y="1108"/>
                      <a:pt x="207" y="1094"/>
                    </a:cubicBezTo>
                    <a:cubicBezTo>
                      <a:pt x="359" y="1031"/>
                      <a:pt x="587" y="925"/>
                      <a:pt x="804" y="784"/>
                    </a:cubicBezTo>
                    <a:cubicBezTo>
                      <a:pt x="806" y="783"/>
                      <a:pt x="808" y="782"/>
                      <a:pt x="810" y="781"/>
                    </a:cubicBezTo>
                    <a:cubicBezTo>
                      <a:pt x="1169" y="693"/>
                      <a:pt x="1376" y="475"/>
                      <a:pt x="1486" y="308"/>
                    </a:cubicBezTo>
                    <a:cubicBezTo>
                      <a:pt x="1509" y="273"/>
                      <a:pt x="1510" y="231"/>
                      <a:pt x="1489" y="195"/>
                    </a:cubicBezTo>
                    <a:cubicBezTo>
                      <a:pt x="1469" y="159"/>
                      <a:pt x="1432" y="139"/>
                      <a:pt x="1390" y="141"/>
                    </a:cubicBezTo>
                    <a:cubicBezTo>
                      <a:pt x="1093" y="157"/>
                      <a:pt x="661" y="101"/>
                      <a:pt x="362" y="57"/>
                    </a:cubicBezTo>
                    <a:cubicBezTo>
                      <a:pt x="348" y="55"/>
                      <a:pt x="335" y="54"/>
                      <a:pt x="321" y="54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21" name="Freeform 22">
                <a:extLst>
                  <a:ext uri="{FF2B5EF4-FFF2-40B4-BE49-F238E27FC236}">
                    <a16:creationId xmlns:a16="http://schemas.microsoft.com/office/drawing/2014/main" id="{83D1F4A2-BC92-43BE-A6BF-273C13A85C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24027" y="2800365"/>
                <a:ext cx="81269" cy="119794"/>
              </a:xfrm>
              <a:custGeom>
                <a:avLst/>
                <a:gdLst>
                  <a:gd name="T0" fmla="*/ 25 w 518"/>
                  <a:gd name="T1" fmla="*/ 737 h 737"/>
                  <a:gd name="T2" fmla="*/ 25 w 518"/>
                  <a:gd name="T3" fmla="*/ 737 h 737"/>
                  <a:gd name="T4" fmla="*/ 10 w 518"/>
                  <a:gd name="T5" fmla="*/ 732 h 737"/>
                  <a:gd name="T6" fmla="*/ 8 w 518"/>
                  <a:gd name="T7" fmla="*/ 701 h 737"/>
                  <a:gd name="T8" fmla="*/ 54 w 518"/>
                  <a:gd name="T9" fmla="*/ 590 h 737"/>
                  <a:gd name="T10" fmla="*/ 39 w 518"/>
                  <a:gd name="T11" fmla="*/ 222 h 737"/>
                  <a:gd name="T12" fmla="*/ 55 w 518"/>
                  <a:gd name="T13" fmla="*/ 196 h 737"/>
                  <a:gd name="T14" fmla="*/ 82 w 518"/>
                  <a:gd name="T15" fmla="*/ 212 h 737"/>
                  <a:gd name="T16" fmla="*/ 41 w 518"/>
                  <a:gd name="T17" fmla="*/ 729 h 737"/>
                  <a:gd name="T18" fmla="*/ 25 w 518"/>
                  <a:gd name="T19" fmla="*/ 737 h 737"/>
                  <a:gd name="T20" fmla="*/ 358 w 518"/>
                  <a:gd name="T21" fmla="*/ 481 h 737"/>
                  <a:gd name="T22" fmla="*/ 358 w 518"/>
                  <a:gd name="T23" fmla="*/ 481 h 737"/>
                  <a:gd name="T24" fmla="*/ 342 w 518"/>
                  <a:gd name="T25" fmla="*/ 474 h 737"/>
                  <a:gd name="T26" fmla="*/ 255 w 518"/>
                  <a:gd name="T27" fmla="*/ 384 h 737"/>
                  <a:gd name="T28" fmla="*/ 255 w 518"/>
                  <a:gd name="T29" fmla="*/ 354 h 737"/>
                  <a:gd name="T30" fmla="*/ 315 w 518"/>
                  <a:gd name="T31" fmla="*/ 290 h 737"/>
                  <a:gd name="T32" fmla="*/ 232 w 518"/>
                  <a:gd name="T33" fmla="*/ 208 h 737"/>
                  <a:gd name="T34" fmla="*/ 231 w 518"/>
                  <a:gd name="T35" fmla="*/ 178 h 737"/>
                  <a:gd name="T36" fmla="*/ 288 w 518"/>
                  <a:gd name="T37" fmla="*/ 111 h 737"/>
                  <a:gd name="T38" fmla="*/ 216 w 518"/>
                  <a:gd name="T39" fmla="*/ 39 h 737"/>
                  <a:gd name="T40" fmla="*/ 215 w 518"/>
                  <a:gd name="T41" fmla="*/ 8 h 737"/>
                  <a:gd name="T42" fmla="*/ 246 w 518"/>
                  <a:gd name="T43" fmla="*/ 8 h 737"/>
                  <a:gd name="T44" fmla="*/ 334 w 518"/>
                  <a:gd name="T45" fmla="*/ 94 h 737"/>
                  <a:gd name="T46" fmla="*/ 335 w 518"/>
                  <a:gd name="T47" fmla="*/ 124 h 737"/>
                  <a:gd name="T48" fmla="*/ 277 w 518"/>
                  <a:gd name="T49" fmla="*/ 192 h 737"/>
                  <a:gd name="T50" fmla="*/ 361 w 518"/>
                  <a:gd name="T51" fmla="*/ 274 h 737"/>
                  <a:gd name="T52" fmla="*/ 361 w 518"/>
                  <a:gd name="T53" fmla="*/ 305 h 737"/>
                  <a:gd name="T54" fmla="*/ 301 w 518"/>
                  <a:gd name="T55" fmla="*/ 369 h 737"/>
                  <a:gd name="T56" fmla="*/ 373 w 518"/>
                  <a:gd name="T57" fmla="*/ 444 h 737"/>
                  <a:gd name="T58" fmla="*/ 373 w 518"/>
                  <a:gd name="T59" fmla="*/ 475 h 737"/>
                  <a:gd name="T60" fmla="*/ 358 w 518"/>
                  <a:gd name="T61" fmla="*/ 481 h 737"/>
                  <a:gd name="T62" fmla="*/ 494 w 518"/>
                  <a:gd name="T63" fmla="*/ 263 h 737"/>
                  <a:gd name="T64" fmla="*/ 494 w 518"/>
                  <a:gd name="T65" fmla="*/ 263 h 737"/>
                  <a:gd name="T66" fmla="*/ 479 w 518"/>
                  <a:gd name="T67" fmla="*/ 257 h 737"/>
                  <a:gd name="T68" fmla="*/ 412 w 518"/>
                  <a:gd name="T69" fmla="*/ 193 h 737"/>
                  <a:gd name="T70" fmla="*/ 410 w 518"/>
                  <a:gd name="T71" fmla="*/ 162 h 737"/>
                  <a:gd name="T72" fmla="*/ 461 w 518"/>
                  <a:gd name="T73" fmla="*/ 105 h 737"/>
                  <a:gd name="T74" fmla="*/ 405 w 518"/>
                  <a:gd name="T75" fmla="*/ 48 h 737"/>
                  <a:gd name="T76" fmla="*/ 406 w 518"/>
                  <a:gd name="T77" fmla="*/ 17 h 737"/>
                  <a:gd name="T78" fmla="*/ 437 w 518"/>
                  <a:gd name="T79" fmla="*/ 18 h 737"/>
                  <a:gd name="T80" fmla="*/ 506 w 518"/>
                  <a:gd name="T81" fmla="*/ 88 h 737"/>
                  <a:gd name="T82" fmla="*/ 507 w 518"/>
                  <a:gd name="T83" fmla="*/ 118 h 737"/>
                  <a:gd name="T84" fmla="*/ 457 w 518"/>
                  <a:gd name="T85" fmla="*/ 176 h 737"/>
                  <a:gd name="T86" fmla="*/ 509 w 518"/>
                  <a:gd name="T87" fmla="*/ 226 h 737"/>
                  <a:gd name="T88" fmla="*/ 510 w 518"/>
                  <a:gd name="T89" fmla="*/ 257 h 737"/>
                  <a:gd name="T90" fmla="*/ 494 w 518"/>
                  <a:gd name="T91" fmla="*/ 263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18" h="737">
                    <a:moveTo>
                      <a:pt x="25" y="737"/>
                    </a:moveTo>
                    <a:lnTo>
                      <a:pt x="25" y="737"/>
                    </a:lnTo>
                    <a:cubicBezTo>
                      <a:pt x="20" y="737"/>
                      <a:pt x="15" y="735"/>
                      <a:pt x="10" y="732"/>
                    </a:cubicBezTo>
                    <a:cubicBezTo>
                      <a:pt x="1" y="724"/>
                      <a:pt x="0" y="710"/>
                      <a:pt x="8" y="701"/>
                    </a:cubicBezTo>
                    <a:cubicBezTo>
                      <a:pt x="8" y="700"/>
                      <a:pt x="36" y="666"/>
                      <a:pt x="54" y="590"/>
                    </a:cubicBezTo>
                    <a:cubicBezTo>
                      <a:pt x="71" y="520"/>
                      <a:pt x="81" y="399"/>
                      <a:pt x="39" y="222"/>
                    </a:cubicBezTo>
                    <a:cubicBezTo>
                      <a:pt x="36" y="210"/>
                      <a:pt x="44" y="199"/>
                      <a:pt x="55" y="196"/>
                    </a:cubicBezTo>
                    <a:cubicBezTo>
                      <a:pt x="67" y="193"/>
                      <a:pt x="79" y="200"/>
                      <a:pt x="82" y="212"/>
                    </a:cubicBezTo>
                    <a:cubicBezTo>
                      <a:pt x="168" y="574"/>
                      <a:pt x="47" y="723"/>
                      <a:pt x="41" y="729"/>
                    </a:cubicBezTo>
                    <a:cubicBezTo>
                      <a:pt x="37" y="734"/>
                      <a:pt x="31" y="737"/>
                      <a:pt x="25" y="737"/>
                    </a:cubicBezTo>
                    <a:close/>
                    <a:moveTo>
                      <a:pt x="358" y="481"/>
                    </a:moveTo>
                    <a:lnTo>
                      <a:pt x="358" y="481"/>
                    </a:lnTo>
                    <a:cubicBezTo>
                      <a:pt x="352" y="481"/>
                      <a:pt x="346" y="479"/>
                      <a:pt x="342" y="474"/>
                    </a:cubicBezTo>
                    <a:lnTo>
                      <a:pt x="255" y="384"/>
                    </a:lnTo>
                    <a:cubicBezTo>
                      <a:pt x="247" y="376"/>
                      <a:pt x="247" y="362"/>
                      <a:pt x="255" y="354"/>
                    </a:cubicBezTo>
                    <a:lnTo>
                      <a:pt x="315" y="290"/>
                    </a:lnTo>
                    <a:lnTo>
                      <a:pt x="232" y="208"/>
                    </a:lnTo>
                    <a:cubicBezTo>
                      <a:pt x="224" y="200"/>
                      <a:pt x="223" y="187"/>
                      <a:pt x="231" y="178"/>
                    </a:cubicBezTo>
                    <a:lnTo>
                      <a:pt x="288" y="111"/>
                    </a:lnTo>
                    <a:lnTo>
                      <a:pt x="216" y="39"/>
                    </a:lnTo>
                    <a:cubicBezTo>
                      <a:pt x="207" y="31"/>
                      <a:pt x="207" y="17"/>
                      <a:pt x="215" y="8"/>
                    </a:cubicBezTo>
                    <a:cubicBezTo>
                      <a:pt x="224" y="0"/>
                      <a:pt x="238" y="0"/>
                      <a:pt x="246" y="8"/>
                    </a:cubicBezTo>
                    <a:lnTo>
                      <a:pt x="334" y="94"/>
                    </a:lnTo>
                    <a:cubicBezTo>
                      <a:pt x="342" y="103"/>
                      <a:pt x="343" y="116"/>
                      <a:pt x="335" y="124"/>
                    </a:cubicBezTo>
                    <a:lnTo>
                      <a:pt x="277" y="192"/>
                    </a:lnTo>
                    <a:lnTo>
                      <a:pt x="361" y="274"/>
                    </a:lnTo>
                    <a:cubicBezTo>
                      <a:pt x="369" y="283"/>
                      <a:pt x="370" y="296"/>
                      <a:pt x="361" y="305"/>
                    </a:cubicBezTo>
                    <a:lnTo>
                      <a:pt x="301" y="369"/>
                    </a:lnTo>
                    <a:lnTo>
                      <a:pt x="373" y="444"/>
                    </a:lnTo>
                    <a:cubicBezTo>
                      <a:pt x="382" y="453"/>
                      <a:pt x="382" y="467"/>
                      <a:pt x="373" y="475"/>
                    </a:cubicBezTo>
                    <a:cubicBezTo>
                      <a:pt x="369" y="479"/>
                      <a:pt x="363" y="481"/>
                      <a:pt x="358" y="481"/>
                    </a:cubicBezTo>
                    <a:close/>
                    <a:moveTo>
                      <a:pt x="494" y="263"/>
                    </a:moveTo>
                    <a:lnTo>
                      <a:pt x="494" y="263"/>
                    </a:lnTo>
                    <a:cubicBezTo>
                      <a:pt x="489" y="263"/>
                      <a:pt x="483" y="261"/>
                      <a:pt x="479" y="257"/>
                    </a:cubicBezTo>
                    <a:lnTo>
                      <a:pt x="412" y="193"/>
                    </a:lnTo>
                    <a:cubicBezTo>
                      <a:pt x="403" y="185"/>
                      <a:pt x="403" y="171"/>
                      <a:pt x="410" y="162"/>
                    </a:cubicBezTo>
                    <a:lnTo>
                      <a:pt x="461" y="105"/>
                    </a:lnTo>
                    <a:lnTo>
                      <a:pt x="405" y="48"/>
                    </a:lnTo>
                    <a:cubicBezTo>
                      <a:pt x="397" y="40"/>
                      <a:pt x="397" y="26"/>
                      <a:pt x="406" y="17"/>
                    </a:cubicBezTo>
                    <a:cubicBezTo>
                      <a:pt x="414" y="9"/>
                      <a:pt x="428" y="9"/>
                      <a:pt x="437" y="18"/>
                    </a:cubicBezTo>
                    <a:lnTo>
                      <a:pt x="506" y="88"/>
                    </a:lnTo>
                    <a:cubicBezTo>
                      <a:pt x="515" y="97"/>
                      <a:pt x="515" y="110"/>
                      <a:pt x="507" y="118"/>
                    </a:cubicBezTo>
                    <a:lnTo>
                      <a:pt x="457" y="176"/>
                    </a:lnTo>
                    <a:lnTo>
                      <a:pt x="509" y="226"/>
                    </a:lnTo>
                    <a:cubicBezTo>
                      <a:pt x="518" y="234"/>
                      <a:pt x="518" y="248"/>
                      <a:pt x="510" y="257"/>
                    </a:cubicBezTo>
                    <a:cubicBezTo>
                      <a:pt x="506" y="261"/>
                      <a:pt x="500" y="263"/>
                      <a:pt x="494" y="263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E4CF934B-3773-4CCD-9DCA-80EBF7643B99}"/>
              </a:ext>
            </a:extLst>
          </p:cNvPr>
          <p:cNvGrpSpPr>
            <a:grpSpLocks noChangeAspect="1"/>
          </p:cNvGrpSpPr>
          <p:nvPr/>
        </p:nvGrpSpPr>
        <p:grpSpPr>
          <a:xfrm>
            <a:off x="9768408" y="4860813"/>
            <a:ext cx="792088" cy="792088"/>
            <a:chOff x="10783979" y="2755361"/>
            <a:chExt cx="360000" cy="360000"/>
          </a:xfrm>
        </p:grpSpPr>
        <p:sp>
          <p:nvSpPr>
            <p:cNvPr id="26" name="Freihandform 3966">
              <a:extLst>
                <a:ext uri="{FF2B5EF4-FFF2-40B4-BE49-F238E27FC236}">
                  <a16:creationId xmlns:a16="http://schemas.microsoft.com/office/drawing/2014/main" id="{2069F55E-AF28-48DF-A8B7-53F78F0D1D28}"/>
                </a:ext>
              </a:extLst>
            </p:cNvPr>
            <p:cNvSpPr/>
            <p:nvPr/>
          </p:nvSpPr>
          <p:spPr>
            <a:xfrm>
              <a:off x="10783979" y="2755361"/>
              <a:ext cx="360000" cy="360000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chemeClr val="accent1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758027A1-2D67-4766-A686-AEB2698A3B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0976" y="2853051"/>
              <a:ext cx="246005" cy="156379"/>
            </a:xfrm>
            <a:custGeom>
              <a:avLst/>
              <a:gdLst>
                <a:gd name="T0" fmla="*/ 906 w 1566"/>
                <a:gd name="T1" fmla="*/ 965 h 965"/>
                <a:gd name="T2" fmla="*/ 892 w 1566"/>
                <a:gd name="T3" fmla="*/ 560 h 965"/>
                <a:gd name="T4" fmla="*/ 1036 w 1566"/>
                <a:gd name="T5" fmla="*/ 435 h 965"/>
                <a:gd name="T6" fmla="*/ 808 w 1566"/>
                <a:gd name="T7" fmla="*/ 316 h 965"/>
                <a:gd name="T8" fmla="*/ 830 w 1566"/>
                <a:gd name="T9" fmla="*/ 314 h 965"/>
                <a:gd name="T10" fmla="*/ 920 w 1566"/>
                <a:gd name="T11" fmla="*/ 375 h 965"/>
                <a:gd name="T12" fmla="*/ 1062 w 1566"/>
                <a:gd name="T13" fmla="*/ 369 h 965"/>
                <a:gd name="T14" fmla="*/ 1127 w 1566"/>
                <a:gd name="T15" fmla="*/ 11 h 965"/>
                <a:gd name="T16" fmla="*/ 1549 w 1566"/>
                <a:gd name="T17" fmla="*/ 414 h 965"/>
                <a:gd name="T18" fmla="*/ 1268 w 1566"/>
                <a:gd name="T19" fmla="*/ 922 h 965"/>
                <a:gd name="T20" fmla="*/ 1241 w 1566"/>
                <a:gd name="T21" fmla="*/ 922 h 965"/>
                <a:gd name="T22" fmla="*/ 1029 w 1566"/>
                <a:gd name="T23" fmla="*/ 732 h 965"/>
                <a:gd name="T24" fmla="*/ 1107 w 1566"/>
                <a:gd name="T25" fmla="*/ 589 h 965"/>
                <a:gd name="T26" fmla="*/ 929 w 1566"/>
                <a:gd name="T27" fmla="*/ 584 h 965"/>
                <a:gd name="T28" fmla="*/ 948 w 1566"/>
                <a:gd name="T29" fmla="*/ 952 h 965"/>
                <a:gd name="T30" fmla="*/ 1074 w 1566"/>
                <a:gd name="T31" fmla="*/ 733 h 965"/>
                <a:gd name="T32" fmla="*/ 1241 w 1566"/>
                <a:gd name="T33" fmla="*/ 878 h 965"/>
                <a:gd name="T34" fmla="*/ 1397 w 1566"/>
                <a:gd name="T35" fmla="*/ 811 h 965"/>
                <a:gd name="T36" fmla="*/ 1329 w 1566"/>
                <a:gd name="T37" fmla="*/ 117 h 965"/>
                <a:gd name="T38" fmla="*/ 960 w 1566"/>
                <a:gd name="T39" fmla="*/ 242 h 965"/>
                <a:gd name="T40" fmla="*/ 1111 w 1566"/>
                <a:gd name="T41" fmla="*/ 333 h 965"/>
                <a:gd name="T42" fmla="*/ 1110 w 1566"/>
                <a:gd name="T43" fmla="*/ 380 h 965"/>
                <a:gd name="T44" fmla="*/ 1087 w 1566"/>
                <a:gd name="T45" fmla="*/ 478 h 965"/>
                <a:gd name="T46" fmla="*/ 1156 w 1566"/>
                <a:gd name="T47" fmla="*/ 578 h 965"/>
                <a:gd name="T48" fmla="*/ 1152 w 1566"/>
                <a:gd name="T49" fmla="*/ 611 h 965"/>
                <a:gd name="T50" fmla="*/ 659 w 1566"/>
                <a:gd name="T51" fmla="*/ 965 h 965"/>
                <a:gd name="T52" fmla="*/ 617 w 1566"/>
                <a:gd name="T53" fmla="*/ 952 h 965"/>
                <a:gd name="T54" fmla="*/ 636 w 1566"/>
                <a:gd name="T55" fmla="*/ 584 h 965"/>
                <a:gd name="T56" fmla="*/ 459 w 1566"/>
                <a:gd name="T57" fmla="*/ 589 h 965"/>
                <a:gd name="T58" fmla="*/ 537 w 1566"/>
                <a:gd name="T59" fmla="*/ 732 h 965"/>
                <a:gd name="T60" fmla="*/ 310 w 1566"/>
                <a:gd name="T61" fmla="*/ 921 h 965"/>
                <a:gd name="T62" fmla="*/ 18 w 1566"/>
                <a:gd name="T63" fmla="*/ 414 h 965"/>
                <a:gd name="T64" fmla="*/ 439 w 1566"/>
                <a:gd name="T65" fmla="*/ 11 h 965"/>
                <a:gd name="T66" fmla="*/ 504 w 1566"/>
                <a:gd name="T67" fmla="*/ 369 h 965"/>
                <a:gd name="T68" fmla="*/ 645 w 1566"/>
                <a:gd name="T69" fmla="*/ 375 h 965"/>
                <a:gd name="T70" fmla="*/ 757 w 1566"/>
                <a:gd name="T71" fmla="*/ 316 h 965"/>
                <a:gd name="T72" fmla="*/ 530 w 1566"/>
                <a:gd name="T73" fmla="*/ 435 h 965"/>
                <a:gd name="T74" fmla="*/ 673 w 1566"/>
                <a:gd name="T75" fmla="*/ 560 h 965"/>
                <a:gd name="T76" fmla="*/ 659 w 1566"/>
                <a:gd name="T77" fmla="*/ 965 h 965"/>
                <a:gd name="T78" fmla="*/ 310 w 1566"/>
                <a:gd name="T79" fmla="*/ 877 h 965"/>
                <a:gd name="T80" fmla="*/ 493 w 1566"/>
                <a:gd name="T81" fmla="*/ 733 h 965"/>
                <a:gd name="T82" fmla="*/ 394 w 1566"/>
                <a:gd name="T83" fmla="*/ 597 h 965"/>
                <a:gd name="T84" fmla="*/ 479 w 1566"/>
                <a:gd name="T85" fmla="*/ 481 h 965"/>
                <a:gd name="T86" fmla="*/ 481 w 1566"/>
                <a:gd name="T87" fmla="*/ 475 h 965"/>
                <a:gd name="T88" fmla="*/ 456 w 1566"/>
                <a:gd name="T89" fmla="*/ 380 h 965"/>
                <a:gd name="T90" fmla="*/ 455 w 1566"/>
                <a:gd name="T91" fmla="*/ 333 h 965"/>
                <a:gd name="T92" fmla="*/ 606 w 1566"/>
                <a:gd name="T93" fmla="*/ 242 h 965"/>
                <a:gd name="T94" fmla="*/ 237 w 1566"/>
                <a:gd name="T95" fmla="*/ 117 h 965"/>
                <a:gd name="T96" fmla="*/ 176 w 1566"/>
                <a:gd name="T97" fmla="*/ 818 h 965"/>
                <a:gd name="T98" fmla="*/ 310 w 1566"/>
                <a:gd name="T99" fmla="*/ 877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66" h="965">
                  <a:moveTo>
                    <a:pt x="906" y="965"/>
                  </a:moveTo>
                  <a:lnTo>
                    <a:pt x="906" y="965"/>
                  </a:lnTo>
                  <a:cubicBezTo>
                    <a:pt x="904" y="960"/>
                    <a:pt x="867" y="844"/>
                    <a:pt x="857" y="803"/>
                  </a:cubicBezTo>
                  <a:cubicBezTo>
                    <a:pt x="841" y="739"/>
                    <a:pt x="841" y="637"/>
                    <a:pt x="892" y="560"/>
                  </a:cubicBezTo>
                  <a:cubicBezTo>
                    <a:pt x="938" y="491"/>
                    <a:pt x="998" y="467"/>
                    <a:pt x="1036" y="458"/>
                  </a:cubicBezTo>
                  <a:cubicBezTo>
                    <a:pt x="1035" y="451"/>
                    <a:pt x="1035" y="443"/>
                    <a:pt x="1036" y="435"/>
                  </a:cubicBezTo>
                  <a:cubicBezTo>
                    <a:pt x="999" y="437"/>
                    <a:pt x="944" y="436"/>
                    <a:pt x="901" y="414"/>
                  </a:cubicBezTo>
                  <a:cubicBezTo>
                    <a:pt x="814" y="371"/>
                    <a:pt x="808" y="321"/>
                    <a:pt x="808" y="316"/>
                  </a:cubicBezTo>
                  <a:lnTo>
                    <a:pt x="852" y="313"/>
                  </a:lnTo>
                  <a:lnTo>
                    <a:pt x="830" y="314"/>
                  </a:lnTo>
                  <a:lnTo>
                    <a:pt x="852" y="312"/>
                  </a:lnTo>
                  <a:cubicBezTo>
                    <a:pt x="852" y="312"/>
                    <a:pt x="857" y="344"/>
                    <a:pt x="920" y="375"/>
                  </a:cubicBezTo>
                  <a:cubicBezTo>
                    <a:pt x="961" y="395"/>
                    <a:pt x="1019" y="393"/>
                    <a:pt x="1049" y="390"/>
                  </a:cubicBezTo>
                  <a:cubicBezTo>
                    <a:pt x="1053" y="383"/>
                    <a:pt x="1057" y="375"/>
                    <a:pt x="1062" y="369"/>
                  </a:cubicBezTo>
                  <a:cubicBezTo>
                    <a:pt x="1003" y="358"/>
                    <a:pt x="916" y="338"/>
                    <a:pt x="916" y="242"/>
                  </a:cubicBezTo>
                  <a:cubicBezTo>
                    <a:pt x="916" y="104"/>
                    <a:pt x="981" y="33"/>
                    <a:pt x="1127" y="11"/>
                  </a:cubicBezTo>
                  <a:cubicBezTo>
                    <a:pt x="1201" y="0"/>
                    <a:pt x="1283" y="25"/>
                    <a:pt x="1356" y="82"/>
                  </a:cubicBezTo>
                  <a:cubicBezTo>
                    <a:pt x="1459" y="162"/>
                    <a:pt x="1535" y="292"/>
                    <a:pt x="1549" y="414"/>
                  </a:cubicBezTo>
                  <a:cubicBezTo>
                    <a:pt x="1566" y="570"/>
                    <a:pt x="1518" y="741"/>
                    <a:pt x="1430" y="840"/>
                  </a:cubicBezTo>
                  <a:cubicBezTo>
                    <a:pt x="1382" y="894"/>
                    <a:pt x="1326" y="922"/>
                    <a:pt x="1268" y="922"/>
                  </a:cubicBezTo>
                  <a:cubicBezTo>
                    <a:pt x="1252" y="922"/>
                    <a:pt x="1246" y="922"/>
                    <a:pt x="1244" y="922"/>
                  </a:cubicBezTo>
                  <a:lnTo>
                    <a:pt x="1241" y="922"/>
                  </a:lnTo>
                  <a:cubicBezTo>
                    <a:pt x="1147" y="922"/>
                    <a:pt x="1040" y="863"/>
                    <a:pt x="1029" y="735"/>
                  </a:cubicBezTo>
                  <a:lnTo>
                    <a:pt x="1029" y="732"/>
                  </a:lnTo>
                  <a:lnTo>
                    <a:pt x="1030" y="730"/>
                  </a:lnTo>
                  <a:cubicBezTo>
                    <a:pt x="1039" y="659"/>
                    <a:pt x="1054" y="629"/>
                    <a:pt x="1107" y="589"/>
                  </a:cubicBezTo>
                  <a:cubicBezTo>
                    <a:pt x="1085" y="562"/>
                    <a:pt x="1057" y="526"/>
                    <a:pt x="1047" y="500"/>
                  </a:cubicBezTo>
                  <a:cubicBezTo>
                    <a:pt x="1018" y="507"/>
                    <a:pt x="967" y="526"/>
                    <a:pt x="929" y="584"/>
                  </a:cubicBezTo>
                  <a:cubicBezTo>
                    <a:pt x="888" y="645"/>
                    <a:pt x="885" y="733"/>
                    <a:pt x="900" y="792"/>
                  </a:cubicBezTo>
                  <a:cubicBezTo>
                    <a:pt x="910" y="832"/>
                    <a:pt x="947" y="951"/>
                    <a:pt x="948" y="952"/>
                  </a:cubicBezTo>
                  <a:lnTo>
                    <a:pt x="906" y="965"/>
                  </a:lnTo>
                  <a:close/>
                  <a:moveTo>
                    <a:pt x="1074" y="733"/>
                  </a:moveTo>
                  <a:lnTo>
                    <a:pt x="1074" y="733"/>
                  </a:lnTo>
                  <a:cubicBezTo>
                    <a:pt x="1084" y="847"/>
                    <a:pt x="1183" y="878"/>
                    <a:pt x="1241" y="878"/>
                  </a:cubicBezTo>
                  <a:cubicBezTo>
                    <a:pt x="1244" y="878"/>
                    <a:pt x="1250" y="878"/>
                    <a:pt x="1268" y="878"/>
                  </a:cubicBezTo>
                  <a:cubicBezTo>
                    <a:pt x="1325" y="878"/>
                    <a:pt x="1370" y="841"/>
                    <a:pt x="1397" y="811"/>
                  </a:cubicBezTo>
                  <a:cubicBezTo>
                    <a:pt x="1476" y="722"/>
                    <a:pt x="1521" y="561"/>
                    <a:pt x="1505" y="419"/>
                  </a:cubicBezTo>
                  <a:cubicBezTo>
                    <a:pt x="1492" y="308"/>
                    <a:pt x="1423" y="190"/>
                    <a:pt x="1329" y="117"/>
                  </a:cubicBezTo>
                  <a:cubicBezTo>
                    <a:pt x="1265" y="68"/>
                    <a:pt x="1196" y="45"/>
                    <a:pt x="1133" y="54"/>
                  </a:cubicBezTo>
                  <a:cubicBezTo>
                    <a:pt x="1009" y="73"/>
                    <a:pt x="960" y="126"/>
                    <a:pt x="960" y="242"/>
                  </a:cubicBezTo>
                  <a:cubicBezTo>
                    <a:pt x="960" y="302"/>
                    <a:pt x="1010" y="315"/>
                    <a:pt x="1080" y="327"/>
                  </a:cubicBezTo>
                  <a:cubicBezTo>
                    <a:pt x="1091" y="329"/>
                    <a:pt x="1102" y="331"/>
                    <a:pt x="1111" y="333"/>
                  </a:cubicBezTo>
                  <a:lnTo>
                    <a:pt x="1154" y="343"/>
                  </a:lnTo>
                  <a:lnTo>
                    <a:pt x="1110" y="380"/>
                  </a:lnTo>
                  <a:cubicBezTo>
                    <a:pt x="1089" y="398"/>
                    <a:pt x="1068" y="442"/>
                    <a:pt x="1085" y="475"/>
                  </a:cubicBezTo>
                  <a:lnTo>
                    <a:pt x="1087" y="478"/>
                  </a:lnTo>
                  <a:lnTo>
                    <a:pt x="1087" y="481"/>
                  </a:lnTo>
                  <a:cubicBezTo>
                    <a:pt x="1090" y="495"/>
                    <a:pt x="1119" y="536"/>
                    <a:pt x="1156" y="578"/>
                  </a:cubicBezTo>
                  <a:lnTo>
                    <a:pt x="1173" y="597"/>
                  </a:lnTo>
                  <a:lnTo>
                    <a:pt x="1152" y="611"/>
                  </a:lnTo>
                  <a:cubicBezTo>
                    <a:pt x="1094" y="652"/>
                    <a:pt x="1083" y="668"/>
                    <a:pt x="1074" y="733"/>
                  </a:cubicBezTo>
                  <a:close/>
                  <a:moveTo>
                    <a:pt x="659" y="965"/>
                  </a:moveTo>
                  <a:lnTo>
                    <a:pt x="659" y="965"/>
                  </a:lnTo>
                  <a:lnTo>
                    <a:pt x="617" y="952"/>
                  </a:lnTo>
                  <a:cubicBezTo>
                    <a:pt x="618" y="951"/>
                    <a:pt x="655" y="832"/>
                    <a:pt x="665" y="792"/>
                  </a:cubicBezTo>
                  <a:cubicBezTo>
                    <a:pt x="680" y="733"/>
                    <a:pt x="677" y="645"/>
                    <a:pt x="636" y="584"/>
                  </a:cubicBezTo>
                  <a:cubicBezTo>
                    <a:pt x="598" y="527"/>
                    <a:pt x="549" y="508"/>
                    <a:pt x="519" y="501"/>
                  </a:cubicBezTo>
                  <a:cubicBezTo>
                    <a:pt x="509" y="527"/>
                    <a:pt x="482" y="562"/>
                    <a:pt x="459" y="589"/>
                  </a:cubicBezTo>
                  <a:cubicBezTo>
                    <a:pt x="512" y="629"/>
                    <a:pt x="527" y="659"/>
                    <a:pt x="537" y="730"/>
                  </a:cubicBezTo>
                  <a:lnTo>
                    <a:pt x="537" y="732"/>
                  </a:lnTo>
                  <a:lnTo>
                    <a:pt x="537" y="735"/>
                  </a:lnTo>
                  <a:cubicBezTo>
                    <a:pt x="526" y="866"/>
                    <a:pt x="412" y="928"/>
                    <a:pt x="310" y="921"/>
                  </a:cubicBezTo>
                  <a:cubicBezTo>
                    <a:pt x="251" y="925"/>
                    <a:pt x="194" y="900"/>
                    <a:pt x="145" y="849"/>
                  </a:cubicBezTo>
                  <a:cubicBezTo>
                    <a:pt x="52" y="752"/>
                    <a:pt x="0" y="573"/>
                    <a:pt x="18" y="414"/>
                  </a:cubicBezTo>
                  <a:cubicBezTo>
                    <a:pt x="32" y="292"/>
                    <a:pt x="107" y="162"/>
                    <a:pt x="210" y="82"/>
                  </a:cubicBezTo>
                  <a:cubicBezTo>
                    <a:pt x="284" y="25"/>
                    <a:pt x="365" y="0"/>
                    <a:pt x="439" y="11"/>
                  </a:cubicBezTo>
                  <a:cubicBezTo>
                    <a:pt x="585" y="33"/>
                    <a:pt x="650" y="104"/>
                    <a:pt x="650" y="242"/>
                  </a:cubicBezTo>
                  <a:cubicBezTo>
                    <a:pt x="650" y="338"/>
                    <a:pt x="563" y="358"/>
                    <a:pt x="504" y="369"/>
                  </a:cubicBezTo>
                  <a:cubicBezTo>
                    <a:pt x="509" y="375"/>
                    <a:pt x="513" y="383"/>
                    <a:pt x="517" y="390"/>
                  </a:cubicBezTo>
                  <a:cubicBezTo>
                    <a:pt x="548" y="393"/>
                    <a:pt x="604" y="395"/>
                    <a:pt x="645" y="375"/>
                  </a:cubicBezTo>
                  <a:cubicBezTo>
                    <a:pt x="707" y="344"/>
                    <a:pt x="713" y="312"/>
                    <a:pt x="713" y="312"/>
                  </a:cubicBezTo>
                  <a:lnTo>
                    <a:pt x="757" y="316"/>
                  </a:lnTo>
                  <a:cubicBezTo>
                    <a:pt x="756" y="321"/>
                    <a:pt x="750" y="371"/>
                    <a:pt x="664" y="414"/>
                  </a:cubicBezTo>
                  <a:cubicBezTo>
                    <a:pt x="622" y="436"/>
                    <a:pt x="567" y="437"/>
                    <a:pt x="530" y="435"/>
                  </a:cubicBezTo>
                  <a:cubicBezTo>
                    <a:pt x="531" y="443"/>
                    <a:pt x="531" y="451"/>
                    <a:pt x="531" y="458"/>
                  </a:cubicBezTo>
                  <a:cubicBezTo>
                    <a:pt x="568" y="467"/>
                    <a:pt x="628" y="492"/>
                    <a:pt x="673" y="560"/>
                  </a:cubicBezTo>
                  <a:cubicBezTo>
                    <a:pt x="724" y="637"/>
                    <a:pt x="724" y="739"/>
                    <a:pt x="708" y="803"/>
                  </a:cubicBezTo>
                  <a:cubicBezTo>
                    <a:pt x="698" y="844"/>
                    <a:pt x="661" y="960"/>
                    <a:pt x="659" y="965"/>
                  </a:cubicBezTo>
                  <a:close/>
                  <a:moveTo>
                    <a:pt x="310" y="877"/>
                  </a:moveTo>
                  <a:lnTo>
                    <a:pt x="310" y="877"/>
                  </a:lnTo>
                  <a:lnTo>
                    <a:pt x="312" y="877"/>
                  </a:lnTo>
                  <a:cubicBezTo>
                    <a:pt x="395" y="883"/>
                    <a:pt x="483" y="836"/>
                    <a:pt x="493" y="733"/>
                  </a:cubicBezTo>
                  <a:cubicBezTo>
                    <a:pt x="484" y="668"/>
                    <a:pt x="473" y="652"/>
                    <a:pt x="414" y="611"/>
                  </a:cubicBezTo>
                  <a:lnTo>
                    <a:pt x="394" y="597"/>
                  </a:lnTo>
                  <a:lnTo>
                    <a:pt x="410" y="578"/>
                  </a:lnTo>
                  <a:cubicBezTo>
                    <a:pt x="448" y="536"/>
                    <a:pt x="477" y="495"/>
                    <a:pt x="479" y="481"/>
                  </a:cubicBezTo>
                  <a:lnTo>
                    <a:pt x="480" y="478"/>
                  </a:lnTo>
                  <a:lnTo>
                    <a:pt x="481" y="475"/>
                  </a:lnTo>
                  <a:cubicBezTo>
                    <a:pt x="498" y="442"/>
                    <a:pt x="477" y="398"/>
                    <a:pt x="456" y="380"/>
                  </a:cubicBezTo>
                  <a:lnTo>
                    <a:pt x="456" y="380"/>
                  </a:lnTo>
                  <a:lnTo>
                    <a:pt x="413" y="343"/>
                  </a:lnTo>
                  <a:lnTo>
                    <a:pt x="455" y="333"/>
                  </a:lnTo>
                  <a:cubicBezTo>
                    <a:pt x="464" y="331"/>
                    <a:pt x="475" y="329"/>
                    <a:pt x="486" y="327"/>
                  </a:cubicBezTo>
                  <a:cubicBezTo>
                    <a:pt x="556" y="315"/>
                    <a:pt x="606" y="302"/>
                    <a:pt x="606" y="242"/>
                  </a:cubicBezTo>
                  <a:cubicBezTo>
                    <a:pt x="606" y="126"/>
                    <a:pt x="557" y="73"/>
                    <a:pt x="433" y="54"/>
                  </a:cubicBezTo>
                  <a:cubicBezTo>
                    <a:pt x="371" y="45"/>
                    <a:pt x="301" y="68"/>
                    <a:pt x="237" y="117"/>
                  </a:cubicBezTo>
                  <a:cubicBezTo>
                    <a:pt x="143" y="190"/>
                    <a:pt x="74" y="308"/>
                    <a:pt x="61" y="419"/>
                  </a:cubicBezTo>
                  <a:cubicBezTo>
                    <a:pt x="45" y="566"/>
                    <a:pt x="92" y="730"/>
                    <a:pt x="176" y="818"/>
                  </a:cubicBezTo>
                  <a:cubicBezTo>
                    <a:pt x="204" y="847"/>
                    <a:pt x="250" y="881"/>
                    <a:pt x="308" y="877"/>
                  </a:cubicBezTo>
                  <a:lnTo>
                    <a:pt x="310" y="877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3147552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/>
              <a:t>Warteliste und Transplantationen (Januar−Dezember 2022)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22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Fakten und Zahlen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3FDA4DD-AF9F-4F69-B081-A8D60AFD5BA7}"/>
              </a:ext>
            </a:extLst>
          </p:cNvPr>
          <p:cNvSpPr txBox="1"/>
          <p:nvPr/>
        </p:nvSpPr>
        <p:spPr>
          <a:xfrm>
            <a:off x="443372" y="6322826"/>
            <a:ext cx="167746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200">
                <a:solidFill>
                  <a:schemeClr val="accent5"/>
                </a:solidFill>
              </a:rPr>
              <a:t>Jahresbericht 2022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E289049-460F-798B-7AA2-B2C392BAFC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46"/>
          <a:stretch/>
        </p:blipFill>
        <p:spPr bwMode="auto">
          <a:xfrm>
            <a:off x="1812418" y="1053450"/>
            <a:ext cx="7574233" cy="536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Datumsplatzhalter 3">
            <a:extLst>
              <a:ext uri="{FF2B5EF4-FFF2-40B4-BE49-F238E27FC236}">
                <a16:creationId xmlns:a16="http://schemas.microsoft.com/office/drawing/2014/main" id="{2DC27858-A15F-2153-846E-C3C8E7401C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24292" y="6417333"/>
            <a:ext cx="662359" cy="180318"/>
          </a:xfrm>
        </p:spPr>
        <p:txBody>
          <a:bodyPr/>
          <a:lstStyle/>
          <a:p>
            <a:fld id="{27635C2F-7231-422D-BBB2-755845ADB3B3}" type="datetime1">
              <a:rPr lang="de-CH" smtClean="0"/>
              <a:t>11.12.2023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9042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lussdiagramm: Verbinder 32">
            <a:extLst>
              <a:ext uri="{FF2B5EF4-FFF2-40B4-BE49-F238E27FC236}">
                <a16:creationId xmlns:a16="http://schemas.microsoft.com/office/drawing/2014/main" id="{A50C6214-65AC-40CA-A7D3-B8F060A12D76}"/>
              </a:ext>
            </a:extLst>
          </p:cNvPr>
          <p:cNvSpPr/>
          <p:nvPr/>
        </p:nvSpPr>
        <p:spPr>
          <a:xfrm>
            <a:off x="6274870" y="1988840"/>
            <a:ext cx="2197394" cy="2160241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dirty="0"/>
              <a:t>Organspendende − f</a:t>
            </a:r>
            <a:r>
              <a:rPr lang="de-CH" dirty="0"/>
              <a:t>alltypische Situation</a:t>
            </a:r>
            <a:br>
              <a:rPr lang="de-CH" dirty="0"/>
            </a:br>
            <a:endParaRPr lang="de-CH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E5D71-66B2-4A23-8AAF-EE422533CB3A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23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Fakten und Zahlen</a:t>
            </a:r>
          </a:p>
        </p:txBody>
      </p:sp>
      <p:sp>
        <p:nvSpPr>
          <p:cNvPr id="32" name="Flussdiagramm: Verbinder 31">
            <a:extLst>
              <a:ext uri="{FF2B5EF4-FFF2-40B4-BE49-F238E27FC236}">
                <a16:creationId xmlns:a16="http://schemas.microsoft.com/office/drawing/2014/main" id="{B2BFB355-FE41-4137-8072-B82CD00BCE2D}"/>
              </a:ext>
            </a:extLst>
          </p:cNvPr>
          <p:cNvSpPr/>
          <p:nvPr/>
        </p:nvSpPr>
        <p:spPr>
          <a:xfrm>
            <a:off x="3703469" y="2029853"/>
            <a:ext cx="2197394" cy="2160241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794C9C74-5243-41E8-8F58-A8CCBA462F06}"/>
              </a:ext>
            </a:extLst>
          </p:cNvPr>
          <p:cNvGrpSpPr/>
          <p:nvPr/>
        </p:nvGrpSpPr>
        <p:grpSpPr>
          <a:xfrm>
            <a:off x="1307367" y="3024692"/>
            <a:ext cx="2197394" cy="2160241"/>
            <a:chOff x="1307367" y="2913038"/>
            <a:chExt cx="2197394" cy="2160241"/>
          </a:xfrm>
        </p:grpSpPr>
        <p:sp>
          <p:nvSpPr>
            <p:cNvPr id="30" name="Flussdiagramm: Verbinder 29">
              <a:extLst>
                <a:ext uri="{FF2B5EF4-FFF2-40B4-BE49-F238E27FC236}">
                  <a16:creationId xmlns:a16="http://schemas.microsoft.com/office/drawing/2014/main" id="{8209FC8A-D9FE-463C-8CDA-6D9DBF4B826F}"/>
                </a:ext>
              </a:extLst>
            </p:cNvPr>
            <p:cNvSpPr/>
            <p:nvPr/>
          </p:nvSpPr>
          <p:spPr>
            <a:xfrm>
              <a:off x="1307367" y="2913038"/>
              <a:ext cx="2197394" cy="2160241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34" name="Grafik 33" descr="Männlich">
              <a:extLst>
                <a:ext uri="{FF2B5EF4-FFF2-40B4-BE49-F238E27FC236}">
                  <a16:creationId xmlns:a16="http://schemas.microsoft.com/office/drawing/2014/main" id="{7A12C577-C54E-42A8-91AD-EA6378EE4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54670" y="3452901"/>
              <a:ext cx="1160207" cy="1125592"/>
            </a:xfrm>
            <a:prstGeom prst="rect">
              <a:avLst/>
            </a:prstGeom>
          </p:spPr>
        </p:pic>
      </p:grpSp>
      <p:sp>
        <p:nvSpPr>
          <p:cNvPr id="36" name="Flussdiagramm: Verbinder 35">
            <a:extLst>
              <a:ext uri="{FF2B5EF4-FFF2-40B4-BE49-F238E27FC236}">
                <a16:creationId xmlns:a16="http://schemas.microsoft.com/office/drawing/2014/main" id="{A9497A89-F179-44B6-A221-DF2B3A027F6B}"/>
              </a:ext>
            </a:extLst>
          </p:cNvPr>
          <p:cNvSpPr/>
          <p:nvPr/>
        </p:nvSpPr>
        <p:spPr>
          <a:xfrm>
            <a:off x="8723142" y="3024692"/>
            <a:ext cx="2197394" cy="2160241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3200"/>
              <a:t>60 j. </a:t>
            </a:r>
          </a:p>
        </p:txBody>
      </p:sp>
      <p:pic>
        <p:nvPicPr>
          <p:cNvPr id="38" name="Picture 2" descr="http://img.welt.de/img/gesundheit/crop105992815/3739731319-ci3x2l-w540/Kopfmerzen-DW-Wissenschaft-Dresden.jpg">
            <a:extLst>
              <a:ext uri="{FF2B5EF4-FFF2-40B4-BE49-F238E27FC236}">
                <a16:creationId xmlns:a16="http://schemas.microsoft.com/office/drawing/2014/main" id="{BCE4D8C7-3ECD-4B85-8B3E-BD35994985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9" t="5639" r="34258" b="20253"/>
          <a:stretch/>
        </p:blipFill>
        <p:spPr bwMode="auto">
          <a:xfrm>
            <a:off x="4166594" y="2474377"/>
            <a:ext cx="1271143" cy="1315620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Grafik 39" descr="Gehirn">
            <a:extLst>
              <a:ext uri="{FF2B5EF4-FFF2-40B4-BE49-F238E27FC236}">
                <a16:creationId xmlns:a16="http://schemas.microsoft.com/office/drawing/2014/main" id="{4AF0ED8A-B265-4C6E-9DBC-870B77687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6750465" y="2459376"/>
            <a:ext cx="1246204" cy="1301193"/>
          </a:xfrm>
          <a:prstGeom prst="rect">
            <a:avLst/>
          </a:prstGeom>
        </p:spPr>
      </p:pic>
      <p:pic>
        <p:nvPicPr>
          <p:cNvPr id="21" name="Grafik 20" descr="Wasser">
            <a:extLst>
              <a:ext uri="{FF2B5EF4-FFF2-40B4-BE49-F238E27FC236}">
                <a16:creationId xmlns:a16="http://schemas.microsoft.com/office/drawing/2014/main" id="{AFBBAD87-283C-4ED9-B7AF-D369EBEE40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10974" y="2860899"/>
            <a:ext cx="565149" cy="54257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DC1396B-B514-C6EA-B2DD-5B05EEB0A14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" r="2802"/>
          <a:stretch/>
        </p:blipFill>
        <p:spPr>
          <a:xfrm>
            <a:off x="5191207" y="4190094"/>
            <a:ext cx="1845489" cy="1722001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221193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dirty="0"/>
              <a:t>Todesursachen der Organspendenden</a:t>
            </a:r>
            <a:endParaRPr lang="de-CH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700209"/>
            <a:ext cx="9634351" cy="4465637"/>
          </a:xfrm>
        </p:spPr>
        <p:txBody>
          <a:bodyPr/>
          <a:lstStyle/>
          <a:p>
            <a:pPr marL="0" lvl="1" indent="0">
              <a:buNone/>
            </a:pPr>
            <a:r>
              <a:rPr lang="de-CH" sz="2400"/>
              <a:t>Prozentuale Verteilung</a:t>
            </a:r>
            <a:endParaRPr lang="de-CH" sz="2400" noProof="0"/>
          </a:p>
          <a:p>
            <a:endParaRPr lang="de-CH" sz="2400" b="1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B4BC5-85BC-4F27-8803-845713498166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24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Fakten </a:t>
            </a:r>
            <a:r>
              <a:rPr lang="de-CH"/>
              <a:t>und Zahlen</a:t>
            </a:r>
            <a:endParaRPr lang="de-CH" noProof="0"/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563A8422-F74A-448C-B267-2B58470F55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0604231"/>
              </p:ext>
            </p:extLst>
          </p:nvPr>
        </p:nvGraphicFramePr>
        <p:xfrm>
          <a:off x="1325470" y="2187410"/>
          <a:ext cx="9325036" cy="4005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4E2FD0B8-EF75-438D-A156-D5E77594C990}"/>
              </a:ext>
            </a:extLst>
          </p:cNvPr>
          <p:cNvSpPr txBox="1"/>
          <p:nvPr/>
        </p:nvSpPr>
        <p:spPr>
          <a:xfrm>
            <a:off x="2315580" y="6027346"/>
            <a:ext cx="314240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/>
              <a:t>n total = 164 Organspendende</a:t>
            </a:r>
            <a:endParaRPr lang="de-CH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54E2600-A4B0-452F-9230-63FA898AC1D4}"/>
              </a:ext>
            </a:extLst>
          </p:cNvPr>
          <p:cNvSpPr txBox="1"/>
          <p:nvPr/>
        </p:nvSpPr>
        <p:spPr>
          <a:xfrm>
            <a:off x="3411905" y="5374825"/>
            <a:ext cx="54006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>
                <a:solidFill>
                  <a:srgbClr val="2A548A"/>
                </a:solidFill>
              </a:rPr>
              <a:t>(66)</a:t>
            </a:r>
            <a:endParaRPr lang="de-CH">
              <a:solidFill>
                <a:srgbClr val="2A548A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4F75768-5512-461D-813E-486964432C55}"/>
              </a:ext>
            </a:extLst>
          </p:cNvPr>
          <p:cNvSpPr txBox="1"/>
          <p:nvPr/>
        </p:nvSpPr>
        <p:spPr>
          <a:xfrm>
            <a:off x="4781078" y="4122862"/>
            <a:ext cx="54006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>
                <a:solidFill>
                  <a:srgbClr val="2A548A"/>
                </a:solidFill>
              </a:rPr>
              <a:t>(71)</a:t>
            </a:r>
            <a:endParaRPr lang="de-CH">
              <a:solidFill>
                <a:srgbClr val="2A548A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815D2C3-47A9-4821-9B4D-7AA7B9937064}"/>
              </a:ext>
            </a:extLst>
          </p:cNvPr>
          <p:cNvSpPr txBox="1"/>
          <p:nvPr/>
        </p:nvSpPr>
        <p:spPr>
          <a:xfrm>
            <a:off x="3975515" y="2276872"/>
            <a:ext cx="54006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>
                <a:solidFill>
                  <a:srgbClr val="2A548A"/>
                </a:solidFill>
              </a:rPr>
              <a:t>(7)</a:t>
            </a:r>
            <a:endParaRPr lang="de-CH">
              <a:solidFill>
                <a:srgbClr val="2A548A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BDC322D-41BD-4522-8AED-AA7219015CC6}"/>
              </a:ext>
            </a:extLst>
          </p:cNvPr>
          <p:cNvSpPr txBox="1"/>
          <p:nvPr/>
        </p:nvSpPr>
        <p:spPr>
          <a:xfrm>
            <a:off x="2063552" y="3059349"/>
            <a:ext cx="5040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>
                <a:solidFill>
                  <a:srgbClr val="2A548A"/>
                </a:solidFill>
              </a:rPr>
              <a:t>(20)</a:t>
            </a:r>
            <a:endParaRPr lang="de-CH">
              <a:solidFill>
                <a:srgbClr val="2A54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600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dirty="0"/>
              <a:t>Todesursachen der Organspendenden − prozentuale Verteilung</a:t>
            </a:r>
            <a:endParaRPr lang="de-CH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684" y="1941550"/>
            <a:ext cx="1893491" cy="561613"/>
          </a:xfrm>
        </p:spPr>
        <p:txBody>
          <a:bodyPr/>
          <a:lstStyle/>
          <a:p>
            <a:pPr marL="0" lvl="1" indent="0">
              <a:buNone/>
            </a:pPr>
            <a:r>
              <a:rPr lang="de-CH" sz="2400"/>
              <a:t>DBD</a:t>
            </a:r>
            <a:endParaRPr lang="de-CH" sz="2400" noProof="0"/>
          </a:p>
          <a:p>
            <a:endParaRPr lang="de-CH" sz="2400" b="1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A5694-2E9B-4341-BB95-8B1D957ABF40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25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Fakten und Zahlen </a:t>
            </a:r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563A8422-F74A-448C-B267-2B58470F55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9054315"/>
              </p:ext>
            </p:extLst>
          </p:nvPr>
        </p:nvGraphicFramePr>
        <p:xfrm>
          <a:off x="118653" y="2276872"/>
          <a:ext cx="4321163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157C1AF0-622D-457C-8C0F-E4AF09141E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626137"/>
              </p:ext>
            </p:extLst>
          </p:nvPr>
        </p:nvGraphicFramePr>
        <p:xfrm>
          <a:off x="3575720" y="2421059"/>
          <a:ext cx="7920880" cy="3191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4A9474E2-1FFF-40A2-9D00-02DE0D162642}"/>
              </a:ext>
            </a:extLst>
          </p:cNvPr>
          <p:cNvSpPr txBox="1">
            <a:spLocks/>
          </p:cNvSpPr>
          <p:nvPr/>
        </p:nvSpPr>
        <p:spPr>
          <a:xfrm>
            <a:off x="4311478" y="1944264"/>
            <a:ext cx="1893491" cy="5766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Symbol" panose="05050102010706020507" pitchFamily="18" charset="2"/>
              <a:buNone/>
            </a:pPr>
            <a:r>
              <a:rPr lang="de-CH" sz="2400">
                <a:solidFill>
                  <a:srgbClr val="2A548A"/>
                </a:solidFill>
              </a:rPr>
              <a:t>DCD</a:t>
            </a:r>
          </a:p>
          <a:p>
            <a:endParaRPr lang="de-CH" sz="2400" b="1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6ADE958-BA67-4C7E-92F1-D7A7F540BDD1}"/>
              </a:ext>
            </a:extLst>
          </p:cNvPr>
          <p:cNvSpPr txBox="1"/>
          <p:nvPr/>
        </p:nvSpPr>
        <p:spPr>
          <a:xfrm>
            <a:off x="1037438" y="5550419"/>
            <a:ext cx="261673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/>
              <a:t>n = 91 Organspendende</a:t>
            </a:r>
            <a:endParaRPr lang="de-CH" dirty="0">
              <a:highlight>
                <a:srgbClr val="FFFF00"/>
              </a:highlight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F00DF21-9181-4F63-9DC9-E75E0F297F4C}"/>
              </a:ext>
            </a:extLst>
          </p:cNvPr>
          <p:cNvSpPr txBox="1"/>
          <p:nvPr/>
        </p:nvSpPr>
        <p:spPr>
          <a:xfrm>
            <a:off x="4252145" y="5517403"/>
            <a:ext cx="273630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/>
              <a:t>n = 73 Organspendende</a:t>
            </a:r>
            <a:endParaRPr lang="de-CH" dirty="0">
              <a:highlight>
                <a:srgbClr val="FFFF00"/>
              </a:highlight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749C972-A550-4CFB-8F30-4350943B4D83}"/>
              </a:ext>
            </a:extLst>
          </p:cNvPr>
          <p:cNvSpPr txBox="1"/>
          <p:nvPr/>
        </p:nvSpPr>
        <p:spPr>
          <a:xfrm>
            <a:off x="2302967" y="2432391"/>
            <a:ext cx="39604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/>
              <a:t>(2)</a:t>
            </a:r>
            <a:endParaRPr lang="de-CH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08D0FC4-BC2A-45EB-AC7D-72D3DA068EE9}"/>
              </a:ext>
            </a:extLst>
          </p:cNvPr>
          <p:cNvSpPr txBox="1"/>
          <p:nvPr/>
        </p:nvSpPr>
        <p:spPr>
          <a:xfrm>
            <a:off x="2735685" y="4271330"/>
            <a:ext cx="6131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/>
              <a:t>(51)</a:t>
            </a:r>
            <a:endParaRPr lang="de-CH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AA4E362-128A-440C-91A2-1DB8D49323D5}"/>
              </a:ext>
            </a:extLst>
          </p:cNvPr>
          <p:cNvSpPr txBox="1"/>
          <p:nvPr/>
        </p:nvSpPr>
        <p:spPr>
          <a:xfrm>
            <a:off x="1157139" y="4354838"/>
            <a:ext cx="54006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/>
              <a:t>(27)</a:t>
            </a:r>
            <a:endParaRPr lang="de-CH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65FE6F8-3B8A-4118-817D-75FD931AEDF4}"/>
              </a:ext>
            </a:extLst>
          </p:cNvPr>
          <p:cNvSpPr txBox="1"/>
          <p:nvPr/>
        </p:nvSpPr>
        <p:spPr>
          <a:xfrm>
            <a:off x="767408" y="2892436"/>
            <a:ext cx="54006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/>
              <a:t>(11)</a:t>
            </a:r>
            <a:endParaRPr lang="de-CH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55AFB5D-7814-42FC-BEE8-A41679A04859}"/>
              </a:ext>
            </a:extLst>
          </p:cNvPr>
          <p:cNvSpPr txBox="1"/>
          <p:nvPr/>
        </p:nvSpPr>
        <p:spPr>
          <a:xfrm>
            <a:off x="5272056" y="4867544"/>
            <a:ext cx="54006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/>
              <a:t>(39)</a:t>
            </a:r>
            <a:endParaRPr lang="de-CH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0ADA19F-4707-4A3A-8A7C-F9F644F64079}"/>
              </a:ext>
            </a:extLst>
          </p:cNvPr>
          <p:cNvSpPr txBox="1"/>
          <p:nvPr/>
        </p:nvSpPr>
        <p:spPr>
          <a:xfrm>
            <a:off x="6168008" y="3629930"/>
            <a:ext cx="54006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/>
              <a:t>(20)</a:t>
            </a:r>
            <a:endParaRPr lang="de-CH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C925589-819C-45BA-B45F-96B2965BA2D9}"/>
              </a:ext>
            </a:extLst>
          </p:cNvPr>
          <p:cNvSpPr txBox="1"/>
          <p:nvPr/>
        </p:nvSpPr>
        <p:spPr>
          <a:xfrm>
            <a:off x="4049946" y="3030935"/>
            <a:ext cx="54006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/>
              <a:t>(9)</a:t>
            </a:r>
            <a:endParaRPr lang="de-CH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8518DDE-833B-4214-BB68-FAD2DB4BE10D}"/>
              </a:ext>
            </a:extLst>
          </p:cNvPr>
          <p:cNvSpPr txBox="1"/>
          <p:nvPr/>
        </p:nvSpPr>
        <p:spPr>
          <a:xfrm>
            <a:off x="1307468" y="5953006"/>
            <a:ext cx="273630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dirty="0"/>
              <a:t>gerundete Werte</a:t>
            </a:r>
          </a:p>
        </p:txBody>
      </p:sp>
    </p:spTree>
    <p:extLst>
      <p:ext uri="{BB962C8B-B14F-4D97-AF65-F5344CB8AC3E}">
        <p14:creationId xmlns:p14="http://schemas.microsoft.com/office/powerpoint/2010/main" val="46850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Medizinische Kontraindikationen (Ausschlussgründe)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889ED-96A2-463D-AB5D-FE364CBE84F9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26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Fakten und Zahlen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0E9B60FF-F40A-FE60-27D3-56FDCCF76D99}"/>
              </a:ext>
            </a:extLst>
          </p:cNvPr>
          <p:cNvGrpSpPr/>
          <p:nvPr/>
        </p:nvGrpSpPr>
        <p:grpSpPr>
          <a:xfrm>
            <a:off x="2716653" y="1698168"/>
            <a:ext cx="6758694" cy="4320479"/>
            <a:chOff x="4989934" y="1988839"/>
            <a:chExt cx="6758694" cy="4320479"/>
          </a:xfrm>
        </p:grpSpPr>
        <p:sp>
          <p:nvSpPr>
            <p:cNvPr id="16" name="Multiplikationszeichen 15">
              <a:extLst>
                <a:ext uri="{FF2B5EF4-FFF2-40B4-BE49-F238E27FC236}">
                  <a16:creationId xmlns:a16="http://schemas.microsoft.com/office/drawing/2014/main" id="{0CFE825A-0FE9-4EB3-A498-2CDE1F266DF2}"/>
                </a:ext>
              </a:extLst>
            </p:cNvPr>
            <p:cNvSpPr/>
            <p:nvPr/>
          </p:nvSpPr>
          <p:spPr>
            <a:xfrm>
              <a:off x="5399786" y="4643267"/>
              <a:ext cx="1377691" cy="1161997"/>
            </a:xfrm>
            <a:prstGeom prst="mathMultiply">
              <a:avLst>
                <a:gd name="adj1" fmla="val 9795"/>
              </a:avLst>
            </a:prstGeom>
            <a:solidFill>
              <a:srgbClr val="E5005C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1" name="Flussdiagramm: Verbinder 30">
              <a:extLst>
                <a:ext uri="{FF2B5EF4-FFF2-40B4-BE49-F238E27FC236}">
                  <a16:creationId xmlns:a16="http://schemas.microsoft.com/office/drawing/2014/main" id="{0A154284-E990-49CA-8B7F-7858241F2FB6}"/>
                </a:ext>
              </a:extLst>
            </p:cNvPr>
            <p:cNvSpPr/>
            <p:nvPr/>
          </p:nvSpPr>
          <p:spPr>
            <a:xfrm>
              <a:off x="4989934" y="1988839"/>
              <a:ext cx="2197394" cy="2160241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200"/>
                </a:lnSpc>
                <a:spcBef>
                  <a:spcPts val="600"/>
                </a:spcBef>
                <a:buSzPct val="100000"/>
              </a:pPr>
              <a:r>
                <a:rPr lang="de-CH"/>
                <a:t>Schwere systemische Infektion</a:t>
              </a:r>
              <a:endParaRPr lang="de-DE"/>
            </a:p>
          </p:txBody>
        </p:sp>
        <p:sp>
          <p:nvSpPr>
            <p:cNvPr id="32" name="Flussdiagramm: Verbinder 31">
              <a:extLst>
                <a:ext uri="{FF2B5EF4-FFF2-40B4-BE49-F238E27FC236}">
                  <a16:creationId xmlns:a16="http://schemas.microsoft.com/office/drawing/2014/main" id="{3678E237-3604-451C-B7AD-F7FCFD469BB4}"/>
                </a:ext>
              </a:extLst>
            </p:cNvPr>
            <p:cNvSpPr/>
            <p:nvPr/>
          </p:nvSpPr>
          <p:spPr>
            <a:xfrm>
              <a:off x="8208867" y="1988839"/>
              <a:ext cx="2207613" cy="2160240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200"/>
                </a:lnSpc>
                <a:spcBef>
                  <a:spcPts val="600"/>
                </a:spcBef>
                <a:buSzPct val="100000"/>
              </a:pPr>
              <a:r>
                <a:rPr lang="de-CH"/>
                <a:t>Degenerative Erkrankung des ZNS*</a:t>
              </a:r>
              <a:endParaRPr lang="de-DE"/>
            </a:p>
          </p:txBody>
        </p:sp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DF5427E7-60E7-4D51-810D-8ED86DC42B48}"/>
                </a:ext>
              </a:extLst>
            </p:cNvPr>
            <p:cNvSpPr/>
            <p:nvPr/>
          </p:nvSpPr>
          <p:spPr>
            <a:xfrm>
              <a:off x="8029295" y="4393683"/>
              <a:ext cx="2968277" cy="136216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200"/>
                </a:lnSpc>
                <a:spcBef>
                  <a:spcPts val="600"/>
                </a:spcBef>
                <a:buSzPct val="100000"/>
              </a:pPr>
              <a:r>
                <a:rPr lang="de-CH" dirty="0"/>
                <a:t>Tollwut,</a:t>
              </a:r>
              <a:br>
                <a:rPr lang="de-CH" dirty="0"/>
              </a:br>
              <a:r>
                <a:rPr lang="de-CH" dirty="0" err="1"/>
                <a:t>Prionenerkrankungen</a:t>
              </a:r>
              <a:r>
                <a:rPr lang="de-CH" dirty="0"/>
                <a:t> </a:t>
              </a:r>
              <a:br>
                <a:rPr lang="de-CH" dirty="0"/>
              </a:br>
              <a:r>
                <a:rPr lang="de-CH" dirty="0"/>
                <a:t>(z. B. Creutzfeldt-Jakob)</a:t>
              </a:r>
            </a:p>
          </p:txBody>
        </p:sp>
        <p:sp>
          <p:nvSpPr>
            <p:cNvPr id="19" name="Freeform 26">
              <a:extLst>
                <a:ext uri="{FF2B5EF4-FFF2-40B4-BE49-F238E27FC236}">
                  <a16:creationId xmlns:a16="http://schemas.microsoft.com/office/drawing/2014/main" id="{AA38248E-D45C-4D7F-B94B-850B36D178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44994" y="4530774"/>
              <a:ext cx="1043094" cy="1057146"/>
            </a:xfrm>
            <a:custGeom>
              <a:avLst/>
              <a:gdLst>
                <a:gd name="T0" fmla="*/ 1447 w 1540"/>
                <a:gd name="T1" fmla="*/ 1602 h 1602"/>
                <a:gd name="T2" fmla="*/ 1447 w 1540"/>
                <a:gd name="T3" fmla="*/ 1602 h 1602"/>
                <a:gd name="T4" fmla="*/ 93 w 1540"/>
                <a:gd name="T5" fmla="*/ 1602 h 1602"/>
                <a:gd name="T6" fmla="*/ 26 w 1540"/>
                <a:gd name="T7" fmla="*/ 1573 h 1602"/>
                <a:gd name="T8" fmla="*/ 3 w 1540"/>
                <a:gd name="T9" fmla="*/ 1502 h 1602"/>
                <a:gd name="T10" fmla="*/ 462 w 1540"/>
                <a:gd name="T11" fmla="*/ 874 h 1602"/>
                <a:gd name="T12" fmla="*/ 644 w 1540"/>
                <a:gd name="T13" fmla="*/ 919 h 1602"/>
                <a:gd name="T14" fmla="*/ 735 w 1540"/>
                <a:gd name="T15" fmla="*/ 1027 h 1602"/>
                <a:gd name="T16" fmla="*/ 770 w 1540"/>
                <a:gd name="T17" fmla="*/ 1044 h 1602"/>
                <a:gd name="T18" fmla="*/ 805 w 1540"/>
                <a:gd name="T19" fmla="*/ 1027 h 1602"/>
                <a:gd name="T20" fmla="*/ 897 w 1540"/>
                <a:gd name="T21" fmla="*/ 919 h 1602"/>
                <a:gd name="T22" fmla="*/ 1078 w 1540"/>
                <a:gd name="T23" fmla="*/ 874 h 1602"/>
                <a:gd name="T24" fmla="*/ 1537 w 1540"/>
                <a:gd name="T25" fmla="*/ 1502 h 1602"/>
                <a:gd name="T26" fmla="*/ 1514 w 1540"/>
                <a:gd name="T27" fmla="*/ 1573 h 1602"/>
                <a:gd name="T28" fmla="*/ 1447 w 1540"/>
                <a:gd name="T29" fmla="*/ 1602 h 1602"/>
                <a:gd name="T30" fmla="*/ 522 w 1540"/>
                <a:gd name="T31" fmla="*/ 905 h 1602"/>
                <a:gd name="T32" fmla="*/ 522 w 1540"/>
                <a:gd name="T33" fmla="*/ 905 h 1602"/>
                <a:gd name="T34" fmla="*/ 480 w 1540"/>
                <a:gd name="T35" fmla="*/ 914 h 1602"/>
                <a:gd name="T36" fmla="*/ 47 w 1540"/>
                <a:gd name="T37" fmla="*/ 1507 h 1602"/>
                <a:gd name="T38" fmla="*/ 59 w 1540"/>
                <a:gd name="T39" fmla="*/ 1543 h 1602"/>
                <a:gd name="T40" fmla="*/ 93 w 1540"/>
                <a:gd name="T41" fmla="*/ 1558 h 1602"/>
                <a:gd name="T42" fmla="*/ 1447 w 1540"/>
                <a:gd name="T43" fmla="*/ 1558 h 1602"/>
                <a:gd name="T44" fmla="*/ 1481 w 1540"/>
                <a:gd name="T45" fmla="*/ 1543 h 1602"/>
                <a:gd name="T46" fmla="*/ 1493 w 1540"/>
                <a:gd name="T47" fmla="*/ 1507 h 1602"/>
                <a:gd name="T48" fmla="*/ 1060 w 1540"/>
                <a:gd name="T49" fmla="*/ 914 h 1602"/>
                <a:gd name="T50" fmla="*/ 930 w 1540"/>
                <a:gd name="T51" fmla="*/ 947 h 1602"/>
                <a:gd name="T52" fmla="*/ 930 w 1540"/>
                <a:gd name="T53" fmla="*/ 947 h 1602"/>
                <a:gd name="T54" fmla="*/ 839 w 1540"/>
                <a:gd name="T55" fmla="*/ 1056 h 1602"/>
                <a:gd name="T56" fmla="*/ 770 w 1540"/>
                <a:gd name="T57" fmla="*/ 1088 h 1602"/>
                <a:gd name="T58" fmla="*/ 701 w 1540"/>
                <a:gd name="T59" fmla="*/ 1056 h 1602"/>
                <a:gd name="T60" fmla="*/ 610 w 1540"/>
                <a:gd name="T61" fmla="*/ 947 h 1602"/>
                <a:gd name="T62" fmla="*/ 522 w 1540"/>
                <a:gd name="T63" fmla="*/ 905 h 1602"/>
                <a:gd name="T64" fmla="*/ 913 w 1540"/>
                <a:gd name="T65" fmla="*/ 933 h 1602"/>
                <a:gd name="T66" fmla="*/ 913 w 1540"/>
                <a:gd name="T67" fmla="*/ 933 h 1602"/>
                <a:gd name="T68" fmla="*/ 914 w 1540"/>
                <a:gd name="T69" fmla="*/ 933 h 1602"/>
                <a:gd name="T70" fmla="*/ 913 w 1540"/>
                <a:gd name="T71" fmla="*/ 933 h 1602"/>
                <a:gd name="T72" fmla="*/ 770 w 1540"/>
                <a:gd name="T73" fmla="*/ 704 h 1602"/>
                <a:gd name="T74" fmla="*/ 770 w 1540"/>
                <a:gd name="T75" fmla="*/ 704 h 1602"/>
                <a:gd name="T76" fmla="*/ 744 w 1540"/>
                <a:gd name="T77" fmla="*/ 702 h 1602"/>
                <a:gd name="T78" fmla="*/ 476 w 1540"/>
                <a:gd name="T79" fmla="*/ 395 h 1602"/>
                <a:gd name="T80" fmla="*/ 476 w 1540"/>
                <a:gd name="T81" fmla="*/ 314 h 1602"/>
                <a:gd name="T82" fmla="*/ 744 w 1540"/>
                <a:gd name="T83" fmla="*/ 7 h 1602"/>
                <a:gd name="T84" fmla="*/ 969 w 1540"/>
                <a:gd name="T85" fmla="*/ 83 h 1602"/>
                <a:gd name="T86" fmla="*/ 1064 w 1540"/>
                <a:gd name="T87" fmla="*/ 300 h 1602"/>
                <a:gd name="T88" fmla="*/ 1064 w 1540"/>
                <a:gd name="T89" fmla="*/ 409 h 1602"/>
                <a:gd name="T90" fmla="*/ 969 w 1540"/>
                <a:gd name="T91" fmla="*/ 626 h 1602"/>
                <a:gd name="T92" fmla="*/ 770 w 1540"/>
                <a:gd name="T93" fmla="*/ 704 h 1602"/>
                <a:gd name="T94" fmla="*/ 770 w 1540"/>
                <a:gd name="T95" fmla="*/ 50 h 1602"/>
                <a:gd name="T96" fmla="*/ 770 w 1540"/>
                <a:gd name="T97" fmla="*/ 50 h 1602"/>
                <a:gd name="T98" fmla="*/ 748 w 1540"/>
                <a:gd name="T99" fmla="*/ 51 h 1602"/>
                <a:gd name="T100" fmla="*/ 520 w 1540"/>
                <a:gd name="T101" fmla="*/ 314 h 1602"/>
                <a:gd name="T102" fmla="*/ 520 w 1540"/>
                <a:gd name="T103" fmla="*/ 395 h 1602"/>
                <a:gd name="T104" fmla="*/ 748 w 1540"/>
                <a:gd name="T105" fmla="*/ 659 h 1602"/>
                <a:gd name="T106" fmla="*/ 939 w 1540"/>
                <a:gd name="T107" fmla="*/ 594 h 1602"/>
                <a:gd name="T108" fmla="*/ 1020 w 1540"/>
                <a:gd name="T109" fmla="*/ 409 h 1602"/>
                <a:gd name="T110" fmla="*/ 1020 w 1540"/>
                <a:gd name="T111" fmla="*/ 300 h 1602"/>
                <a:gd name="T112" fmla="*/ 939 w 1540"/>
                <a:gd name="T113" fmla="*/ 116 h 1602"/>
                <a:gd name="T114" fmla="*/ 770 w 1540"/>
                <a:gd name="T115" fmla="*/ 50 h 1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40" h="1602">
                  <a:moveTo>
                    <a:pt x="1447" y="1602"/>
                  </a:moveTo>
                  <a:lnTo>
                    <a:pt x="1447" y="1602"/>
                  </a:lnTo>
                  <a:lnTo>
                    <a:pt x="93" y="1602"/>
                  </a:lnTo>
                  <a:cubicBezTo>
                    <a:pt x="68" y="1602"/>
                    <a:pt x="43" y="1592"/>
                    <a:pt x="26" y="1573"/>
                  </a:cubicBezTo>
                  <a:cubicBezTo>
                    <a:pt x="9" y="1554"/>
                    <a:pt x="0" y="1528"/>
                    <a:pt x="3" y="1502"/>
                  </a:cubicBezTo>
                  <a:cubicBezTo>
                    <a:pt x="31" y="1226"/>
                    <a:pt x="207" y="985"/>
                    <a:pt x="462" y="874"/>
                  </a:cubicBezTo>
                  <a:cubicBezTo>
                    <a:pt x="524" y="847"/>
                    <a:pt x="599" y="865"/>
                    <a:pt x="644" y="919"/>
                  </a:cubicBezTo>
                  <a:lnTo>
                    <a:pt x="735" y="1027"/>
                  </a:lnTo>
                  <a:cubicBezTo>
                    <a:pt x="744" y="1038"/>
                    <a:pt x="756" y="1044"/>
                    <a:pt x="770" y="1044"/>
                  </a:cubicBezTo>
                  <a:cubicBezTo>
                    <a:pt x="784" y="1044"/>
                    <a:pt x="797" y="1038"/>
                    <a:pt x="805" y="1027"/>
                  </a:cubicBezTo>
                  <a:lnTo>
                    <a:pt x="897" y="919"/>
                  </a:lnTo>
                  <a:cubicBezTo>
                    <a:pt x="941" y="865"/>
                    <a:pt x="1016" y="847"/>
                    <a:pt x="1078" y="874"/>
                  </a:cubicBezTo>
                  <a:cubicBezTo>
                    <a:pt x="1333" y="985"/>
                    <a:pt x="1509" y="1226"/>
                    <a:pt x="1537" y="1502"/>
                  </a:cubicBezTo>
                  <a:cubicBezTo>
                    <a:pt x="1540" y="1528"/>
                    <a:pt x="1531" y="1554"/>
                    <a:pt x="1514" y="1573"/>
                  </a:cubicBezTo>
                  <a:cubicBezTo>
                    <a:pt x="1497" y="1592"/>
                    <a:pt x="1473" y="1602"/>
                    <a:pt x="1447" y="1602"/>
                  </a:cubicBezTo>
                  <a:close/>
                  <a:moveTo>
                    <a:pt x="522" y="905"/>
                  </a:moveTo>
                  <a:lnTo>
                    <a:pt x="522" y="905"/>
                  </a:lnTo>
                  <a:cubicBezTo>
                    <a:pt x="508" y="905"/>
                    <a:pt x="493" y="908"/>
                    <a:pt x="480" y="914"/>
                  </a:cubicBezTo>
                  <a:cubicBezTo>
                    <a:pt x="239" y="1019"/>
                    <a:pt x="73" y="1246"/>
                    <a:pt x="47" y="1507"/>
                  </a:cubicBezTo>
                  <a:cubicBezTo>
                    <a:pt x="46" y="1520"/>
                    <a:pt x="50" y="1533"/>
                    <a:pt x="59" y="1543"/>
                  </a:cubicBezTo>
                  <a:cubicBezTo>
                    <a:pt x="68" y="1553"/>
                    <a:pt x="80" y="1558"/>
                    <a:pt x="93" y="1558"/>
                  </a:cubicBezTo>
                  <a:lnTo>
                    <a:pt x="1447" y="1558"/>
                  </a:lnTo>
                  <a:cubicBezTo>
                    <a:pt x="1460" y="1558"/>
                    <a:pt x="1473" y="1553"/>
                    <a:pt x="1481" y="1543"/>
                  </a:cubicBezTo>
                  <a:cubicBezTo>
                    <a:pt x="1490" y="1533"/>
                    <a:pt x="1495" y="1520"/>
                    <a:pt x="1493" y="1507"/>
                  </a:cubicBezTo>
                  <a:cubicBezTo>
                    <a:pt x="1467" y="1246"/>
                    <a:pt x="1301" y="1019"/>
                    <a:pt x="1060" y="914"/>
                  </a:cubicBezTo>
                  <a:cubicBezTo>
                    <a:pt x="1016" y="895"/>
                    <a:pt x="963" y="908"/>
                    <a:pt x="930" y="947"/>
                  </a:cubicBezTo>
                  <a:lnTo>
                    <a:pt x="930" y="947"/>
                  </a:lnTo>
                  <a:lnTo>
                    <a:pt x="839" y="1056"/>
                  </a:lnTo>
                  <a:cubicBezTo>
                    <a:pt x="822" y="1076"/>
                    <a:pt x="797" y="1088"/>
                    <a:pt x="770" y="1088"/>
                  </a:cubicBezTo>
                  <a:cubicBezTo>
                    <a:pt x="743" y="1088"/>
                    <a:pt x="718" y="1076"/>
                    <a:pt x="701" y="1056"/>
                  </a:cubicBezTo>
                  <a:lnTo>
                    <a:pt x="610" y="947"/>
                  </a:lnTo>
                  <a:cubicBezTo>
                    <a:pt x="587" y="920"/>
                    <a:pt x="555" y="905"/>
                    <a:pt x="522" y="905"/>
                  </a:cubicBezTo>
                  <a:close/>
                  <a:moveTo>
                    <a:pt x="913" y="933"/>
                  </a:moveTo>
                  <a:lnTo>
                    <a:pt x="913" y="933"/>
                  </a:lnTo>
                  <a:lnTo>
                    <a:pt x="914" y="933"/>
                  </a:lnTo>
                  <a:lnTo>
                    <a:pt x="913" y="933"/>
                  </a:lnTo>
                  <a:close/>
                  <a:moveTo>
                    <a:pt x="770" y="704"/>
                  </a:moveTo>
                  <a:lnTo>
                    <a:pt x="770" y="704"/>
                  </a:lnTo>
                  <a:cubicBezTo>
                    <a:pt x="762" y="704"/>
                    <a:pt x="753" y="703"/>
                    <a:pt x="744" y="702"/>
                  </a:cubicBezTo>
                  <a:cubicBezTo>
                    <a:pt x="593" y="689"/>
                    <a:pt x="476" y="554"/>
                    <a:pt x="476" y="395"/>
                  </a:cubicBezTo>
                  <a:lnTo>
                    <a:pt x="476" y="314"/>
                  </a:lnTo>
                  <a:cubicBezTo>
                    <a:pt x="476" y="155"/>
                    <a:pt x="593" y="20"/>
                    <a:pt x="744" y="7"/>
                  </a:cubicBezTo>
                  <a:cubicBezTo>
                    <a:pt x="827" y="0"/>
                    <a:pt x="907" y="27"/>
                    <a:pt x="969" y="83"/>
                  </a:cubicBezTo>
                  <a:cubicBezTo>
                    <a:pt x="1030" y="139"/>
                    <a:pt x="1064" y="218"/>
                    <a:pt x="1064" y="300"/>
                  </a:cubicBezTo>
                  <a:lnTo>
                    <a:pt x="1064" y="409"/>
                  </a:lnTo>
                  <a:cubicBezTo>
                    <a:pt x="1064" y="492"/>
                    <a:pt x="1030" y="571"/>
                    <a:pt x="969" y="626"/>
                  </a:cubicBezTo>
                  <a:cubicBezTo>
                    <a:pt x="914" y="677"/>
                    <a:pt x="844" y="704"/>
                    <a:pt x="770" y="704"/>
                  </a:cubicBezTo>
                  <a:close/>
                  <a:moveTo>
                    <a:pt x="770" y="50"/>
                  </a:moveTo>
                  <a:lnTo>
                    <a:pt x="770" y="50"/>
                  </a:lnTo>
                  <a:cubicBezTo>
                    <a:pt x="763" y="50"/>
                    <a:pt x="755" y="50"/>
                    <a:pt x="748" y="51"/>
                  </a:cubicBezTo>
                  <a:cubicBezTo>
                    <a:pt x="620" y="62"/>
                    <a:pt x="520" y="178"/>
                    <a:pt x="520" y="314"/>
                  </a:cubicBezTo>
                  <a:lnTo>
                    <a:pt x="520" y="395"/>
                  </a:lnTo>
                  <a:cubicBezTo>
                    <a:pt x="520" y="532"/>
                    <a:pt x="620" y="648"/>
                    <a:pt x="748" y="659"/>
                  </a:cubicBezTo>
                  <a:cubicBezTo>
                    <a:pt x="819" y="665"/>
                    <a:pt x="887" y="642"/>
                    <a:pt x="939" y="594"/>
                  </a:cubicBezTo>
                  <a:cubicBezTo>
                    <a:pt x="991" y="547"/>
                    <a:pt x="1020" y="479"/>
                    <a:pt x="1020" y="409"/>
                  </a:cubicBezTo>
                  <a:lnTo>
                    <a:pt x="1020" y="300"/>
                  </a:lnTo>
                  <a:cubicBezTo>
                    <a:pt x="1020" y="230"/>
                    <a:pt x="991" y="163"/>
                    <a:pt x="939" y="116"/>
                  </a:cubicBezTo>
                  <a:cubicBezTo>
                    <a:pt x="893" y="73"/>
                    <a:pt x="833" y="50"/>
                    <a:pt x="770" y="50"/>
                  </a:cubicBezTo>
                  <a:close/>
                </a:path>
              </a:pathLst>
            </a:custGeom>
            <a:solidFill>
              <a:srgbClr val="18376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32B6E1C0-0FE3-4312-8A54-BD2667074C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32836" y="4530774"/>
              <a:ext cx="1043094" cy="1057146"/>
            </a:xfrm>
            <a:custGeom>
              <a:avLst/>
              <a:gdLst>
                <a:gd name="T0" fmla="*/ 1447 w 1540"/>
                <a:gd name="T1" fmla="*/ 1602 h 1602"/>
                <a:gd name="T2" fmla="*/ 1447 w 1540"/>
                <a:gd name="T3" fmla="*/ 1602 h 1602"/>
                <a:gd name="T4" fmla="*/ 93 w 1540"/>
                <a:gd name="T5" fmla="*/ 1602 h 1602"/>
                <a:gd name="T6" fmla="*/ 26 w 1540"/>
                <a:gd name="T7" fmla="*/ 1573 h 1602"/>
                <a:gd name="T8" fmla="*/ 3 w 1540"/>
                <a:gd name="T9" fmla="*/ 1502 h 1602"/>
                <a:gd name="T10" fmla="*/ 462 w 1540"/>
                <a:gd name="T11" fmla="*/ 874 h 1602"/>
                <a:gd name="T12" fmla="*/ 644 w 1540"/>
                <a:gd name="T13" fmla="*/ 919 h 1602"/>
                <a:gd name="T14" fmla="*/ 735 w 1540"/>
                <a:gd name="T15" fmla="*/ 1027 h 1602"/>
                <a:gd name="T16" fmla="*/ 770 w 1540"/>
                <a:gd name="T17" fmla="*/ 1044 h 1602"/>
                <a:gd name="T18" fmla="*/ 805 w 1540"/>
                <a:gd name="T19" fmla="*/ 1027 h 1602"/>
                <a:gd name="T20" fmla="*/ 897 w 1540"/>
                <a:gd name="T21" fmla="*/ 919 h 1602"/>
                <a:gd name="T22" fmla="*/ 1078 w 1540"/>
                <a:gd name="T23" fmla="*/ 874 h 1602"/>
                <a:gd name="T24" fmla="*/ 1537 w 1540"/>
                <a:gd name="T25" fmla="*/ 1502 h 1602"/>
                <a:gd name="T26" fmla="*/ 1514 w 1540"/>
                <a:gd name="T27" fmla="*/ 1573 h 1602"/>
                <a:gd name="T28" fmla="*/ 1447 w 1540"/>
                <a:gd name="T29" fmla="*/ 1602 h 1602"/>
                <a:gd name="T30" fmla="*/ 522 w 1540"/>
                <a:gd name="T31" fmla="*/ 905 h 1602"/>
                <a:gd name="T32" fmla="*/ 522 w 1540"/>
                <a:gd name="T33" fmla="*/ 905 h 1602"/>
                <a:gd name="T34" fmla="*/ 480 w 1540"/>
                <a:gd name="T35" fmla="*/ 914 h 1602"/>
                <a:gd name="T36" fmla="*/ 47 w 1540"/>
                <a:gd name="T37" fmla="*/ 1507 h 1602"/>
                <a:gd name="T38" fmla="*/ 59 w 1540"/>
                <a:gd name="T39" fmla="*/ 1543 h 1602"/>
                <a:gd name="T40" fmla="*/ 93 w 1540"/>
                <a:gd name="T41" fmla="*/ 1558 h 1602"/>
                <a:gd name="T42" fmla="*/ 1447 w 1540"/>
                <a:gd name="T43" fmla="*/ 1558 h 1602"/>
                <a:gd name="T44" fmla="*/ 1481 w 1540"/>
                <a:gd name="T45" fmla="*/ 1543 h 1602"/>
                <a:gd name="T46" fmla="*/ 1493 w 1540"/>
                <a:gd name="T47" fmla="*/ 1507 h 1602"/>
                <a:gd name="T48" fmla="*/ 1060 w 1540"/>
                <a:gd name="T49" fmla="*/ 914 h 1602"/>
                <a:gd name="T50" fmla="*/ 930 w 1540"/>
                <a:gd name="T51" fmla="*/ 947 h 1602"/>
                <a:gd name="T52" fmla="*/ 930 w 1540"/>
                <a:gd name="T53" fmla="*/ 947 h 1602"/>
                <a:gd name="T54" fmla="*/ 839 w 1540"/>
                <a:gd name="T55" fmla="*/ 1056 h 1602"/>
                <a:gd name="T56" fmla="*/ 770 w 1540"/>
                <a:gd name="T57" fmla="*/ 1088 h 1602"/>
                <a:gd name="T58" fmla="*/ 701 w 1540"/>
                <a:gd name="T59" fmla="*/ 1056 h 1602"/>
                <a:gd name="T60" fmla="*/ 610 w 1540"/>
                <a:gd name="T61" fmla="*/ 947 h 1602"/>
                <a:gd name="T62" fmla="*/ 522 w 1540"/>
                <a:gd name="T63" fmla="*/ 905 h 1602"/>
                <a:gd name="T64" fmla="*/ 913 w 1540"/>
                <a:gd name="T65" fmla="*/ 933 h 1602"/>
                <a:gd name="T66" fmla="*/ 913 w 1540"/>
                <a:gd name="T67" fmla="*/ 933 h 1602"/>
                <a:gd name="T68" fmla="*/ 914 w 1540"/>
                <a:gd name="T69" fmla="*/ 933 h 1602"/>
                <a:gd name="T70" fmla="*/ 913 w 1540"/>
                <a:gd name="T71" fmla="*/ 933 h 1602"/>
                <a:gd name="T72" fmla="*/ 770 w 1540"/>
                <a:gd name="T73" fmla="*/ 704 h 1602"/>
                <a:gd name="T74" fmla="*/ 770 w 1540"/>
                <a:gd name="T75" fmla="*/ 704 h 1602"/>
                <a:gd name="T76" fmla="*/ 744 w 1540"/>
                <a:gd name="T77" fmla="*/ 702 h 1602"/>
                <a:gd name="T78" fmla="*/ 476 w 1540"/>
                <a:gd name="T79" fmla="*/ 395 h 1602"/>
                <a:gd name="T80" fmla="*/ 476 w 1540"/>
                <a:gd name="T81" fmla="*/ 314 h 1602"/>
                <a:gd name="T82" fmla="*/ 744 w 1540"/>
                <a:gd name="T83" fmla="*/ 7 h 1602"/>
                <a:gd name="T84" fmla="*/ 969 w 1540"/>
                <a:gd name="T85" fmla="*/ 83 h 1602"/>
                <a:gd name="T86" fmla="*/ 1064 w 1540"/>
                <a:gd name="T87" fmla="*/ 300 h 1602"/>
                <a:gd name="T88" fmla="*/ 1064 w 1540"/>
                <a:gd name="T89" fmla="*/ 409 h 1602"/>
                <a:gd name="T90" fmla="*/ 969 w 1540"/>
                <a:gd name="T91" fmla="*/ 626 h 1602"/>
                <a:gd name="T92" fmla="*/ 770 w 1540"/>
                <a:gd name="T93" fmla="*/ 704 h 1602"/>
                <a:gd name="T94" fmla="*/ 770 w 1540"/>
                <a:gd name="T95" fmla="*/ 50 h 1602"/>
                <a:gd name="T96" fmla="*/ 770 w 1540"/>
                <a:gd name="T97" fmla="*/ 50 h 1602"/>
                <a:gd name="T98" fmla="*/ 748 w 1540"/>
                <a:gd name="T99" fmla="*/ 51 h 1602"/>
                <a:gd name="T100" fmla="*/ 520 w 1540"/>
                <a:gd name="T101" fmla="*/ 314 h 1602"/>
                <a:gd name="T102" fmla="*/ 520 w 1540"/>
                <a:gd name="T103" fmla="*/ 395 h 1602"/>
                <a:gd name="T104" fmla="*/ 748 w 1540"/>
                <a:gd name="T105" fmla="*/ 659 h 1602"/>
                <a:gd name="T106" fmla="*/ 939 w 1540"/>
                <a:gd name="T107" fmla="*/ 594 h 1602"/>
                <a:gd name="T108" fmla="*/ 1020 w 1540"/>
                <a:gd name="T109" fmla="*/ 409 h 1602"/>
                <a:gd name="T110" fmla="*/ 1020 w 1540"/>
                <a:gd name="T111" fmla="*/ 300 h 1602"/>
                <a:gd name="T112" fmla="*/ 939 w 1540"/>
                <a:gd name="T113" fmla="*/ 116 h 1602"/>
                <a:gd name="T114" fmla="*/ 770 w 1540"/>
                <a:gd name="T115" fmla="*/ 50 h 1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40" h="1602">
                  <a:moveTo>
                    <a:pt x="1447" y="1602"/>
                  </a:moveTo>
                  <a:lnTo>
                    <a:pt x="1447" y="1602"/>
                  </a:lnTo>
                  <a:lnTo>
                    <a:pt x="93" y="1602"/>
                  </a:lnTo>
                  <a:cubicBezTo>
                    <a:pt x="68" y="1602"/>
                    <a:pt x="43" y="1592"/>
                    <a:pt x="26" y="1573"/>
                  </a:cubicBezTo>
                  <a:cubicBezTo>
                    <a:pt x="9" y="1554"/>
                    <a:pt x="0" y="1528"/>
                    <a:pt x="3" y="1502"/>
                  </a:cubicBezTo>
                  <a:cubicBezTo>
                    <a:pt x="31" y="1226"/>
                    <a:pt x="207" y="985"/>
                    <a:pt x="462" y="874"/>
                  </a:cubicBezTo>
                  <a:cubicBezTo>
                    <a:pt x="524" y="847"/>
                    <a:pt x="599" y="865"/>
                    <a:pt x="644" y="919"/>
                  </a:cubicBezTo>
                  <a:lnTo>
                    <a:pt x="735" y="1027"/>
                  </a:lnTo>
                  <a:cubicBezTo>
                    <a:pt x="744" y="1038"/>
                    <a:pt x="756" y="1044"/>
                    <a:pt x="770" y="1044"/>
                  </a:cubicBezTo>
                  <a:cubicBezTo>
                    <a:pt x="784" y="1044"/>
                    <a:pt x="797" y="1038"/>
                    <a:pt x="805" y="1027"/>
                  </a:cubicBezTo>
                  <a:lnTo>
                    <a:pt x="897" y="919"/>
                  </a:lnTo>
                  <a:cubicBezTo>
                    <a:pt x="941" y="865"/>
                    <a:pt x="1016" y="847"/>
                    <a:pt x="1078" y="874"/>
                  </a:cubicBezTo>
                  <a:cubicBezTo>
                    <a:pt x="1333" y="985"/>
                    <a:pt x="1509" y="1226"/>
                    <a:pt x="1537" y="1502"/>
                  </a:cubicBezTo>
                  <a:cubicBezTo>
                    <a:pt x="1540" y="1528"/>
                    <a:pt x="1531" y="1554"/>
                    <a:pt x="1514" y="1573"/>
                  </a:cubicBezTo>
                  <a:cubicBezTo>
                    <a:pt x="1497" y="1592"/>
                    <a:pt x="1473" y="1602"/>
                    <a:pt x="1447" y="1602"/>
                  </a:cubicBezTo>
                  <a:close/>
                  <a:moveTo>
                    <a:pt x="522" y="905"/>
                  </a:moveTo>
                  <a:lnTo>
                    <a:pt x="522" y="905"/>
                  </a:lnTo>
                  <a:cubicBezTo>
                    <a:pt x="508" y="905"/>
                    <a:pt x="493" y="908"/>
                    <a:pt x="480" y="914"/>
                  </a:cubicBezTo>
                  <a:cubicBezTo>
                    <a:pt x="239" y="1019"/>
                    <a:pt x="73" y="1246"/>
                    <a:pt x="47" y="1507"/>
                  </a:cubicBezTo>
                  <a:cubicBezTo>
                    <a:pt x="46" y="1520"/>
                    <a:pt x="50" y="1533"/>
                    <a:pt x="59" y="1543"/>
                  </a:cubicBezTo>
                  <a:cubicBezTo>
                    <a:pt x="68" y="1553"/>
                    <a:pt x="80" y="1558"/>
                    <a:pt x="93" y="1558"/>
                  </a:cubicBezTo>
                  <a:lnTo>
                    <a:pt x="1447" y="1558"/>
                  </a:lnTo>
                  <a:cubicBezTo>
                    <a:pt x="1460" y="1558"/>
                    <a:pt x="1473" y="1553"/>
                    <a:pt x="1481" y="1543"/>
                  </a:cubicBezTo>
                  <a:cubicBezTo>
                    <a:pt x="1490" y="1533"/>
                    <a:pt x="1495" y="1520"/>
                    <a:pt x="1493" y="1507"/>
                  </a:cubicBezTo>
                  <a:cubicBezTo>
                    <a:pt x="1467" y="1246"/>
                    <a:pt x="1301" y="1019"/>
                    <a:pt x="1060" y="914"/>
                  </a:cubicBezTo>
                  <a:cubicBezTo>
                    <a:pt x="1016" y="895"/>
                    <a:pt x="963" y="908"/>
                    <a:pt x="930" y="947"/>
                  </a:cubicBezTo>
                  <a:lnTo>
                    <a:pt x="930" y="947"/>
                  </a:lnTo>
                  <a:lnTo>
                    <a:pt x="839" y="1056"/>
                  </a:lnTo>
                  <a:cubicBezTo>
                    <a:pt x="822" y="1076"/>
                    <a:pt x="797" y="1088"/>
                    <a:pt x="770" y="1088"/>
                  </a:cubicBezTo>
                  <a:cubicBezTo>
                    <a:pt x="743" y="1088"/>
                    <a:pt x="718" y="1076"/>
                    <a:pt x="701" y="1056"/>
                  </a:cubicBezTo>
                  <a:lnTo>
                    <a:pt x="610" y="947"/>
                  </a:lnTo>
                  <a:cubicBezTo>
                    <a:pt x="587" y="920"/>
                    <a:pt x="555" y="905"/>
                    <a:pt x="522" y="905"/>
                  </a:cubicBezTo>
                  <a:close/>
                  <a:moveTo>
                    <a:pt x="913" y="933"/>
                  </a:moveTo>
                  <a:lnTo>
                    <a:pt x="913" y="933"/>
                  </a:lnTo>
                  <a:lnTo>
                    <a:pt x="914" y="933"/>
                  </a:lnTo>
                  <a:lnTo>
                    <a:pt x="913" y="933"/>
                  </a:lnTo>
                  <a:close/>
                  <a:moveTo>
                    <a:pt x="770" y="704"/>
                  </a:moveTo>
                  <a:lnTo>
                    <a:pt x="770" y="704"/>
                  </a:lnTo>
                  <a:cubicBezTo>
                    <a:pt x="762" y="704"/>
                    <a:pt x="753" y="703"/>
                    <a:pt x="744" y="702"/>
                  </a:cubicBezTo>
                  <a:cubicBezTo>
                    <a:pt x="593" y="689"/>
                    <a:pt x="476" y="554"/>
                    <a:pt x="476" y="395"/>
                  </a:cubicBezTo>
                  <a:lnTo>
                    <a:pt x="476" y="314"/>
                  </a:lnTo>
                  <a:cubicBezTo>
                    <a:pt x="476" y="155"/>
                    <a:pt x="593" y="20"/>
                    <a:pt x="744" y="7"/>
                  </a:cubicBezTo>
                  <a:cubicBezTo>
                    <a:pt x="827" y="0"/>
                    <a:pt x="907" y="27"/>
                    <a:pt x="969" y="83"/>
                  </a:cubicBezTo>
                  <a:cubicBezTo>
                    <a:pt x="1030" y="139"/>
                    <a:pt x="1064" y="218"/>
                    <a:pt x="1064" y="300"/>
                  </a:cubicBezTo>
                  <a:lnTo>
                    <a:pt x="1064" y="409"/>
                  </a:lnTo>
                  <a:cubicBezTo>
                    <a:pt x="1064" y="492"/>
                    <a:pt x="1030" y="571"/>
                    <a:pt x="969" y="626"/>
                  </a:cubicBezTo>
                  <a:cubicBezTo>
                    <a:pt x="914" y="677"/>
                    <a:pt x="844" y="704"/>
                    <a:pt x="770" y="704"/>
                  </a:cubicBezTo>
                  <a:close/>
                  <a:moveTo>
                    <a:pt x="770" y="50"/>
                  </a:moveTo>
                  <a:lnTo>
                    <a:pt x="770" y="50"/>
                  </a:lnTo>
                  <a:cubicBezTo>
                    <a:pt x="763" y="50"/>
                    <a:pt x="755" y="50"/>
                    <a:pt x="748" y="51"/>
                  </a:cubicBezTo>
                  <a:cubicBezTo>
                    <a:pt x="620" y="62"/>
                    <a:pt x="520" y="178"/>
                    <a:pt x="520" y="314"/>
                  </a:cubicBezTo>
                  <a:lnTo>
                    <a:pt x="520" y="395"/>
                  </a:lnTo>
                  <a:cubicBezTo>
                    <a:pt x="520" y="532"/>
                    <a:pt x="620" y="648"/>
                    <a:pt x="748" y="659"/>
                  </a:cubicBezTo>
                  <a:cubicBezTo>
                    <a:pt x="819" y="665"/>
                    <a:pt x="887" y="642"/>
                    <a:pt x="939" y="594"/>
                  </a:cubicBezTo>
                  <a:cubicBezTo>
                    <a:pt x="991" y="547"/>
                    <a:pt x="1020" y="479"/>
                    <a:pt x="1020" y="409"/>
                  </a:cubicBezTo>
                  <a:lnTo>
                    <a:pt x="1020" y="300"/>
                  </a:lnTo>
                  <a:cubicBezTo>
                    <a:pt x="1020" y="230"/>
                    <a:pt x="991" y="163"/>
                    <a:pt x="939" y="116"/>
                  </a:cubicBezTo>
                  <a:cubicBezTo>
                    <a:pt x="893" y="73"/>
                    <a:pt x="833" y="50"/>
                    <a:pt x="770" y="50"/>
                  </a:cubicBezTo>
                  <a:close/>
                </a:path>
              </a:pathLst>
            </a:custGeom>
            <a:solidFill>
              <a:srgbClr val="18376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" name="Titel 1">
              <a:extLst>
                <a:ext uri="{FF2B5EF4-FFF2-40B4-BE49-F238E27FC236}">
                  <a16:creationId xmlns:a16="http://schemas.microsoft.com/office/drawing/2014/main" id="{B9D44BDC-CC30-4C7D-9CE5-977A712F8376}"/>
                </a:ext>
              </a:extLst>
            </p:cNvPr>
            <p:cNvSpPr txBox="1">
              <a:spLocks/>
            </p:cNvSpPr>
            <p:nvPr/>
          </p:nvSpPr>
          <p:spPr>
            <a:xfrm>
              <a:off x="8472264" y="6000453"/>
              <a:ext cx="3276364" cy="308865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2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de-CH" sz="1200" b="0"/>
                <a:t>*ZNS = zentrales Nervensystem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16514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/>
              <a:t>Hirntod 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700213"/>
            <a:ext cx="9634351" cy="4465637"/>
          </a:xfrm>
        </p:spPr>
        <p:txBody>
          <a:bodyPr vert="horz" lIns="0" tIns="0" rIns="0" bIns="0" rtlCol="0" anchor="t">
            <a:noAutofit/>
          </a:bodyPr>
          <a:lstStyle/>
          <a:p>
            <a:pPr marL="0" lvl="1" indent="0">
              <a:buNone/>
            </a:pPr>
            <a:r>
              <a:rPr lang="de-CH" sz="2400" dirty="0"/>
              <a:t>Irreversibler Funktionsausfall von Hirn und Hirnstamm</a:t>
            </a:r>
          </a:p>
          <a:p>
            <a:pPr marL="267970" lvl="3" indent="-267970">
              <a:buFont typeface="Symbol" panose="05050102010706020507" pitchFamily="18" charset="2"/>
              <a:buChar char="-"/>
            </a:pPr>
            <a:r>
              <a:rPr lang="de-CH" sz="1800" dirty="0">
                <a:solidFill>
                  <a:srgbClr val="262A5F"/>
                </a:solidFill>
              </a:rPr>
              <a:t>D</a:t>
            </a:r>
            <a:r>
              <a:rPr lang="de-CH" sz="1800" dirty="0"/>
              <a:t>ank mechanischer Beatmung wird der Körper mit Sauerstoff versorgt, </a:t>
            </a:r>
            <a:br>
              <a:rPr lang="de-CH" sz="1800" dirty="0"/>
            </a:br>
            <a:r>
              <a:rPr lang="de-CH" sz="1800" dirty="0"/>
              <a:t>Organe funktionieren weiter</a:t>
            </a:r>
            <a:endParaRPr lang="de-CH" sz="1800" dirty="0">
              <a:ea typeface="Tahoma"/>
              <a:cs typeface="Tahoma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endParaRPr lang="de-CH" sz="1800" dirty="0">
              <a:ea typeface="Tahoma"/>
              <a:cs typeface="Tahoma"/>
            </a:endParaRPr>
          </a:p>
          <a:p>
            <a:pPr marL="0" lvl="1" indent="0">
              <a:buNone/>
            </a:pPr>
            <a:r>
              <a:rPr lang="de-CH" sz="2400" dirty="0"/>
              <a:t>Hirntod ist nicht gleich Koma</a:t>
            </a:r>
          </a:p>
          <a:p>
            <a:pPr marL="267970" lvl="3" indent="-267970">
              <a:buFont typeface="Symbol" panose="05050102010706020507" pitchFamily="18" charset="2"/>
              <a:buChar char="-"/>
            </a:pPr>
            <a:r>
              <a:rPr lang="de-CH" sz="1800" dirty="0">
                <a:solidFill>
                  <a:srgbClr val="2A548A"/>
                </a:solidFill>
              </a:rPr>
              <a:t>Koma = partielle Schädigung des Gehirns, potenziell </a:t>
            </a:r>
            <a:r>
              <a:rPr lang="de-CH" sz="1800" b="1" dirty="0">
                <a:solidFill>
                  <a:srgbClr val="2A548A"/>
                </a:solidFill>
              </a:rPr>
              <a:t>reversibel</a:t>
            </a:r>
            <a:r>
              <a:rPr lang="de-CH" sz="1800" dirty="0">
                <a:solidFill>
                  <a:srgbClr val="2A548A"/>
                </a:solidFill>
              </a:rPr>
              <a:t>, </a:t>
            </a:r>
            <a:br>
              <a:rPr lang="de-CH" sz="1800" dirty="0">
                <a:solidFill>
                  <a:srgbClr val="2A548A"/>
                </a:solidFill>
              </a:rPr>
            </a:br>
            <a:r>
              <a:rPr lang="de-CH" sz="1800" dirty="0">
                <a:solidFill>
                  <a:srgbClr val="2A548A"/>
                </a:solidFill>
              </a:rPr>
              <a:t>Patientinnen und Patienten reagieren auf gewisse Reize und zeigen Hirnaktivität</a:t>
            </a:r>
          </a:p>
          <a:p>
            <a:pPr marL="0" lvl="3" indent="0">
              <a:buNone/>
            </a:pPr>
            <a:endParaRPr lang="de-CH" sz="1800" dirty="0">
              <a:solidFill>
                <a:srgbClr val="2A548A"/>
              </a:solidFill>
              <a:ea typeface="Tahoma"/>
              <a:cs typeface="Tahoma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endParaRPr lang="de-CH" sz="2400" dirty="0">
              <a:ea typeface="Tahoma"/>
              <a:cs typeface="Tahoma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endParaRPr lang="de-CH" sz="1800" dirty="0">
              <a:solidFill>
                <a:srgbClr val="262A5F"/>
              </a:solidFill>
              <a:ea typeface="Tahoma"/>
              <a:cs typeface="Tahoma"/>
            </a:endParaRPr>
          </a:p>
          <a:p>
            <a:endParaRPr lang="de-CH" sz="2400" b="1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B0203-C96F-4F74-BAAE-4C6E77303F7B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27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/>
              <a:t>Postmortale Spende</a:t>
            </a:r>
          </a:p>
        </p:txBody>
      </p:sp>
    </p:spTree>
    <p:extLst>
      <p:ext uri="{BB962C8B-B14F-4D97-AF65-F5344CB8AC3E}">
        <p14:creationId xmlns:p14="http://schemas.microsoft.com/office/powerpoint/2010/main" val="2938914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noProof="0"/>
              <a:t>Hirntod </a:t>
            </a:r>
            <a:r>
              <a:rPr lang="de-CH"/>
              <a:t>– bildgebende Diagnostik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700211"/>
            <a:ext cx="4154908" cy="2986881"/>
          </a:xfrm>
        </p:spPr>
        <p:txBody>
          <a:bodyPr/>
          <a:lstStyle/>
          <a:p>
            <a:pPr marL="0" lvl="1" indent="0">
              <a:buNone/>
            </a:pPr>
            <a:r>
              <a:rPr lang="de-CH" sz="2400"/>
              <a:t>Durchblutetes Gehirn</a:t>
            </a:r>
          </a:p>
          <a:p>
            <a:pPr marL="0" lvl="1" indent="0">
              <a:buNone/>
            </a:pPr>
            <a:endParaRPr lang="de-CH" sz="2400" noProof="0"/>
          </a:p>
          <a:p>
            <a:pPr marL="0" lvl="1" indent="0">
              <a:buNone/>
            </a:pPr>
            <a:endParaRPr lang="de-CH" sz="2400"/>
          </a:p>
          <a:p>
            <a:pPr marL="0" lvl="1" indent="0">
              <a:buNone/>
            </a:pPr>
            <a:endParaRPr lang="de-CH" sz="2400" noProof="0"/>
          </a:p>
          <a:p>
            <a:pPr marL="0" lvl="1" indent="0">
              <a:buNone/>
            </a:pPr>
            <a:endParaRPr lang="de-CH" sz="2400"/>
          </a:p>
          <a:p>
            <a:pPr marL="0" lvl="1" indent="0">
              <a:buNone/>
            </a:pPr>
            <a:endParaRPr lang="de-CH" sz="2400" noProof="0"/>
          </a:p>
          <a:p>
            <a:pPr marL="0" lvl="3" indent="0">
              <a:buNone/>
            </a:pPr>
            <a:endParaRPr lang="de-CH" sz="1800">
              <a:solidFill>
                <a:srgbClr val="262A5F"/>
              </a:solidFill>
            </a:endParaRPr>
          </a:p>
          <a:p>
            <a:endParaRPr lang="de-CH" sz="2400" b="1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2E6BE-51A4-462D-89D7-92D91A84BD49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28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/>
              <a:t>Postmortale Spende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62833C7-DE90-4771-A613-4EA4E53BC6A8}"/>
              </a:ext>
            </a:extLst>
          </p:cNvPr>
          <p:cNvSpPr txBox="1">
            <a:spLocks/>
          </p:cNvSpPr>
          <p:nvPr/>
        </p:nvSpPr>
        <p:spPr>
          <a:xfrm>
            <a:off x="5491605" y="1709769"/>
            <a:ext cx="4149110" cy="28809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Symbol" panose="05050102010706020507" pitchFamily="18" charset="2"/>
              <a:buNone/>
            </a:pPr>
            <a:r>
              <a:rPr lang="de-CH" sz="2400"/>
              <a:t>Nicht durchblutetes Gehirn</a:t>
            </a:r>
          </a:p>
          <a:p>
            <a:pPr marL="0" lvl="3" indent="0">
              <a:buNone/>
            </a:pPr>
            <a:endParaRPr lang="de-CH" sz="2400"/>
          </a:p>
          <a:p>
            <a:pPr marL="0" lvl="3" indent="0">
              <a:buNone/>
            </a:pPr>
            <a:endParaRPr lang="de-CH" sz="1800"/>
          </a:p>
          <a:p>
            <a:pPr marL="0" lvl="3" indent="0">
              <a:buNone/>
            </a:pPr>
            <a:endParaRPr lang="de-CH" sz="1800"/>
          </a:p>
          <a:p>
            <a:pPr marL="0" lvl="3" indent="0">
              <a:buNone/>
            </a:pPr>
            <a:endParaRPr lang="de-CH" sz="1800"/>
          </a:p>
          <a:p>
            <a:pPr marL="0" lvl="3" indent="0">
              <a:buNone/>
            </a:pPr>
            <a:endParaRPr lang="de-CH" sz="1800"/>
          </a:p>
          <a:p>
            <a:pPr marL="0" lvl="3" indent="0">
              <a:buNone/>
            </a:pPr>
            <a:endParaRPr lang="de-CH" sz="1800"/>
          </a:p>
          <a:p>
            <a:pPr marL="0" lvl="3" indent="0">
              <a:buNone/>
            </a:pPr>
            <a:endParaRPr lang="de-CH" sz="180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15F2BBD-334F-40C2-B7AE-A892E29029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46" t="13235" r="5939" b="2088"/>
          <a:stretch/>
        </p:blipFill>
        <p:spPr>
          <a:xfrm>
            <a:off x="767408" y="2487610"/>
            <a:ext cx="1728193" cy="2103074"/>
          </a:xfrm>
          <a:prstGeom prst="rect">
            <a:avLst/>
          </a:prstGeom>
        </p:spPr>
      </p:pic>
      <p:pic>
        <p:nvPicPr>
          <p:cNvPr id="16" name="Picture 2" descr="Normal Brain to compare to what brain death looks like.">
            <a:extLst>
              <a:ext uri="{FF2B5EF4-FFF2-40B4-BE49-F238E27FC236}">
                <a16:creationId xmlns:a16="http://schemas.microsoft.com/office/drawing/2014/main" id="{965C59ED-362C-4EBC-A47F-0B2F24053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008" y="2501629"/>
            <a:ext cx="2016224" cy="210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3DD0E4F7-C67F-4ECD-B662-FB6BD8FDA7B4}"/>
              </a:ext>
            </a:extLst>
          </p:cNvPr>
          <p:cNvSpPr/>
          <p:nvPr/>
        </p:nvSpPr>
        <p:spPr>
          <a:xfrm>
            <a:off x="623392" y="5931745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200">
                <a:solidFill>
                  <a:schemeClr val="accent5"/>
                </a:solidFill>
              </a:rPr>
              <a:t>Quellen: M. van </a:t>
            </a:r>
            <a:r>
              <a:rPr lang="de-CH" sz="1200" err="1">
                <a:solidFill>
                  <a:schemeClr val="accent5"/>
                </a:solidFill>
              </a:rPr>
              <a:t>Straten</a:t>
            </a:r>
            <a:r>
              <a:rPr lang="de-CH" sz="1200">
                <a:solidFill>
                  <a:schemeClr val="accent5"/>
                </a:solidFill>
              </a:rPr>
              <a:t> (2007); </a:t>
            </a:r>
            <a:r>
              <a:rPr lang="en-US" sz="1200">
                <a:solidFill>
                  <a:schemeClr val="accent5"/>
                </a:solidFill>
              </a:rPr>
              <a:t>American Journal of Neuroradiology </a:t>
            </a:r>
            <a:r>
              <a:rPr lang="de-CH" sz="1200">
                <a:solidFill>
                  <a:schemeClr val="accent5"/>
                </a:solidFill>
              </a:rPr>
              <a:t>28 (3) 421-427, </a:t>
            </a:r>
            <a:r>
              <a:rPr lang="de-CH" sz="1200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https://donatelifecalifornia.org/</a:t>
            </a:r>
            <a:r>
              <a:rPr lang="de-CH" sz="1200">
                <a:solidFill>
                  <a:schemeClr val="accent5"/>
                </a:solidFill>
              </a:rPr>
              <a:t> und Kummer (2019); https://ysjournal.com/ </a:t>
            </a:r>
          </a:p>
        </p:txBody>
      </p:sp>
      <p:pic>
        <p:nvPicPr>
          <p:cNvPr id="18" name="Picture 4" descr="A picture of what brain death looks like in the brain. ">
            <a:extLst>
              <a:ext uri="{FF2B5EF4-FFF2-40B4-BE49-F238E27FC236}">
                <a16:creationId xmlns:a16="http://schemas.microsoft.com/office/drawing/2014/main" id="{5D4C75DD-A0B2-4035-B4A4-D82B178E0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296" y="2501629"/>
            <a:ext cx="1994264" cy="208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B9CE7DCC-A161-4860-988A-4F5EDAD8D256}"/>
              </a:ext>
            </a:extLst>
          </p:cNvPr>
          <p:cNvSpPr txBox="1"/>
          <p:nvPr/>
        </p:nvSpPr>
        <p:spPr>
          <a:xfrm>
            <a:off x="788690" y="4801791"/>
            <a:ext cx="413362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/>
              <a:t>CT-Bild/Angiogramm: gesundes Gehirn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DB906C5-268B-475D-8632-84321F468AE0}"/>
              </a:ext>
            </a:extLst>
          </p:cNvPr>
          <p:cNvSpPr txBox="1"/>
          <p:nvPr/>
        </p:nvSpPr>
        <p:spPr>
          <a:xfrm>
            <a:off x="5509881" y="4807916"/>
            <a:ext cx="552634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3" indent="0">
              <a:buNone/>
            </a:pPr>
            <a:r>
              <a:rPr lang="de-CH"/>
              <a:t>CT-Bild/Angiogramm: nicht mehr durchblutetes Gehirn</a:t>
            </a:r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9B7A593-F758-47DA-965B-58EF5DCEC0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1605" y="2474071"/>
            <a:ext cx="3543525" cy="211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083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noProof="0"/>
              <a:t>Hirntod − natürlicher Verlauf vs. Verlauf auf der Intensivstation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7C2F-987E-432B-9AC6-472981E787E1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29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/>
              <a:t>Postmortale Spende</a:t>
            </a:r>
          </a:p>
        </p:txBody>
      </p:sp>
      <p:graphicFrame>
        <p:nvGraphicFramePr>
          <p:cNvPr id="8" name="Inhaltsplatzhalter 8">
            <a:extLst>
              <a:ext uri="{FF2B5EF4-FFF2-40B4-BE49-F238E27FC236}">
                <a16:creationId xmlns:a16="http://schemas.microsoft.com/office/drawing/2014/main" id="{05DF72C9-9AA4-40A5-A582-99C3465C4D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7201241"/>
              </p:ext>
            </p:extLst>
          </p:nvPr>
        </p:nvGraphicFramePr>
        <p:xfrm>
          <a:off x="1199456" y="1533543"/>
          <a:ext cx="4464496" cy="4468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Inhaltsplatzhalter 8">
            <a:extLst>
              <a:ext uri="{FF2B5EF4-FFF2-40B4-BE49-F238E27FC236}">
                <a16:creationId xmlns:a16="http://schemas.microsoft.com/office/drawing/2014/main" id="{B0EAF652-CE46-4509-9A4C-88BFF4078E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0052174"/>
              </p:ext>
            </p:extLst>
          </p:nvPr>
        </p:nvGraphicFramePr>
        <p:xfrm>
          <a:off x="6384032" y="1550543"/>
          <a:ext cx="4536504" cy="4468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12" name="Gerade Verbindung 9">
            <a:extLst>
              <a:ext uri="{FF2B5EF4-FFF2-40B4-BE49-F238E27FC236}">
                <a16:creationId xmlns:a16="http://schemas.microsoft.com/office/drawing/2014/main" id="{BDC1C71B-6861-46B0-9CCD-C754070C616C}"/>
              </a:ext>
            </a:extLst>
          </p:cNvPr>
          <p:cNvCxnSpPr>
            <a:cxnSpLocks/>
          </p:cNvCxnSpPr>
          <p:nvPr/>
        </p:nvCxnSpPr>
        <p:spPr>
          <a:xfrm>
            <a:off x="1055440" y="4653136"/>
            <a:ext cx="9937104" cy="0"/>
          </a:xfrm>
          <a:prstGeom prst="line">
            <a:avLst/>
          </a:prstGeom>
          <a:ln w="190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9593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7C39A9-06C0-4B7D-B45F-1156DA4C3E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Stiftung Swisstransplant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AFEDCCD-F0B7-4D90-B998-D3AAD1856E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noProof="0"/>
              <a:t>01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D79CF60-2AB7-483E-A133-F685888000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07172" y="2373836"/>
            <a:ext cx="6121276" cy="587112"/>
          </a:xfrm>
        </p:spPr>
        <p:txBody>
          <a:bodyPr/>
          <a:lstStyle/>
          <a:p>
            <a:r>
              <a:rPr lang="de-CH" noProof="0"/>
              <a:t>Swisstransplant </a:t>
            </a:r>
          </a:p>
          <a:p>
            <a:r>
              <a:rPr lang="de-CH" b="1" noProof="0"/>
              <a:t>Aufbau und Organisation</a:t>
            </a:r>
          </a:p>
        </p:txBody>
      </p:sp>
    </p:spTree>
    <p:extLst>
      <p:ext uri="{BB962C8B-B14F-4D97-AF65-F5344CB8AC3E}">
        <p14:creationId xmlns:p14="http://schemas.microsoft.com/office/powerpoint/2010/main" val="324750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Wer wird Organspenderin oder Organspender?</a:t>
            </a:r>
            <a:endParaRPr lang="de-CH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7B4A7-5775-4BB4-AB90-B33635DC6622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30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/>
              <a:t>Postmortale Spende</a:t>
            </a:r>
          </a:p>
        </p:txBody>
      </p:sp>
      <p:sp>
        <p:nvSpPr>
          <p:cNvPr id="17" name="Flussdiagramm: Verbinder 16">
            <a:extLst>
              <a:ext uri="{FF2B5EF4-FFF2-40B4-BE49-F238E27FC236}">
                <a16:creationId xmlns:a16="http://schemas.microsoft.com/office/drawing/2014/main" id="{32A561E7-D210-4D0C-877D-6081F709B20E}"/>
              </a:ext>
            </a:extLst>
          </p:cNvPr>
          <p:cNvSpPr/>
          <p:nvPr/>
        </p:nvSpPr>
        <p:spPr>
          <a:xfrm>
            <a:off x="1055440" y="2225651"/>
            <a:ext cx="2197394" cy="2160241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/>
              <a:t>Mechanische Beatmung</a:t>
            </a:r>
          </a:p>
        </p:txBody>
      </p:sp>
      <p:sp>
        <p:nvSpPr>
          <p:cNvPr id="31" name="Flussdiagramm: Verbinder 30">
            <a:extLst>
              <a:ext uri="{FF2B5EF4-FFF2-40B4-BE49-F238E27FC236}">
                <a16:creationId xmlns:a16="http://schemas.microsoft.com/office/drawing/2014/main" id="{0A154284-E990-49CA-8B7F-7858241F2FB6}"/>
              </a:ext>
            </a:extLst>
          </p:cNvPr>
          <p:cNvSpPr/>
          <p:nvPr/>
        </p:nvSpPr>
        <p:spPr>
          <a:xfrm>
            <a:off x="3701772" y="2225651"/>
            <a:ext cx="2197394" cy="2160241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200"/>
              </a:lnSpc>
              <a:spcBef>
                <a:spcPts val="600"/>
              </a:spcBef>
              <a:buSzPct val="100000"/>
            </a:pPr>
            <a:r>
              <a:rPr lang="de-CH"/>
              <a:t>Hirntod mit bekannter Ursache</a:t>
            </a:r>
            <a:endParaRPr lang="de-DE"/>
          </a:p>
        </p:txBody>
      </p:sp>
      <p:sp>
        <p:nvSpPr>
          <p:cNvPr id="32" name="Flussdiagramm: Verbinder 31">
            <a:extLst>
              <a:ext uri="{FF2B5EF4-FFF2-40B4-BE49-F238E27FC236}">
                <a16:creationId xmlns:a16="http://schemas.microsoft.com/office/drawing/2014/main" id="{3678E237-3604-451C-B7AD-F7FCFD469BB4}"/>
              </a:ext>
            </a:extLst>
          </p:cNvPr>
          <p:cNvSpPr/>
          <p:nvPr/>
        </p:nvSpPr>
        <p:spPr>
          <a:xfrm>
            <a:off x="6348104" y="2225651"/>
            <a:ext cx="2207613" cy="216024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200"/>
              </a:lnSpc>
              <a:spcBef>
                <a:spcPts val="600"/>
              </a:spcBef>
              <a:buSzPct val="100000"/>
            </a:pPr>
            <a:r>
              <a:rPr lang="de-CH"/>
              <a:t>Keine </a:t>
            </a:r>
            <a:br>
              <a:rPr lang="de-CH"/>
            </a:br>
            <a:r>
              <a:rPr lang="de-CH"/>
              <a:t>Kontra-indikation </a:t>
            </a:r>
            <a:endParaRPr lang="de-DE"/>
          </a:p>
        </p:txBody>
      </p:sp>
      <p:sp>
        <p:nvSpPr>
          <p:cNvPr id="14" name="Flussdiagramm: Verbinder 13">
            <a:extLst>
              <a:ext uri="{FF2B5EF4-FFF2-40B4-BE49-F238E27FC236}">
                <a16:creationId xmlns:a16="http://schemas.microsoft.com/office/drawing/2014/main" id="{FEE541D6-4F4F-4EC6-B180-24D628587713}"/>
              </a:ext>
            </a:extLst>
          </p:cNvPr>
          <p:cNvSpPr/>
          <p:nvPr/>
        </p:nvSpPr>
        <p:spPr>
          <a:xfrm>
            <a:off x="9004656" y="2225651"/>
            <a:ext cx="2197394" cy="2160241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200"/>
              </a:lnSpc>
              <a:spcBef>
                <a:spcPts val="600"/>
              </a:spcBef>
              <a:buSzPct val="100000"/>
            </a:pPr>
            <a:r>
              <a:rPr lang="de-CH"/>
              <a:t>Einwilligung zur Spende</a:t>
            </a:r>
            <a:endParaRPr lang="de-DE" err="1"/>
          </a:p>
        </p:txBody>
      </p:sp>
      <p:sp>
        <p:nvSpPr>
          <p:cNvPr id="3" name="Pfeil: nach rechts 2">
            <a:extLst>
              <a:ext uri="{FF2B5EF4-FFF2-40B4-BE49-F238E27FC236}">
                <a16:creationId xmlns:a16="http://schemas.microsoft.com/office/drawing/2014/main" id="{3945F603-3D16-48B8-9393-8B26A76AA49B}"/>
              </a:ext>
            </a:extLst>
          </p:cNvPr>
          <p:cNvSpPr/>
          <p:nvPr/>
        </p:nvSpPr>
        <p:spPr>
          <a:xfrm>
            <a:off x="3132077" y="3013873"/>
            <a:ext cx="797620" cy="671509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0" name="Pfeil: nach rechts 29">
            <a:extLst>
              <a:ext uri="{FF2B5EF4-FFF2-40B4-BE49-F238E27FC236}">
                <a16:creationId xmlns:a16="http://schemas.microsoft.com/office/drawing/2014/main" id="{3710CD95-D3C7-40C0-9FF0-486DE2F3C302}"/>
              </a:ext>
            </a:extLst>
          </p:cNvPr>
          <p:cNvSpPr/>
          <p:nvPr/>
        </p:nvSpPr>
        <p:spPr>
          <a:xfrm>
            <a:off x="5769782" y="3013873"/>
            <a:ext cx="797620" cy="671509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3" name="Pfeil: nach rechts 32">
            <a:extLst>
              <a:ext uri="{FF2B5EF4-FFF2-40B4-BE49-F238E27FC236}">
                <a16:creationId xmlns:a16="http://schemas.microsoft.com/office/drawing/2014/main" id="{BFE8D588-1FC6-4158-B89C-D817EEAC6A06}"/>
              </a:ext>
            </a:extLst>
          </p:cNvPr>
          <p:cNvSpPr/>
          <p:nvPr/>
        </p:nvSpPr>
        <p:spPr>
          <a:xfrm>
            <a:off x="8472264" y="3013873"/>
            <a:ext cx="797620" cy="671509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1" name="Grafik 10" descr="Ein Bild, das Grafiken, Clipart, Symbol, Design enthält.&#10;&#10;Automatisch generierte Beschreibung">
            <a:extLst>
              <a:ext uri="{FF2B5EF4-FFF2-40B4-BE49-F238E27FC236}">
                <a16:creationId xmlns:a16="http://schemas.microsoft.com/office/drawing/2014/main" id="{0B54524F-11CE-0089-86CA-6F1711F248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508" y="4975173"/>
            <a:ext cx="750646" cy="750646"/>
          </a:xfrm>
          <a:prstGeom prst="rect">
            <a:avLst/>
          </a:prstGeom>
        </p:spPr>
      </p:pic>
      <p:pic>
        <p:nvPicPr>
          <p:cNvPr id="12" name="Grafik 11" descr="Ein Bild, das Kreis, Grafiken, Astronomie, Design enthält.&#10;&#10;Automatisch generierte Beschreibung">
            <a:extLst>
              <a:ext uri="{FF2B5EF4-FFF2-40B4-BE49-F238E27FC236}">
                <a16:creationId xmlns:a16="http://schemas.microsoft.com/office/drawing/2014/main" id="{49E1B6EB-3DD3-A0F1-9AC7-7CDC57F1A6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724" y="4942266"/>
            <a:ext cx="750645" cy="750645"/>
          </a:xfrm>
          <a:prstGeom prst="rect">
            <a:avLst/>
          </a:prstGeom>
        </p:spPr>
      </p:pic>
      <p:pic>
        <p:nvPicPr>
          <p:cNvPr id="13" name="Grafik 12" descr="Ein Bild, das Symbol, Grafiken enthält.&#10;&#10;Automatisch generierte Beschreibung">
            <a:extLst>
              <a:ext uri="{FF2B5EF4-FFF2-40B4-BE49-F238E27FC236}">
                <a16:creationId xmlns:a16="http://schemas.microsoft.com/office/drawing/2014/main" id="{9F631902-A010-48B0-EE3D-7F1184D476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219" y="4800662"/>
            <a:ext cx="1046267" cy="104406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EC447FC-CDFD-868A-B0E2-792BEEE66C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9812" y="4942265"/>
            <a:ext cx="750646" cy="750646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281908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974263-29EB-40DD-AEE8-EB60B6D21A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Ablauf einer Organspende</a:t>
            </a:r>
            <a:br>
              <a:rPr lang="de-DE"/>
            </a:b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AB0CEEB-FF8A-46EC-ADE3-C7A3B46F84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dirty="0"/>
              <a:t>04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A7A2CA-8533-4DD9-857C-583E54B929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/>
              <a:t>Swisstransplant</a:t>
            </a:r>
          </a:p>
          <a:p>
            <a:r>
              <a:rPr lang="de-CH" b="1"/>
              <a:t>Organspendeprozess</a:t>
            </a:r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3421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err="1"/>
              <a:t>Organspendeprozess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700213"/>
            <a:ext cx="6384879" cy="4465637"/>
          </a:xfrm>
        </p:spPr>
        <p:txBody>
          <a:bodyPr/>
          <a:lstStyle/>
          <a:p>
            <a:pPr marL="0" lvl="1" indent="0">
              <a:buNone/>
            </a:pPr>
            <a:r>
              <a:rPr lang="de-CH" sz="2400" noProof="0" dirty="0"/>
              <a:t>Einweisung ins Spital</a:t>
            </a:r>
          </a:p>
          <a:p>
            <a:pPr marL="0" lvl="1" indent="0">
              <a:buNone/>
            </a:pPr>
            <a:endParaRPr lang="de-CH" sz="2400" dirty="0"/>
          </a:p>
          <a:p>
            <a:pPr marL="0" lvl="1" indent="0">
              <a:buNone/>
            </a:pPr>
            <a:r>
              <a:rPr lang="de-CH" sz="2400" noProof="0" dirty="0"/>
              <a:t>Behandlung Intensivstation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künstliche Beatmung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medikamentöse Kreislaufunterstützung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Hirn und Hirnstamm unwiderruflich geschädigt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weiterführende Behandlung aussichtslos</a:t>
            </a:r>
          </a:p>
          <a:p>
            <a:pPr marL="0" lvl="3" indent="0">
              <a:buNone/>
            </a:pPr>
            <a:endParaRPr lang="de-CH" sz="1800" dirty="0">
              <a:solidFill>
                <a:srgbClr val="262A5F"/>
              </a:solidFill>
            </a:endParaRPr>
          </a:p>
          <a:p>
            <a:pPr marL="0" lvl="1" indent="0">
              <a:buNone/>
            </a:pPr>
            <a:r>
              <a:rPr lang="de-CH" dirty="0"/>
              <a:t>Die Heilung der Patientin/des Patienten steht im Vordergrund. </a:t>
            </a:r>
            <a:br>
              <a:rPr lang="de-CH" dirty="0"/>
            </a:br>
            <a:r>
              <a:rPr lang="de-CH" dirty="0"/>
              <a:t>Erst wenn die Behandlung aussichtslos ist, kann </a:t>
            </a:r>
            <a:br>
              <a:rPr lang="de-CH" dirty="0"/>
            </a:br>
            <a:r>
              <a:rPr lang="de-CH" dirty="0"/>
              <a:t>eine Organspende in Betracht gezogen werden. </a:t>
            </a:r>
          </a:p>
          <a:p>
            <a:endParaRPr lang="de-CH" sz="2400" b="1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7616E-6356-4280-A8D8-77179B4A359F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32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Ablauf einer Organspende</a:t>
            </a:r>
          </a:p>
        </p:txBody>
      </p:sp>
      <p:pic>
        <p:nvPicPr>
          <p:cNvPr id="9" name="Grafik 8" descr="Ein Bild, das Text, schließen, Auto enthält.&#10;&#10;Automatisch generierte Beschreibung">
            <a:extLst>
              <a:ext uri="{FF2B5EF4-FFF2-40B4-BE49-F238E27FC236}">
                <a16:creationId xmlns:a16="http://schemas.microsoft.com/office/drawing/2014/main" id="{46611504-5F4D-4FD0-8229-725E521CB7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200" y="1579052"/>
            <a:ext cx="3243283" cy="168326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07EDE3F-CA39-4C91-B80A-9E500BAD51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38" b="28893"/>
          <a:stretch/>
        </p:blipFill>
        <p:spPr>
          <a:xfrm>
            <a:off x="7981200" y="3689956"/>
            <a:ext cx="3203436" cy="187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274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/>
              <a:t>Organspendeprozess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700213"/>
            <a:ext cx="11086888" cy="4465637"/>
          </a:xfrm>
        </p:spPr>
        <p:txBody>
          <a:bodyPr/>
          <a:lstStyle/>
          <a:p>
            <a:pPr marL="0" lvl="1" indent="0">
              <a:buNone/>
            </a:pPr>
            <a:r>
              <a:rPr lang="de-CH" sz="2400" dirty="0"/>
              <a:t>Hirntoddiagnostik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4-Augen-Prinzip: zwei von der Behandlung unabhängige Ärztinnen und Ärzte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7 klinische Zeichen: Überprüfen aller Hirnstammreflexe</a:t>
            </a:r>
          </a:p>
          <a:p>
            <a:pPr marL="0" lvl="3" indent="0">
              <a:buNone/>
            </a:pPr>
            <a:endParaRPr lang="de-CH" sz="1800" dirty="0"/>
          </a:p>
          <a:p>
            <a:pPr marL="0" lvl="3" indent="0">
              <a:buNone/>
            </a:pPr>
            <a:r>
              <a:rPr lang="de-CH" sz="1800" dirty="0"/>
              <a:t>Beispiele von normalen und pathologischen Reaktionen</a:t>
            </a:r>
          </a:p>
          <a:p>
            <a:pPr marL="0" lvl="3" indent="0">
              <a:buNone/>
            </a:pPr>
            <a:endParaRPr lang="de-CH" sz="18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90025" y="6414667"/>
            <a:ext cx="662359" cy="180318"/>
          </a:xfrm>
        </p:spPr>
        <p:txBody>
          <a:bodyPr/>
          <a:lstStyle/>
          <a:p>
            <a:fld id="{8DD4D65E-6B80-4F0B-90A3-2041D5152682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33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Ablauf einer Organspende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3A2FBAE-CF5E-4F2C-8562-52D2DAB69C98}"/>
              </a:ext>
            </a:extLst>
          </p:cNvPr>
          <p:cNvSpPr txBox="1"/>
          <p:nvPr/>
        </p:nvSpPr>
        <p:spPr>
          <a:xfrm>
            <a:off x="746125" y="5541089"/>
            <a:ext cx="2795086" cy="2641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buSzPct val="100000"/>
            </a:pPr>
            <a:r>
              <a:rPr lang="de-CH"/>
              <a:t>Hornhautreflex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A31C7D0-8A59-490B-A43E-3D08045155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066" b="11240"/>
          <a:stretch/>
        </p:blipFill>
        <p:spPr>
          <a:xfrm>
            <a:off x="2279576" y="3840356"/>
            <a:ext cx="1643060" cy="146722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F2C1C7F-BE08-4447-ACAE-44919A5848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5" r="11053" b="10582"/>
          <a:stretch/>
        </p:blipFill>
        <p:spPr>
          <a:xfrm>
            <a:off x="731103" y="3840356"/>
            <a:ext cx="1582552" cy="146722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0D4B71A-0EC2-4172-9DC8-2B227F22A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2691" y="3846306"/>
            <a:ext cx="1687385" cy="146127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E30B9B6-AF6F-41B0-87D5-EABAA27368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846305"/>
            <a:ext cx="1628148" cy="146127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E7ACACD-4AD6-45F2-9F92-A65F83B807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7181" y="3846304"/>
            <a:ext cx="1576193" cy="146127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7720CC43-0EAF-4928-9FD6-7135BC64FD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6400" y="3840356"/>
            <a:ext cx="1617896" cy="1466072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C24A811-47B5-4AF5-9E9E-939AD7B22442}"/>
              </a:ext>
            </a:extLst>
          </p:cNvPr>
          <p:cNvSpPr txBox="1"/>
          <p:nvPr/>
        </p:nvSpPr>
        <p:spPr>
          <a:xfrm>
            <a:off x="4412691" y="5541088"/>
            <a:ext cx="2795086" cy="2641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buSzPct val="100000"/>
            </a:pPr>
            <a:r>
              <a:rPr lang="de-CH" err="1"/>
              <a:t>Vestibulookuläre</a:t>
            </a:r>
            <a:r>
              <a:rPr lang="de-CH"/>
              <a:t> Reflexe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BA39DAA-82EE-4D0C-B076-E3DCC2CBCE6E}"/>
              </a:ext>
            </a:extLst>
          </p:cNvPr>
          <p:cNvSpPr txBox="1"/>
          <p:nvPr/>
        </p:nvSpPr>
        <p:spPr>
          <a:xfrm>
            <a:off x="8154841" y="5541088"/>
            <a:ext cx="2795086" cy="2641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buSzPct val="100000"/>
            </a:pPr>
            <a:r>
              <a:rPr lang="de-CH"/>
              <a:t>Mydriase</a:t>
            </a:r>
          </a:p>
        </p:txBody>
      </p:sp>
    </p:spTree>
    <p:extLst>
      <p:ext uri="{BB962C8B-B14F-4D97-AF65-F5344CB8AC3E}">
        <p14:creationId xmlns:p14="http://schemas.microsoft.com/office/powerpoint/2010/main" val="34967717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err="1"/>
              <a:t>Organspendeprozess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700213"/>
            <a:ext cx="9814371" cy="4465637"/>
          </a:xfrm>
        </p:spPr>
        <p:txBody>
          <a:bodyPr vert="horz" lIns="0" tIns="0" rIns="0" bIns="0" rtlCol="0" anchor="t">
            <a:noAutofit/>
          </a:bodyPr>
          <a:lstStyle/>
          <a:p>
            <a:pPr marL="0" lvl="1" indent="0">
              <a:buNone/>
            </a:pPr>
            <a:r>
              <a:rPr lang="de-CH" sz="2400" dirty="0"/>
              <a:t>Einwilligung</a:t>
            </a:r>
          </a:p>
          <a:p>
            <a:pPr marL="267970" lvl="3" indent="-267970">
              <a:buFont typeface="Symbol" panose="05050102010706020507" pitchFamily="18" charset="2"/>
              <a:buChar char="-"/>
            </a:pPr>
            <a:r>
              <a:rPr lang="de-CH" sz="1800" dirty="0"/>
              <a:t>1. Gespräch: Information infauste (aussichtslose) Prognose/Hirntod</a:t>
            </a:r>
            <a:endParaRPr lang="de-CH" sz="1800" dirty="0">
              <a:cs typeface="Arial" panose="020B0604020202020204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r>
              <a:rPr lang="de-CH" sz="1800" dirty="0"/>
              <a:t>2. Gespräch: Frage nach dem Willen der verstorbenen Person bezüglich Organspende</a:t>
            </a:r>
            <a:endParaRPr lang="de-CH" sz="1800" dirty="0">
              <a:cs typeface="Arial" panose="020B0604020202020204"/>
            </a:endParaRPr>
          </a:p>
          <a:p>
            <a:pPr marL="0" lvl="3" indent="0">
              <a:buNone/>
            </a:pPr>
            <a:endParaRPr lang="de-CH" sz="1800" dirty="0">
              <a:cs typeface="Arial" panose="020B0604020202020204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endParaRPr lang="de-CH" sz="1800" dirty="0">
              <a:cs typeface="Arial" panose="020B0604020202020204"/>
            </a:endParaRPr>
          </a:p>
          <a:p>
            <a:pPr marL="0" lvl="3" indent="0">
              <a:buNone/>
            </a:pPr>
            <a:r>
              <a:rPr lang="de-CH" sz="1800" dirty="0"/>
              <a:t>	Entscheidungsfindung ohne Zeitdruck</a:t>
            </a:r>
          </a:p>
          <a:p>
            <a:pPr marL="0" lvl="3" indent="0">
              <a:buNone/>
            </a:pPr>
            <a:endParaRPr lang="de-CH" sz="18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29789-F728-4150-B09C-EA38A268C4D6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34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Ablauf einer Organspende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E025A29-E4A3-4F03-94A9-91B25ACA11B3}"/>
              </a:ext>
            </a:extLst>
          </p:cNvPr>
          <p:cNvGrpSpPr>
            <a:grpSpLocks noChangeAspect="1"/>
          </p:cNvGrpSpPr>
          <p:nvPr/>
        </p:nvGrpSpPr>
        <p:grpSpPr>
          <a:xfrm>
            <a:off x="867352" y="3472818"/>
            <a:ext cx="540000" cy="541337"/>
            <a:chOff x="1850171" y="522467"/>
            <a:chExt cx="540000" cy="541337"/>
          </a:xfrm>
        </p:grpSpPr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91FC0D09-50F9-46FF-8F0E-01A237B50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171" y="522467"/>
              <a:ext cx="540000" cy="541337"/>
            </a:xfrm>
            <a:prstGeom prst="ellipse">
              <a:avLst/>
            </a:prstGeom>
            <a:solidFill>
              <a:srgbClr val="F2AF5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E19F942B-A587-4939-99FC-C3769DC864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6413" y="640373"/>
              <a:ext cx="307516" cy="307914"/>
            </a:xfrm>
            <a:custGeom>
              <a:avLst/>
              <a:gdLst>
                <a:gd name="T0" fmla="*/ 772 w 1543"/>
                <a:gd name="T1" fmla="*/ 1542 h 1542"/>
                <a:gd name="T2" fmla="*/ 772 w 1543"/>
                <a:gd name="T3" fmla="*/ 0 h 1542"/>
                <a:gd name="T4" fmla="*/ 772 w 1543"/>
                <a:gd name="T5" fmla="*/ 1542 h 1542"/>
                <a:gd name="T6" fmla="*/ 772 w 1543"/>
                <a:gd name="T7" fmla="*/ 44 h 1542"/>
                <a:gd name="T8" fmla="*/ 772 w 1543"/>
                <a:gd name="T9" fmla="*/ 1498 h 1542"/>
                <a:gd name="T10" fmla="*/ 772 w 1543"/>
                <a:gd name="T11" fmla="*/ 44 h 1542"/>
                <a:gd name="T12" fmla="*/ 772 w 1543"/>
                <a:gd name="T13" fmla="*/ 1412 h 1542"/>
                <a:gd name="T14" fmla="*/ 772 w 1543"/>
                <a:gd name="T15" fmla="*/ 1303 h 1542"/>
                <a:gd name="T16" fmla="*/ 772 w 1543"/>
                <a:gd name="T17" fmla="*/ 1412 h 1542"/>
                <a:gd name="T18" fmla="*/ 772 w 1543"/>
                <a:gd name="T19" fmla="*/ 1347 h 1542"/>
                <a:gd name="T20" fmla="*/ 772 w 1543"/>
                <a:gd name="T21" fmla="*/ 1368 h 1542"/>
                <a:gd name="T22" fmla="*/ 772 w 1543"/>
                <a:gd name="T23" fmla="*/ 1347 h 1542"/>
                <a:gd name="T24" fmla="*/ 348 w 1543"/>
                <a:gd name="T25" fmla="*/ 1216 h 1542"/>
                <a:gd name="T26" fmla="*/ 329 w 1543"/>
                <a:gd name="T27" fmla="*/ 1184 h 1542"/>
                <a:gd name="T28" fmla="*/ 779 w 1543"/>
                <a:gd name="T29" fmla="*/ 541 h 1542"/>
                <a:gd name="T30" fmla="*/ 1211 w 1543"/>
                <a:gd name="T31" fmla="*/ 332 h 1542"/>
                <a:gd name="T32" fmla="*/ 1001 w 1543"/>
                <a:gd name="T33" fmla="*/ 768 h 1542"/>
                <a:gd name="T34" fmla="*/ 358 w 1543"/>
                <a:gd name="T35" fmla="*/ 1214 h 1542"/>
                <a:gd name="T36" fmla="*/ 1143 w 1543"/>
                <a:gd name="T37" fmla="*/ 399 h 1542"/>
                <a:gd name="T38" fmla="*/ 800 w 1543"/>
                <a:gd name="T39" fmla="*/ 579 h 1542"/>
                <a:gd name="T40" fmla="*/ 400 w 1543"/>
                <a:gd name="T41" fmla="*/ 1142 h 1542"/>
                <a:gd name="T42" fmla="*/ 962 w 1543"/>
                <a:gd name="T43" fmla="*/ 747 h 1542"/>
                <a:gd name="T44" fmla="*/ 1358 w 1543"/>
                <a:gd name="T45" fmla="*/ 826 h 1542"/>
                <a:gd name="T46" fmla="*/ 1304 w 1543"/>
                <a:gd name="T47" fmla="*/ 771 h 1542"/>
                <a:gd name="T48" fmla="*/ 1413 w 1543"/>
                <a:gd name="T49" fmla="*/ 771 h 1542"/>
                <a:gd name="T50" fmla="*/ 1358 w 1543"/>
                <a:gd name="T51" fmla="*/ 760 h 1542"/>
                <a:gd name="T52" fmla="*/ 1348 w 1543"/>
                <a:gd name="T53" fmla="*/ 771 h 1542"/>
                <a:gd name="T54" fmla="*/ 1369 w 1543"/>
                <a:gd name="T55" fmla="*/ 771 h 1542"/>
                <a:gd name="T56" fmla="*/ 185 w 1543"/>
                <a:gd name="T57" fmla="*/ 826 h 1542"/>
                <a:gd name="T58" fmla="*/ 131 w 1543"/>
                <a:gd name="T59" fmla="*/ 771 h 1542"/>
                <a:gd name="T60" fmla="*/ 240 w 1543"/>
                <a:gd name="T61" fmla="*/ 771 h 1542"/>
                <a:gd name="T62" fmla="*/ 185 w 1543"/>
                <a:gd name="T63" fmla="*/ 760 h 1542"/>
                <a:gd name="T64" fmla="*/ 175 w 1543"/>
                <a:gd name="T65" fmla="*/ 771 h 1542"/>
                <a:gd name="T66" fmla="*/ 196 w 1543"/>
                <a:gd name="T67" fmla="*/ 771 h 1542"/>
                <a:gd name="T68" fmla="*/ 772 w 1543"/>
                <a:gd name="T69" fmla="*/ 239 h 1542"/>
                <a:gd name="T70" fmla="*/ 717 w 1543"/>
                <a:gd name="T71" fmla="*/ 185 h 1542"/>
                <a:gd name="T72" fmla="*/ 826 w 1543"/>
                <a:gd name="T73" fmla="*/ 185 h 1542"/>
                <a:gd name="T74" fmla="*/ 772 w 1543"/>
                <a:gd name="T75" fmla="*/ 174 h 1542"/>
                <a:gd name="T76" fmla="*/ 761 w 1543"/>
                <a:gd name="T77" fmla="*/ 185 h 1542"/>
                <a:gd name="T78" fmla="*/ 782 w 1543"/>
                <a:gd name="T79" fmla="*/ 185 h 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43" h="1542">
                  <a:moveTo>
                    <a:pt x="772" y="1542"/>
                  </a:moveTo>
                  <a:lnTo>
                    <a:pt x="772" y="1542"/>
                  </a:lnTo>
                  <a:cubicBezTo>
                    <a:pt x="346" y="1542"/>
                    <a:pt x="0" y="1196"/>
                    <a:pt x="0" y="771"/>
                  </a:cubicBezTo>
                  <a:cubicBezTo>
                    <a:pt x="0" y="346"/>
                    <a:pt x="346" y="0"/>
                    <a:pt x="772" y="0"/>
                  </a:cubicBezTo>
                  <a:cubicBezTo>
                    <a:pt x="1197" y="0"/>
                    <a:pt x="1543" y="346"/>
                    <a:pt x="1543" y="771"/>
                  </a:cubicBezTo>
                  <a:cubicBezTo>
                    <a:pt x="1543" y="1196"/>
                    <a:pt x="1197" y="1542"/>
                    <a:pt x="772" y="1542"/>
                  </a:cubicBezTo>
                  <a:close/>
                  <a:moveTo>
                    <a:pt x="772" y="44"/>
                  </a:moveTo>
                  <a:lnTo>
                    <a:pt x="772" y="44"/>
                  </a:lnTo>
                  <a:cubicBezTo>
                    <a:pt x="371" y="44"/>
                    <a:pt x="44" y="370"/>
                    <a:pt x="44" y="771"/>
                  </a:cubicBezTo>
                  <a:cubicBezTo>
                    <a:pt x="44" y="1172"/>
                    <a:pt x="371" y="1498"/>
                    <a:pt x="772" y="1498"/>
                  </a:cubicBezTo>
                  <a:cubicBezTo>
                    <a:pt x="1173" y="1498"/>
                    <a:pt x="1499" y="1172"/>
                    <a:pt x="1499" y="771"/>
                  </a:cubicBezTo>
                  <a:cubicBezTo>
                    <a:pt x="1499" y="370"/>
                    <a:pt x="1173" y="44"/>
                    <a:pt x="772" y="44"/>
                  </a:cubicBezTo>
                  <a:close/>
                  <a:moveTo>
                    <a:pt x="772" y="1412"/>
                  </a:moveTo>
                  <a:lnTo>
                    <a:pt x="772" y="1412"/>
                  </a:lnTo>
                  <a:cubicBezTo>
                    <a:pt x="742" y="1412"/>
                    <a:pt x="717" y="1387"/>
                    <a:pt x="717" y="1357"/>
                  </a:cubicBezTo>
                  <a:cubicBezTo>
                    <a:pt x="717" y="1327"/>
                    <a:pt x="742" y="1303"/>
                    <a:pt x="772" y="1303"/>
                  </a:cubicBezTo>
                  <a:cubicBezTo>
                    <a:pt x="802" y="1303"/>
                    <a:pt x="826" y="1327"/>
                    <a:pt x="826" y="1357"/>
                  </a:cubicBezTo>
                  <a:cubicBezTo>
                    <a:pt x="826" y="1387"/>
                    <a:pt x="802" y="1412"/>
                    <a:pt x="772" y="1412"/>
                  </a:cubicBezTo>
                  <a:close/>
                  <a:moveTo>
                    <a:pt x="772" y="1347"/>
                  </a:moveTo>
                  <a:lnTo>
                    <a:pt x="772" y="1347"/>
                  </a:lnTo>
                  <a:cubicBezTo>
                    <a:pt x="766" y="1347"/>
                    <a:pt x="761" y="1352"/>
                    <a:pt x="761" y="1357"/>
                  </a:cubicBezTo>
                  <a:cubicBezTo>
                    <a:pt x="761" y="1363"/>
                    <a:pt x="766" y="1368"/>
                    <a:pt x="772" y="1368"/>
                  </a:cubicBezTo>
                  <a:cubicBezTo>
                    <a:pt x="778" y="1368"/>
                    <a:pt x="782" y="1363"/>
                    <a:pt x="782" y="1357"/>
                  </a:cubicBezTo>
                  <a:cubicBezTo>
                    <a:pt x="782" y="1352"/>
                    <a:pt x="778" y="1347"/>
                    <a:pt x="772" y="1347"/>
                  </a:cubicBezTo>
                  <a:close/>
                  <a:moveTo>
                    <a:pt x="348" y="1216"/>
                  </a:moveTo>
                  <a:lnTo>
                    <a:pt x="348" y="1216"/>
                  </a:lnTo>
                  <a:cubicBezTo>
                    <a:pt x="342" y="1216"/>
                    <a:pt x="337" y="1214"/>
                    <a:pt x="333" y="1210"/>
                  </a:cubicBezTo>
                  <a:cubicBezTo>
                    <a:pt x="326" y="1203"/>
                    <a:pt x="324" y="1193"/>
                    <a:pt x="329" y="1184"/>
                  </a:cubicBezTo>
                  <a:lnTo>
                    <a:pt x="541" y="779"/>
                  </a:lnTo>
                  <a:cubicBezTo>
                    <a:pt x="596" y="678"/>
                    <a:pt x="679" y="596"/>
                    <a:pt x="779" y="541"/>
                  </a:cubicBezTo>
                  <a:lnTo>
                    <a:pt x="1185" y="328"/>
                  </a:lnTo>
                  <a:cubicBezTo>
                    <a:pt x="1194" y="323"/>
                    <a:pt x="1204" y="325"/>
                    <a:pt x="1211" y="332"/>
                  </a:cubicBezTo>
                  <a:cubicBezTo>
                    <a:pt x="1218" y="339"/>
                    <a:pt x="1219" y="349"/>
                    <a:pt x="1215" y="358"/>
                  </a:cubicBezTo>
                  <a:lnTo>
                    <a:pt x="1001" y="768"/>
                  </a:lnTo>
                  <a:cubicBezTo>
                    <a:pt x="946" y="865"/>
                    <a:pt x="865" y="945"/>
                    <a:pt x="768" y="999"/>
                  </a:cubicBezTo>
                  <a:lnTo>
                    <a:pt x="358" y="1214"/>
                  </a:lnTo>
                  <a:cubicBezTo>
                    <a:pt x="355" y="1216"/>
                    <a:pt x="352" y="1216"/>
                    <a:pt x="348" y="1216"/>
                  </a:cubicBezTo>
                  <a:close/>
                  <a:moveTo>
                    <a:pt x="1143" y="399"/>
                  </a:moveTo>
                  <a:lnTo>
                    <a:pt x="1143" y="399"/>
                  </a:lnTo>
                  <a:lnTo>
                    <a:pt x="800" y="579"/>
                  </a:lnTo>
                  <a:cubicBezTo>
                    <a:pt x="707" y="630"/>
                    <a:pt x="631" y="707"/>
                    <a:pt x="579" y="799"/>
                  </a:cubicBezTo>
                  <a:lnTo>
                    <a:pt x="400" y="1142"/>
                  </a:lnTo>
                  <a:lnTo>
                    <a:pt x="747" y="960"/>
                  </a:lnTo>
                  <a:cubicBezTo>
                    <a:pt x="837" y="910"/>
                    <a:pt x="911" y="836"/>
                    <a:pt x="962" y="747"/>
                  </a:cubicBezTo>
                  <a:lnTo>
                    <a:pt x="1143" y="399"/>
                  </a:lnTo>
                  <a:close/>
                  <a:moveTo>
                    <a:pt x="1358" y="826"/>
                  </a:moveTo>
                  <a:lnTo>
                    <a:pt x="1358" y="826"/>
                  </a:lnTo>
                  <a:cubicBezTo>
                    <a:pt x="1328" y="826"/>
                    <a:pt x="1304" y="801"/>
                    <a:pt x="1304" y="771"/>
                  </a:cubicBezTo>
                  <a:cubicBezTo>
                    <a:pt x="1304" y="741"/>
                    <a:pt x="1328" y="716"/>
                    <a:pt x="1358" y="716"/>
                  </a:cubicBezTo>
                  <a:cubicBezTo>
                    <a:pt x="1388" y="716"/>
                    <a:pt x="1413" y="741"/>
                    <a:pt x="1413" y="771"/>
                  </a:cubicBezTo>
                  <a:cubicBezTo>
                    <a:pt x="1413" y="801"/>
                    <a:pt x="1388" y="826"/>
                    <a:pt x="1358" y="826"/>
                  </a:cubicBezTo>
                  <a:close/>
                  <a:moveTo>
                    <a:pt x="1358" y="760"/>
                  </a:moveTo>
                  <a:lnTo>
                    <a:pt x="1358" y="760"/>
                  </a:lnTo>
                  <a:cubicBezTo>
                    <a:pt x="1352" y="760"/>
                    <a:pt x="1348" y="765"/>
                    <a:pt x="1348" y="771"/>
                  </a:cubicBezTo>
                  <a:cubicBezTo>
                    <a:pt x="1348" y="777"/>
                    <a:pt x="1352" y="782"/>
                    <a:pt x="1358" y="782"/>
                  </a:cubicBezTo>
                  <a:cubicBezTo>
                    <a:pt x="1364" y="782"/>
                    <a:pt x="1369" y="777"/>
                    <a:pt x="1369" y="771"/>
                  </a:cubicBezTo>
                  <a:cubicBezTo>
                    <a:pt x="1369" y="765"/>
                    <a:pt x="1364" y="760"/>
                    <a:pt x="1358" y="760"/>
                  </a:cubicBezTo>
                  <a:close/>
                  <a:moveTo>
                    <a:pt x="185" y="826"/>
                  </a:moveTo>
                  <a:lnTo>
                    <a:pt x="185" y="826"/>
                  </a:lnTo>
                  <a:cubicBezTo>
                    <a:pt x="155" y="826"/>
                    <a:pt x="131" y="801"/>
                    <a:pt x="131" y="771"/>
                  </a:cubicBezTo>
                  <a:cubicBezTo>
                    <a:pt x="131" y="741"/>
                    <a:pt x="155" y="716"/>
                    <a:pt x="185" y="716"/>
                  </a:cubicBezTo>
                  <a:cubicBezTo>
                    <a:pt x="215" y="716"/>
                    <a:pt x="240" y="741"/>
                    <a:pt x="240" y="771"/>
                  </a:cubicBezTo>
                  <a:cubicBezTo>
                    <a:pt x="240" y="801"/>
                    <a:pt x="215" y="826"/>
                    <a:pt x="185" y="826"/>
                  </a:cubicBezTo>
                  <a:close/>
                  <a:moveTo>
                    <a:pt x="185" y="760"/>
                  </a:moveTo>
                  <a:lnTo>
                    <a:pt x="185" y="760"/>
                  </a:lnTo>
                  <a:cubicBezTo>
                    <a:pt x="179" y="760"/>
                    <a:pt x="175" y="765"/>
                    <a:pt x="175" y="771"/>
                  </a:cubicBezTo>
                  <a:cubicBezTo>
                    <a:pt x="175" y="777"/>
                    <a:pt x="179" y="782"/>
                    <a:pt x="185" y="782"/>
                  </a:cubicBezTo>
                  <a:cubicBezTo>
                    <a:pt x="191" y="782"/>
                    <a:pt x="196" y="777"/>
                    <a:pt x="196" y="771"/>
                  </a:cubicBezTo>
                  <a:cubicBezTo>
                    <a:pt x="196" y="765"/>
                    <a:pt x="191" y="760"/>
                    <a:pt x="185" y="760"/>
                  </a:cubicBezTo>
                  <a:close/>
                  <a:moveTo>
                    <a:pt x="772" y="239"/>
                  </a:moveTo>
                  <a:lnTo>
                    <a:pt x="772" y="239"/>
                  </a:lnTo>
                  <a:cubicBezTo>
                    <a:pt x="742" y="239"/>
                    <a:pt x="717" y="215"/>
                    <a:pt x="717" y="185"/>
                  </a:cubicBezTo>
                  <a:cubicBezTo>
                    <a:pt x="717" y="154"/>
                    <a:pt x="742" y="130"/>
                    <a:pt x="772" y="130"/>
                  </a:cubicBezTo>
                  <a:cubicBezTo>
                    <a:pt x="802" y="130"/>
                    <a:pt x="826" y="154"/>
                    <a:pt x="826" y="185"/>
                  </a:cubicBezTo>
                  <a:cubicBezTo>
                    <a:pt x="826" y="215"/>
                    <a:pt x="802" y="239"/>
                    <a:pt x="772" y="239"/>
                  </a:cubicBezTo>
                  <a:close/>
                  <a:moveTo>
                    <a:pt x="772" y="174"/>
                  </a:moveTo>
                  <a:lnTo>
                    <a:pt x="772" y="174"/>
                  </a:lnTo>
                  <a:cubicBezTo>
                    <a:pt x="766" y="174"/>
                    <a:pt x="761" y="179"/>
                    <a:pt x="761" y="185"/>
                  </a:cubicBezTo>
                  <a:cubicBezTo>
                    <a:pt x="761" y="190"/>
                    <a:pt x="766" y="195"/>
                    <a:pt x="772" y="195"/>
                  </a:cubicBezTo>
                  <a:cubicBezTo>
                    <a:pt x="778" y="195"/>
                    <a:pt x="782" y="190"/>
                    <a:pt x="782" y="185"/>
                  </a:cubicBezTo>
                  <a:cubicBezTo>
                    <a:pt x="782" y="179"/>
                    <a:pt x="778" y="174"/>
                    <a:pt x="772" y="174"/>
                  </a:cubicBezTo>
                  <a:close/>
                </a:path>
              </a:pathLst>
            </a:custGeom>
            <a:solidFill>
              <a:srgbClr val="18376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pic>
        <p:nvPicPr>
          <p:cNvPr id="11" name="Grafik 10" descr="Ein Bild, das Person, Mann enthält.&#10;&#10;Automatisch generierte Beschreibung">
            <a:extLst>
              <a:ext uri="{FF2B5EF4-FFF2-40B4-BE49-F238E27FC236}">
                <a16:creationId xmlns:a16="http://schemas.microsoft.com/office/drawing/2014/main" id="{A4A77085-4B69-4739-A57D-A98904097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7"/>
          <a:stretch/>
        </p:blipFill>
        <p:spPr>
          <a:xfrm>
            <a:off x="7536160" y="3908706"/>
            <a:ext cx="3606400" cy="197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01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/>
              <a:t>Organspendeprozess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556793"/>
            <a:ext cx="4989835" cy="4609058"/>
          </a:xfrm>
        </p:spPr>
        <p:txBody>
          <a:bodyPr vert="horz" lIns="0" tIns="0" rIns="0" bIns="0" rtlCol="0" anchor="t">
            <a:noAutofit/>
          </a:bodyPr>
          <a:lstStyle/>
          <a:p>
            <a:pPr marL="0" lvl="3" indent="0">
              <a:buNone/>
            </a:pPr>
            <a:r>
              <a:rPr lang="de-CH" sz="2400" dirty="0"/>
              <a:t>Angehörigengespräch</a:t>
            </a:r>
          </a:p>
          <a:p>
            <a:pPr marL="267970" lvl="3" indent="-267970">
              <a:buFont typeface="Symbol" panose="05050102010706020507" pitchFamily="18" charset="2"/>
              <a:buChar char="-"/>
            </a:pPr>
            <a:r>
              <a:rPr lang="de-CH" sz="1800" dirty="0"/>
              <a:t>nicht am Bett der Patientin/des Patienten</a:t>
            </a:r>
            <a:endParaRPr lang="de-CH" sz="1800" dirty="0">
              <a:ea typeface="Tahoma"/>
              <a:cs typeface="Tahoma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r>
              <a:rPr lang="de-CH" sz="1800" dirty="0"/>
              <a:t>Mitteilung des Tods bzw. der aussichtslosen Prognose und der Therapieumstellung</a:t>
            </a:r>
          </a:p>
          <a:p>
            <a:pPr marL="267970" lvl="3" indent="-267970">
              <a:buFont typeface="Symbol" panose="05050102010706020507" pitchFamily="18" charset="2"/>
              <a:buChar char="-"/>
            </a:pPr>
            <a:r>
              <a:rPr lang="de-CH" sz="1800" dirty="0"/>
              <a:t>Frage nach Organ- und Gewebespende</a:t>
            </a:r>
            <a:endParaRPr lang="de-CH" sz="1800" dirty="0">
              <a:ea typeface="Tahoma"/>
              <a:cs typeface="Tahoma"/>
            </a:endParaRPr>
          </a:p>
          <a:p>
            <a:pPr marL="0" lvl="3" indent="0">
              <a:buNone/>
            </a:pPr>
            <a:endParaRPr lang="de-CH" sz="1800" dirty="0"/>
          </a:p>
          <a:p>
            <a:pPr marL="0" lvl="3" indent="0">
              <a:buNone/>
            </a:pPr>
            <a:endParaRPr lang="de-CH" sz="18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F32B9-7186-4F46-B3AD-DD6039C4CA14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35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Ablauf einer Organspende</a:t>
            </a:r>
          </a:p>
        </p:txBody>
      </p:sp>
      <p:pic>
        <p:nvPicPr>
          <p:cNvPr id="12" name="Grafik 11" descr="Ein Bild, das Person, Mann enthält.&#10;&#10;Automatisch generierte Beschreibung">
            <a:extLst>
              <a:ext uri="{FF2B5EF4-FFF2-40B4-BE49-F238E27FC236}">
                <a16:creationId xmlns:a16="http://schemas.microsoft.com/office/drawing/2014/main" id="{432483AA-3305-461E-8275-5CF90E7570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7"/>
          <a:stretch/>
        </p:blipFill>
        <p:spPr>
          <a:xfrm>
            <a:off x="6456040" y="1758805"/>
            <a:ext cx="3606400" cy="197622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B6051E6-6AA5-4499-9719-D667C2FE01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"/>
          <a:stretch/>
        </p:blipFill>
        <p:spPr>
          <a:xfrm>
            <a:off x="850828" y="3861322"/>
            <a:ext cx="3711412" cy="1969323"/>
          </a:xfrm>
          <a:prstGeom prst="rect">
            <a:avLst/>
          </a:prstGeom>
        </p:spPr>
      </p:pic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27345152-62BD-44D0-83B8-03B0CE44E8BE}"/>
              </a:ext>
            </a:extLst>
          </p:cNvPr>
          <p:cNvSpPr txBox="1">
            <a:spLocks/>
          </p:cNvSpPr>
          <p:nvPr/>
        </p:nvSpPr>
        <p:spPr>
          <a:xfrm>
            <a:off x="6456040" y="4125753"/>
            <a:ext cx="4989835" cy="22915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None/>
            </a:pPr>
            <a:r>
              <a:rPr lang="de-CH" sz="2400" dirty="0"/>
              <a:t>Zeitlicher Rahmen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nach Entscheid der Therapieumstellung darf man maximal 48 Stunden warten bis zum Eintritt des Hirntods (ansonsten DCD-Spende)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nach Hirntodfeststellung muss die Organentnahmen innert 72 Stunden abgeschlossen sein</a:t>
            </a:r>
          </a:p>
        </p:txBody>
      </p:sp>
    </p:spTree>
    <p:extLst>
      <p:ext uri="{BB962C8B-B14F-4D97-AF65-F5344CB8AC3E}">
        <p14:creationId xmlns:p14="http://schemas.microsoft.com/office/powerpoint/2010/main" val="23614059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/>
              <a:t>Organspendeprozess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700213"/>
            <a:ext cx="9814371" cy="4465637"/>
          </a:xfrm>
        </p:spPr>
        <p:txBody>
          <a:bodyPr/>
          <a:lstStyle/>
          <a:p>
            <a:pPr marL="0" lvl="1" indent="0">
              <a:buNone/>
            </a:pPr>
            <a:r>
              <a:rPr lang="de-CH" sz="2400" dirty="0"/>
              <a:t>Swisstransplant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Einwilligung liegt vor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Hirntod/Therapieumstellung 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Daten der verstorbenen Person werden erfasst:</a:t>
            </a:r>
          </a:p>
          <a:p>
            <a:pPr lvl="4"/>
            <a:r>
              <a:rPr lang="de-CH" sz="1800" dirty="0"/>
              <a:t>Anamnese</a:t>
            </a:r>
          </a:p>
          <a:p>
            <a:pPr lvl="4"/>
            <a:r>
              <a:rPr lang="de-CH" sz="1800" dirty="0"/>
              <a:t>Befunde</a:t>
            </a:r>
          </a:p>
          <a:p>
            <a:pPr lvl="4"/>
            <a:r>
              <a:rPr lang="de-CH" sz="1800" dirty="0"/>
              <a:t>Laboruntersuchungen</a:t>
            </a:r>
          </a:p>
          <a:p>
            <a:pPr lvl="4"/>
            <a:r>
              <a:rPr lang="de-CH" sz="1800" dirty="0"/>
              <a:t>Bildgebung</a:t>
            </a:r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marL="0" lvl="3" indent="0">
              <a:buNone/>
            </a:pPr>
            <a:r>
              <a:rPr lang="de-CH" sz="1800" dirty="0"/>
              <a:t>			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48F7F-2757-47D6-9B14-EC913EE9C8B3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36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Ablauf einer Organspende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B1C154D-7F4A-4F2D-9134-9EBC2706A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3683115"/>
            <a:ext cx="3023626" cy="22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0287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dirty="0" err="1"/>
              <a:t>Organspendeprozess</a:t>
            </a:r>
            <a:endParaRPr lang="de-CH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700213"/>
            <a:ext cx="9814371" cy="4465637"/>
          </a:xfrm>
        </p:spPr>
        <p:txBody>
          <a:bodyPr/>
          <a:lstStyle/>
          <a:p>
            <a:pPr marL="0" lvl="1" indent="0">
              <a:buNone/>
            </a:pPr>
            <a:r>
              <a:rPr lang="de-CH" sz="2400" dirty="0"/>
              <a:t>Ranking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Dateneingabe im SOAS</a:t>
            </a:r>
            <a:br>
              <a:rPr lang="de-CH" sz="1800" dirty="0"/>
            </a:br>
            <a:r>
              <a:rPr lang="de-CH" sz="1800" dirty="0"/>
              <a:t>(Swiss Organ </a:t>
            </a:r>
            <a:r>
              <a:rPr lang="de-CH" sz="1800" dirty="0" err="1"/>
              <a:t>Allocation</a:t>
            </a:r>
            <a:r>
              <a:rPr lang="de-CH" sz="1800" dirty="0"/>
              <a:t> System)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Berechnung der Rankinglisten durch Swisstransplant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Ranking anhand der </a:t>
            </a:r>
            <a:r>
              <a:rPr lang="de-CH" sz="1800" dirty="0" err="1"/>
              <a:t>Organspendecharakteristiken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marL="0" lvl="3" indent="0">
              <a:buNone/>
            </a:pPr>
            <a:r>
              <a:rPr lang="de-CH" sz="1800" dirty="0"/>
              <a:t>			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C070D-4FDF-4730-BF24-9EBBEE1BCB11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37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Ablauf einer Organspende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EC908DF-29B6-45AC-961D-E87305CCD811}"/>
              </a:ext>
            </a:extLst>
          </p:cNvPr>
          <p:cNvSpPr txBox="1"/>
          <p:nvPr/>
        </p:nvSpPr>
        <p:spPr>
          <a:xfrm>
            <a:off x="6481588" y="5888851"/>
            <a:ext cx="432048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3" indent="0">
              <a:buNone/>
            </a:pPr>
            <a:r>
              <a:rPr lang="de-CH" dirty="0"/>
              <a:t>fiktives Beispiel SOAS</a:t>
            </a:r>
          </a:p>
        </p:txBody>
      </p:sp>
      <p:pic>
        <p:nvPicPr>
          <p:cNvPr id="8" name="Grafik 7" descr="Ein Bild, das Text, Screenshot, Software, Zahl enthält.&#10;&#10;Automatisch generierte Beschreibung">
            <a:extLst>
              <a:ext uri="{FF2B5EF4-FFF2-40B4-BE49-F238E27FC236}">
                <a16:creationId xmlns:a16="http://schemas.microsoft.com/office/drawing/2014/main" id="{628E0112-6AE9-C352-6A1F-F8136C016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588" y="2061882"/>
            <a:ext cx="5348793" cy="367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28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err="1"/>
              <a:t>Organspendeprozess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de-CH" sz="2400" dirty="0"/>
              <a:t>Zuteilung</a:t>
            </a:r>
          </a:p>
          <a:p>
            <a:pPr marL="0" lvl="3" indent="0">
              <a:buNone/>
            </a:pPr>
            <a:r>
              <a:rPr lang="de-CH" sz="1800" dirty="0"/>
              <a:t>Ranking wird nach gesetzlichen Zuteilungsregeln von Algorithmus berechnet. </a:t>
            </a:r>
            <a:br>
              <a:rPr lang="de-CH" sz="1800" dirty="0"/>
            </a:br>
            <a:r>
              <a:rPr lang="de-CH" sz="1800" dirty="0"/>
              <a:t>Swisstransplant bietet den Zentren die Organe für potenzielle Empfangende der Reihe nach an.	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6DE30-C764-410E-B94E-3D6763496555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38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Ablauf einer Organspende</a:t>
            </a:r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B36BB21F-2F42-4984-E715-902EF52CB28A}"/>
              </a:ext>
            </a:extLst>
          </p:cNvPr>
          <p:cNvGrpSpPr/>
          <p:nvPr/>
        </p:nvGrpSpPr>
        <p:grpSpPr>
          <a:xfrm>
            <a:off x="2113842" y="3629517"/>
            <a:ext cx="7272809" cy="2004895"/>
            <a:chOff x="1375883" y="3789040"/>
            <a:chExt cx="7272809" cy="2004895"/>
          </a:xfrm>
        </p:grpSpPr>
        <p:grpSp>
          <p:nvGrpSpPr>
            <p:cNvPr id="65" name="Gruppieren 64">
              <a:extLst>
                <a:ext uri="{FF2B5EF4-FFF2-40B4-BE49-F238E27FC236}">
                  <a16:creationId xmlns:a16="http://schemas.microsoft.com/office/drawing/2014/main" id="{63F242B2-B9DB-AA0F-2A4D-61A5FE0DC086}"/>
                </a:ext>
              </a:extLst>
            </p:cNvPr>
            <p:cNvGrpSpPr/>
            <p:nvPr/>
          </p:nvGrpSpPr>
          <p:grpSpPr>
            <a:xfrm>
              <a:off x="1375884" y="3789040"/>
              <a:ext cx="7272808" cy="2004895"/>
              <a:chOff x="1375884" y="3789040"/>
              <a:chExt cx="7272808" cy="2004895"/>
            </a:xfrm>
          </p:grpSpPr>
          <p:grpSp>
            <p:nvGrpSpPr>
              <p:cNvPr id="64" name="Gruppieren 63">
                <a:extLst>
                  <a:ext uri="{FF2B5EF4-FFF2-40B4-BE49-F238E27FC236}">
                    <a16:creationId xmlns:a16="http://schemas.microsoft.com/office/drawing/2014/main" id="{321CD90F-782D-90BE-8044-9267D6924F15}"/>
                  </a:ext>
                </a:extLst>
              </p:cNvPr>
              <p:cNvGrpSpPr/>
              <p:nvPr/>
            </p:nvGrpSpPr>
            <p:grpSpPr>
              <a:xfrm>
                <a:off x="1375884" y="4203007"/>
                <a:ext cx="7272808" cy="1590928"/>
                <a:chOff x="1375884" y="4203007"/>
                <a:chExt cx="7272808" cy="1590928"/>
              </a:xfrm>
            </p:grpSpPr>
            <p:sp>
              <p:nvSpPr>
                <p:cNvPr id="21" name="Rechteck 20">
                  <a:extLst>
                    <a:ext uri="{FF2B5EF4-FFF2-40B4-BE49-F238E27FC236}">
                      <a16:creationId xmlns:a16="http://schemas.microsoft.com/office/drawing/2014/main" id="{2966B9DA-3745-400E-82EF-36E303A03D19}"/>
                    </a:ext>
                  </a:extLst>
                </p:cNvPr>
                <p:cNvSpPr/>
                <p:nvPr/>
              </p:nvSpPr>
              <p:spPr>
                <a:xfrm>
                  <a:off x="3232634" y="4203012"/>
                  <a:ext cx="1736466" cy="159091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CH" dirty="0">
                      <a:solidFill>
                        <a:schemeClr val="accent6"/>
                      </a:solidFill>
                    </a:rPr>
                    <a:t>Medizinischer</a:t>
                  </a:r>
                </a:p>
                <a:p>
                  <a:pPr algn="ctr"/>
                  <a:r>
                    <a:rPr lang="de-CH" dirty="0">
                      <a:solidFill>
                        <a:schemeClr val="accent6"/>
                      </a:solidFill>
                    </a:rPr>
                    <a:t>Nutzen </a:t>
                  </a:r>
                </a:p>
              </p:txBody>
            </p:sp>
            <p:sp>
              <p:nvSpPr>
                <p:cNvPr id="23" name="Rechteck 22">
                  <a:extLst>
                    <a:ext uri="{FF2B5EF4-FFF2-40B4-BE49-F238E27FC236}">
                      <a16:creationId xmlns:a16="http://schemas.microsoft.com/office/drawing/2014/main" id="{9A37D7E8-2C50-484D-A681-9F9A4E40E40C}"/>
                    </a:ext>
                  </a:extLst>
                </p:cNvPr>
                <p:cNvSpPr/>
                <p:nvPr/>
              </p:nvSpPr>
              <p:spPr>
                <a:xfrm>
                  <a:off x="5072430" y="4203016"/>
                  <a:ext cx="1736466" cy="159091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CH" dirty="0">
                      <a:solidFill>
                        <a:srgbClr val="F2AF5C"/>
                      </a:solidFill>
                    </a:rPr>
                    <a:t>Prioritäten</a:t>
                  </a:r>
                </a:p>
                <a:p>
                  <a:pPr algn="ctr"/>
                  <a:r>
                    <a:rPr lang="de-CH" dirty="0">
                      <a:solidFill>
                        <a:srgbClr val="F2AF5C"/>
                      </a:solidFill>
                    </a:rPr>
                    <a:t>(Kinder/</a:t>
                  </a:r>
                </a:p>
                <a:p>
                  <a:pPr algn="ctr"/>
                  <a:r>
                    <a:rPr lang="de-CH" dirty="0">
                      <a:solidFill>
                        <a:srgbClr val="F2AF5C"/>
                      </a:solidFill>
                    </a:rPr>
                    <a:t>Blutgruppe)</a:t>
                  </a:r>
                </a:p>
              </p:txBody>
            </p:sp>
            <p:sp>
              <p:nvSpPr>
                <p:cNvPr id="24" name="Rechteck 23">
                  <a:extLst>
                    <a:ext uri="{FF2B5EF4-FFF2-40B4-BE49-F238E27FC236}">
                      <a16:creationId xmlns:a16="http://schemas.microsoft.com/office/drawing/2014/main" id="{E9008C62-6490-4FCA-A8F2-DD1DE5AE34B0}"/>
                    </a:ext>
                  </a:extLst>
                </p:cNvPr>
                <p:cNvSpPr/>
                <p:nvPr/>
              </p:nvSpPr>
              <p:spPr>
                <a:xfrm>
                  <a:off x="6912226" y="4203016"/>
                  <a:ext cx="1736466" cy="159091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CH" dirty="0">
                      <a:solidFill>
                        <a:srgbClr val="D98F8F"/>
                      </a:solidFill>
                    </a:rPr>
                    <a:t>Wartezeit</a:t>
                  </a:r>
                </a:p>
              </p:txBody>
            </p:sp>
            <p:sp>
              <p:nvSpPr>
                <p:cNvPr id="25" name="Rechteck 24">
                  <a:extLst>
                    <a:ext uri="{FF2B5EF4-FFF2-40B4-BE49-F238E27FC236}">
                      <a16:creationId xmlns:a16="http://schemas.microsoft.com/office/drawing/2014/main" id="{4F04FAE6-00C1-4E89-AA0B-473E69BB698A}"/>
                    </a:ext>
                  </a:extLst>
                </p:cNvPr>
                <p:cNvSpPr/>
                <p:nvPr/>
              </p:nvSpPr>
              <p:spPr>
                <a:xfrm>
                  <a:off x="1392838" y="4203007"/>
                  <a:ext cx="1736466" cy="159091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CH">
                      <a:solidFill>
                        <a:schemeClr val="accent5"/>
                      </a:solidFill>
                    </a:rPr>
                    <a:t>Medizinische Dringlichkeit</a:t>
                  </a:r>
                </a:p>
              </p:txBody>
            </p:sp>
            <p:cxnSp>
              <p:nvCxnSpPr>
                <p:cNvPr id="26" name="Gerade Verbindung 41">
                  <a:extLst>
                    <a:ext uri="{FF2B5EF4-FFF2-40B4-BE49-F238E27FC236}">
                      <a16:creationId xmlns:a16="http://schemas.microsoft.com/office/drawing/2014/main" id="{BA15F2EB-8247-4BE6-B279-6B5001FA53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75884" y="4370054"/>
                  <a:ext cx="1753421" cy="0"/>
                </a:xfrm>
                <a:prstGeom prst="line">
                  <a:avLst/>
                </a:prstGeom>
                <a:ln w="19050"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Gerade Verbindung 42">
                  <a:extLst>
                    <a:ext uri="{FF2B5EF4-FFF2-40B4-BE49-F238E27FC236}">
                      <a16:creationId xmlns:a16="http://schemas.microsoft.com/office/drawing/2014/main" id="{1DBEC636-530F-462B-B140-003A6A03EE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32634" y="4370054"/>
                  <a:ext cx="1736466" cy="0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Gerade Verbindung 43">
                  <a:extLst>
                    <a:ext uri="{FF2B5EF4-FFF2-40B4-BE49-F238E27FC236}">
                      <a16:creationId xmlns:a16="http://schemas.microsoft.com/office/drawing/2014/main" id="{4EEE777B-4CAD-4AB8-B228-6D114901E7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72430" y="4370054"/>
                  <a:ext cx="1736466" cy="0"/>
                </a:xfrm>
                <a:prstGeom prst="line">
                  <a:avLst/>
                </a:prstGeom>
                <a:ln w="19050">
                  <a:solidFill>
                    <a:srgbClr val="F2AF5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Gerade Verbindung 44">
                  <a:extLst>
                    <a:ext uri="{FF2B5EF4-FFF2-40B4-BE49-F238E27FC236}">
                      <a16:creationId xmlns:a16="http://schemas.microsoft.com/office/drawing/2014/main" id="{B69567E2-C7A4-44E9-8C6E-C01B1029BE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912226" y="4370054"/>
                  <a:ext cx="1736466" cy="0"/>
                </a:xfrm>
                <a:prstGeom prst="line">
                  <a:avLst/>
                </a:prstGeom>
                <a:ln w="19050">
                  <a:solidFill>
                    <a:srgbClr val="D98F8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B5A36C2F-DC0A-4CB0-98C8-D1F4D16FEC4F}"/>
                  </a:ext>
                </a:extLst>
              </p:cNvPr>
              <p:cNvSpPr txBox="1"/>
              <p:nvPr/>
            </p:nvSpPr>
            <p:spPr>
              <a:xfrm>
                <a:off x="2129712" y="3807445"/>
                <a:ext cx="25865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CH" sz="2400">
                    <a:solidFill>
                      <a:srgbClr val="9BBDC5"/>
                    </a:solidFill>
                  </a:rPr>
                  <a:t>1</a:t>
                </a:r>
              </a:p>
            </p:txBody>
          </p:sp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FB13FBAB-33CB-4F29-A907-4753A367CDE7}"/>
                  </a:ext>
                </a:extLst>
              </p:cNvPr>
              <p:cNvSpPr txBox="1"/>
              <p:nvPr/>
            </p:nvSpPr>
            <p:spPr>
              <a:xfrm>
                <a:off x="4010745" y="3808885"/>
                <a:ext cx="18024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CH" sz="2400" dirty="0">
                    <a:solidFill>
                      <a:srgbClr val="ACC4AF"/>
                    </a:solidFill>
                  </a:rPr>
                  <a:t>2</a:t>
                </a:r>
              </a:p>
            </p:txBody>
          </p: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61A45DB7-FAFB-4158-A381-43F73CBD690C}"/>
                  </a:ext>
                </a:extLst>
              </p:cNvPr>
              <p:cNvSpPr txBox="1"/>
              <p:nvPr/>
            </p:nvSpPr>
            <p:spPr>
              <a:xfrm>
                <a:off x="5879530" y="3789040"/>
                <a:ext cx="37387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CH" sz="2400" dirty="0">
                    <a:solidFill>
                      <a:srgbClr val="F2AF5C"/>
                    </a:solidFill>
                  </a:rPr>
                  <a:t>3</a:t>
                </a:r>
              </a:p>
            </p:txBody>
          </p:sp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B9F08680-3854-4ABA-9F8B-6BA976E40C9D}"/>
                  </a:ext>
                </a:extLst>
              </p:cNvPr>
              <p:cNvSpPr txBox="1"/>
              <p:nvPr/>
            </p:nvSpPr>
            <p:spPr>
              <a:xfrm>
                <a:off x="7694497" y="3789040"/>
                <a:ext cx="373871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CH" sz="2400" dirty="0">
                    <a:solidFill>
                      <a:srgbClr val="D98F8F"/>
                    </a:solidFill>
                  </a:rPr>
                  <a:t>4</a:t>
                </a:r>
              </a:p>
            </p:txBody>
          </p:sp>
        </p:grpSp>
        <p:cxnSp>
          <p:nvCxnSpPr>
            <p:cNvPr id="37" name="Gerade Verbindung 44">
              <a:extLst>
                <a:ext uri="{FF2B5EF4-FFF2-40B4-BE49-F238E27FC236}">
                  <a16:creationId xmlns:a16="http://schemas.microsoft.com/office/drawing/2014/main" id="{EB1D22C7-519B-441E-9617-F3AD910D3431}"/>
                </a:ext>
              </a:extLst>
            </p:cNvPr>
            <p:cNvCxnSpPr>
              <a:cxnSpLocks/>
            </p:cNvCxnSpPr>
            <p:nvPr/>
          </p:nvCxnSpPr>
          <p:spPr>
            <a:xfrm>
              <a:off x="6912226" y="5522168"/>
              <a:ext cx="1736466" cy="0"/>
            </a:xfrm>
            <a:prstGeom prst="line">
              <a:avLst/>
            </a:prstGeom>
            <a:ln w="19050">
              <a:solidFill>
                <a:srgbClr val="D98F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43">
              <a:extLst>
                <a:ext uri="{FF2B5EF4-FFF2-40B4-BE49-F238E27FC236}">
                  <a16:creationId xmlns:a16="http://schemas.microsoft.com/office/drawing/2014/main" id="{89364163-9731-40FF-AD90-2C67129F5020}"/>
                </a:ext>
              </a:extLst>
            </p:cNvPr>
            <p:cNvCxnSpPr>
              <a:cxnSpLocks/>
            </p:cNvCxnSpPr>
            <p:nvPr/>
          </p:nvCxnSpPr>
          <p:spPr>
            <a:xfrm>
              <a:off x="5072430" y="5522168"/>
              <a:ext cx="1736466" cy="0"/>
            </a:xfrm>
            <a:prstGeom prst="line">
              <a:avLst/>
            </a:prstGeom>
            <a:ln w="19050">
              <a:solidFill>
                <a:srgbClr val="F2AF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42">
              <a:extLst>
                <a:ext uri="{FF2B5EF4-FFF2-40B4-BE49-F238E27FC236}">
                  <a16:creationId xmlns:a16="http://schemas.microsoft.com/office/drawing/2014/main" id="{A442DC16-5B2D-434B-8951-352E9A10EB5B}"/>
                </a:ext>
              </a:extLst>
            </p:cNvPr>
            <p:cNvCxnSpPr>
              <a:cxnSpLocks/>
            </p:cNvCxnSpPr>
            <p:nvPr/>
          </p:nvCxnSpPr>
          <p:spPr>
            <a:xfrm>
              <a:off x="3232634" y="5522168"/>
              <a:ext cx="1736466" cy="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41">
              <a:extLst>
                <a:ext uri="{FF2B5EF4-FFF2-40B4-BE49-F238E27FC236}">
                  <a16:creationId xmlns:a16="http://schemas.microsoft.com/office/drawing/2014/main" id="{24AD3E1F-1370-4DB6-99FB-032C6FB87857}"/>
                </a:ext>
              </a:extLst>
            </p:cNvPr>
            <p:cNvCxnSpPr>
              <a:cxnSpLocks/>
            </p:cNvCxnSpPr>
            <p:nvPr/>
          </p:nvCxnSpPr>
          <p:spPr>
            <a:xfrm>
              <a:off x="1375883" y="5522168"/>
              <a:ext cx="1753421" cy="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22372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err="1"/>
              <a:t>Organspendeprozess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7EF159-28F7-43C8-BA03-E624F814143E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39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Ablauf einer Organspende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46126" y="1678392"/>
            <a:ext cx="4885162" cy="1412538"/>
          </a:xfrm>
        </p:spPr>
        <p:txBody>
          <a:bodyPr/>
          <a:lstStyle/>
          <a:p>
            <a:pPr marL="0" lvl="1" indent="0">
              <a:buNone/>
            </a:pPr>
            <a:r>
              <a:rPr lang="de-CH" sz="2400" dirty="0"/>
              <a:t>Zuteilung</a:t>
            </a:r>
          </a:p>
          <a:p>
            <a:pPr marL="0" lvl="3" indent="0">
              <a:buNone/>
            </a:pPr>
            <a:r>
              <a:rPr lang="de-CH" sz="1800" dirty="0"/>
              <a:t>Kooperation mit europäischen Zuteilungsstellen</a:t>
            </a:r>
            <a:endParaRPr lang="de-CH" sz="1800" b="1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</p:txBody>
      </p:sp>
      <p:pic>
        <p:nvPicPr>
          <p:cNvPr id="11" name="Inhaltsplatzhalter 10" descr="Ein Bild, das Text, Screenshot, Schrift enthält.&#10;&#10;Automatisch generierte Beschreibung">
            <a:extLst>
              <a:ext uri="{FF2B5EF4-FFF2-40B4-BE49-F238E27FC236}">
                <a16:creationId xmlns:a16="http://schemas.microsoft.com/office/drawing/2014/main" id="{66814F02-01DC-EF5E-C06C-91B4E75472D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" b="4642"/>
          <a:stretch/>
        </p:blipFill>
        <p:spPr>
          <a:xfrm>
            <a:off x="6038836" y="1584073"/>
            <a:ext cx="5904891" cy="4463632"/>
          </a:xfr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8DD417B-3A3D-A3E1-16E0-D48A9F1FED1A}"/>
              </a:ext>
            </a:extLst>
          </p:cNvPr>
          <p:cNvGrpSpPr/>
          <p:nvPr/>
        </p:nvGrpSpPr>
        <p:grpSpPr>
          <a:xfrm>
            <a:off x="566662" y="3242490"/>
            <a:ext cx="5012268" cy="2327730"/>
            <a:chOff x="566662" y="3242490"/>
            <a:chExt cx="5012268" cy="2327730"/>
          </a:xfrm>
        </p:grpSpPr>
        <p:grpSp>
          <p:nvGrpSpPr>
            <p:cNvPr id="76" name="Gruppieren 75">
              <a:extLst>
                <a:ext uri="{FF2B5EF4-FFF2-40B4-BE49-F238E27FC236}">
                  <a16:creationId xmlns:a16="http://schemas.microsoft.com/office/drawing/2014/main" id="{4F982DA7-1368-FC87-2324-E71AE7E23C0E}"/>
                </a:ext>
              </a:extLst>
            </p:cNvPr>
            <p:cNvGrpSpPr/>
            <p:nvPr/>
          </p:nvGrpSpPr>
          <p:grpSpPr>
            <a:xfrm>
              <a:off x="566662" y="3242490"/>
              <a:ext cx="5012268" cy="2327730"/>
              <a:chOff x="7569745" y="3501607"/>
              <a:chExt cx="3529375" cy="1751567"/>
            </a:xfrm>
          </p:grpSpPr>
          <p:grpSp>
            <p:nvGrpSpPr>
              <p:cNvPr id="77" name="Gruppieren 76">
                <a:extLst>
                  <a:ext uri="{FF2B5EF4-FFF2-40B4-BE49-F238E27FC236}">
                    <a16:creationId xmlns:a16="http://schemas.microsoft.com/office/drawing/2014/main" id="{4E6D9DDE-9C02-0EC1-C24C-32ABE80803B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978142" y="4638080"/>
                <a:ext cx="360000" cy="360000"/>
                <a:chOff x="9913218" y="3201033"/>
                <a:chExt cx="360000" cy="360000"/>
              </a:xfrm>
            </p:grpSpPr>
            <p:sp>
              <p:nvSpPr>
                <p:cNvPr id="108" name="Freihandform 3966">
                  <a:extLst>
                    <a:ext uri="{FF2B5EF4-FFF2-40B4-BE49-F238E27FC236}">
                      <a16:creationId xmlns:a16="http://schemas.microsoft.com/office/drawing/2014/main" id="{DFC1BFD9-3A10-F1F4-C398-628F757970EF}"/>
                    </a:ext>
                  </a:extLst>
                </p:cNvPr>
                <p:cNvSpPr/>
                <p:nvPr/>
              </p:nvSpPr>
              <p:spPr>
                <a:xfrm>
                  <a:off x="9913218" y="3201033"/>
                  <a:ext cx="360000" cy="360000"/>
                </a:xfrm>
                <a:custGeom>
                  <a:avLst/>
                  <a:gdLst>
                    <a:gd name="connsiteX0" fmla="*/ 457173 w 457173"/>
                    <a:gd name="connsiteY0" fmla="*/ 228535 h 457069"/>
                    <a:gd name="connsiteX1" fmla="*/ 228587 w 457173"/>
                    <a:gd name="connsiteY1" fmla="*/ 457069 h 457069"/>
                    <a:gd name="connsiteX2" fmla="*/ 0 w 457173"/>
                    <a:gd name="connsiteY2" fmla="*/ 228535 h 457069"/>
                    <a:gd name="connsiteX3" fmla="*/ 228587 w 457173"/>
                    <a:gd name="connsiteY3" fmla="*/ 0 h 457069"/>
                    <a:gd name="connsiteX4" fmla="*/ 457173 w 457173"/>
                    <a:gd name="connsiteY4" fmla="*/ 228535 h 45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173" h="457069">
                      <a:moveTo>
                        <a:pt x="457173" y="228535"/>
                      </a:moveTo>
                      <a:cubicBezTo>
                        <a:pt x="457173" y="354751"/>
                        <a:pt x="354832" y="457069"/>
                        <a:pt x="228587" y="457069"/>
                      </a:cubicBezTo>
                      <a:cubicBezTo>
                        <a:pt x="102341" y="457069"/>
                        <a:pt x="0" y="354751"/>
                        <a:pt x="0" y="228535"/>
                      </a:cubicBezTo>
                      <a:cubicBezTo>
                        <a:pt x="0" y="102318"/>
                        <a:pt x="102341" y="0"/>
                        <a:pt x="228587" y="0"/>
                      </a:cubicBezTo>
                      <a:cubicBezTo>
                        <a:pt x="354832" y="0"/>
                        <a:pt x="457173" y="102318"/>
                        <a:pt x="457173" y="2285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9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09" name="Freeform 18">
                  <a:extLst>
                    <a:ext uri="{FF2B5EF4-FFF2-40B4-BE49-F238E27FC236}">
                      <a16:creationId xmlns:a16="http://schemas.microsoft.com/office/drawing/2014/main" id="{FAC19EEF-CF8A-D452-69E5-5BA1612154B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971958" y="3258164"/>
                  <a:ext cx="241298" cy="227608"/>
                </a:xfrm>
                <a:custGeom>
                  <a:avLst/>
                  <a:gdLst>
                    <a:gd name="T0" fmla="*/ 128 w 1537"/>
                    <a:gd name="T1" fmla="*/ 1083 h 1403"/>
                    <a:gd name="T2" fmla="*/ 481 w 1537"/>
                    <a:gd name="T3" fmla="*/ 800 h 1403"/>
                    <a:gd name="T4" fmla="*/ 208 w 1537"/>
                    <a:gd name="T5" fmla="*/ 848 h 1403"/>
                    <a:gd name="T6" fmla="*/ 221 w 1537"/>
                    <a:gd name="T7" fmla="*/ 579 h 1403"/>
                    <a:gd name="T8" fmla="*/ 126 w 1537"/>
                    <a:gd name="T9" fmla="*/ 944 h 1403"/>
                    <a:gd name="T10" fmla="*/ 163 w 1537"/>
                    <a:gd name="T11" fmla="*/ 474 h 1403"/>
                    <a:gd name="T12" fmla="*/ 880 w 1537"/>
                    <a:gd name="T13" fmla="*/ 134 h 1403"/>
                    <a:gd name="T14" fmla="*/ 1205 w 1537"/>
                    <a:gd name="T15" fmla="*/ 642 h 1403"/>
                    <a:gd name="T16" fmla="*/ 794 w 1537"/>
                    <a:gd name="T17" fmla="*/ 957 h 1403"/>
                    <a:gd name="T18" fmla="*/ 634 w 1537"/>
                    <a:gd name="T19" fmla="*/ 878 h 1403"/>
                    <a:gd name="T20" fmla="*/ 752 w 1537"/>
                    <a:gd name="T21" fmla="*/ 1201 h 1403"/>
                    <a:gd name="T22" fmla="*/ 741 w 1537"/>
                    <a:gd name="T23" fmla="*/ 1228 h 1403"/>
                    <a:gd name="T24" fmla="*/ 350 w 1537"/>
                    <a:gd name="T25" fmla="*/ 965 h 1403"/>
                    <a:gd name="T26" fmla="*/ 674 w 1537"/>
                    <a:gd name="T27" fmla="*/ 662 h 1403"/>
                    <a:gd name="T28" fmla="*/ 397 w 1537"/>
                    <a:gd name="T29" fmla="*/ 880 h 1403"/>
                    <a:gd name="T30" fmla="*/ 257 w 1537"/>
                    <a:gd name="T31" fmla="*/ 1276 h 1403"/>
                    <a:gd name="T32" fmla="*/ 922 w 1537"/>
                    <a:gd name="T33" fmla="*/ 1178 h 1403"/>
                    <a:gd name="T34" fmla="*/ 1213 w 1537"/>
                    <a:gd name="T35" fmla="*/ 1142 h 1403"/>
                    <a:gd name="T36" fmla="*/ 1304 w 1537"/>
                    <a:gd name="T37" fmla="*/ 554 h 1403"/>
                    <a:gd name="T38" fmla="*/ 903 w 1537"/>
                    <a:gd name="T39" fmla="*/ 1274 h 1403"/>
                    <a:gd name="T40" fmla="*/ 1309 w 1537"/>
                    <a:gd name="T41" fmla="*/ 471 h 1403"/>
                    <a:gd name="T42" fmla="*/ 1296 w 1537"/>
                    <a:gd name="T43" fmla="*/ 1280 h 1403"/>
                    <a:gd name="T44" fmla="*/ 529 w 1537"/>
                    <a:gd name="T45" fmla="*/ 1403 h 1403"/>
                    <a:gd name="T46" fmla="*/ 415 w 1537"/>
                    <a:gd name="T47" fmla="*/ 999 h 1403"/>
                    <a:gd name="T48" fmla="*/ 628 w 1537"/>
                    <a:gd name="T49" fmla="*/ 1223 h 1403"/>
                    <a:gd name="T50" fmla="*/ 983 w 1537"/>
                    <a:gd name="T51" fmla="*/ 682 h 1403"/>
                    <a:gd name="T52" fmla="*/ 1180 w 1537"/>
                    <a:gd name="T53" fmla="*/ 988 h 1403"/>
                    <a:gd name="T54" fmla="*/ 1119 w 1537"/>
                    <a:gd name="T55" fmla="*/ 621 h 1403"/>
                    <a:gd name="T56" fmla="*/ 293 w 1537"/>
                    <a:gd name="T57" fmla="*/ 359 h 1403"/>
                    <a:gd name="T58" fmla="*/ 591 w 1537"/>
                    <a:gd name="T59" fmla="*/ 458 h 1403"/>
                    <a:gd name="T60" fmla="*/ 482 w 1537"/>
                    <a:gd name="T61" fmla="*/ 345 h 1403"/>
                    <a:gd name="T62" fmla="*/ 560 w 1537"/>
                    <a:gd name="T63" fmla="*/ 504 h 1403"/>
                    <a:gd name="T64" fmla="*/ 770 w 1537"/>
                    <a:gd name="T65" fmla="*/ 266 h 1403"/>
                    <a:gd name="T66" fmla="*/ 692 w 1537"/>
                    <a:gd name="T67" fmla="*/ 486 h 1403"/>
                    <a:gd name="T68" fmla="*/ 390 w 1537"/>
                    <a:gd name="T69" fmla="*/ 206 h 1403"/>
                    <a:gd name="T70" fmla="*/ 270 w 1537"/>
                    <a:gd name="T71" fmla="*/ 564 h 1403"/>
                    <a:gd name="T72" fmla="*/ 965 w 1537"/>
                    <a:gd name="T73" fmla="*/ 629 h 1403"/>
                    <a:gd name="T74" fmla="*/ 1027 w 1537"/>
                    <a:gd name="T75" fmla="*/ 982 h 1403"/>
                    <a:gd name="T76" fmla="*/ 947 w 1537"/>
                    <a:gd name="T77" fmla="*/ 800 h 1403"/>
                    <a:gd name="T78" fmla="*/ 1089 w 1537"/>
                    <a:gd name="T79" fmla="*/ 904 h 1403"/>
                    <a:gd name="T80" fmla="*/ 1110 w 1537"/>
                    <a:gd name="T81" fmla="*/ 561 h 1403"/>
                    <a:gd name="T82" fmla="*/ 1226 w 1537"/>
                    <a:gd name="T83" fmla="*/ 408 h 1403"/>
                    <a:gd name="T84" fmla="*/ 967 w 1537"/>
                    <a:gd name="T85" fmla="*/ 247 h 1403"/>
                    <a:gd name="T86" fmla="*/ 986 w 1537"/>
                    <a:gd name="T87" fmla="*/ 505 h 1403"/>
                    <a:gd name="T88" fmla="*/ 1050 w 1537"/>
                    <a:gd name="T89" fmla="*/ 304 h 1403"/>
                    <a:gd name="T90" fmla="*/ 870 w 1537"/>
                    <a:gd name="T91" fmla="*/ 486 h 1403"/>
                    <a:gd name="T92" fmla="*/ 854 w 1537"/>
                    <a:gd name="T93" fmla="*/ 169 h 1403"/>
                    <a:gd name="T94" fmla="*/ 798 w 1537"/>
                    <a:gd name="T95" fmla="*/ 232 h 1403"/>
                    <a:gd name="T96" fmla="*/ 822 w 1537"/>
                    <a:gd name="T97" fmla="*/ 1161 h 1403"/>
                    <a:gd name="T98" fmla="*/ 704 w 1537"/>
                    <a:gd name="T99" fmla="*/ 910 h 1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537" h="1403">
                      <a:moveTo>
                        <a:pt x="529" y="1403"/>
                      </a:moveTo>
                      <a:lnTo>
                        <a:pt x="529" y="1403"/>
                      </a:lnTo>
                      <a:cubicBezTo>
                        <a:pt x="420" y="1403"/>
                        <a:pt x="304" y="1377"/>
                        <a:pt x="228" y="1309"/>
                      </a:cubicBezTo>
                      <a:cubicBezTo>
                        <a:pt x="130" y="1222"/>
                        <a:pt x="127" y="1105"/>
                        <a:pt x="128" y="1083"/>
                      </a:cubicBezTo>
                      <a:cubicBezTo>
                        <a:pt x="129" y="987"/>
                        <a:pt x="183" y="902"/>
                        <a:pt x="264" y="866"/>
                      </a:cubicBezTo>
                      <a:cubicBezTo>
                        <a:pt x="296" y="852"/>
                        <a:pt x="330" y="847"/>
                        <a:pt x="362" y="841"/>
                      </a:cubicBezTo>
                      <a:cubicBezTo>
                        <a:pt x="371" y="840"/>
                        <a:pt x="380" y="839"/>
                        <a:pt x="389" y="837"/>
                      </a:cubicBezTo>
                      <a:cubicBezTo>
                        <a:pt x="429" y="830"/>
                        <a:pt x="459" y="818"/>
                        <a:pt x="481" y="800"/>
                      </a:cubicBezTo>
                      <a:cubicBezTo>
                        <a:pt x="520" y="769"/>
                        <a:pt x="543" y="716"/>
                        <a:pt x="548" y="673"/>
                      </a:cubicBezTo>
                      <a:cubicBezTo>
                        <a:pt x="404" y="681"/>
                        <a:pt x="313" y="650"/>
                        <a:pt x="255" y="608"/>
                      </a:cubicBezTo>
                      <a:cubicBezTo>
                        <a:pt x="230" y="628"/>
                        <a:pt x="175" y="677"/>
                        <a:pt x="172" y="749"/>
                      </a:cubicBezTo>
                      <a:cubicBezTo>
                        <a:pt x="171" y="782"/>
                        <a:pt x="183" y="816"/>
                        <a:pt x="208" y="848"/>
                      </a:cubicBezTo>
                      <a:cubicBezTo>
                        <a:pt x="215" y="858"/>
                        <a:pt x="213" y="872"/>
                        <a:pt x="204" y="879"/>
                      </a:cubicBezTo>
                      <a:cubicBezTo>
                        <a:pt x="194" y="887"/>
                        <a:pt x="180" y="885"/>
                        <a:pt x="173" y="875"/>
                      </a:cubicBezTo>
                      <a:cubicBezTo>
                        <a:pt x="141" y="834"/>
                        <a:pt x="126" y="791"/>
                        <a:pt x="128" y="747"/>
                      </a:cubicBezTo>
                      <a:cubicBezTo>
                        <a:pt x="132" y="663"/>
                        <a:pt x="188" y="606"/>
                        <a:pt x="221" y="579"/>
                      </a:cubicBezTo>
                      <a:cubicBezTo>
                        <a:pt x="207" y="564"/>
                        <a:pt x="197" y="549"/>
                        <a:pt x="188" y="534"/>
                      </a:cubicBezTo>
                      <a:cubicBezTo>
                        <a:pt x="185" y="528"/>
                        <a:pt x="181" y="522"/>
                        <a:pt x="178" y="516"/>
                      </a:cubicBezTo>
                      <a:cubicBezTo>
                        <a:pt x="139" y="545"/>
                        <a:pt x="56" y="619"/>
                        <a:pt x="49" y="740"/>
                      </a:cubicBezTo>
                      <a:cubicBezTo>
                        <a:pt x="44" y="812"/>
                        <a:pt x="70" y="881"/>
                        <a:pt x="126" y="944"/>
                      </a:cubicBezTo>
                      <a:cubicBezTo>
                        <a:pt x="134" y="953"/>
                        <a:pt x="133" y="967"/>
                        <a:pt x="124" y="975"/>
                      </a:cubicBezTo>
                      <a:cubicBezTo>
                        <a:pt x="114" y="983"/>
                        <a:pt x="100" y="982"/>
                        <a:pt x="93" y="973"/>
                      </a:cubicBezTo>
                      <a:cubicBezTo>
                        <a:pt x="29" y="901"/>
                        <a:pt x="0" y="821"/>
                        <a:pt x="5" y="737"/>
                      </a:cubicBezTo>
                      <a:cubicBezTo>
                        <a:pt x="13" y="586"/>
                        <a:pt x="121" y="501"/>
                        <a:pt x="163" y="474"/>
                      </a:cubicBezTo>
                      <a:cubicBezTo>
                        <a:pt x="147" y="416"/>
                        <a:pt x="154" y="355"/>
                        <a:pt x="184" y="299"/>
                      </a:cubicBezTo>
                      <a:cubicBezTo>
                        <a:pt x="225" y="225"/>
                        <a:pt x="300" y="173"/>
                        <a:pt x="385" y="162"/>
                      </a:cubicBezTo>
                      <a:cubicBezTo>
                        <a:pt x="411" y="158"/>
                        <a:pt x="437" y="159"/>
                        <a:pt x="463" y="162"/>
                      </a:cubicBezTo>
                      <a:cubicBezTo>
                        <a:pt x="525" y="105"/>
                        <a:pt x="705" y="0"/>
                        <a:pt x="880" y="134"/>
                      </a:cubicBezTo>
                      <a:cubicBezTo>
                        <a:pt x="883" y="136"/>
                        <a:pt x="885" y="137"/>
                        <a:pt x="887" y="139"/>
                      </a:cubicBezTo>
                      <a:cubicBezTo>
                        <a:pt x="975" y="102"/>
                        <a:pt x="1077" y="123"/>
                        <a:pt x="1141" y="162"/>
                      </a:cubicBezTo>
                      <a:cubicBezTo>
                        <a:pt x="1218" y="210"/>
                        <a:pt x="1265" y="298"/>
                        <a:pt x="1270" y="406"/>
                      </a:cubicBezTo>
                      <a:cubicBezTo>
                        <a:pt x="1276" y="521"/>
                        <a:pt x="1227" y="608"/>
                        <a:pt x="1205" y="642"/>
                      </a:cubicBezTo>
                      <a:cubicBezTo>
                        <a:pt x="1247" y="693"/>
                        <a:pt x="1274" y="750"/>
                        <a:pt x="1280" y="809"/>
                      </a:cubicBezTo>
                      <a:cubicBezTo>
                        <a:pt x="1288" y="884"/>
                        <a:pt x="1263" y="962"/>
                        <a:pt x="1213" y="1018"/>
                      </a:cubicBezTo>
                      <a:cubicBezTo>
                        <a:pt x="1153" y="1084"/>
                        <a:pt x="1056" y="1119"/>
                        <a:pt x="973" y="1105"/>
                      </a:cubicBezTo>
                      <a:cubicBezTo>
                        <a:pt x="898" y="1092"/>
                        <a:pt x="826" y="1033"/>
                        <a:pt x="794" y="957"/>
                      </a:cubicBezTo>
                      <a:cubicBezTo>
                        <a:pt x="793" y="953"/>
                        <a:pt x="759" y="866"/>
                        <a:pt x="800" y="778"/>
                      </a:cubicBezTo>
                      <a:cubicBezTo>
                        <a:pt x="823" y="729"/>
                        <a:pt x="862" y="691"/>
                        <a:pt x="919" y="662"/>
                      </a:cubicBezTo>
                      <a:cubicBezTo>
                        <a:pt x="857" y="649"/>
                        <a:pt x="789" y="652"/>
                        <a:pt x="718" y="658"/>
                      </a:cubicBezTo>
                      <a:cubicBezTo>
                        <a:pt x="717" y="728"/>
                        <a:pt x="688" y="806"/>
                        <a:pt x="634" y="878"/>
                      </a:cubicBezTo>
                      <a:cubicBezTo>
                        <a:pt x="623" y="894"/>
                        <a:pt x="609" y="909"/>
                        <a:pt x="595" y="922"/>
                      </a:cubicBezTo>
                      <a:cubicBezTo>
                        <a:pt x="596" y="958"/>
                        <a:pt x="608" y="1100"/>
                        <a:pt x="743" y="1190"/>
                      </a:cubicBezTo>
                      <a:cubicBezTo>
                        <a:pt x="745" y="1191"/>
                        <a:pt x="747" y="1192"/>
                        <a:pt x="748" y="1194"/>
                      </a:cubicBezTo>
                      <a:cubicBezTo>
                        <a:pt x="750" y="1196"/>
                        <a:pt x="751" y="1198"/>
                        <a:pt x="752" y="1201"/>
                      </a:cubicBezTo>
                      <a:cubicBezTo>
                        <a:pt x="753" y="1204"/>
                        <a:pt x="754" y="1207"/>
                        <a:pt x="753" y="1210"/>
                      </a:cubicBezTo>
                      <a:cubicBezTo>
                        <a:pt x="753" y="1213"/>
                        <a:pt x="752" y="1216"/>
                        <a:pt x="751" y="1219"/>
                      </a:cubicBezTo>
                      <a:cubicBezTo>
                        <a:pt x="750" y="1221"/>
                        <a:pt x="748" y="1223"/>
                        <a:pt x="746" y="1225"/>
                      </a:cubicBezTo>
                      <a:cubicBezTo>
                        <a:pt x="745" y="1226"/>
                        <a:pt x="743" y="1228"/>
                        <a:pt x="741" y="1228"/>
                      </a:cubicBezTo>
                      <a:cubicBezTo>
                        <a:pt x="702" y="1248"/>
                        <a:pt x="664" y="1259"/>
                        <a:pt x="639" y="1265"/>
                      </a:cubicBezTo>
                      <a:cubicBezTo>
                        <a:pt x="565" y="1285"/>
                        <a:pt x="340" y="1297"/>
                        <a:pt x="270" y="1163"/>
                      </a:cubicBezTo>
                      <a:cubicBezTo>
                        <a:pt x="243" y="1111"/>
                        <a:pt x="245" y="1053"/>
                        <a:pt x="276" y="1013"/>
                      </a:cubicBezTo>
                      <a:cubicBezTo>
                        <a:pt x="292" y="991"/>
                        <a:pt x="318" y="975"/>
                        <a:pt x="350" y="965"/>
                      </a:cubicBezTo>
                      <a:cubicBezTo>
                        <a:pt x="370" y="959"/>
                        <a:pt x="391" y="957"/>
                        <a:pt x="410" y="955"/>
                      </a:cubicBezTo>
                      <a:cubicBezTo>
                        <a:pt x="424" y="954"/>
                        <a:pt x="437" y="952"/>
                        <a:pt x="450" y="950"/>
                      </a:cubicBezTo>
                      <a:cubicBezTo>
                        <a:pt x="508" y="938"/>
                        <a:pt x="562" y="902"/>
                        <a:pt x="599" y="852"/>
                      </a:cubicBezTo>
                      <a:cubicBezTo>
                        <a:pt x="627" y="814"/>
                        <a:pt x="671" y="742"/>
                        <a:pt x="674" y="662"/>
                      </a:cubicBezTo>
                      <a:cubicBezTo>
                        <a:pt x="669" y="663"/>
                        <a:pt x="663" y="663"/>
                        <a:pt x="658" y="664"/>
                      </a:cubicBezTo>
                      <a:cubicBezTo>
                        <a:pt x="637" y="666"/>
                        <a:pt x="615" y="668"/>
                        <a:pt x="593" y="670"/>
                      </a:cubicBezTo>
                      <a:cubicBezTo>
                        <a:pt x="588" y="725"/>
                        <a:pt x="560" y="794"/>
                        <a:pt x="508" y="835"/>
                      </a:cubicBezTo>
                      <a:cubicBezTo>
                        <a:pt x="480" y="857"/>
                        <a:pt x="444" y="872"/>
                        <a:pt x="397" y="880"/>
                      </a:cubicBezTo>
                      <a:cubicBezTo>
                        <a:pt x="388" y="882"/>
                        <a:pt x="379" y="883"/>
                        <a:pt x="369" y="885"/>
                      </a:cubicBezTo>
                      <a:cubicBezTo>
                        <a:pt x="338" y="890"/>
                        <a:pt x="309" y="894"/>
                        <a:pt x="282" y="906"/>
                      </a:cubicBezTo>
                      <a:cubicBezTo>
                        <a:pt x="216" y="936"/>
                        <a:pt x="173" y="1005"/>
                        <a:pt x="172" y="1084"/>
                      </a:cubicBezTo>
                      <a:cubicBezTo>
                        <a:pt x="171" y="1095"/>
                        <a:pt x="172" y="1200"/>
                        <a:pt x="257" y="1276"/>
                      </a:cubicBezTo>
                      <a:cubicBezTo>
                        <a:pt x="361" y="1368"/>
                        <a:pt x="549" y="1369"/>
                        <a:pt x="651" y="1347"/>
                      </a:cubicBezTo>
                      <a:lnTo>
                        <a:pt x="653" y="1346"/>
                      </a:lnTo>
                      <a:cubicBezTo>
                        <a:pt x="655" y="1346"/>
                        <a:pt x="840" y="1321"/>
                        <a:pt x="918" y="1183"/>
                      </a:cubicBezTo>
                      <a:cubicBezTo>
                        <a:pt x="919" y="1181"/>
                        <a:pt x="920" y="1179"/>
                        <a:pt x="922" y="1178"/>
                      </a:cubicBezTo>
                      <a:cubicBezTo>
                        <a:pt x="924" y="1176"/>
                        <a:pt x="927" y="1174"/>
                        <a:pt x="930" y="1173"/>
                      </a:cubicBezTo>
                      <a:cubicBezTo>
                        <a:pt x="933" y="1171"/>
                        <a:pt x="936" y="1171"/>
                        <a:pt x="939" y="1171"/>
                      </a:cubicBezTo>
                      <a:cubicBezTo>
                        <a:pt x="941" y="1171"/>
                        <a:pt x="943" y="1172"/>
                        <a:pt x="945" y="1172"/>
                      </a:cubicBezTo>
                      <a:cubicBezTo>
                        <a:pt x="951" y="1174"/>
                        <a:pt x="1088" y="1216"/>
                        <a:pt x="1213" y="1142"/>
                      </a:cubicBezTo>
                      <a:cubicBezTo>
                        <a:pt x="1321" y="1079"/>
                        <a:pt x="1379" y="979"/>
                        <a:pt x="1382" y="855"/>
                      </a:cubicBezTo>
                      <a:cubicBezTo>
                        <a:pt x="1384" y="779"/>
                        <a:pt x="1367" y="671"/>
                        <a:pt x="1274" y="587"/>
                      </a:cubicBezTo>
                      <a:cubicBezTo>
                        <a:pt x="1265" y="579"/>
                        <a:pt x="1265" y="565"/>
                        <a:pt x="1273" y="556"/>
                      </a:cubicBezTo>
                      <a:cubicBezTo>
                        <a:pt x="1281" y="547"/>
                        <a:pt x="1295" y="546"/>
                        <a:pt x="1304" y="554"/>
                      </a:cubicBezTo>
                      <a:cubicBezTo>
                        <a:pt x="1414" y="654"/>
                        <a:pt x="1428" y="786"/>
                        <a:pt x="1426" y="856"/>
                      </a:cubicBezTo>
                      <a:cubicBezTo>
                        <a:pt x="1422" y="997"/>
                        <a:pt x="1357" y="1108"/>
                        <a:pt x="1236" y="1180"/>
                      </a:cubicBezTo>
                      <a:cubicBezTo>
                        <a:pt x="1117" y="1250"/>
                        <a:pt x="993" y="1230"/>
                        <a:pt x="948" y="1219"/>
                      </a:cubicBezTo>
                      <a:cubicBezTo>
                        <a:pt x="935" y="1240"/>
                        <a:pt x="919" y="1258"/>
                        <a:pt x="903" y="1274"/>
                      </a:cubicBezTo>
                      <a:cubicBezTo>
                        <a:pt x="948" y="1287"/>
                        <a:pt x="1024" y="1296"/>
                        <a:pt x="1093" y="1292"/>
                      </a:cubicBezTo>
                      <a:cubicBezTo>
                        <a:pt x="1157" y="1289"/>
                        <a:pt x="1210" y="1274"/>
                        <a:pt x="1276" y="1241"/>
                      </a:cubicBezTo>
                      <a:cubicBezTo>
                        <a:pt x="1409" y="1172"/>
                        <a:pt x="1488" y="1033"/>
                        <a:pt x="1492" y="857"/>
                      </a:cubicBezTo>
                      <a:cubicBezTo>
                        <a:pt x="1493" y="797"/>
                        <a:pt x="1484" y="592"/>
                        <a:pt x="1309" y="471"/>
                      </a:cubicBezTo>
                      <a:cubicBezTo>
                        <a:pt x="1299" y="464"/>
                        <a:pt x="1296" y="450"/>
                        <a:pt x="1303" y="440"/>
                      </a:cubicBezTo>
                      <a:cubicBezTo>
                        <a:pt x="1310" y="430"/>
                        <a:pt x="1323" y="428"/>
                        <a:pt x="1333" y="435"/>
                      </a:cubicBezTo>
                      <a:cubicBezTo>
                        <a:pt x="1527" y="568"/>
                        <a:pt x="1537" y="792"/>
                        <a:pt x="1536" y="858"/>
                      </a:cubicBezTo>
                      <a:cubicBezTo>
                        <a:pt x="1531" y="1050"/>
                        <a:pt x="1444" y="1204"/>
                        <a:pt x="1296" y="1280"/>
                      </a:cubicBezTo>
                      <a:cubicBezTo>
                        <a:pt x="1225" y="1316"/>
                        <a:pt x="1165" y="1333"/>
                        <a:pt x="1095" y="1336"/>
                      </a:cubicBezTo>
                      <a:cubicBezTo>
                        <a:pt x="1013" y="1341"/>
                        <a:pt x="914" y="1328"/>
                        <a:pt x="863" y="1308"/>
                      </a:cubicBezTo>
                      <a:cubicBezTo>
                        <a:pt x="774" y="1373"/>
                        <a:pt x="672" y="1388"/>
                        <a:pt x="660" y="1390"/>
                      </a:cubicBezTo>
                      <a:cubicBezTo>
                        <a:pt x="620" y="1398"/>
                        <a:pt x="575" y="1403"/>
                        <a:pt x="529" y="1403"/>
                      </a:cubicBezTo>
                      <a:close/>
                      <a:moveTo>
                        <a:pt x="553" y="954"/>
                      </a:moveTo>
                      <a:lnTo>
                        <a:pt x="553" y="954"/>
                      </a:lnTo>
                      <a:cubicBezTo>
                        <a:pt x="524" y="972"/>
                        <a:pt x="492" y="986"/>
                        <a:pt x="459" y="993"/>
                      </a:cubicBezTo>
                      <a:cubicBezTo>
                        <a:pt x="444" y="996"/>
                        <a:pt x="429" y="997"/>
                        <a:pt x="415" y="999"/>
                      </a:cubicBezTo>
                      <a:cubicBezTo>
                        <a:pt x="396" y="1001"/>
                        <a:pt x="379" y="1003"/>
                        <a:pt x="362" y="1008"/>
                      </a:cubicBezTo>
                      <a:cubicBezTo>
                        <a:pt x="347" y="1012"/>
                        <a:pt x="325" y="1022"/>
                        <a:pt x="311" y="1040"/>
                      </a:cubicBezTo>
                      <a:cubicBezTo>
                        <a:pt x="288" y="1069"/>
                        <a:pt x="294" y="1113"/>
                        <a:pt x="309" y="1143"/>
                      </a:cubicBezTo>
                      <a:cubicBezTo>
                        <a:pt x="366" y="1252"/>
                        <a:pt x="566" y="1239"/>
                        <a:pt x="628" y="1223"/>
                      </a:cubicBezTo>
                      <a:cubicBezTo>
                        <a:pt x="644" y="1218"/>
                        <a:pt x="665" y="1212"/>
                        <a:pt x="688" y="1204"/>
                      </a:cubicBezTo>
                      <a:cubicBezTo>
                        <a:pt x="587" y="1121"/>
                        <a:pt x="560" y="1013"/>
                        <a:pt x="553" y="954"/>
                      </a:cubicBezTo>
                      <a:close/>
                      <a:moveTo>
                        <a:pt x="983" y="682"/>
                      </a:moveTo>
                      <a:lnTo>
                        <a:pt x="983" y="682"/>
                      </a:lnTo>
                      <a:cubicBezTo>
                        <a:pt x="912" y="707"/>
                        <a:pt x="864" y="746"/>
                        <a:pt x="840" y="796"/>
                      </a:cubicBezTo>
                      <a:cubicBezTo>
                        <a:pt x="807" y="867"/>
                        <a:pt x="835" y="940"/>
                        <a:pt x="835" y="941"/>
                      </a:cubicBezTo>
                      <a:cubicBezTo>
                        <a:pt x="861" y="1002"/>
                        <a:pt x="919" y="1051"/>
                        <a:pt x="980" y="1062"/>
                      </a:cubicBezTo>
                      <a:cubicBezTo>
                        <a:pt x="1049" y="1074"/>
                        <a:pt x="1130" y="1044"/>
                        <a:pt x="1180" y="988"/>
                      </a:cubicBezTo>
                      <a:cubicBezTo>
                        <a:pt x="1222" y="941"/>
                        <a:pt x="1243" y="876"/>
                        <a:pt x="1236" y="814"/>
                      </a:cubicBezTo>
                      <a:cubicBezTo>
                        <a:pt x="1230" y="759"/>
                        <a:pt x="1204" y="706"/>
                        <a:pt x="1161" y="659"/>
                      </a:cubicBezTo>
                      <a:cubicBezTo>
                        <a:pt x="1160" y="659"/>
                        <a:pt x="1160" y="659"/>
                        <a:pt x="1160" y="659"/>
                      </a:cubicBezTo>
                      <a:cubicBezTo>
                        <a:pt x="1148" y="646"/>
                        <a:pt x="1134" y="633"/>
                        <a:pt x="1119" y="621"/>
                      </a:cubicBezTo>
                      <a:cubicBezTo>
                        <a:pt x="975" y="507"/>
                        <a:pt x="798" y="525"/>
                        <a:pt x="643" y="541"/>
                      </a:cubicBezTo>
                      <a:cubicBezTo>
                        <a:pt x="615" y="543"/>
                        <a:pt x="589" y="546"/>
                        <a:pt x="563" y="548"/>
                      </a:cubicBezTo>
                      <a:cubicBezTo>
                        <a:pt x="466" y="556"/>
                        <a:pt x="340" y="548"/>
                        <a:pt x="295" y="472"/>
                      </a:cubicBezTo>
                      <a:cubicBezTo>
                        <a:pt x="274" y="435"/>
                        <a:pt x="273" y="396"/>
                        <a:pt x="293" y="359"/>
                      </a:cubicBezTo>
                      <a:cubicBezTo>
                        <a:pt x="315" y="319"/>
                        <a:pt x="355" y="291"/>
                        <a:pt x="401" y="285"/>
                      </a:cubicBezTo>
                      <a:cubicBezTo>
                        <a:pt x="438" y="280"/>
                        <a:pt x="473" y="288"/>
                        <a:pt x="505" y="308"/>
                      </a:cubicBezTo>
                      <a:cubicBezTo>
                        <a:pt x="537" y="327"/>
                        <a:pt x="562" y="359"/>
                        <a:pt x="576" y="397"/>
                      </a:cubicBezTo>
                      <a:cubicBezTo>
                        <a:pt x="591" y="435"/>
                        <a:pt x="592" y="452"/>
                        <a:pt x="591" y="458"/>
                      </a:cubicBezTo>
                      <a:cubicBezTo>
                        <a:pt x="591" y="470"/>
                        <a:pt x="580" y="479"/>
                        <a:pt x="568" y="479"/>
                      </a:cubicBezTo>
                      <a:cubicBezTo>
                        <a:pt x="556" y="478"/>
                        <a:pt x="547" y="468"/>
                        <a:pt x="547" y="456"/>
                      </a:cubicBezTo>
                      <a:cubicBezTo>
                        <a:pt x="547" y="455"/>
                        <a:pt x="547" y="443"/>
                        <a:pt x="535" y="413"/>
                      </a:cubicBezTo>
                      <a:cubicBezTo>
                        <a:pt x="524" y="383"/>
                        <a:pt x="505" y="359"/>
                        <a:pt x="482" y="345"/>
                      </a:cubicBezTo>
                      <a:cubicBezTo>
                        <a:pt x="459" y="331"/>
                        <a:pt x="433" y="325"/>
                        <a:pt x="407" y="329"/>
                      </a:cubicBezTo>
                      <a:cubicBezTo>
                        <a:pt x="375" y="333"/>
                        <a:pt x="347" y="352"/>
                        <a:pt x="332" y="380"/>
                      </a:cubicBezTo>
                      <a:cubicBezTo>
                        <a:pt x="319" y="403"/>
                        <a:pt x="320" y="426"/>
                        <a:pt x="333" y="450"/>
                      </a:cubicBezTo>
                      <a:cubicBezTo>
                        <a:pt x="359" y="494"/>
                        <a:pt x="441" y="513"/>
                        <a:pt x="560" y="504"/>
                      </a:cubicBezTo>
                      <a:cubicBezTo>
                        <a:pt x="585" y="502"/>
                        <a:pt x="611" y="500"/>
                        <a:pt x="638" y="497"/>
                      </a:cubicBezTo>
                      <a:cubicBezTo>
                        <a:pt x="698" y="491"/>
                        <a:pt x="762" y="484"/>
                        <a:pt x="826" y="485"/>
                      </a:cubicBezTo>
                      <a:cubicBezTo>
                        <a:pt x="833" y="410"/>
                        <a:pt x="823" y="361"/>
                        <a:pt x="818" y="343"/>
                      </a:cubicBezTo>
                      <a:cubicBezTo>
                        <a:pt x="809" y="312"/>
                        <a:pt x="792" y="285"/>
                        <a:pt x="770" y="266"/>
                      </a:cubicBezTo>
                      <a:cubicBezTo>
                        <a:pt x="716" y="221"/>
                        <a:pt x="659" y="235"/>
                        <a:pt x="628" y="249"/>
                      </a:cubicBezTo>
                      <a:cubicBezTo>
                        <a:pt x="656" y="279"/>
                        <a:pt x="678" y="314"/>
                        <a:pt x="692" y="353"/>
                      </a:cubicBezTo>
                      <a:cubicBezTo>
                        <a:pt x="709" y="398"/>
                        <a:pt x="717" y="435"/>
                        <a:pt x="715" y="466"/>
                      </a:cubicBezTo>
                      <a:cubicBezTo>
                        <a:pt x="714" y="478"/>
                        <a:pt x="704" y="487"/>
                        <a:pt x="692" y="486"/>
                      </a:cubicBezTo>
                      <a:cubicBezTo>
                        <a:pt x="680" y="486"/>
                        <a:pt x="670" y="475"/>
                        <a:pt x="671" y="463"/>
                      </a:cubicBezTo>
                      <a:cubicBezTo>
                        <a:pt x="673" y="439"/>
                        <a:pt x="666" y="408"/>
                        <a:pt x="651" y="369"/>
                      </a:cubicBezTo>
                      <a:cubicBezTo>
                        <a:pt x="631" y="314"/>
                        <a:pt x="594" y="268"/>
                        <a:pt x="547" y="240"/>
                      </a:cubicBezTo>
                      <a:cubicBezTo>
                        <a:pt x="499" y="210"/>
                        <a:pt x="445" y="198"/>
                        <a:pt x="390" y="206"/>
                      </a:cubicBezTo>
                      <a:cubicBezTo>
                        <a:pt x="319" y="215"/>
                        <a:pt x="257" y="258"/>
                        <a:pt x="223" y="320"/>
                      </a:cubicBezTo>
                      <a:cubicBezTo>
                        <a:pt x="190" y="382"/>
                        <a:pt x="191" y="452"/>
                        <a:pt x="226" y="512"/>
                      </a:cubicBezTo>
                      <a:cubicBezTo>
                        <a:pt x="236" y="529"/>
                        <a:pt x="250" y="547"/>
                        <a:pt x="270" y="564"/>
                      </a:cubicBezTo>
                      <a:cubicBezTo>
                        <a:pt x="270" y="564"/>
                        <a:pt x="270" y="564"/>
                        <a:pt x="270" y="564"/>
                      </a:cubicBezTo>
                      <a:cubicBezTo>
                        <a:pt x="322" y="607"/>
                        <a:pt x="412" y="640"/>
                        <a:pt x="569" y="628"/>
                      </a:cubicBezTo>
                      <a:cubicBezTo>
                        <a:pt x="569" y="628"/>
                        <a:pt x="570" y="628"/>
                        <a:pt x="570" y="628"/>
                      </a:cubicBezTo>
                      <a:cubicBezTo>
                        <a:pt x="598" y="626"/>
                        <a:pt x="626" y="623"/>
                        <a:pt x="654" y="620"/>
                      </a:cubicBezTo>
                      <a:cubicBezTo>
                        <a:pt x="765" y="609"/>
                        <a:pt x="869" y="598"/>
                        <a:pt x="965" y="629"/>
                      </a:cubicBezTo>
                      <a:cubicBezTo>
                        <a:pt x="1023" y="647"/>
                        <a:pt x="1067" y="674"/>
                        <a:pt x="1101" y="709"/>
                      </a:cubicBezTo>
                      <a:cubicBezTo>
                        <a:pt x="1126" y="736"/>
                        <a:pt x="1146" y="771"/>
                        <a:pt x="1154" y="805"/>
                      </a:cubicBezTo>
                      <a:cubicBezTo>
                        <a:pt x="1163" y="847"/>
                        <a:pt x="1152" y="895"/>
                        <a:pt x="1123" y="931"/>
                      </a:cubicBezTo>
                      <a:cubicBezTo>
                        <a:pt x="1098" y="963"/>
                        <a:pt x="1064" y="981"/>
                        <a:pt x="1027" y="982"/>
                      </a:cubicBezTo>
                      <a:cubicBezTo>
                        <a:pt x="1026" y="982"/>
                        <a:pt x="1026" y="982"/>
                        <a:pt x="1025" y="982"/>
                      </a:cubicBezTo>
                      <a:cubicBezTo>
                        <a:pt x="976" y="982"/>
                        <a:pt x="928" y="950"/>
                        <a:pt x="909" y="906"/>
                      </a:cubicBezTo>
                      <a:cubicBezTo>
                        <a:pt x="896" y="875"/>
                        <a:pt x="899" y="840"/>
                        <a:pt x="917" y="808"/>
                      </a:cubicBezTo>
                      <a:cubicBezTo>
                        <a:pt x="924" y="798"/>
                        <a:pt x="937" y="794"/>
                        <a:pt x="947" y="800"/>
                      </a:cubicBezTo>
                      <a:cubicBezTo>
                        <a:pt x="958" y="807"/>
                        <a:pt x="961" y="820"/>
                        <a:pt x="955" y="831"/>
                      </a:cubicBezTo>
                      <a:cubicBezTo>
                        <a:pt x="944" y="850"/>
                        <a:pt x="942" y="871"/>
                        <a:pt x="949" y="889"/>
                      </a:cubicBezTo>
                      <a:cubicBezTo>
                        <a:pt x="961" y="917"/>
                        <a:pt x="995" y="939"/>
                        <a:pt x="1026" y="938"/>
                      </a:cubicBezTo>
                      <a:cubicBezTo>
                        <a:pt x="1050" y="937"/>
                        <a:pt x="1072" y="925"/>
                        <a:pt x="1089" y="904"/>
                      </a:cubicBezTo>
                      <a:cubicBezTo>
                        <a:pt x="1109" y="878"/>
                        <a:pt x="1117" y="844"/>
                        <a:pt x="1111" y="815"/>
                      </a:cubicBezTo>
                      <a:cubicBezTo>
                        <a:pt x="1105" y="789"/>
                        <a:pt x="1089" y="760"/>
                        <a:pt x="1069" y="739"/>
                      </a:cubicBezTo>
                      <a:cubicBezTo>
                        <a:pt x="1047" y="715"/>
                        <a:pt x="1019" y="697"/>
                        <a:pt x="983" y="682"/>
                      </a:cubicBezTo>
                      <a:close/>
                      <a:moveTo>
                        <a:pt x="1110" y="561"/>
                      </a:moveTo>
                      <a:lnTo>
                        <a:pt x="1110" y="561"/>
                      </a:lnTo>
                      <a:cubicBezTo>
                        <a:pt x="1123" y="569"/>
                        <a:pt x="1135" y="577"/>
                        <a:pt x="1147" y="587"/>
                      </a:cubicBezTo>
                      <a:cubicBezTo>
                        <a:pt x="1156" y="594"/>
                        <a:pt x="1165" y="602"/>
                        <a:pt x="1173" y="610"/>
                      </a:cubicBezTo>
                      <a:cubicBezTo>
                        <a:pt x="1194" y="575"/>
                        <a:pt x="1231" y="501"/>
                        <a:pt x="1226" y="408"/>
                      </a:cubicBezTo>
                      <a:cubicBezTo>
                        <a:pt x="1222" y="315"/>
                        <a:pt x="1182" y="240"/>
                        <a:pt x="1118" y="200"/>
                      </a:cubicBezTo>
                      <a:cubicBezTo>
                        <a:pt x="1069" y="170"/>
                        <a:pt x="990" y="151"/>
                        <a:pt x="921" y="174"/>
                      </a:cubicBezTo>
                      <a:cubicBezTo>
                        <a:pt x="937" y="195"/>
                        <a:pt x="951" y="220"/>
                        <a:pt x="963" y="249"/>
                      </a:cubicBezTo>
                      <a:cubicBezTo>
                        <a:pt x="964" y="248"/>
                        <a:pt x="966" y="248"/>
                        <a:pt x="967" y="247"/>
                      </a:cubicBezTo>
                      <a:cubicBezTo>
                        <a:pt x="1006" y="239"/>
                        <a:pt x="1042" y="246"/>
                        <a:pt x="1074" y="267"/>
                      </a:cubicBezTo>
                      <a:cubicBezTo>
                        <a:pt x="1117" y="295"/>
                        <a:pt x="1144" y="346"/>
                        <a:pt x="1146" y="405"/>
                      </a:cubicBezTo>
                      <a:cubicBezTo>
                        <a:pt x="1149" y="471"/>
                        <a:pt x="1125" y="530"/>
                        <a:pt x="1110" y="561"/>
                      </a:cubicBezTo>
                      <a:close/>
                      <a:moveTo>
                        <a:pt x="986" y="505"/>
                      </a:moveTo>
                      <a:lnTo>
                        <a:pt x="986" y="505"/>
                      </a:lnTo>
                      <a:cubicBezTo>
                        <a:pt x="1015" y="513"/>
                        <a:pt x="1044" y="524"/>
                        <a:pt x="1072" y="539"/>
                      </a:cubicBezTo>
                      <a:cubicBezTo>
                        <a:pt x="1085" y="512"/>
                        <a:pt x="1105" y="462"/>
                        <a:pt x="1102" y="407"/>
                      </a:cubicBezTo>
                      <a:cubicBezTo>
                        <a:pt x="1101" y="362"/>
                        <a:pt x="1081" y="324"/>
                        <a:pt x="1050" y="304"/>
                      </a:cubicBezTo>
                      <a:cubicBezTo>
                        <a:pt x="1028" y="289"/>
                        <a:pt x="1005" y="285"/>
                        <a:pt x="978" y="290"/>
                      </a:cubicBezTo>
                      <a:cubicBezTo>
                        <a:pt x="978" y="293"/>
                        <a:pt x="979" y="295"/>
                        <a:pt x="980" y="298"/>
                      </a:cubicBezTo>
                      <a:cubicBezTo>
                        <a:pt x="995" y="353"/>
                        <a:pt x="998" y="440"/>
                        <a:pt x="986" y="505"/>
                      </a:cubicBezTo>
                      <a:close/>
                      <a:moveTo>
                        <a:pt x="870" y="486"/>
                      </a:moveTo>
                      <a:lnTo>
                        <a:pt x="870" y="486"/>
                      </a:lnTo>
                      <a:cubicBezTo>
                        <a:pt x="894" y="488"/>
                        <a:pt x="919" y="491"/>
                        <a:pt x="943" y="495"/>
                      </a:cubicBezTo>
                      <a:cubicBezTo>
                        <a:pt x="953" y="437"/>
                        <a:pt x="951" y="358"/>
                        <a:pt x="937" y="310"/>
                      </a:cubicBezTo>
                      <a:cubicBezTo>
                        <a:pt x="919" y="244"/>
                        <a:pt x="891" y="198"/>
                        <a:pt x="854" y="169"/>
                      </a:cubicBezTo>
                      <a:cubicBezTo>
                        <a:pt x="713" y="62"/>
                        <a:pt x="576" y="134"/>
                        <a:pt x="517" y="176"/>
                      </a:cubicBezTo>
                      <a:cubicBezTo>
                        <a:pt x="535" y="183"/>
                        <a:pt x="553" y="191"/>
                        <a:pt x="570" y="202"/>
                      </a:cubicBezTo>
                      <a:cubicBezTo>
                        <a:pt x="578" y="207"/>
                        <a:pt x="586" y="212"/>
                        <a:pt x="593" y="218"/>
                      </a:cubicBezTo>
                      <a:cubicBezTo>
                        <a:pt x="639" y="192"/>
                        <a:pt x="724" y="170"/>
                        <a:pt x="798" y="232"/>
                      </a:cubicBezTo>
                      <a:cubicBezTo>
                        <a:pt x="828" y="257"/>
                        <a:pt x="849" y="291"/>
                        <a:pt x="860" y="331"/>
                      </a:cubicBezTo>
                      <a:cubicBezTo>
                        <a:pt x="867" y="356"/>
                        <a:pt x="877" y="409"/>
                        <a:pt x="870" y="486"/>
                      </a:cubicBezTo>
                      <a:close/>
                      <a:moveTo>
                        <a:pt x="822" y="1161"/>
                      </a:moveTo>
                      <a:lnTo>
                        <a:pt x="822" y="1161"/>
                      </a:lnTo>
                      <a:cubicBezTo>
                        <a:pt x="818" y="1161"/>
                        <a:pt x="814" y="1160"/>
                        <a:pt x="810" y="1158"/>
                      </a:cubicBezTo>
                      <a:cubicBezTo>
                        <a:pt x="681" y="1076"/>
                        <a:pt x="661" y="922"/>
                        <a:pt x="660" y="915"/>
                      </a:cubicBezTo>
                      <a:cubicBezTo>
                        <a:pt x="659" y="903"/>
                        <a:pt x="668" y="892"/>
                        <a:pt x="680" y="891"/>
                      </a:cubicBezTo>
                      <a:cubicBezTo>
                        <a:pt x="692" y="889"/>
                        <a:pt x="703" y="898"/>
                        <a:pt x="704" y="910"/>
                      </a:cubicBezTo>
                      <a:cubicBezTo>
                        <a:pt x="704" y="913"/>
                        <a:pt x="723" y="1051"/>
                        <a:pt x="834" y="1121"/>
                      </a:cubicBezTo>
                      <a:cubicBezTo>
                        <a:pt x="844" y="1127"/>
                        <a:pt x="847" y="1141"/>
                        <a:pt x="841" y="1151"/>
                      </a:cubicBezTo>
                      <a:cubicBezTo>
                        <a:pt x="837" y="1158"/>
                        <a:pt x="829" y="1161"/>
                        <a:pt x="822" y="1161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  <p:grpSp>
            <p:nvGrpSpPr>
              <p:cNvPr id="78" name="Gruppieren 77">
                <a:extLst>
                  <a:ext uri="{FF2B5EF4-FFF2-40B4-BE49-F238E27FC236}">
                    <a16:creationId xmlns:a16="http://schemas.microsoft.com/office/drawing/2014/main" id="{4CFF0F1D-7578-1F2A-C9A3-2F64114CD3C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190336" y="3508081"/>
                <a:ext cx="360000" cy="360000"/>
                <a:chOff x="9578219" y="2809299"/>
                <a:chExt cx="360000" cy="360000"/>
              </a:xfrm>
            </p:grpSpPr>
            <p:sp>
              <p:nvSpPr>
                <p:cNvPr id="106" name="Freihandform 3966">
                  <a:extLst>
                    <a:ext uri="{FF2B5EF4-FFF2-40B4-BE49-F238E27FC236}">
                      <a16:creationId xmlns:a16="http://schemas.microsoft.com/office/drawing/2014/main" id="{C1EA5F39-F42A-ECB2-E89C-BA6C310F7F1F}"/>
                    </a:ext>
                  </a:extLst>
                </p:cNvPr>
                <p:cNvSpPr/>
                <p:nvPr/>
              </p:nvSpPr>
              <p:spPr>
                <a:xfrm>
                  <a:off x="9578219" y="2809299"/>
                  <a:ext cx="360000" cy="360000"/>
                </a:xfrm>
                <a:custGeom>
                  <a:avLst/>
                  <a:gdLst>
                    <a:gd name="connsiteX0" fmla="*/ 457173 w 457173"/>
                    <a:gd name="connsiteY0" fmla="*/ 228535 h 457069"/>
                    <a:gd name="connsiteX1" fmla="*/ 228587 w 457173"/>
                    <a:gd name="connsiteY1" fmla="*/ 457069 h 457069"/>
                    <a:gd name="connsiteX2" fmla="*/ 0 w 457173"/>
                    <a:gd name="connsiteY2" fmla="*/ 228535 h 457069"/>
                    <a:gd name="connsiteX3" fmla="*/ 228587 w 457173"/>
                    <a:gd name="connsiteY3" fmla="*/ 0 h 457069"/>
                    <a:gd name="connsiteX4" fmla="*/ 457173 w 457173"/>
                    <a:gd name="connsiteY4" fmla="*/ 228535 h 45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173" h="457069">
                      <a:moveTo>
                        <a:pt x="457173" y="228535"/>
                      </a:moveTo>
                      <a:cubicBezTo>
                        <a:pt x="457173" y="354751"/>
                        <a:pt x="354832" y="457069"/>
                        <a:pt x="228587" y="457069"/>
                      </a:cubicBezTo>
                      <a:cubicBezTo>
                        <a:pt x="102341" y="457069"/>
                        <a:pt x="0" y="354751"/>
                        <a:pt x="0" y="228535"/>
                      </a:cubicBezTo>
                      <a:cubicBezTo>
                        <a:pt x="0" y="102318"/>
                        <a:pt x="102341" y="0"/>
                        <a:pt x="228587" y="0"/>
                      </a:cubicBezTo>
                      <a:cubicBezTo>
                        <a:pt x="354832" y="0"/>
                        <a:pt x="457173" y="102318"/>
                        <a:pt x="457173" y="2285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9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07" name="Freeform 19">
                  <a:extLst>
                    <a:ext uri="{FF2B5EF4-FFF2-40B4-BE49-F238E27FC236}">
                      <a16:creationId xmlns:a16="http://schemas.microsoft.com/office/drawing/2014/main" id="{2485FFFB-E158-2562-4B1E-836DB5C0B54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665596" y="2858845"/>
                  <a:ext cx="170697" cy="250595"/>
                </a:xfrm>
                <a:custGeom>
                  <a:avLst/>
                  <a:gdLst>
                    <a:gd name="T0" fmla="*/ 23 w 1088"/>
                    <a:gd name="T1" fmla="*/ 1020 h 1545"/>
                    <a:gd name="T2" fmla="*/ 19 w 1088"/>
                    <a:gd name="T3" fmla="*/ 222 h 1545"/>
                    <a:gd name="T4" fmla="*/ 167 w 1088"/>
                    <a:gd name="T5" fmla="*/ 137 h 1545"/>
                    <a:gd name="T6" fmla="*/ 247 w 1088"/>
                    <a:gd name="T7" fmla="*/ 359 h 1545"/>
                    <a:gd name="T8" fmla="*/ 206 w 1088"/>
                    <a:gd name="T9" fmla="*/ 74 h 1545"/>
                    <a:gd name="T10" fmla="*/ 441 w 1088"/>
                    <a:gd name="T11" fmla="*/ 79 h 1545"/>
                    <a:gd name="T12" fmla="*/ 835 w 1088"/>
                    <a:gd name="T13" fmla="*/ 183 h 1545"/>
                    <a:gd name="T14" fmla="*/ 893 w 1088"/>
                    <a:gd name="T15" fmla="*/ 353 h 1545"/>
                    <a:gd name="T16" fmla="*/ 893 w 1088"/>
                    <a:gd name="T17" fmla="*/ 353 h 1545"/>
                    <a:gd name="T18" fmla="*/ 893 w 1088"/>
                    <a:gd name="T19" fmla="*/ 353 h 1545"/>
                    <a:gd name="T20" fmla="*/ 893 w 1088"/>
                    <a:gd name="T21" fmla="*/ 354 h 1545"/>
                    <a:gd name="T22" fmla="*/ 893 w 1088"/>
                    <a:gd name="T23" fmla="*/ 354 h 1545"/>
                    <a:gd name="T24" fmla="*/ 893 w 1088"/>
                    <a:gd name="T25" fmla="*/ 354 h 1545"/>
                    <a:gd name="T26" fmla="*/ 893 w 1088"/>
                    <a:gd name="T27" fmla="*/ 354 h 1545"/>
                    <a:gd name="T28" fmla="*/ 893 w 1088"/>
                    <a:gd name="T29" fmla="*/ 354 h 1545"/>
                    <a:gd name="T30" fmla="*/ 893 w 1088"/>
                    <a:gd name="T31" fmla="*/ 354 h 1545"/>
                    <a:gd name="T32" fmla="*/ 893 w 1088"/>
                    <a:gd name="T33" fmla="*/ 355 h 1545"/>
                    <a:gd name="T34" fmla="*/ 893 w 1088"/>
                    <a:gd name="T35" fmla="*/ 355 h 1545"/>
                    <a:gd name="T36" fmla="*/ 893 w 1088"/>
                    <a:gd name="T37" fmla="*/ 355 h 1545"/>
                    <a:gd name="T38" fmla="*/ 893 w 1088"/>
                    <a:gd name="T39" fmla="*/ 356 h 1545"/>
                    <a:gd name="T40" fmla="*/ 893 w 1088"/>
                    <a:gd name="T41" fmla="*/ 356 h 1545"/>
                    <a:gd name="T42" fmla="*/ 893 w 1088"/>
                    <a:gd name="T43" fmla="*/ 361 h 1545"/>
                    <a:gd name="T44" fmla="*/ 893 w 1088"/>
                    <a:gd name="T45" fmla="*/ 361 h 1545"/>
                    <a:gd name="T46" fmla="*/ 893 w 1088"/>
                    <a:gd name="T47" fmla="*/ 361 h 1545"/>
                    <a:gd name="T48" fmla="*/ 893 w 1088"/>
                    <a:gd name="T49" fmla="*/ 361 h 1545"/>
                    <a:gd name="T50" fmla="*/ 888 w 1088"/>
                    <a:gd name="T51" fmla="*/ 371 h 1545"/>
                    <a:gd name="T52" fmla="*/ 888 w 1088"/>
                    <a:gd name="T53" fmla="*/ 371 h 1545"/>
                    <a:gd name="T54" fmla="*/ 867 w 1088"/>
                    <a:gd name="T55" fmla="*/ 485 h 1545"/>
                    <a:gd name="T56" fmla="*/ 1010 w 1088"/>
                    <a:gd name="T57" fmla="*/ 886 h 1545"/>
                    <a:gd name="T58" fmla="*/ 69 w 1088"/>
                    <a:gd name="T59" fmla="*/ 1019 h 1545"/>
                    <a:gd name="T60" fmla="*/ 1037 w 1088"/>
                    <a:gd name="T61" fmla="*/ 1238 h 1545"/>
                    <a:gd name="T62" fmla="*/ 668 w 1088"/>
                    <a:gd name="T63" fmla="*/ 506 h 1545"/>
                    <a:gd name="T64" fmla="*/ 847 w 1088"/>
                    <a:gd name="T65" fmla="*/ 347 h 1545"/>
                    <a:gd name="T66" fmla="*/ 672 w 1088"/>
                    <a:gd name="T67" fmla="*/ 331 h 1545"/>
                    <a:gd name="T68" fmla="*/ 457 w 1088"/>
                    <a:gd name="T69" fmla="*/ 620 h 1545"/>
                    <a:gd name="T70" fmla="*/ 68 w 1088"/>
                    <a:gd name="T71" fmla="*/ 1019 h 1545"/>
                    <a:gd name="T72" fmla="*/ 44 w 1088"/>
                    <a:gd name="T73" fmla="*/ 871 h 1545"/>
                    <a:gd name="T74" fmla="*/ 414 w 1088"/>
                    <a:gd name="T75" fmla="*/ 607 h 1545"/>
                    <a:gd name="T76" fmla="*/ 68 w 1088"/>
                    <a:gd name="T77" fmla="*/ 738 h 1545"/>
                    <a:gd name="T78" fmla="*/ 717 w 1088"/>
                    <a:gd name="T79" fmla="*/ 511 h 1545"/>
                    <a:gd name="T80" fmla="*/ 800 w 1088"/>
                    <a:gd name="T81" fmla="*/ 736 h 1545"/>
                    <a:gd name="T82" fmla="*/ 74 w 1088"/>
                    <a:gd name="T83" fmla="*/ 272 h 1545"/>
                    <a:gd name="T84" fmla="*/ 175 w 1088"/>
                    <a:gd name="T85" fmla="*/ 262 h 1545"/>
                    <a:gd name="T86" fmla="*/ 752 w 1088"/>
                    <a:gd name="T87" fmla="*/ 482 h 1545"/>
                    <a:gd name="T88" fmla="*/ 819 w 1088"/>
                    <a:gd name="T89" fmla="*/ 424 h 1545"/>
                    <a:gd name="T90" fmla="*/ 277 w 1088"/>
                    <a:gd name="T91" fmla="*/ 460 h 1545"/>
                    <a:gd name="T92" fmla="*/ 753 w 1088"/>
                    <a:gd name="T93" fmla="*/ 230 h 1545"/>
                    <a:gd name="T94" fmla="*/ 480 w 1088"/>
                    <a:gd name="T95" fmla="*/ 412 h 1545"/>
                    <a:gd name="T96" fmla="*/ 61 w 1088"/>
                    <a:gd name="T97" fmla="*/ 208 h 1545"/>
                    <a:gd name="T98" fmla="*/ 141 w 1088"/>
                    <a:gd name="T99" fmla="*/ 181 h 1545"/>
                    <a:gd name="T100" fmla="*/ 61 w 1088"/>
                    <a:gd name="T101" fmla="*/ 208 h 1545"/>
                    <a:gd name="T102" fmla="*/ 398 w 1088"/>
                    <a:gd name="T103" fmla="*/ 106 h 1545"/>
                    <a:gd name="T104" fmla="*/ 279 w 1088"/>
                    <a:gd name="T105" fmla="*/ 44 h 1545"/>
                    <a:gd name="T106" fmla="*/ 279 w 1088"/>
                    <a:gd name="T107" fmla="*/ 44 h 15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1088" h="1545">
                      <a:moveTo>
                        <a:pt x="784" y="1545"/>
                      </a:moveTo>
                      <a:lnTo>
                        <a:pt x="784" y="1545"/>
                      </a:lnTo>
                      <a:cubicBezTo>
                        <a:pt x="541" y="1545"/>
                        <a:pt x="104" y="1262"/>
                        <a:pt x="27" y="1033"/>
                      </a:cubicBezTo>
                      <a:cubicBezTo>
                        <a:pt x="25" y="1029"/>
                        <a:pt x="24" y="1025"/>
                        <a:pt x="23" y="1020"/>
                      </a:cubicBezTo>
                      <a:cubicBezTo>
                        <a:pt x="0" y="948"/>
                        <a:pt x="0" y="914"/>
                        <a:pt x="0" y="871"/>
                      </a:cubicBezTo>
                      <a:cubicBezTo>
                        <a:pt x="0" y="821"/>
                        <a:pt x="9" y="773"/>
                        <a:pt x="25" y="728"/>
                      </a:cubicBezTo>
                      <a:cubicBezTo>
                        <a:pt x="29" y="674"/>
                        <a:pt x="46" y="439"/>
                        <a:pt x="45" y="383"/>
                      </a:cubicBezTo>
                      <a:cubicBezTo>
                        <a:pt x="44" y="349"/>
                        <a:pt x="28" y="266"/>
                        <a:pt x="19" y="222"/>
                      </a:cubicBezTo>
                      <a:cubicBezTo>
                        <a:pt x="15" y="212"/>
                        <a:pt x="13" y="201"/>
                        <a:pt x="13" y="190"/>
                      </a:cubicBezTo>
                      <a:cubicBezTo>
                        <a:pt x="13" y="190"/>
                        <a:pt x="13" y="189"/>
                        <a:pt x="13" y="189"/>
                      </a:cubicBezTo>
                      <a:cubicBezTo>
                        <a:pt x="13" y="142"/>
                        <a:pt x="52" y="103"/>
                        <a:pt x="99" y="103"/>
                      </a:cubicBezTo>
                      <a:cubicBezTo>
                        <a:pt x="127" y="103"/>
                        <a:pt x="151" y="116"/>
                        <a:pt x="167" y="137"/>
                      </a:cubicBezTo>
                      <a:cubicBezTo>
                        <a:pt x="168" y="137"/>
                        <a:pt x="168" y="138"/>
                        <a:pt x="169" y="139"/>
                      </a:cubicBezTo>
                      <a:cubicBezTo>
                        <a:pt x="175" y="147"/>
                        <a:pt x="179" y="156"/>
                        <a:pt x="182" y="166"/>
                      </a:cubicBezTo>
                      <a:cubicBezTo>
                        <a:pt x="192" y="186"/>
                        <a:pt x="205" y="216"/>
                        <a:pt x="216" y="246"/>
                      </a:cubicBezTo>
                      <a:cubicBezTo>
                        <a:pt x="224" y="268"/>
                        <a:pt x="236" y="314"/>
                        <a:pt x="247" y="359"/>
                      </a:cubicBezTo>
                      <a:cubicBezTo>
                        <a:pt x="256" y="323"/>
                        <a:pt x="268" y="288"/>
                        <a:pt x="282" y="256"/>
                      </a:cubicBezTo>
                      <a:lnTo>
                        <a:pt x="233" y="133"/>
                      </a:lnTo>
                      <a:cubicBezTo>
                        <a:pt x="233" y="132"/>
                        <a:pt x="232" y="131"/>
                        <a:pt x="232" y="130"/>
                      </a:cubicBezTo>
                      <a:cubicBezTo>
                        <a:pt x="216" y="116"/>
                        <a:pt x="206" y="96"/>
                        <a:pt x="206" y="74"/>
                      </a:cubicBezTo>
                      <a:cubicBezTo>
                        <a:pt x="206" y="33"/>
                        <a:pt x="239" y="0"/>
                        <a:pt x="279" y="0"/>
                      </a:cubicBezTo>
                      <a:cubicBezTo>
                        <a:pt x="302" y="0"/>
                        <a:pt x="322" y="10"/>
                        <a:pt x="335" y="27"/>
                      </a:cubicBezTo>
                      <a:cubicBezTo>
                        <a:pt x="337" y="27"/>
                        <a:pt x="339" y="28"/>
                        <a:pt x="341" y="28"/>
                      </a:cubicBezTo>
                      <a:lnTo>
                        <a:pt x="441" y="79"/>
                      </a:lnTo>
                      <a:cubicBezTo>
                        <a:pt x="475" y="61"/>
                        <a:pt x="511" y="52"/>
                        <a:pt x="549" y="52"/>
                      </a:cubicBezTo>
                      <a:cubicBezTo>
                        <a:pt x="643" y="52"/>
                        <a:pt x="731" y="108"/>
                        <a:pt x="791" y="208"/>
                      </a:cubicBezTo>
                      <a:cubicBezTo>
                        <a:pt x="807" y="199"/>
                        <a:pt x="819" y="192"/>
                        <a:pt x="827" y="187"/>
                      </a:cubicBezTo>
                      <a:cubicBezTo>
                        <a:pt x="830" y="185"/>
                        <a:pt x="833" y="184"/>
                        <a:pt x="835" y="183"/>
                      </a:cubicBezTo>
                      <a:cubicBezTo>
                        <a:pt x="841" y="180"/>
                        <a:pt x="849" y="179"/>
                        <a:pt x="855" y="183"/>
                      </a:cubicBezTo>
                      <a:cubicBezTo>
                        <a:pt x="861" y="186"/>
                        <a:pt x="866" y="192"/>
                        <a:pt x="867" y="199"/>
                      </a:cubicBezTo>
                      <a:lnTo>
                        <a:pt x="893" y="353"/>
                      </a:lnTo>
                      <a:lnTo>
                        <a:pt x="893" y="353"/>
                      </a:lnTo>
                      <a:cubicBezTo>
                        <a:pt x="893" y="353"/>
                        <a:pt x="893" y="353"/>
                        <a:pt x="893" y="353"/>
                      </a:cubicBezTo>
                      <a:lnTo>
                        <a:pt x="893" y="353"/>
                      </a:lnTo>
                      <a:cubicBezTo>
                        <a:pt x="893" y="353"/>
                        <a:pt x="893" y="353"/>
                        <a:pt x="893" y="353"/>
                      </a:cubicBezTo>
                      <a:lnTo>
                        <a:pt x="893" y="353"/>
                      </a:lnTo>
                      <a:lnTo>
                        <a:pt x="893" y="353"/>
                      </a:lnTo>
                      <a:cubicBezTo>
                        <a:pt x="893" y="353"/>
                        <a:pt x="893" y="353"/>
                        <a:pt x="893" y="353"/>
                      </a:cubicBezTo>
                      <a:lnTo>
                        <a:pt x="893" y="353"/>
                      </a:lnTo>
                      <a:lnTo>
                        <a:pt x="893" y="353"/>
                      </a:lnTo>
                      <a:cubicBezTo>
                        <a:pt x="893" y="353"/>
                        <a:pt x="893" y="353"/>
                        <a:pt x="893" y="354"/>
                      </a:cubicBezTo>
                      <a:cubicBezTo>
                        <a:pt x="893" y="354"/>
                        <a:pt x="893" y="354"/>
                        <a:pt x="893" y="354"/>
                      </a:cubicBezTo>
                      <a:cubicBezTo>
                        <a:pt x="893" y="354"/>
                        <a:pt x="893" y="354"/>
                        <a:pt x="893" y="354"/>
                      </a:cubicBezTo>
                      <a:lnTo>
                        <a:pt x="893" y="354"/>
                      </a:lnTo>
                      <a:lnTo>
                        <a:pt x="893" y="354"/>
                      </a:lnTo>
                      <a:lnTo>
                        <a:pt x="893" y="354"/>
                      </a:lnTo>
                      <a:lnTo>
                        <a:pt x="893" y="354"/>
                      </a:lnTo>
                      <a:cubicBezTo>
                        <a:pt x="893" y="354"/>
                        <a:pt x="893" y="354"/>
                        <a:pt x="893" y="354"/>
                      </a:cubicBezTo>
                      <a:cubicBezTo>
                        <a:pt x="893" y="354"/>
                        <a:pt x="893" y="354"/>
                        <a:pt x="893" y="354"/>
                      </a:cubicBezTo>
                      <a:lnTo>
                        <a:pt x="893" y="354"/>
                      </a:lnTo>
                      <a:cubicBezTo>
                        <a:pt x="893" y="354"/>
                        <a:pt x="893" y="354"/>
                        <a:pt x="893" y="354"/>
                      </a:cubicBezTo>
                      <a:lnTo>
                        <a:pt x="893" y="354"/>
                      </a:lnTo>
                      <a:lnTo>
                        <a:pt x="893" y="354"/>
                      </a:lnTo>
                      <a:cubicBezTo>
                        <a:pt x="893" y="354"/>
                        <a:pt x="893" y="354"/>
                        <a:pt x="893" y="354"/>
                      </a:cubicBezTo>
                      <a:lnTo>
                        <a:pt x="893" y="354"/>
                      </a:lnTo>
                      <a:lnTo>
                        <a:pt x="893" y="354"/>
                      </a:lnTo>
                      <a:cubicBezTo>
                        <a:pt x="893" y="354"/>
                        <a:pt x="893" y="354"/>
                        <a:pt x="893" y="354"/>
                      </a:cubicBezTo>
                      <a:lnTo>
                        <a:pt x="893" y="354"/>
                      </a:lnTo>
                      <a:lnTo>
                        <a:pt x="893" y="354"/>
                      </a:lnTo>
                      <a:cubicBezTo>
                        <a:pt x="893" y="354"/>
                        <a:pt x="893" y="354"/>
                        <a:pt x="893" y="354"/>
                      </a:cubicBezTo>
                      <a:lnTo>
                        <a:pt x="893" y="354"/>
                      </a:lnTo>
                      <a:lnTo>
                        <a:pt x="893" y="354"/>
                      </a:lnTo>
                      <a:lnTo>
                        <a:pt x="893" y="354"/>
                      </a:lnTo>
                      <a:cubicBezTo>
                        <a:pt x="893" y="354"/>
                        <a:pt x="893" y="354"/>
                        <a:pt x="893" y="354"/>
                      </a:cubicBezTo>
                      <a:cubicBezTo>
                        <a:pt x="893" y="355"/>
                        <a:pt x="893" y="355"/>
                        <a:pt x="893" y="355"/>
                      </a:cubicBezTo>
                      <a:lnTo>
                        <a:pt x="893" y="355"/>
                      </a:lnTo>
                      <a:lnTo>
                        <a:pt x="893" y="355"/>
                      </a:lnTo>
                      <a:lnTo>
                        <a:pt x="893" y="355"/>
                      </a:lnTo>
                      <a:cubicBezTo>
                        <a:pt x="893" y="355"/>
                        <a:pt x="893" y="355"/>
                        <a:pt x="893" y="355"/>
                      </a:cubicBezTo>
                      <a:lnTo>
                        <a:pt x="893" y="355"/>
                      </a:lnTo>
                      <a:cubicBezTo>
                        <a:pt x="893" y="355"/>
                        <a:pt x="893" y="355"/>
                        <a:pt x="893" y="355"/>
                      </a:cubicBezTo>
                      <a:cubicBezTo>
                        <a:pt x="893" y="355"/>
                        <a:pt x="893" y="355"/>
                        <a:pt x="893" y="355"/>
                      </a:cubicBezTo>
                      <a:cubicBezTo>
                        <a:pt x="893" y="355"/>
                        <a:pt x="893" y="355"/>
                        <a:pt x="893" y="355"/>
                      </a:cubicBezTo>
                      <a:lnTo>
                        <a:pt x="893" y="355"/>
                      </a:lnTo>
                      <a:cubicBezTo>
                        <a:pt x="893" y="355"/>
                        <a:pt x="893" y="355"/>
                        <a:pt x="893" y="355"/>
                      </a:cubicBezTo>
                      <a:cubicBezTo>
                        <a:pt x="893" y="355"/>
                        <a:pt x="893" y="355"/>
                        <a:pt x="893" y="355"/>
                      </a:cubicBezTo>
                      <a:lnTo>
                        <a:pt x="893" y="356"/>
                      </a:lnTo>
                      <a:lnTo>
                        <a:pt x="893" y="356"/>
                      </a:lnTo>
                      <a:lnTo>
                        <a:pt x="893" y="356"/>
                      </a:lnTo>
                      <a:lnTo>
                        <a:pt x="893" y="356"/>
                      </a:lnTo>
                      <a:cubicBezTo>
                        <a:pt x="893" y="356"/>
                        <a:pt x="893" y="356"/>
                        <a:pt x="893" y="356"/>
                      </a:cubicBezTo>
                      <a:cubicBezTo>
                        <a:pt x="893" y="356"/>
                        <a:pt x="893" y="356"/>
                        <a:pt x="893" y="356"/>
                      </a:cubicBezTo>
                      <a:lnTo>
                        <a:pt x="893" y="356"/>
                      </a:lnTo>
                      <a:lnTo>
                        <a:pt x="893" y="356"/>
                      </a:lnTo>
                      <a:lnTo>
                        <a:pt x="893" y="356"/>
                      </a:lnTo>
                      <a:lnTo>
                        <a:pt x="893" y="356"/>
                      </a:lnTo>
                      <a:lnTo>
                        <a:pt x="893" y="356"/>
                      </a:lnTo>
                      <a:cubicBezTo>
                        <a:pt x="893" y="357"/>
                        <a:pt x="893" y="359"/>
                        <a:pt x="893" y="361"/>
                      </a:cubicBezTo>
                      <a:lnTo>
                        <a:pt x="893" y="361"/>
                      </a:lnTo>
                      <a:lnTo>
                        <a:pt x="893" y="361"/>
                      </a:lnTo>
                      <a:lnTo>
                        <a:pt x="893" y="361"/>
                      </a:lnTo>
                      <a:cubicBezTo>
                        <a:pt x="893" y="361"/>
                        <a:pt x="893" y="361"/>
                        <a:pt x="893" y="361"/>
                      </a:cubicBezTo>
                      <a:lnTo>
                        <a:pt x="893" y="361"/>
                      </a:lnTo>
                      <a:cubicBezTo>
                        <a:pt x="893" y="361"/>
                        <a:pt x="893" y="361"/>
                        <a:pt x="893" y="361"/>
                      </a:cubicBezTo>
                      <a:cubicBezTo>
                        <a:pt x="893" y="361"/>
                        <a:pt x="893" y="361"/>
                        <a:pt x="893" y="361"/>
                      </a:cubicBezTo>
                      <a:cubicBezTo>
                        <a:pt x="893" y="361"/>
                        <a:pt x="893" y="361"/>
                        <a:pt x="893" y="361"/>
                      </a:cubicBezTo>
                      <a:cubicBezTo>
                        <a:pt x="893" y="361"/>
                        <a:pt x="893" y="361"/>
                        <a:pt x="893" y="361"/>
                      </a:cubicBezTo>
                      <a:lnTo>
                        <a:pt x="893" y="361"/>
                      </a:lnTo>
                      <a:cubicBezTo>
                        <a:pt x="893" y="361"/>
                        <a:pt x="893" y="361"/>
                        <a:pt x="893" y="361"/>
                      </a:cubicBezTo>
                      <a:cubicBezTo>
                        <a:pt x="893" y="361"/>
                        <a:pt x="893" y="361"/>
                        <a:pt x="893" y="361"/>
                      </a:cubicBezTo>
                      <a:lnTo>
                        <a:pt x="893" y="361"/>
                      </a:lnTo>
                      <a:cubicBezTo>
                        <a:pt x="892" y="365"/>
                        <a:pt x="890" y="368"/>
                        <a:pt x="888" y="371"/>
                      </a:cubicBezTo>
                      <a:cubicBezTo>
                        <a:pt x="888" y="371"/>
                        <a:pt x="888" y="371"/>
                        <a:pt x="888" y="371"/>
                      </a:cubicBezTo>
                      <a:cubicBezTo>
                        <a:pt x="888" y="371"/>
                        <a:pt x="888" y="371"/>
                        <a:pt x="888" y="371"/>
                      </a:cubicBezTo>
                      <a:cubicBezTo>
                        <a:pt x="888" y="371"/>
                        <a:pt x="888" y="371"/>
                        <a:pt x="888" y="371"/>
                      </a:cubicBezTo>
                      <a:cubicBezTo>
                        <a:pt x="888" y="371"/>
                        <a:pt x="888" y="371"/>
                        <a:pt x="888" y="371"/>
                      </a:cubicBezTo>
                      <a:cubicBezTo>
                        <a:pt x="888" y="371"/>
                        <a:pt x="888" y="371"/>
                        <a:pt x="888" y="371"/>
                      </a:cubicBezTo>
                      <a:cubicBezTo>
                        <a:pt x="888" y="371"/>
                        <a:pt x="888" y="371"/>
                        <a:pt x="888" y="371"/>
                      </a:cubicBezTo>
                      <a:cubicBezTo>
                        <a:pt x="888" y="371"/>
                        <a:pt x="888" y="371"/>
                        <a:pt x="888" y="371"/>
                      </a:cubicBezTo>
                      <a:cubicBezTo>
                        <a:pt x="887" y="372"/>
                        <a:pt x="885" y="374"/>
                        <a:pt x="884" y="375"/>
                      </a:cubicBezTo>
                      <a:cubicBezTo>
                        <a:pt x="884" y="375"/>
                        <a:pt x="874" y="382"/>
                        <a:pt x="859" y="394"/>
                      </a:cubicBezTo>
                      <a:cubicBezTo>
                        <a:pt x="864" y="425"/>
                        <a:pt x="867" y="450"/>
                        <a:pt x="867" y="485"/>
                      </a:cubicBezTo>
                      <a:cubicBezTo>
                        <a:pt x="867" y="522"/>
                        <a:pt x="867" y="559"/>
                        <a:pt x="847" y="589"/>
                      </a:cubicBezTo>
                      <a:cubicBezTo>
                        <a:pt x="898" y="658"/>
                        <a:pt x="951" y="749"/>
                        <a:pt x="994" y="848"/>
                      </a:cubicBezTo>
                      <a:cubicBezTo>
                        <a:pt x="1002" y="858"/>
                        <a:pt x="1007" y="869"/>
                        <a:pt x="1010" y="880"/>
                      </a:cubicBezTo>
                      <a:cubicBezTo>
                        <a:pt x="1010" y="882"/>
                        <a:pt x="1010" y="884"/>
                        <a:pt x="1010" y="886"/>
                      </a:cubicBezTo>
                      <a:cubicBezTo>
                        <a:pt x="1057" y="1005"/>
                        <a:pt x="1088" y="1131"/>
                        <a:pt x="1081" y="1241"/>
                      </a:cubicBezTo>
                      <a:cubicBezTo>
                        <a:pt x="1071" y="1390"/>
                        <a:pt x="992" y="1492"/>
                        <a:pt x="852" y="1536"/>
                      </a:cubicBezTo>
                      <a:cubicBezTo>
                        <a:pt x="832" y="1542"/>
                        <a:pt x="809" y="1545"/>
                        <a:pt x="784" y="1545"/>
                      </a:cubicBezTo>
                      <a:close/>
                      <a:moveTo>
                        <a:pt x="69" y="1019"/>
                      </a:moveTo>
                      <a:lnTo>
                        <a:pt x="69" y="1019"/>
                      </a:lnTo>
                      <a:cubicBezTo>
                        <a:pt x="103" y="1122"/>
                        <a:pt x="236" y="1257"/>
                        <a:pt x="408" y="1364"/>
                      </a:cubicBezTo>
                      <a:cubicBezTo>
                        <a:pt x="583" y="1473"/>
                        <a:pt x="748" y="1522"/>
                        <a:pt x="839" y="1494"/>
                      </a:cubicBezTo>
                      <a:cubicBezTo>
                        <a:pt x="961" y="1455"/>
                        <a:pt x="1028" y="1369"/>
                        <a:pt x="1037" y="1238"/>
                      </a:cubicBezTo>
                      <a:cubicBezTo>
                        <a:pt x="1045" y="1123"/>
                        <a:pt x="1007" y="989"/>
                        <a:pt x="953" y="868"/>
                      </a:cubicBezTo>
                      <a:cubicBezTo>
                        <a:pt x="922" y="836"/>
                        <a:pt x="844" y="803"/>
                        <a:pt x="783" y="777"/>
                      </a:cubicBezTo>
                      <a:cubicBezTo>
                        <a:pt x="724" y="752"/>
                        <a:pt x="673" y="730"/>
                        <a:pt x="650" y="707"/>
                      </a:cubicBezTo>
                      <a:cubicBezTo>
                        <a:pt x="589" y="646"/>
                        <a:pt x="643" y="552"/>
                        <a:pt x="668" y="506"/>
                      </a:cubicBezTo>
                      <a:lnTo>
                        <a:pt x="672" y="500"/>
                      </a:lnTo>
                      <a:cubicBezTo>
                        <a:pt x="694" y="462"/>
                        <a:pt x="770" y="402"/>
                        <a:pt x="818" y="367"/>
                      </a:cubicBezTo>
                      <a:cubicBezTo>
                        <a:pt x="820" y="365"/>
                        <a:pt x="822" y="364"/>
                        <a:pt x="825" y="363"/>
                      </a:cubicBezTo>
                      <a:cubicBezTo>
                        <a:pt x="833" y="356"/>
                        <a:pt x="841" y="351"/>
                        <a:pt x="847" y="347"/>
                      </a:cubicBezTo>
                      <a:lnTo>
                        <a:pt x="829" y="237"/>
                      </a:lnTo>
                      <a:cubicBezTo>
                        <a:pt x="791" y="258"/>
                        <a:pt x="738" y="289"/>
                        <a:pt x="687" y="322"/>
                      </a:cubicBezTo>
                      <a:cubicBezTo>
                        <a:pt x="686" y="323"/>
                        <a:pt x="685" y="325"/>
                        <a:pt x="684" y="326"/>
                      </a:cubicBezTo>
                      <a:cubicBezTo>
                        <a:pt x="680" y="329"/>
                        <a:pt x="676" y="331"/>
                        <a:pt x="672" y="331"/>
                      </a:cubicBezTo>
                      <a:cubicBezTo>
                        <a:pt x="608" y="373"/>
                        <a:pt x="549" y="417"/>
                        <a:pt x="529" y="446"/>
                      </a:cubicBezTo>
                      <a:cubicBezTo>
                        <a:pt x="529" y="446"/>
                        <a:pt x="529" y="446"/>
                        <a:pt x="529" y="446"/>
                      </a:cubicBezTo>
                      <a:cubicBezTo>
                        <a:pt x="529" y="447"/>
                        <a:pt x="528" y="447"/>
                        <a:pt x="528" y="448"/>
                      </a:cubicBezTo>
                      <a:cubicBezTo>
                        <a:pt x="493" y="502"/>
                        <a:pt x="473" y="565"/>
                        <a:pt x="457" y="620"/>
                      </a:cubicBezTo>
                      <a:cubicBezTo>
                        <a:pt x="441" y="672"/>
                        <a:pt x="426" y="722"/>
                        <a:pt x="400" y="756"/>
                      </a:cubicBezTo>
                      <a:cubicBezTo>
                        <a:pt x="372" y="793"/>
                        <a:pt x="310" y="823"/>
                        <a:pt x="245" y="856"/>
                      </a:cubicBezTo>
                      <a:cubicBezTo>
                        <a:pt x="154" y="901"/>
                        <a:pt x="52" y="952"/>
                        <a:pt x="66" y="1011"/>
                      </a:cubicBezTo>
                      <a:cubicBezTo>
                        <a:pt x="67" y="1013"/>
                        <a:pt x="68" y="1016"/>
                        <a:pt x="68" y="1019"/>
                      </a:cubicBezTo>
                      <a:cubicBezTo>
                        <a:pt x="69" y="1019"/>
                        <a:pt x="69" y="1019"/>
                        <a:pt x="69" y="1019"/>
                      </a:cubicBezTo>
                      <a:close/>
                      <a:moveTo>
                        <a:pt x="62" y="756"/>
                      </a:moveTo>
                      <a:lnTo>
                        <a:pt x="62" y="756"/>
                      </a:lnTo>
                      <a:cubicBezTo>
                        <a:pt x="50" y="793"/>
                        <a:pt x="44" y="831"/>
                        <a:pt x="44" y="871"/>
                      </a:cubicBezTo>
                      <a:cubicBezTo>
                        <a:pt x="44" y="892"/>
                        <a:pt x="44" y="910"/>
                        <a:pt x="47" y="931"/>
                      </a:cubicBezTo>
                      <a:cubicBezTo>
                        <a:pt x="85" y="886"/>
                        <a:pt x="158" y="850"/>
                        <a:pt x="225" y="817"/>
                      </a:cubicBezTo>
                      <a:cubicBezTo>
                        <a:pt x="283" y="788"/>
                        <a:pt x="343" y="758"/>
                        <a:pt x="365" y="729"/>
                      </a:cubicBezTo>
                      <a:cubicBezTo>
                        <a:pt x="386" y="701"/>
                        <a:pt x="399" y="658"/>
                        <a:pt x="414" y="607"/>
                      </a:cubicBezTo>
                      <a:cubicBezTo>
                        <a:pt x="429" y="560"/>
                        <a:pt x="445" y="507"/>
                        <a:pt x="472" y="457"/>
                      </a:cubicBezTo>
                      <a:cubicBezTo>
                        <a:pt x="399" y="460"/>
                        <a:pt x="331" y="480"/>
                        <a:pt x="271" y="512"/>
                      </a:cubicBezTo>
                      <a:cubicBezTo>
                        <a:pt x="267" y="516"/>
                        <a:pt x="262" y="520"/>
                        <a:pt x="256" y="520"/>
                      </a:cubicBezTo>
                      <a:cubicBezTo>
                        <a:pt x="169" y="571"/>
                        <a:pt x="102" y="647"/>
                        <a:pt x="68" y="738"/>
                      </a:cubicBezTo>
                      <a:cubicBezTo>
                        <a:pt x="68" y="740"/>
                        <a:pt x="68" y="742"/>
                        <a:pt x="68" y="743"/>
                      </a:cubicBezTo>
                      <a:cubicBezTo>
                        <a:pt x="67" y="748"/>
                        <a:pt x="65" y="753"/>
                        <a:pt x="62" y="756"/>
                      </a:cubicBezTo>
                      <a:close/>
                      <a:moveTo>
                        <a:pt x="717" y="511"/>
                      </a:moveTo>
                      <a:lnTo>
                        <a:pt x="717" y="511"/>
                      </a:lnTo>
                      <a:cubicBezTo>
                        <a:pt x="714" y="515"/>
                        <a:pt x="712" y="519"/>
                        <a:pt x="710" y="522"/>
                      </a:cubicBezTo>
                      <a:lnTo>
                        <a:pt x="707" y="528"/>
                      </a:lnTo>
                      <a:cubicBezTo>
                        <a:pt x="685" y="567"/>
                        <a:pt x="644" y="639"/>
                        <a:pt x="681" y="676"/>
                      </a:cubicBezTo>
                      <a:cubicBezTo>
                        <a:pt x="698" y="693"/>
                        <a:pt x="750" y="715"/>
                        <a:pt x="800" y="736"/>
                      </a:cubicBezTo>
                      <a:cubicBezTo>
                        <a:pt x="841" y="753"/>
                        <a:pt x="881" y="771"/>
                        <a:pt x="916" y="790"/>
                      </a:cubicBezTo>
                      <a:cubicBezTo>
                        <a:pt x="846" y="653"/>
                        <a:pt x="763" y="543"/>
                        <a:pt x="717" y="511"/>
                      </a:cubicBezTo>
                      <a:close/>
                      <a:moveTo>
                        <a:pt x="74" y="272"/>
                      </a:moveTo>
                      <a:lnTo>
                        <a:pt x="74" y="272"/>
                      </a:lnTo>
                      <a:cubicBezTo>
                        <a:pt x="81" y="313"/>
                        <a:pt x="88" y="358"/>
                        <a:pt x="89" y="382"/>
                      </a:cubicBezTo>
                      <a:cubicBezTo>
                        <a:pt x="90" y="421"/>
                        <a:pt x="82" y="537"/>
                        <a:pt x="76" y="627"/>
                      </a:cubicBezTo>
                      <a:cubicBezTo>
                        <a:pt x="115" y="570"/>
                        <a:pt x="168" y="521"/>
                        <a:pt x="231" y="484"/>
                      </a:cubicBezTo>
                      <a:cubicBezTo>
                        <a:pt x="224" y="452"/>
                        <a:pt x="191" y="303"/>
                        <a:pt x="175" y="262"/>
                      </a:cubicBezTo>
                      <a:cubicBezTo>
                        <a:pt x="173" y="255"/>
                        <a:pt x="170" y="249"/>
                        <a:pt x="167" y="242"/>
                      </a:cubicBezTo>
                      <a:cubicBezTo>
                        <a:pt x="152" y="263"/>
                        <a:pt x="127" y="276"/>
                        <a:pt x="99" y="276"/>
                      </a:cubicBezTo>
                      <a:cubicBezTo>
                        <a:pt x="90" y="276"/>
                        <a:pt x="82" y="275"/>
                        <a:pt x="74" y="272"/>
                      </a:cubicBezTo>
                      <a:close/>
                      <a:moveTo>
                        <a:pt x="752" y="482"/>
                      </a:moveTo>
                      <a:lnTo>
                        <a:pt x="752" y="482"/>
                      </a:lnTo>
                      <a:cubicBezTo>
                        <a:pt x="771" y="498"/>
                        <a:pt x="794" y="521"/>
                        <a:pt x="817" y="550"/>
                      </a:cubicBezTo>
                      <a:cubicBezTo>
                        <a:pt x="823" y="532"/>
                        <a:pt x="823" y="510"/>
                        <a:pt x="823" y="485"/>
                      </a:cubicBezTo>
                      <a:cubicBezTo>
                        <a:pt x="823" y="462"/>
                        <a:pt x="822" y="444"/>
                        <a:pt x="819" y="424"/>
                      </a:cubicBezTo>
                      <a:cubicBezTo>
                        <a:pt x="797" y="442"/>
                        <a:pt x="772" y="463"/>
                        <a:pt x="752" y="482"/>
                      </a:cubicBezTo>
                      <a:close/>
                      <a:moveTo>
                        <a:pt x="549" y="96"/>
                      </a:moveTo>
                      <a:lnTo>
                        <a:pt x="549" y="96"/>
                      </a:lnTo>
                      <a:cubicBezTo>
                        <a:pt x="407" y="96"/>
                        <a:pt x="290" y="256"/>
                        <a:pt x="277" y="460"/>
                      </a:cubicBezTo>
                      <a:cubicBezTo>
                        <a:pt x="325" y="438"/>
                        <a:pt x="377" y="423"/>
                        <a:pt x="433" y="416"/>
                      </a:cubicBezTo>
                      <a:cubicBezTo>
                        <a:pt x="463" y="318"/>
                        <a:pt x="522" y="258"/>
                        <a:pt x="587" y="258"/>
                      </a:cubicBezTo>
                      <a:cubicBezTo>
                        <a:pt x="610" y="258"/>
                        <a:pt x="641" y="260"/>
                        <a:pt x="669" y="281"/>
                      </a:cubicBezTo>
                      <a:cubicBezTo>
                        <a:pt x="699" y="262"/>
                        <a:pt x="728" y="245"/>
                        <a:pt x="753" y="230"/>
                      </a:cubicBezTo>
                      <a:cubicBezTo>
                        <a:pt x="701" y="144"/>
                        <a:pt x="627" y="96"/>
                        <a:pt x="549" y="96"/>
                      </a:cubicBezTo>
                      <a:close/>
                      <a:moveTo>
                        <a:pt x="587" y="302"/>
                      </a:moveTo>
                      <a:lnTo>
                        <a:pt x="587" y="302"/>
                      </a:lnTo>
                      <a:cubicBezTo>
                        <a:pt x="546" y="302"/>
                        <a:pt x="505" y="344"/>
                        <a:pt x="480" y="412"/>
                      </a:cubicBezTo>
                      <a:cubicBezTo>
                        <a:pt x="487" y="412"/>
                        <a:pt x="493" y="412"/>
                        <a:pt x="500" y="412"/>
                      </a:cubicBezTo>
                      <a:cubicBezTo>
                        <a:pt x="525" y="382"/>
                        <a:pt x="574" y="344"/>
                        <a:pt x="628" y="308"/>
                      </a:cubicBezTo>
                      <a:cubicBezTo>
                        <a:pt x="617" y="304"/>
                        <a:pt x="603" y="302"/>
                        <a:pt x="587" y="302"/>
                      </a:cubicBezTo>
                      <a:close/>
                      <a:moveTo>
                        <a:pt x="61" y="208"/>
                      </a:moveTo>
                      <a:lnTo>
                        <a:pt x="61" y="208"/>
                      </a:lnTo>
                      <a:cubicBezTo>
                        <a:pt x="68" y="222"/>
                        <a:pt x="83" y="232"/>
                        <a:pt x="99" y="232"/>
                      </a:cubicBezTo>
                      <a:cubicBezTo>
                        <a:pt x="122" y="232"/>
                        <a:pt x="141" y="213"/>
                        <a:pt x="141" y="190"/>
                      </a:cubicBezTo>
                      <a:cubicBezTo>
                        <a:pt x="141" y="187"/>
                        <a:pt x="141" y="184"/>
                        <a:pt x="141" y="181"/>
                      </a:cubicBezTo>
                      <a:cubicBezTo>
                        <a:pt x="136" y="172"/>
                        <a:pt x="133" y="166"/>
                        <a:pt x="132" y="163"/>
                      </a:cubicBezTo>
                      <a:cubicBezTo>
                        <a:pt x="124" y="153"/>
                        <a:pt x="112" y="147"/>
                        <a:pt x="99" y="147"/>
                      </a:cubicBezTo>
                      <a:cubicBezTo>
                        <a:pt x="76" y="147"/>
                        <a:pt x="58" y="165"/>
                        <a:pt x="57" y="187"/>
                      </a:cubicBezTo>
                      <a:cubicBezTo>
                        <a:pt x="58" y="191"/>
                        <a:pt x="59" y="199"/>
                        <a:pt x="61" y="208"/>
                      </a:cubicBezTo>
                      <a:close/>
                      <a:moveTo>
                        <a:pt x="286" y="147"/>
                      </a:moveTo>
                      <a:lnTo>
                        <a:pt x="286" y="147"/>
                      </a:lnTo>
                      <a:lnTo>
                        <a:pt x="309" y="206"/>
                      </a:lnTo>
                      <a:cubicBezTo>
                        <a:pt x="334" y="166"/>
                        <a:pt x="364" y="132"/>
                        <a:pt x="398" y="106"/>
                      </a:cubicBezTo>
                      <a:lnTo>
                        <a:pt x="352" y="83"/>
                      </a:lnTo>
                      <a:cubicBezTo>
                        <a:pt x="348" y="117"/>
                        <a:pt x="320" y="144"/>
                        <a:pt x="286" y="147"/>
                      </a:cubicBezTo>
                      <a:close/>
                      <a:moveTo>
                        <a:pt x="279" y="44"/>
                      </a:moveTo>
                      <a:lnTo>
                        <a:pt x="279" y="44"/>
                      </a:lnTo>
                      <a:cubicBezTo>
                        <a:pt x="263" y="44"/>
                        <a:pt x="250" y="57"/>
                        <a:pt x="250" y="74"/>
                      </a:cubicBezTo>
                      <a:cubicBezTo>
                        <a:pt x="250" y="90"/>
                        <a:pt x="263" y="103"/>
                        <a:pt x="279" y="103"/>
                      </a:cubicBezTo>
                      <a:cubicBezTo>
                        <a:pt x="295" y="103"/>
                        <a:pt x="309" y="90"/>
                        <a:pt x="309" y="74"/>
                      </a:cubicBezTo>
                      <a:cubicBezTo>
                        <a:pt x="309" y="57"/>
                        <a:pt x="295" y="44"/>
                        <a:pt x="279" y="44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  <p:grpSp>
            <p:nvGrpSpPr>
              <p:cNvPr id="79" name="Gruppieren 78">
                <a:extLst>
                  <a:ext uri="{FF2B5EF4-FFF2-40B4-BE49-F238E27FC236}">
                    <a16:creationId xmlns:a16="http://schemas.microsoft.com/office/drawing/2014/main" id="{A7FD1C71-872D-A679-DE8D-C2B257C3B71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100976" y="4638080"/>
                <a:ext cx="360000" cy="360000"/>
                <a:chOff x="9477532" y="3201033"/>
                <a:chExt cx="360000" cy="360000"/>
              </a:xfrm>
            </p:grpSpPr>
            <p:sp>
              <p:nvSpPr>
                <p:cNvPr id="104" name="Freihandform 3966">
                  <a:extLst>
                    <a:ext uri="{FF2B5EF4-FFF2-40B4-BE49-F238E27FC236}">
                      <a16:creationId xmlns:a16="http://schemas.microsoft.com/office/drawing/2014/main" id="{3EB16C1D-FEAE-7245-EB32-4D7685FC4B71}"/>
                    </a:ext>
                  </a:extLst>
                </p:cNvPr>
                <p:cNvSpPr/>
                <p:nvPr/>
              </p:nvSpPr>
              <p:spPr>
                <a:xfrm>
                  <a:off x="9477532" y="3201033"/>
                  <a:ext cx="360000" cy="360000"/>
                </a:xfrm>
                <a:custGeom>
                  <a:avLst/>
                  <a:gdLst>
                    <a:gd name="connsiteX0" fmla="*/ 457173 w 457173"/>
                    <a:gd name="connsiteY0" fmla="*/ 228535 h 457069"/>
                    <a:gd name="connsiteX1" fmla="*/ 228587 w 457173"/>
                    <a:gd name="connsiteY1" fmla="*/ 457069 h 457069"/>
                    <a:gd name="connsiteX2" fmla="*/ 0 w 457173"/>
                    <a:gd name="connsiteY2" fmla="*/ 228535 h 457069"/>
                    <a:gd name="connsiteX3" fmla="*/ 228587 w 457173"/>
                    <a:gd name="connsiteY3" fmla="*/ 0 h 457069"/>
                    <a:gd name="connsiteX4" fmla="*/ 457173 w 457173"/>
                    <a:gd name="connsiteY4" fmla="*/ 228535 h 45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173" h="457069">
                      <a:moveTo>
                        <a:pt x="457173" y="228535"/>
                      </a:moveTo>
                      <a:cubicBezTo>
                        <a:pt x="457173" y="354751"/>
                        <a:pt x="354832" y="457069"/>
                        <a:pt x="228587" y="457069"/>
                      </a:cubicBezTo>
                      <a:cubicBezTo>
                        <a:pt x="102341" y="457069"/>
                        <a:pt x="0" y="354751"/>
                        <a:pt x="0" y="228535"/>
                      </a:cubicBezTo>
                      <a:cubicBezTo>
                        <a:pt x="0" y="102318"/>
                        <a:pt x="102341" y="0"/>
                        <a:pt x="228587" y="0"/>
                      </a:cubicBezTo>
                      <a:cubicBezTo>
                        <a:pt x="354832" y="0"/>
                        <a:pt x="457173" y="102318"/>
                        <a:pt x="457173" y="2285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9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05" name="Freeform 20">
                  <a:extLst>
                    <a:ext uri="{FF2B5EF4-FFF2-40B4-BE49-F238E27FC236}">
                      <a16:creationId xmlns:a16="http://schemas.microsoft.com/office/drawing/2014/main" id="{F2489264-9467-8492-08AD-2DE5B1705E6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536742" y="3256869"/>
                  <a:ext cx="240357" cy="248328"/>
                </a:xfrm>
                <a:custGeom>
                  <a:avLst/>
                  <a:gdLst>
                    <a:gd name="T0" fmla="*/ 0 w 1531"/>
                    <a:gd name="T1" fmla="*/ 766 h 1531"/>
                    <a:gd name="T2" fmla="*/ 765 w 1531"/>
                    <a:gd name="T3" fmla="*/ 1531 h 1531"/>
                    <a:gd name="T4" fmla="*/ 44 w 1531"/>
                    <a:gd name="T5" fmla="*/ 766 h 1531"/>
                    <a:gd name="T6" fmla="*/ 765 w 1531"/>
                    <a:gd name="T7" fmla="*/ 44 h 1531"/>
                    <a:gd name="T8" fmla="*/ 468 w 1531"/>
                    <a:gd name="T9" fmla="*/ 1072 h 1531"/>
                    <a:gd name="T10" fmla="*/ 663 w 1531"/>
                    <a:gd name="T11" fmla="*/ 1245 h 1531"/>
                    <a:gd name="T12" fmla="*/ 512 w 1531"/>
                    <a:gd name="T13" fmla="*/ 1072 h 1531"/>
                    <a:gd name="T14" fmla="*/ 663 w 1531"/>
                    <a:gd name="T15" fmla="*/ 942 h 1531"/>
                    <a:gd name="T16" fmla="*/ 941 w 1531"/>
                    <a:gd name="T17" fmla="*/ 1213 h 1531"/>
                    <a:gd name="T18" fmla="*/ 1078 w 1531"/>
                    <a:gd name="T19" fmla="*/ 1079 h 1531"/>
                    <a:gd name="T20" fmla="*/ 974 w 1531"/>
                    <a:gd name="T21" fmla="*/ 1221 h 1531"/>
                    <a:gd name="T22" fmla="*/ 948 w 1531"/>
                    <a:gd name="T23" fmla="*/ 1098 h 1531"/>
                    <a:gd name="T24" fmla="*/ 1028 w 1531"/>
                    <a:gd name="T25" fmla="*/ 1137 h 1531"/>
                    <a:gd name="T26" fmla="*/ 1002 w 1531"/>
                    <a:gd name="T27" fmla="*/ 1057 h 1531"/>
                    <a:gd name="T28" fmla="*/ 1130 w 1531"/>
                    <a:gd name="T29" fmla="*/ 991 h 1531"/>
                    <a:gd name="T30" fmla="*/ 1209 w 1531"/>
                    <a:gd name="T31" fmla="*/ 1070 h 1531"/>
                    <a:gd name="T32" fmla="*/ 1174 w 1531"/>
                    <a:gd name="T33" fmla="*/ 991 h 1531"/>
                    <a:gd name="T34" fmla="*/ 1209 w 1531"/>
                    <a:gd name="T35" fmla="*/ 956 h 1531"/>
                    <a:gd name="T36" fmla="*/ 779 w 1531"/>
                    <a:gd name="T37" fmla="*/ 775 h 1531"/>
                    <a:gd name="T38" fmla="*/ 1073 w 1531"/>
                    <a:gd name="T39" fmla="*/ 509 h 1531"/>
                    <a:gd name="T40" fmla="*/ 954 w 1531"/>
                    <a:gd name="T41" fmla="*/ 886 h 1531"/>
                    <a:gd name="T42" fmla="*/ 811 w 1531"/>
                    <a:gd name="T43" fmla="*/ 731 h 1531"/>
                    <a:gd name="T44" fmla="*/ 952 w 1531"/>
                    <a:gd name="T45" fmla="*/ 843 h 1531"/>
                    <a:gd name="T46" fmla="*/ 1018 w 1531"/>
                    <a:gd name="T47" fmla="*/ 578 h 1531"/>
                    <a:gd name="T48" fmla="*/ 788 w 1531"/>
                    <a:gd name="T49" fmla="*/ 287 h 1531"/>
                    <a:gd name="T50" fmla="*/ 790 w 1531"/>
                    <a:gd name="T51" fmla="*/ 731 h 1531"/>
                    <a:gd name="T52" fmla="*/ 446 w 1531"/>
                    <a:gd name="T53" fmla="*/ 843 h 1531"/>
                    <a:gd name="T54" fmla="*/ 446 w 1531"/>
                    <a:gd name="T55" fmla="*/ 628 h 1531"/>
                    <a:gd name="T56" fmla="*/ 446 w 1531"/>
                    <a:gd name="T57" fmla="*/ 672 h 1531"/>
                    <a:gd name="T58" fmla="*/ 446 w 1531"/>
                    <a:gd name="T59" fmla="*/ 799 h 1531"/>
                    <a:gd name="T60" fmla="*/ 1293 w 1531"/>
                    <a:gd name="T61" fmla="*/ 778 h 1531"/>
                    <a:gd name="T62" fmla="*/ 1293 w 1531"/>
                    <a:gd name="T63" fmla="*/ 583 h 1531"/>
                    <a:gd name="T64" fmla="*/ 1293 w 1531"/>
                    <a:gd name="T65" fmla="*/ 627 h 1531"/>
                    <a:gd name="T66" fmla="*/ 1293 w 1531"/>
                    <a:gd name="T67" fmla="*/ 734 h 1531"/>
                    <a:gd name="T68" fmla="*/ 257 w 1531"/>
                    <a:gd name="T69" fmla="*/ 760 h 1531"/>
                    <a:gd name="T70" fmla="*/ 257 w 1531"/>
                    <a:gd name="T71" fmla="*/ 602 h 1531"/>
                    <a:gd name="T72" fmla="*/ 257 w 1531"/>
                    <a:gd name="T73" fmla="*/ 646 h 1531"/>
                    <a:gd name="T74" fmla="*/ 257 w 1531"/>
                    <a:gd name="T75" fmla="*/ 716 h 1531"/>
                    <a:gd name="T76" fmla="*/ 378 w 1531"/>
                    <a:gd name="T77" fmla="*/ 604 h 1531"/>
                    <a:gd name="T78" fmla="*/ 378 w 1531"/>
                    <a:gd name="T79" fmla="*/ 440 h 1531"/>
                    <a:gd name="T80" fmla="*/ 378 w 1531"/>
                    <a:gd name="T81" fmla="*/ 484 h 1531"/>
                    <a:gd name="T82" fmla="*/ 378 w 1531"/>
                    <a:gd name="T83" fmla="*/ 560 h 1531"/>
                    <a:gd name="T84" fmla="*/ 1173 w 1531"/>
                    <a:gd name="T85" fmla="*/ 558 h 1531"/>
                    <a:gd name="T86" fmla="*/ 1173 w 1531"/>
                    <a:gd name="T87" fmla="*/ 400 h 1531"/>
                    <a:gd name="T88" fmla="*/ 1173 w 1531"/>
                    <a:gd name="T89" fmla="*/ 444 h 1531"/>
                    <a:gd name="T90" fmla="*/ 1173 w 1531"/>
                    <a:gd name="T91" fmla="*/ 514 h 15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31" h="1531">
                      <a:moveTo>
                        <a:pt x="765" y="1531"/>
                      </a:moveTo>
                      <a:lnTo>
                        <a:pt x="765" y="1531"/>
                      </a:lnTo>
                      <a:cubicBezTo>
                        <a:pt x="343" y="1531"/>
                        <a:pt x="0" y="1188"/>
                        <a:pt x="0" y="766"/>
                      </a:cubicBezTo>
                      <a:cubicBezTo>
                        <a:pt x="0" y="344"/>
                        <a:pt x="343" y="0"/>
                        <a:pt x="765" y="0"/>
                      </a:cubicBezTo>
                      <a:cubicBezTo>
                        <a:pt x="1187" y="0"/>
                        <a:pt x="1531" y="344"/>
                        <a:pt x="1531" y="766"/>
                      </a:cubicBezTo>
                      <a:cubicBezTo>
                        <a:pt x="1531" y="1188"/>
                        <a:pt x="1187" y="1531"/>
                        <a:pt x="765" y="1531"/>
                      </a:cubicBezTo>
                      <a:close/>
                      <a:moveTo>
                        <a:pt x="765" y="44"/>
                      </a:moveTo>
                      <a:lnTo>
                        <a:pt x="765" y="44"/>
                      </a:lnTo>
                      <a:cubicBezTo>
                        <a:pt x="367" y="44"/>
                        <a:pt x="44" y="368"/>
                        <a:pt x="44" y="766"/>
                      </a:cubicBezTo>
                      <a:cubicBezTo>
                        <a:pt x="44" y="1163"/>
                        <a:pt x="367" y="1487"/>
                        <a:pt x="765" y="1487"/>
                      </a:cubicBezTo>
                      <a:cubicBezTo>
                        <a:pt x="1163" y="1487"/>
                        <a:pt x="1487" y="1163"/>
                        <a:pt x="1487" y="766"/>
                      </a:cubicBezTo>
                      <a:cubicBezTo>
                        <a:pt x="1487" y="368"/>
                        <a:pt x="1163" y="44"/>
                        <a:pt x="765" y="44"/>
                      </a:cubicBezTo>
                      <a:close/>
                      <a:moveTo>
                        <a:pt x="663" y="1245"/>
                      </a:moveTo>
                      <a:lnTo>
                        <a:pt x="663" y="1245"/>
                      </a:lnTo>
                      <a:cubicBezTo>
                        <a:pt x="556" y="1245"/>
                        <a:pt x="468" y="1167"/>
                        <a:pt x="468" y="1072"/>
                      </a:cubicBezTo>
                      <a:cubicBezTo>
                        <a:pt x="468" y="976"/>
                        <a:pt x="556" y="898"/>
                        <a:pt x="663" y="898"/>
                      </a:cubicBezTo>
                      <a:cubicBezTo>
                        <a:pt x="771" y="898"/>
                        <a:pt x="859" y="976"/>
                        <a:pt x="859" y="1072"/>
                      </a:cubicBezTo>
                      <a:cubicBezTo>
                        <a:pt x="859" y="1167"/>
                        <a:pt x="771" y="1245"/>
                        <a:pt x="663" y="1245"/>
                      </a:cubicBezTo>
                      <a:close/>
                      <a:moveTo>
                        <a:pt x="663" y="942"/>
                      </a:moveTo>
                      <a:lnTo>
                        <a:pt x="663" y="942"/>
                      </a:lnTo>
                      <a:cubicBezTo>
                        <a:pt x="580" y="942"/>
                        <a:pt x="512" y="1000"/>
                        <a:pt x="512" y="1072"/>
                      </a:cubicBezTo>
                      <a:cubicBezTo>
                        <a:pt x="512" y="1143"/>
                        <a:pt x="580" y="1201"/>
                        <a:pt x="663" y="1201"/>
                      </a:cubicBezTo>
                      <a:cubicBezTo>
                        <a:pt x="747" y="1201"/>
                        <a:pt x="815" y="1143"/>
                        <a:pt x="815" y="1072"/>
                      </a:cubicBezTo>
                      <a:cubicBezTo>
                        <a:pt x="815" y="1000"/>
                        <a:pt x="747" y="942"/>
                        <a:pt x="663" y="942"/>
                      </a:cubicBezTo>
                      <a:close/>
                      <a:moveTo>
                        <a:pt x="974" y="1221"/>
                      </a:moveTo>
                      <a:lnTo>
                        <a:pt x="974" y="1221"/>
                      </a:lnTo>
                      <a:cubicBezTo>
                        <a:pt x="962" y="1221"/>
                        <a:pt x="951" y="1219"/>
                        <a:pt x="941" y="1213"/>
                      </a:cubicBezTo>
                      <a:cubicBezTo>
                        <a:pt x="897" y="1192"/>
                        <a:pt x="883" y="1131"/>
                        <a:pt x="909" y="1078"/>
                      </a:cubicBezTo>
                      <a:cubicBezTo>
                        <a:pt x="935" y="1025"/>
                        <a:pt x="991" y="999"/>
                        <a:pt x="1035" y="1021"/>
                      </a:cubicBezTo>
                      <a:cubicBezTo>
                        <a:pt x="1057" y="1032"/>
                        <a:pt x="1073" y="1053"/>
                        <a:pt x="1078" y="1079"/>
                      </a:cubicBezTo>
                      <a:cubicBezTo>
                        <a:pt x="1083" y="1104"/>
                        <a:pt x="1079" y="1131"/>
                        <a:pt x="1067" y="1156"/>
                      </a:cubicBezTo>
                      <a:cubicBezTo>
                        <a:pt x="1055" y="1181"/>
                        <a:pt x="1036" y="1201"/>
                        <a:pt x="1013" y="1212"/>
                      </a:cubicBezTo>
                      <a:cubicBezTo>
                        <a:pt x="1000" y="1218"/>
                        <a:pt x="987" y="1221"/>
                        <a:pt x="974" y="1221"/>
                      </a:cubicBezTo>
                      <a:close/>
                      <a:moveTo>
                        <a:pt x="1002" y="1057"/>
                      </a:moveTo>
                      <a:lnTo>
                        <a:pt x="1002" y="1057"/>
                      </a:lnTo>
                      <a:cubicBezTo>
                        <a:pt x="982" y="1057"/>
                        <a:pt x="960" y="1073"/>
                        <a:pt x="948" y="1098"/>
                      </a:cubicBezTo>
                      <a:cubicBezTo>
                        <a:pt x="933" y="1128"/>
                        <a:pt x="939" y="1163"/>
                        <a:pt x="960" y="1174"/>
                      </a:cubicBezTo>
                      <a:cubicBezTo>
                        <a:pt x="970" y="1179"/>
                        <a:pt x="982" y="1178"/>
                        <a:pt x="994" y="1172"/>
                      </a:cubicBezTo>
                      <a:cubicBezTo>
                        <a:pt x="1008" y="1165"/>
                        <a:pt x="1020" y="1153"/>
                        <a:pt x="1028" y="1137"/>
                      </a:cubicBezTo>
                      <a:cubicBezTo>
                        <a:pt x="1035" y="1121"/>
                        <a:pt x="1038" y="1103"/>
                        <a:pt x="1035" y="1088"/>
                      </a:cubicBezTo>
                      <a:cubicBezTo>
                        <a:pt x="1032" y="1075"/>
                        <a:pt x="1025" y="1065"/>
                        <a:pt x="1016" y="1060"/>
                      </a:cubicBezTo>
                      <a:cubicBezTo>
                        <a:pt x="1011" y="1058"/>
                        <a:pt x="1007" y="1057"/>
                        <a:pt x="1002" y="1057"/>
                      </a:cubicBezTo>
                      <a:close/>
                      <a:moveTo>
                        <a:pt x="1209" y="1070"/>
                      </a:moveTo>
                      <a:lnTo>
                        <a:pt x="1209" y="1070"/>
                      </a:lnTo>
                      <a:cubicBezTo>
                        <a:pt x="1166" y="1070"/>
                        <a:pt x="1130" y="1034"/>
                        <a:pt x="1130" y="991"/>
                      </a:cubicBezTo>
                      <a:cubicBezTo>
                        <a:pt x="1130" y="947"/>
                        <a:pt x="1166" y="912"/>
                        <a:pt x="1209" y="912"/>
                      </a:cubicBezTo>
                      <a:cubicBezTo>
                        <a:pt x="1252" y="912"/>
                        <a:pt x="1288" y="947"/>
                        <a:pt x="1288" y="991"/>
                      </a:cubicBezTo>
                      <a:cubicBezTo>
                        <a:pt x="1288" y="1034"/>
                        <a:pt x="1252" y="1070"/>
                        <a:pt x="1209" y="1070"/>
                      </a:cubicBezTo>
                      <a:close/>
                      <a:moveTo>
                        <a:pt x="1209" y="956"/>
                      </a:moveTo>
                      <a:lnTo>
                        <a:pt x="1209" y="956"/>
                      </a:lnTo>
                      <a:cubicBezTo>
                        <a:pt x="1190" y="956"/>
                        <a:pt x="1174" y="972"/>
                        <a:pt x="1174" y="991"/>
                      </a:cubicBezTo>
                      <a:cubicBezTo>
                        <a:pt x="1174" y="1010"/>
                        <a:pt x="1190" y="1026"/>
                        <a:pt x="1209" y="1026"/>
                      </a:cubicBezTo>
                      <a:cubicBezTo>
                        <a:pt x="1228" y="1026"/>
                        <a:pt x="1244" y="1010"/>
                        <a:pt x="1244" y="991"/>
                      </a:cubicBezTo>
                      <a:cubicBezTo>
                        <a:pt x="1244" y="972"/>
                        <a:pt x="1228" y="956"/>
                        <a:pt x="1209" y="956"/>
                      </a:cubicBezTo>
                      <a:close/>
                      <a:moveTo>
                        <a:pt x="943" y="887"/>
                      </a:moveTo>
                      <a:lnTo>
                        <a:pt x="943" y="887"/>
                      </a:lnTo>
                      <a:cubicBezTo>
                        <a:pt x="867" y="887"/>
                        <a:pt x="807" y="845"/>
                        <a:pt x="779" y="775"/>
                      </a:cubicBezTo>
                      <a:cubicBezTo>
                        <a:pt x="626" y="771"/>
                        <a:pt x="502" y="653"/>
                        <a:pt x="502" y="509"/>
                      </a:cubicBezTo>
                      <a:cubicBezTo>
                        <a:pt x="502" y="362"/>
                        <a:pt x="630" y="243"/>
                        <a:pt x="788" y="243"/>
                      </a:cubicBezTo>
                      <a:cubicBezTo>
                        <a:pt x="945" y="243"/>
                        <a:pt x="1073" y="362"/>
                        <a:pt x="1073" y="509"/>
                      </a:cubicBezTo>
                      <a:cubicBezTo>
                        <a:pt x="1073" y="525"/>
                        <a:pt x="1071" y="541"/>
                        <a:pt x="1068" y="558"/>
                      </a:cubicBezTo>
                      <a:cubicBezTo>
                        <a:pt x="1115" y="591"/>
                        <a:pt x="1142" y="643"/>
                        <a:pt x="1142" y="699"/>
                      </a:cubicBezTo>
                      <a:cubicBezTo>
                        <a:pt x="1142" y="796"/>
                        <a:pt x="1058" y="880"/>
                        <a:pt x="954" y="886"/>
                      </a:cubicBezTo>
                      <a:cubicBezTo>
                        <a:pt x="951" y="887"/>
                        <a:pt x="947" y="887"/>
                        <a:pt x="943" y="887"/>
                      </a:cubicBezTo>
                      <a:close/>
                      <a:moveTo>
                        <a:pt x="811" y="731"/>
                      </a:moveTo>
                      <a:lnTo>
                        <a:pt x="811" y="731"/>
                      </a:lnTo>
                      <a:lnTo>
                        <a:pt x="816" y="746"/>
                      </a:lnTo>
                      <a:cubicBezTo>
                        <a:pt x="843" y="833"/>
                        <a:pt x="914" y="843"/>
                        <a:pt x="943" y="843"/>
                      </a:cubicBezTo>
                      <a:cubicBezTo>
                        <a:pt x="946" y="843"/>
                        <a:pt x="949" y="843"/>
                        <a:pt x="952" y="843"/>
                      </a:cubicBezTo>
                      <a:cubicBezTo>
                        <a:pt x="1032" y="838"/>
                        <a:pt x="1098" y="773"/>
                        <a:pt x="1098" y="699"/>
                      </a:cubicBezTo>
                      <a:cubicBezTo>
                        <a:pt x="1098" y="653"/>
                        <a:pt x="1073" y="612"/>
                        <a:pt x="1032" y="587"/>
                      </a:cubicBezTo>
                      <a:lnTo>
                        <a:pt x="1018" y="578"/>
                      </a:lnTo>
                      <a:lnTo>
                        <a:pt x="1022" y="562"/>
                      </a:lnTo>
                      <a:cubicBezTo>
                        <a:pt x="1027" y="544"/>
                        <a:pt x="1029" y="526"/>
                        <a:pt x="1029" y="509"/>
                      </a:cubicBezTo>
                      <a:cubicBezTo>
                        <a:pt x="1029" y="386"/>
                        <a:pt x="921" y="287"/>
                        <a:pt x="788" y="287"/>
                      </a:cubicBezTo>
                      <a:cubicBezTo>
                        <a:pt x="655" y="287"/>
                        <a:pt x="547" y="386"/>
                        <a:pt x="547" y="509"/>
                      </a:cubicBezTo>
                      <a:cubicBezTo>
                        <a:pt x="547" y="632"/>
                        <a:pt x="655" y="731"/>
                        <a:pt x="788" y="731"/>
                      </a:cubicBezTo>
                      <a:cubicBezTo>
                        <a:pt x="789" y="731"/>
                        <a:pt x="789" y="731"/>
                        <a:pt x="790" y="731"/>
                      </a:cubicBezTo>
                      <a:cubicBezTo>
                        <a:pt x="792" y="731"/>
                        <a:pt x="793" y="731"/>
                        <a:pt x="794" y="731"/>
                      </a:cubicBezTo>
                      <a:lnTo>
                        <a:pt x="811" y="731"/>
                      </a:lnTo>
                      <a:close/>
                      <a:moveTo>
                        <a:pt x="446" y="843"/>
                      </a:moveTo>
                      <a:lnTo>
                        <a:pt x="446" y="843"/>
                      </a:lnTo>
                      <a:cubicBezTo>
                        <a:pt x="397" y="843"/>
                        <a:pt x="358" y="794"/>
                        <a:pt x="358" y="735"/>
                      </a:cubicBezTo>
                      <a:cubicBezTo>
                        <a:pt x="358" y="676"/>
                        <a:pt x="397" y="628"/>
                        <a:pt x="446" y="628"/>
                      </a:cubicBezTo>
                      <a:cubicBezTo>
                        <a:pt x="495" y="628"/>
                        <a:pt x="534" y="676"/>
                        <a:pt x="534" y="735"/>
                      </a:cubicBezTo>
                      <a:cubicBezTo>
                        <a:pt x="534" y="794"/>
                        <a:pt x="495" y="843"/>
                        <a:pt x="446" y="843"/>
                      </a:cubicBezTo>
                      <a:close/>
                      <a:moveTo>
                        <a:pt x="446" y="672"/>
                      </a:moveTo>
                      <a:lnTo>
                        <a:pt x="446" y="672"/>
                      </a:lnTo>
                      <a:cubicBezTo>
                        <a:pt x="422" y="672"/>
                        <a:pt x="402" y="701"/>
                        <a:pt x="402" y="735"/>
                      </a:cubicBezTo>
                      <a:cubicBezTo>
                        <a:pt x="402" y="770"/>
                        <a:pt x="422" y="799"/>
                        <a:pt x="446" y="799"/>
                      </a:cubicBezTo>
                      <a:cubicBezTo>
                        <a:pt x="470" y="799"/>
                        <a:pt x="490" y="770"/>
                        <a:pt x="490" y="735"/>
                      </a:cubicBezTo>
                      <a:cubicBezTo>
                        <a:pt x="490" y="701"/>
                        <a:pt x="470" y="672"/>
                        <a:pt x="446" y="672"/>
                      </a:cubicBezTo>
                      <a:close/>
                      <a:moveTo>
                        <a:pt x="1293" y="778"/>
                      </a:moveTo>
                      <a:lnTo>
                        <a:pt x="1293" y="778"/>
                      </a:lnTo>
                      <a:cubicBezTo>
                        <a:pt x="1250" y="778"/>
                        <a:pt x="1214" y="734"/>
                        <a:pt x="1214" y="680"/>
                      </a:cubicBezTo>
                      <a:cubicBezTo>
                        <a:pt x="1214" y="627"/>
                        <a:pt x="1250" y="583"/>
                        <a:pt x="1293" y="583"/>
                      </a:cubicBezTo>
                      <a:cubicBezTo>
                        <a:pt x="1337" y="583"/>
                        <a:pt x="1372" y="627"/>
                        <a:pt x="1372" y="680"/>
                      </a:cubicBezTo>
                      <a:cubicBezTo>
                        <a:pt x="1372" y="734"/>
                        <a:pt x="1337" y="778"/>
                        <a:pt x="1293" y="778"/>
                      </a:cubicBezTo>
                      <a:close/>
                      <a:moveTo>
                        <a:pt x="1293" y="627"/>
                      </a:moveTo>
                      <a:lnTo>
                        <a:pt x="1293" y="627"/>
                      </a:lnTo>
                      <a:cubicBezTo>
                        <a:pt x="1274" y="627"/>
                        <a:pt x="1258" y="651"/>
                        <a:pt x="1258" y="680"/>
                      </a:cubicBezTo>
                      <a:cubicBezTo>
                        <a:pt x="1258" y="709"/>
                        <a:pt x="1274" y="734"/>
                        <a:pt x="1293" y="734"/>
                      </a:cubicBezTo>
                      <a:cubicBezTo>
                        <a:pt x="1312" y="734"/>
                        <a:pt x="1328" y="709"/>
                        <a:pt x="1328" y="680"/>
                      </a:cubicBezTo>
                      <a:cubicBezTo>
                        <a:pt x="1328" y="651"/>
                        <a:pt x="1312" y="627"/>
                        <a:pt x="1293" y="627"/>
                      </a:cubicBezTo>
                      <a:close/>
                      <a:moveTo>
                        <a:pt x="257" y="760"/>
                      </a:moveTo>
                      <a:lnTo>
                        <a:pt x="257" y="760"/>
                      </a:lnTo>
                      <a:cubicBezTo>
                        <a:pt x="214" y="760"/>
                        <a:pt x="178" y="725"/>
                        <a:pt x="178" y="681"/>
                      </a:cubicBezTo>
                      <a:cubicBezTo>
                        <a:pt x="178" y="638"/>
                        <a:pt x="214" y="602"/>
                        <a:pt x="257" y="602"/>
                      </a:cubicBezTo>
                      <a:cubicBezTo>
                        <a:pt x="301" y="602"/>
                        <a:pt x="336" y="638"/>
                        <a:pt x="336" y="681"/>
                      </a:cubicBezTo>
                      <a:cubicBezTo>
                        <a:pt x="336" y="725"/>
                        <a:pt x="301" y="760"/>
                        <a:pt x="257" y="760"/>
                      </a:cubicBezTo>
                      <a:close/>
                      <a:moveTo>
                        <a:pt x="257" y="646"/>
                      </a:moveTo>
                      <a:lnTo>
                        <a:pt x="257" y="646"/>
                      </a:lnTo>
                      <a:cubicBezTo>
                        <a:pt x="238" y="646"/>
                        <a:pt x="222" y="662"/>
                        <a:pt x="222" y="681"/>
                      </a:cubicBezTo>
                      <a:cubicBezTo>
                        <a:pt x="222" y="701"/>
                        <a:pt x="238" y="716"/>
                        <a:pt x="257" y="716"/>
                      </a:cubicBezTo>
                      <a:cubicBezTo>
                        <a:pt x="276" y="716"/>
                        <a:pt x="292" y="701"/>
                        <a:pt x="292" y="681"/>
                      </a:cubicBezTo>
                      <a:cubicBezTo>
                        <a:pt x="292" y="662"/>
                        <a:pt x="276" y="646"/>
                        <a:pt x="257" y="646"/>
                      </a:cubicBezTo>
                      <a:close/>
                      <a:moveTo>
                        <a:pt x="378" y="604"/>
                      </a:moveTo>
                      <a:lnTo>
                        <a:pt x="378" y="604"/>
                      </a:lnTo>
                      <a:cubicBezTo>
                        <a:pt x="330" y="604"/>
                        <a:pt x="290" y="567"/>
                        <a:pt x="290" y="522"/>
                      </a:cubicBezTo>
                      <a:cubicBezTo>
                        <a:pt x="290" y="476"/>
                        <a:pt x="330" y="440"/>
                        <a:pt x="378" y="440"/>
                      </a:cubicBezTo>
                      <a:cubicBezTo>
                        <a:pt x="427" y="440"/>
                        <a:pt x="467" y="476"/>
                        <a:pt x="467" y="522"/>
                      </a:cubicBezTo>
                      <a:cubicBezTo>
                        <a:pt x="467" y="567"/>
                        <a:pt x="427" y="604"/>
                        <a:pt x="378" y="604"/>
                      </a:cubicBezTo>
                      <a:close/>
                      <a:moveTo>
                        <a:pt x="378" y="484"/>
                      </a:moveTo>
                      <a:lnTo>
                        <a:pt x="378" y="484"/>
                      </a:lnTo>
                      <a:cubicBezTo>
                        <a:pt x="354" y="484"/>
                        <a:pt x="334" y="501"/>
                        <a:pt x="334" y="522"/>
                      </a:cubicBezTo>
                      <a:cubicBezTo>
                        <a:pt x="334" y="543"/>
                        <a:pt x="354" y="560"/>
                        <a:pt x="378" y="560"/>
                      </a:cubicBezTo>
                      <a:cubicBezTo>
                        <a:pt x="403" y="560"/>
                        <a:pt x="423" y="543"/>
                        <a:pt x="423" y="522"/>
                      </a:cubicBezTo>
                      <a:cubicBezTo>
                        <a:pt x="423" y="501"/>
                        <a:pt x="403" y="484"/>
                        <a:pt x="378" y="484"/>
                      </a:cubicBezTo>
                      <a:close/>
                      <a:moveTo>
                        <a:pt x="1173" y="558"/>
                      </a:moveTo>
                      <a:lnTo>
                        <a:pt x="1173" y="558"/>
                      </a:lnTo>
                      <a:cubicBezTo>
                        <a:pt x="1130" y="558"/>
                        <a:pt x="1094" y="523"/>
                        <a:pt x="1094" y="479"/>
                      </a:cubicBezTo>
                      <a:cubicBezTo>
                        <a:pt x="1094" y="436"/>
                        <a:pt x="1130" y="400"/>
                        <a:pt x="1173" y="400"/>
                      </a:cubicBezTo>
                      <a:cubicBezTo>
                        <a:pt x="1217" y="400"/>
                        <a:pt x="1252" y="436"/>
                        <a:pt x="1252" y="479"/>
                      </a:cubicBezTo>
                      <a:cubicBezTo>
                        <a:pt x="1252" y="523"/>
                        <a:pt x="1217" y="558"/>
                        <a:pt x="1173" y="558"/>
                      </a:cubicBezTo>
                      <a:close/>
                      <a:moveTo>
                        <a:pt x="1173" y="444"/>
                      </a:moveTo>
                      <a:lnTo>
                        <a:pt x="1173" y="444"/>
                      </a:lnTo>
                      <a:cubicBezTo>
                        <a:pt x="1154" y="444"/>
                        <a:pt x="1138" y="460"/>
                        <a:pt x="1138" y="479"/>
                      </a:cubicBezTo>
                      <a:cubicBezTo>
                        <a:pt x="1138" y="498"/>
                        <a:pt x="1154" y="514"/>
                        <a:pt x="1173" y="514"/>
                      </a:cubicBezTo>
                      <a:cubicBezTo>
                        <a:pt x="1192" y="514"/>
                        <a:pt x="1208" y="498"/>
                        <a:pt x="1208" y="479"/>
                      </a:cubicBezTo>
                      <a:cubicBezTo>
                        <a:pt x="1208" y="460"/>
                        <a:pt x="1192" y="444"/>
                        <a:pt x="1173" y="444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  <p:grpSp>
            <p:nvGrpSpPr>
              <p:cNvPr id="80" name="Gruppieren 79">
                <a:extLst>
                  <a:ext uri="{FF2B5EF4-FFF2-40B4-BE49-F238E27FC236}">
                    <a16:creationId xmlns:a16="http://schemas.microsoft.com/office/drawing/2014/main" id="{05C4250E-A676-CE7C-ABA2-1EE16E57741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991252" y="4046869"/>
                <a:ext cx="360000" cy="360000"/>
                <a:chOff x="10443345" y="2755074"/>
                <a:chExt cx="360000" cy="360000"/>
              </a:xfrm>
            </p:grpSpPr>
            <p:sp>
              <p:nvSpPr>
                <p:cNvPr id="100" name="Freihandform 3966">
                  <a:extLst>
                    <a:ext uri="{FF2B5EF4-FFF2-40B4-BE49-F238E27FC236}">
                      <a16:creationId xmlns:a16="http://schemas.microsoft.com/office/drawing/2014/main" id="{CFD68F22-17B1-6ACE-21C6-56D13173DD8A}"/>
                    </a:ext>
                  </a:extLst>
                </p:cNvPr>
                <p:cNvSpPr/>
                <p:nvPr/>
              </p:nvSpPr>
              <p:spPr>
                <a:xfrm>
                  <a:off x="10443345" y="2755074"/>
                  <a:ext cx="360000" cy="360000"/>
                </a:xfrm>
                <a:custGeom>
                  <a:avLst/>
                  <a:gdLst>
                    <a:gd name="connsiteX0" fmla="*/ 457173 w 457173"/>
                    <a:gd name="connsiteY0" fmla="*/ 228535 h 457069"/>
                    <a:gd name="connsiteX1" fmla="*/ 228587 w 457173"/>
                    <a:gd name="connsiteY1" fmla="*/ 457069 h 457069"/>
                    <a:gd name="connsiteX2" fmla="*/ 0 w 457173"/>
                    <a:gd name="connsiteY2" fmla="*/ 228535 h 457069"/>
                    <a:gd name="connsiteX3" fmla="*/ 228587 w 457173"/>
                    <a:gd name="connsiteY3" fmla="*/ 0 h 457069"/>
                    <a:gd name="connsiteX4" fmla="*/ 457173 w 457173"/>
                    <a:gd name="connsiteY4" fmla="*/ 228535 h 45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173" h="457069">
                      <a:moveTo>
                        <a:pt x="457173" y="228535"/>
                      </a:moveTo>
                      <a:cubicBezTo>
                        <a:pt x="457173" y="354751"/>
                        <a:pt x="354832" y="457069"/>
                        <a:pt x="228587" y="457069"/>
                      </a:cubicBezTo>
                      <a:cubicBezTo>
                        <a:pt x="102341" y="457069"/>
                        <a:pt x="0" y="354751"/>
                        <a:pt x="0" y="228535"/>
                      </a:cubicBezTo>
                      <a:cubicBezTo>
                        <a:pt x="0" y="102318"/>
                        <a:pt x="102341" y="0"/>
                        <a:pt x="228587" y="0"/>
                      </a:cubicBezTo>
                      <a:cubicBezTo>
                        <a:pt x="354832" y="0"/>
                        <a:pt x="457173" y="102318"/>
                        <a:pt x="457173" y="2285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9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grpSp>
              <p:nvGrpSpPr>
                <p:cNvPr id="101" name="Gruppieren 100">
                  <a:extLst>
                    <a:ext uri="{FF2B5EF4-FFF2-40B4-BE49-F238E27FC236}">
                      <a16:creationId xmlns:a16="http://schemas.microsoft.com/office/drawing/2014/main" id="{24AFCB17-6273-D46B-BC07-94A0BF60E322}"/>
                    </a:ext>
                  </a:extLst>
                </p:cNvPr>
                <p:cNvGrpSpPr/>
                <p:nvPr/>
              </p:nvGrpSpPr>
              <p:grpSpPr>
                <a:xfrm>
                  <a:off x="10512051" y="2847311"/>
                  <a:ext cx="244436" cy="186166"/>
                  <a:chOff x="8494002" y="2786119"/>
                  <a:chExt cx="244436" cy="186166"/>
                </a:xfrm>
              </p:grpSpPr>
              <p:sp>
                <p:nvSpPr>
                  <p:cNvPr id="102" name="Freeform 21">
                    <a:extLst>
                      <a:ext uri="{FF2B5EF4-FFF2-40B4-BE49-F238E27FC236}">
                        <a16:creationId xmlns:a16="http://schemas.microsoft.com/office/drawing/2014/main" id="{5976600D-3002-9447-4D53-32FFCBB79A3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8494002" y="2786119"/>
                    <a:ext cx="244436" cy="186166"/>
                  </a:xfrm>
                  <a:custGeom>
                    <a:avLst/>
                    <a:gdLst>
                      <a:gd name="T0" fmla="*/ 165 w 1556"/>
                      <a:gd name="T1" fmla="*/ 1146 h 1146"/>
                      <a:gd name="T2" fmla="*/ 165 w 1556"/>
                      <a:gd name="T3" fmla="*/ 1146 h 1146"/>
                      <a:gd name="T4" fmla="*/ 80 w 1556"/>
                      <a:gd name="T5" fmla="*/ 1121 h 1146"/>
                      <a:gd name="T6" fmla="*/ 11 w 1556"/>
                      <a:gd name="T7" fmla="*/ 995 h 1146"/>
                      <a:gd name="T8" fmla="*/ 2 w 1556"/>
                      <a:gd name="T9" fmla="*/ 335 h 1146"/>
                      <a:gd name="T10" fmla="*/ 111 w 1556"/>
                      <a:gd name="T11" fmla="*/ 89 h 1146"/>
                      <a:gd name="T12" fmla="*/ 368 w 1556"/>
                      <a:gd name="T13" fmla="*/ 13 h 1146"/>
                      <a:gd name="T14" fmla="*/ 1388 w 1556"/>
                      <a:gd name="T15" fmla="*/ 97 h 1146"/>
                      <a:gd name="T16" fmla="*/ 1528 w 1556"/>
                      <a:gd name="T17" fmla="*/ 173 h 1146"/>
                      <a:gd name="T18" fmla="*/ 1523 w 1556"/>
                      <a:gd name="T19" fmla="*/ 332 h 1146"/>
                      <a:gd name="T20" fmla="*/ 825 w 1556"/>
                      <a:gd name="T21" fmla="*/ 823 h 1146"/>
                      <a:gd name="T22" fmla="*/ 224 w 1556"/>
                      <a:gd name="T23" fmla="*/ 1135 h 1146"/>
                      <a:gd name="T24" fmla="*/ 165 w 1556"/>
                      <a:gd name="T25" fmla="*/ 1146 h 1146"/>
                      <a:gd name="T26" fmla="*/ 321 w 1556"/>
                      <a:gd name="T27" fmla="*/ 54 h 1146"/>
                      <a:gd name="T28" fmla="*/ 321 w 1556"/>
                      <a:gd name="T29" fmla="*/ 54 h 1146"/>
                      <a:gd name="T30" fmla="*/ 140 w 1556"/>
                      <a:gd name="T31" fmla="*/ 122 h 1146"/>
                      <a:gd name="T32" fmla="*/ 46 w 1556"/>
                      <a:gd name="T33" fmla="*/ 334 h 1146"/>
                      <a:gd name="T34" fmla="*/ 55 w 1556"/>
                      <a:gd name="T35" fmla="*/ 995 h 1146"/>
                      <a:gd name="T36" fmla="*/ 105 w 1556"/>
                      <a:gd name="T37" fmla="*/ 1085 h 1146"/>
                      <a:gd name="T38" fmla="*/ 207 w 1556"/>
                      <a:gd name="T39" fmla="*/ 1094 h 1146"/>
                      <a:gd name="T40" fmla="*/ 804 w 1556"/>
                      <a:gd name="T41" fmla="*/ 784 h 1146"/>
                      <a:gd name="T42" fmla="*/ 810 w 1556"/>
                      <a:gd name="T43" fmla="*/ 781 h 1146"/>
                      <a:gd name="T44" fmla="*/ 1486 w 1556"/>
                      <a:gd name="T45" fmla="*/ 308 h 1146"/>
                      <a:gd name="T46" fmla="*/ 1489 w 1556"/>
                      <a:gd name="T47" fmla="*/ 195 h 1146"/>
                      <a:gd name="T48" fmla="*/ 1390 w 1556"/>
                      <a:gd name="T49" fmla="*/ 141 h 1146"/>
                      <a:gd name="T50" fmla="*/ 362 w 1556"/>
                      <a:gd name="T51" fmla="*/ 57 h 1146"/>
                      <a:gd name="T52" fmla="*/ 321 w 1556"/>
                      <a:gd name="T53" fmla="*/ 54 h 11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556" h="1146">
                        <a:moveTo>
                          <a:pt x="165" y="1146"/>
                        </a:moveTo>
                        <a:lnTo>
                          <a:pt x="165" y="1146"/>
                        </a:lnTo>
                        <a:cubicBezTo>
                          <a:pt x="135" y="1146"/>
                          <a:pt x="106" y="1138"/>
                          <a:pt x="80" y="1121"/>
                        </a:cubicBezTo>
                        <a:cubicBezTo>
                          <a:pt x="38" y="1093"/>
                          <a:pt x="12" y="1046"/>
                          <a:pt x="11" y="995"/>
                        </a:cubicBezTo>
                        <a:lnTo>
                          <a:pt x="2" y="335"/>
                        </a:lnTo>
                        <a:cubicBezTo>
                          <a:pt x="0" y="241"/>
                          <a:pt x="40" y="151"/>
                          <a:pt x="111" y="89"/>
                        </a:cubicBezTo>
                        <a:cubicBezTo>
                          <a:pt x="181" y="27"/>
                          <a:pt x="275" y="0"/>
                          <a:pt x="368" y="13"/>
                        </a:cubicBezTo>
                        <a:cubicBezTo>
                          <a:pt x="665" y="57"/>
                          <a:pt x="1095" y="113"/>
                          <a:pt x="1388" y="97"/>
                        </a:cubicBezTo>
                        <a:cubicBezTo>
                          <a:pt x="1445" y="94"/>
                          <a:pt x="1499" y="123"/>
                          <a:pt x="1528" y="173"/>
                        </a:cubicBezTo>
                        <a:cubicBezTo>
                          <a:pt x="1556" y="223"/>
                          <a:pt x="1555" y="284"/>
                          <a:pt x="1523" y="332"/>
                        </a:cubicBezTo>
                        <a:cubicBezTo>
                          <a:pt x="1409" y="506"/>
                          <a:pt x="1195" y="731"/>
                          <a:pt x="825" y="823"/>
                        </a:cubicBezTo>
                        <a:cubicBezTo>
                          <a:pt x="606" y="965"/>
                          <a:pt x="377" y="1071"/>
                          <a:pt x="224" y="1135"/>
                        </a:cubicBezTo>
                        <a:cubicBezTo>
                          <a:pt x="205" y="1143"/>
                          <a:pt x="185" y="1146"/>
                          <a:pt x="165" y="1146"/>
                        </a:cubicBezTo>
                        <a:close/>
                        <a:moveTo>
                          <a:pt x="321" y="54"/>
                        </a:moveTo>
                        <a:lnTo>
                          <a:pt x="321" y="54"/>
                        </a:lnTo>
                        <a:cubicBezTo>
                          <a:pt x="255" y="54"/>
                          <a:pt x="190" y="78"/>
                          <a:pt x="140" y="122"/>
                        </a:cubicBezTo>
                        <a:cubicBezTo>
                          <a:pt x="79" y="176"/>
                          <a:pt x="45" y="253"/>
                          <a:pt x="46" y="334"/>
                        </a:cubicBezTo>
                        <a:lnTo>
                          <a:pt x="55" y="995"/>
                        </a:lnTo>
                        <a:cubicBezTo>
                          <a:pt x="56" y="1032"/>
                          <a:pt x="74" y="1064"/>
                          <a:pt x="105" y="1085"/>
                        </a:cubicBezTo>
                        <a:cubicBezTo>
                          <a:pt x="135" y="1105"/>
                          <a:pt x="173" y="1108"/>
                          <a:pt x="207" y="1094"/>
                        </a:cubicBezTo>
                        <a:cubicBezTo>
                          <a:pt x="359" y="1031"/>
                          <a:pt x="587" y="925"/>
                          <a:pt x="804" y="784"/>
                        </a:cubicBezTo>
                        <a:cubicBezTo>
                          <a:pt x="806" y="783"/>
                          <a:pt x="808" y="782"/>
                          <a:pt x="810" y="781"/>
                        </a:cubicBezTo>
                        <a:cubicBezTo>
                          <a:pt x="1169" y="693"/>
                          <a:pt x="1376" y="475"/>
                          <a:pt x="1486" y="308"/>
                        </a:cubicBezTo>
                        <a:cubicBezTo>
                          <a:pt x="1509" y="273"/>
                          <a:pt x="1510" y="231"/>
                          <a:pt x="1489" y="195"/>
                        </a:cubicBezTo>
                        <a:cubicBezTo>
                          <a:pt x="1469" y="159"/>
                          <a:pt x="1432" y="139"/>
                          <a:pt x="1390" y="141"/>
                        </a:cubicBezTo>
                        <a:cubicBezTo>
                          <a:pt x="1093" y="157"/>
                          <a:pt x="661" y="101"/>
                          <a:pt x="362" y="57"/>
                        </a:cubicBezTo>
                        <a:cubicBezTo>
                          <a:pt x="348" y="55"/>
                          <a:pt x="335" y="54"/>
                          <a:pt x="321" y="54"/>
                        </a:cubicBezTo>
                        <a:close/>
                      </a:path>
                    </a:pathLst>
                  </a:custGeom>
                  <a:solidFill>
                    <a:srgbClr val="FEFEFE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CH"/>
                  </a:p>
                </p:txBody>
              </p:sp>
              <p:sp>
                <p:nvSpPr>
                  <p:cNvPr id="103" name="Freeform 22">
                    <a:extLst>
                      <a:ext uri="{FF2B5EF4-FFF2-40B4-BE49-F238E27FC236}">
                        <a16:creationId xmlns:a16="http://schemas.microsoft.com/office/drawing/2014/main" id="{430DCA03-29A3-0772-2370-BBCAC39293A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8524027" y="2800365"/>
                    <a:ext cx="81269" cy="119794"/>
                  </a:xfrm>
                  <a:custGeom>
                    <a:avLst/>
                    <a:gdLst>
                      <a:gd name="T0" fmla="*/ 25 w 518"/>
                      <a:gd name="T1" fmla="*/ 737 h 737"/>
                      <a:gd name="T2" fmla="*/ 25 w 518"/>
                      <a:gd name="T3" fmla="*/ 737 h 737"/>
                      <a:gd name="T4" fmla="*/ 10 w 518"/>
                      <a:gd name="T5" fmla="*/ 732 h 737"/>
                      <a:gd name="T6" fmla="*/ 8 w 518"/>
                      <a:gd name="T7" fmla="*/ 701 h 737"/>
                      <a:gd name="T8" fmla="*/ 54 w 518"/>
                      <a:gd name="T9" fmla="*/ 590 h 737"/>
                      <a:gd name="T10" fmla="*/ 39 w 518"/>
                      <a:gd name="T11" fmla="*/ 222 h 737"/>
                      <a:gd name="T12" fmla="*/ 55 w 518"/>
                      <a:gd name="T13" fmla="*/ 196 h 737"/>
                      <a:gd name="T14" fmla="*/ 82 w 518"/>
                      <a:gd name="T15" fmla="*/ 212 h 737"/>
                      <a:gd name="T16" fmla="*/ 41 w 518"/>
                      <a:gd name="T17" fmla="*/ 729 h 737"/>
                      <a:gd name="T18" fmla="*/ 25 w 518"/>
                      <a:gd name="T19" fmla="*/ 737 h 737"/>
                      <a:gd name="T20" fmla="*/ 358 w 518"/>
                      <a:gd name="T21" fmla="*/ 481 h 737"/>
                      <a:gd name="T22" fmla="*/ 358 w 518"/>
                      <a:gd name="T23" fmla="*/ 481 h 737"/>
                      <a:gd name="T24" fmla="*/ 342 w 518"/>
                      <a:gd name="T25" fmla="*/ 474 h 737"/>
                      <a:gd name="T26" fmla="*/ 255 w 518"/>
                      <a:gd name="T27" fmla="*/ 384 h 737"/>
                      <a:gd name="T28" fmla="*/ 255 w 518"/>
                      <a:gd name="T29" fmla="*/ 354 h 737"/>
                      <a:gd name="T30" fmla="*/ 315 w 518"/>
                      <a:gd name="T31" fmla="*/ 290 h 737"/>
                      <a:gd name="T32" fmla="*/ 232 w 518"/>
                      <a:gd name="T33" fmla="*/ 208 h 737"/>
                      <a:gd name="T34" fmla="*/ 231 w 518"/>
                      <a:gd name="T35" fmla="*/ 178 h 737"/>
                      <a:gd name="T36" fmla="*/ 288 w 518"/>
                      <a:gd name="T37" fmla="*/ 111 h 737"/>
                      <a:gd name="T38" fmla="*/ 216 w 518"/>
                      <a:gd name="T39" fmla="*/ 39 h 737"/>
                      <a:gd name="T40" fmla="*/ 215 w 518"/>
                      <a:gd name="T41" fmla="*/ 8 h 737"/>
                      <a:gd name="T42" fmla="*/ 246 w 518"/>
                      <a:gd name="T43" fmla="*/ 8 h 737"/>
                      <a:gd name="T44" fmla="*/ 334 w 518"/>
                      <a:gd name="T45" fmla="*/ 94 h 737"/>
                      <a:gd name="T46" fmla="*/ 335 w 518"/>
                      <a:gd name="T47" fmla="*/ 124 h 737"/>
                      <a:gd name="T48" fmla="*/ 277 w 518"/>
                      <a:gd name="T49" fmla="*/ 192 h 737"/>
                      <a:gd name="T50" fmla="*/ 361 w 518"/>
                      <a:gd name="T51" fmla="*/ 274 h 737"/>
                      <a:gd name="T52" fmla="*/ 361 w 518"/>
                      <a:gd name="T53" fmla="*/ 305 h 737"/>
                      <a:gd name="T54" fmla="*/ 301 w 518"/>
                      <a:gd name="T55" fmla="*/ 369 h 737"/>
                      <a:gd name="T56" fmla="*/ 373 w 518"/>
                      <a:gd name="T57" fmla="*/ 444 h 737"/>
                      <a:gd name="T58" fmla="*/ 373 w 518"/>
                      <a:gd name="T59" fmla="*/ 475 h 737"/>
                      <a:gd name="T60" fmla="*/ 358 w 518"/>
                      <a:gd name="T61" fmla="*/ 481 h 737"/>
                      <a:gd name="T62" fmla="*/ 494 w 518"/>
                      <a:gd name="T63" fmla="*/ 263 h 737"/>
                      <a:gd name="T64" fmla="*/ 494 w 518"/>
                      <a:gd name="T65" fmla="*/ 263 h 737"/>
                      <a:gd name="T66" fmla="*/ 479 w 518"/>
                      <a:gd name="T67" fmla="*/ 257 h 737"/>
                      <a:gd name="T68" fmla="*/ 412 w 518"/>
                      <a:gd name="T69" fmla="*/ 193 h 737"/>
                      <a:gd name="T70" fmla="*/ 410 w 518"/>
                      <a:gd name="T71" fmla="*/ 162 h 737"/>
                      <a:gd name="T72" fmla="*/ 461 w 518"/>
                      <a:gd name="T73" fmla="*/ 105 h 737"/>
                      <a:gd name="T74" fmla="*/ 405 w 518"/>
                      <a:gd name="T75" fmla="*/ 48 h 737"/>
                      <a:gd name="T76" fmla="*/ 406 w 518"/>
                      <a:gd name="T77" fmla="*/ 17 h 737"/>
                      <a:gd name="T78" fmla="*/ 437 w 518"/>
                      <a:gd name="T79" fmla="*/ 18 h 737"/>
                      <a:gd name="T80" fmla="*/ 506 w 518"/>
                      <a:gd name="T81" fmla="*/ 88 h 737"/>
                      <a:gd name="T82" fmla="*/ 507 w 518"/>
                      <a:gd name="T83" fmla="*/ 118 h 737"/>
                      <a:gd name="T84" fmla="*/ 457 w 518"/>
                      <a:gd name="T85" fmla="*/ 176 h 737"/>
                      <a:gd name="T86" fmla="*/ 509 w 518"/>
                      <a:gd name="T87" fmla="*/ 226 h 737"/>
                      <a:gd name="T88" fmla="*/ 510 w 518"/>
                      <a:gd name="T89" fmla="*/ 257 h 737"/>
                      <a:gd name="T90" fmla="*/ 494 w 518"/>
                      <a:gd name="T91" fmla="*/ 263 h 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518" h="737">
                        <a:moveTo>
                          <a:pt x="25" y="737"/>
                        </a:moveTo>
                        <a:lnTo>
                          <a:pt x="25" y="737"/>
                        </a:lnTo>
                        <a:cubicBezTo>
                          <a:pt x="20" y="737"/>
                          <a:pt x="15" y="735"/>
                          <a:pt x="10" y="732"/>
                        </a:cubicBezTo>
                        <a:cubicBezTo>
                          <a:pt x="1" y="724"/>
                          <a:pt x="0" y="710"/>
                          <a:pt x="8" y="701"/>
                        </a:cubicBezTo>
                        <a:cubicBezTo>
                          <a:pt x="8" y="700"/>
                          <a:pt x="36" y="666"/>
                          <a:pt x="54" y="590"/>
                        </a:cubicBezTo>
                        <a:cubicBezTo>
                          <a:pt x="71" y="520"/>
                          <a:pt x="81" y="399"/>
                          <a:pt x="39" y="222"/>
                        </a:cubicBezTo>
                        <a:cubicBezTo>
                          <a:pt x="36" y="210"/>
                          <a:pt x="44" y="199"/>
                          <a:pt x="55" y="196"/>
                        </a:cubicBezTo>
                        <a:cubicBezTo>
                          <a:pt x="67" y="193"/>
                          <a:pt x="79" y="200"/>
                          <a:pt x="82" y="212"/>
                        </a:cubicBezTo>
                        <a:cubicBezTo>
                          <a:pt x="168" y="574"/>
                          <a:pt x="47" y="723"/>
                          <a:pt x="41" y="729"/>
                        </a:cubicBezTo>
                        <a:cubicBezTo>
                          <a:pt x="37" y="734"/>
                          <a:pt x="31" y="737"/>
                          <a:pt x="25" y="737"/>
                        </a:cubicBezTo>
                        <a:close/>
                        <a:moveTo>
                          <a:pt x="358" y="481"/>
                        </a:moveTo>
                        <a:lnTo>
                          <a:pt x="358" y="481"/>
                        </a:lnTo>
                        <a:cubicBezTo>
                          <a:pt x="352" y="481"/>
                          <a:pt x="346" y="479"/>
                          <a:pt x="342" y="474"/>
                        </a:cubicBezTo>
                        <a:lnTo>
                          <a:pt x="255" y="384"/>
                        </a:lnTo>
                        <a:cubicBezTo>
                          <a:pt x="247" y="376"/>
                          <a:pt x="247" y="362"/>
                          <a:pt x="255" y="354"/>
                        </a:cubicBezTo>
                        <a:lnTo>
                          <a:pt x="315" y="290"/>
                        </a:lnTo>
                        <a:lnTo>
                          <a:pt x="232" y="208"/>
                        </a:lnTo>
                        <a:cubicBezTo>
                          <a:pt x="224" y="200"/>
                          <a:pt x="223" y="187"/>
                          <a:pt x="231" y="178"/>
                        </a:cubicBezTo>
                        <a:lnTo>
                          <a:pt x="288" y="111"/>
                        </a:lnTo>
                        <a:lnTo>
                          <a:pt x="216" y="39"/>
                        </a:lnTo>
                        <a:cubicBezTo>
                          <a:pt x="207" y="31"/>
                          <a:pt x="207" y="17"/>
                          <a:pt x="215" y="8"/>
                        </a:cubicBezTo>
                        <a:cubicBezTo>
                          <a:pt x="224" y="0"/>
                          <a:pt x="238" y="0"/>
                          <a:pt x="246" y="8"/>
                        </a:cubicBezTo>
                        <a:lnTo>
                          <a:pt x="334" y="94"/>
                        </a:lnTo>
                        <a:cubicBezTo>
                          <a:pt x="342" y="103"/>
                          <a:pt x="343" y="116"/>
                          <a:pt x="335" y="124"/>
                        </a:cubicBezTo>
                        <a:lnTo>
                          <a:pt x="277" y="192"/>
                        </a:lnTo>
                        <a:lnTo>
                          <a:pt x="361" y="274"/>
                        </a:lnTo>
                        <a:cubicBezTo>
                          <a:pt x="369" y="283"/>
                          <a:pt x="370" y="296"/>
                          <a:pt x="361" y="305"/>
                        </a:cubicBezTo>
                        <a:lnTo>
                          <a:pt x="301" y="369"/>
                        </a:lnTo>
                        <a:lnTo>
                          <a:pt x="373" y="444"/>
                        </a:lnTo>
                        <a:cubicBezTo>
                          <a:pt x="382" y="453"/>
                          <a:pt x="382" y="467"/>
                          <a:pt x="373" y="475"/>
                        </a:cubicBezTo>
                        <a:cubicBezTo>
                          <a:pt x="369" y="479"/>
                          <a:pt x="363" y="481"/>
                          <a:pt x="358" y="481"/>
                        </a:cubicBezTo>
                        <a:close/>
                        <a:moveTo>
                          <a:pt x="494" y="263"/>
                        </a:moveTo>
                        <a:lnTo>
                          <a:pt x="494" y="263"/>
                        </a:lnTo>
                        <a:cubicBezTo>
                          <a:pt x="489" y="263"/>
                          <a:pt x="483" y="261"/>
                          <a:pt x="479" y="257"/>
                        </a:cubicBezTo>
                        <a:lnTo>
                          <a:pt x="412" y="193"/>
                        </a:lnTo>
                        <a:cubicBezTo>
                          <a:pt x="403" y="185"/>
                          <a:pt x="403" y="171"/>
                          <a:pt x="410" y="162"/>
                        </a:cubicBezTo>
                        <a:lnTo>
                          <a:pt x="461" y="105"/>
                        </a:lnTo>
                        <a:lnTo>
                          <a:pt x="405" y="48"/>
                        </a:lnTo>
                        <a:cubicBezTo>
                          <a:pt x="397" y="40"/>
                          <a:pt x="397" y="26"/>
                          <a:pt x="406" y="17"/>
                        </a:cubicBezTo>
                        <a:cubicBezTo>
                          <a:pt x="414" y="9"/>
                          <a:pt x="428" y="9"/>
                          <a:pt x="437" y="18"/>
                        </a:cubicBezTo>
                        <a:lnTo>
                          <a:pt x="506" y="88"/>
                        </a:lnTo>
                        <a:cubicBezTo>
                          <a:pt x="515" y="97"/>
                          <a:pt x="515" y="110"/>
                          <a:pt x="507" y="118"/>
                        </a:cubicBezTo>
                        <a:lnTo>
                          <a:pt x="457" y="176"/>
                        </a:lnTo>
                        <a:lnTo>
                          <a:pt x="509" y="226"/>
                        </a:lnTo>
                        <a:cubicBezTo>
                          <a:pt x="518" y="234"/>
                          <a:pt x="518" y="248"/>
                          <a:pt x="510" y="257"/>
                        </a:cubicBezTo>
                        <a:cubicBezTo>
                          <a:pt x="506" y="261"/>
                          <a:pt x="500" y="263"/>
                          <a:pt x="494" y="263"/>
                        </a:cubicBezTo>
                        <a:close/>
                      </a:path>
                    </a:pathLst>
                  </a:custGeom>
                  <a:solidFill>
                    <a:srgbClr val="FEFEFE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CH"/>
                  </a:p>
                </p:txBody>
              </p:sp>
            </p:grpSp>
          </p:grpSp>
          <p:grpSp>
            <p:nvGrpSpPr>
              <p:cNvPr id="81" name="Gruppieren 80">
                <a:extLst>
                  <a:ext uri="{FF2B5EF4-FFF2-40B4-BE49-F238E27FC236}">
                    <a16:creationId xmlns:a16="http://schemas.microsoft.com/office/drawing/2014/main" id="{89EFAD55-812D-9847-F762-CFF07DD26B1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886990" y="3525002"/>
                <a:ext cx="347040" cy="360000"/>
                <a:chOff x="9820151" y="2797646"/>
                <a:chExt cx="347040" cy="360000"/>
              </a:xfrm>
            </p:grpSpPr>
            <p:sp>
              <p:nvSpPr>
                <p:cNvPr id="98" name="Freihandform 3966">
                  <a:extLst>
                    <a:ext uri="{FF2B5EF4-FFF2-40B4-BE49-F238E27FC236}">
                      <a16:creationId xmlns:a16="http://schemas.microsoft.com/office/drawing/2014/main" id="{88F6BFEF-0BEB-264A-1E78-31150DDFE776}"/>
                    </a:ext>
                  </a:extLst>
                </p:cNvPr>
                <p:cNvSpPr/>
                <p:nvPr/>
              </p:nvSpPr>
              <p:spPr>
                <a:xfrm>
                  <a:off x="9820151" y="2797646"/>
                  <a:ext cx="347040" cy="360000"/>
                </a:xfrm>
                <a:custGeom>
                  <a:avLst/>
                  <a:gdLst>
                    <a:gd name="connsiteX0" fmla="*/ 457173 w 457173"/>
                    <a:gd name="connsiteY0" fmla="*/ 228535 h 457069"/>
                    <a:gd name="connsiteX1" fmla="*/ 228587 w 457173"/>
                    <a:gd name="connsiteY1" fmla="*/ 457069 h 457069"/>
                    <a:gd name="connsiteX2" fmla="*/ 0 w 457173"/>
                    <a:gd name="connsiteY2" fmla="*/ 228535 h 457069"/>
                    <a:gd name="connsiteX3" fmla="*/ 228587 w 457173"/>
                    <a:gd name="connsiteY3" fmla="*/ 0 h 457069"/>
                    <a:gd name="connsiteX4" fmla="*/ 457173 w 457173"/>
                    <a:gd name="connsiteY4" fmla="*/ 228535 h 45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173" h="457069">
                      <a:moveTo>
                        <a:pt x="457173" y="228535"/>
                      </a:moveTo>
                      <a:cubicBezTo>
                        <a:pt x="457173" y="354751"/>
                        <a:pt x="354832" y="457069"/>
                        <a:pt x="228587" y="457069"/>
                      </a:cubicBezTo>
                      <a:cubicBezTo>
                        <a:pt x="102341" y="457069"/>
                        <a:pt x="0" y="354751"/>
                        <a:pt x="0" y="228535"/>
                      </a:cubicBezTo>
                      <a:cubicBezTo>
                        <a:pt x="0" y="102318"/>
                        <a:pt x="102341" y="0"/>
                        <a:pt x="228587" y="0"/>
                      </a:cubicBezTo>
                      <a:cubicBezTo>
                        <a:pt x="354832" y="0"/>
                        <a:pt x="457173" y="102318"/>
                        <a:pt x="457173" y="2285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9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99" name="Freeform 23">
                  <a:extLst>
                    <a:ext uri="{FF2B5EF4-FFF2-40B4-BE49-F238E27FC236}">
                      <a16:creationId xmlns:a16="http://schemas.microsoft.com/office/drawing/2014/main" id="{000A3077-DB22-76E9-6140-14852BEB85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74848" y="2837747"/>
                  <a:ext cx="254791" cy="226637"/>
                </a:xfrm>
                <a:custGeom>
                  <a:avLst/>
                  <a:gdLst>
                    <a:gd name="T0" fmla="*/ 237 w 1623"/>
                    <a:gd name="T1" fmla="*/ 1397 h 1397"/>
                    <a:gd name="T2" fmla="*/ 152 w 1623"/>
                    <a:gd name="T3" fmla="*/ 1382 h 1397"/>
                    <a:gd name="T4" fmla="*/ 164 w 1623"/>
                    <a:gd name="T5" fmla="*/ 830 h 1397"/>
                    <a:gd name="T6" fmla="*/ 531 w 1623"/>
                    <a:gd name="T7" fmla="*/ 326 h 1397"/>
                    <a:gd name="T8" fmla="*/ 653 w 1623"/>
                    <a:gd name="T9" fmla="*/ 476 h 1397"/>
                    <a:gd name="T10" fmla="*/ 677 w 1623"/>
                    <a:gd name="T11" fmla="*/ 482 h 1397"/>
                    <a:gd name="T12" fmla="*/ 726 w 1623"/>
                    <a:gd name="T13" fmla="*/ 22 h 1397"/>
                    <a:gd name="T14" fmla="*/ 770 w 1623"/>
                    <a:gd name="T15" fmla="*/ 22 h 1397"/>
                    <a:gd name="T16" fmla="*/ 704 w 1623"/>
                    <a:gd name="T17" fmla="*/ 516 h 1397"/>
                    <a:gd name="T18" fmla="*/ 656 w 1623"/>
                    <a:gd name="T19" fmla="*/ 553 h 1397"/>
                    <a:gd name="T20" fmla="*/ 626 w 1623"/>
                    <a:gd name="T21" fmla="*/ 537 h 1397"/>
                    <a:gd name="T22" fmla="*/ 572 w 1623"/>
                    <a:gd name="T23" fmla="*/ 403 h 1397"/>
                    <a:gd name="T24" fmla="*/ 461 w 1623"/>
                    <a:gd name="T25" fmla="*/ 381 h 1397"/>
                    <a:gd name="T26" fmla="*/ 327 w 1623"/>
                    <a:gd name="T27" fmla="*/ 889 h 1397"/>
                    <a:gd name="T28" fmla="*/ 324 w 1623"/>
                    <a:gd name="T29" fmla="*/ 933 h 1397"/>
                    <a:gd name="T30" fmla="*/ 115 w 1623"/>
                    <a:gd name="T31" fmla="*/ 1045 h 1397"/>
                    <a:gd name="T32" fmla="*/ 367 w 1623"/>
                    <a:gd name="T33" fmla="*/ 1150 h 1397"/>
                    <a:gd name="T34" fmla="*/ 100 w 1623"/>
                    <a:gd name="T35" fmla="*/ 1092 h 1397"/>
                    <a:gd name="T36" fmla="*/ 168 w 1623"/>
                    <a:gd name="T37" fmla="*/ 1341 h 1397"/>
                    <a:gd name="T38" fmla="*/ 448 w 1623"/>
                    <a:gd name="T39" fmla="*/ 1338 h 1397"/>
                    <a:gd name="T40" fmla="*/ 654 w 1623"/>
                    <a:gd name="T41" fmla="*/ 738 h 1397"/>
                    <a:gd name="T42" fmla="*/ 723 w 1623"/>
                    <a:gd name="T43" fmla="*/ 580 h 1397"/>
                    <a:gd name="T44" fmla="*/ 900 w 1623"/>
                    <a:gd name="T45" fmla="*/ 580 h 1397"/>
                    <a:gd name="T46" fmla="*/ 969 w 1623"/>
                    <a:gd name="T47" fmla="*/ 739 h 1397"/>
                    <a:gd name="T48" fmla="*/ 1175 w 1623"/>
                    <a:gd name="T49" fmla="*/ 1338 h 1397"/>
                    <a:gd name="T50" fmla="*/ 1389 w 1623"/>
                    <a:gd name="T51" fmla="*/ 1353 h 1397"/>
                    <a:gd name="T52" fmla="*/ 1529 w 1623"/>
                    <a:gd name="T53" fmla="*/ 1262 h 1397"/>
                    <a:gd name="T54" fmla="*/ 1278 w 1623"/>
                    <a:gd name="T55" fmla="*/ 1172 h 1397"/>
                    <a:gd name="T56" fmla="*/ 1278 w 1623"/>
                    <a:gd name="T57" fmla="*/ 1128 h 1397"/>
                    <a:gd name="T58" fmla="*/ 1435 w 1623"/>
                    <a:gd name="T59" fmla="*/ 879 h 1397"/>
                    <a:gd name="T60" fmla="*/ 1275 w 1623"/>
                    <a:gd name="T61" fmla="*/ 912 h 1397"/>
                    <a:gd name="T62" fmla="*/ 1415 w 1623"/>
                    <a:gd name="T63" fmla="*/ 837 h 1397"/>
                    <a:gd name="T64" fmla="*/ 1101 w 1623"/>
                    <a:gd name="T65" fmla="*/ 369 h 1397"/>
                    <a:gd name="T66" fmla="*/ 1011 w 1623"/>
                    <a:gd name="T67" fmla="*/ 490 h 1397"/>
                    <a:gd name="T68" fmla="*/ 994 w 1623"/>
                    <a:gd name="T69" fmla="*/ 544 h 1397"/>
                    <a:gd name="T70" fmla="*/ 961 w 1623"/>
                    <a:gd name="T71" fmla="*/ 550 h 1397"/>
                    <a:gd name="T72" fmla="*/ 853 w 1623"/>
                    <a:gd name="T73" fmla="*/ 355 h 1397"/>
                    <a:gd name="T74" fmla="*/ 875 w 1623"/>
                    <a:gd name="T75" fmla="*/ 0 h 1397"/>
                    <a:gd name="T76" fmla="*/ 897 w 1623"/>
                    <a:gd name="T77" fmla="*/ 355 h 1397"/>
                    <a:gd name="T78" fmla="*/ 963 w 1623"/>
                    <a:gd name="T79" fmla="*/ 495 h 1397"/>
                    <a:gd name="T80" fmla="*/ 1013 w 1623"/>
                    <a:gd name="T81" fmla="*/ 380 h 1397"/>
                    <a:gd name="T82" fmla="*/ 1187 w 1623"/>
                    <a:gd name="T83" fmla="*/ 344 h 1397"/>
                    <a:gd name="T84" fmla="*/ 1570 w 1623"/>
                    <a:gd name="T85" fmla="*/ 1276 h 1397"/>
                    <a:gd name="T86" fmla="*/ 1389 w 1623"/>
                    <a:gd name="T87" fmla="*/ 1397 h 1397"/>
                    <a:gd name="T88" fmla="*/ 983 w 1623"/>
                    <a:gd name="T89" fmla="*/ 1198 h 1397"/>
                    <a:gd name="T90" fmla="*/ 925 w 1623"/>
                    <a:gd name="T91" fmla="*/ 727 h 1397"/>
                    <a:gd name="T92" fmla="*/ 811 w 1623"/>
                    <a:gd name="T93" fmla="*/ 593 h 1397"/>
                    <a:gd name="T94" fmla="*/ 698 w 1623"/>
                    <a:gd name="T95" fmla="*/ 727 h 1397"/>
                    <a:gd name="T96" fmla="*/ 639 w 1623"/>
                    <a:gd name="T97" fmla="*/ 1198 h 1397"/>
                    <a:gd name="T98" fmla="*/ 237 w 1623"/>
                    <a:gd name="T99" fmla="*/ 1397 h 13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623" h="1397">
                      <a:moveTo>
                        <a:pt x="237" y="1397"/>
                      </a:moveTo>
                      <a:lnTo>
                        <a:pt x="237" y="1397"/>
                      </a:lnTo>
                      <a:lnTo>
                        <a:pt x="234" y="1397"/>
                      </a:lnTo>
                      <a:cubicBezTo>
                        <a:pt x="204" y="1397"/>
                        <a:pt x="176" y="1392"/>
                        <a:pt x="152" y="1382"/>
                      </a:cubicBezTo>
                      <a:cubicBezTo>
                        <a:pt x="102" y="1361"/>
                        <a:pt x="69" y="1326"/>
                        <a:pt x="52" y="1276"/>
                      </a:cubicBezTo>
                      <a:cubicBezTo>
                        <a:pt x="0" y="1117"/>
                        <a:pt x="146" y="861"/>
                        <a:pt x="164" y="830"/>
                      </a:cubicBezTo>
                      <a:cubicBezTo>
                        <a:pt x="253" y="522"/>
                        <a:pt x="361" y="396"/>
                        <a:pt x="436" y="344"/>
                      </a:cubicBezTo>
                      <a:cubicBezTo>
                        <a:pt x="463" y="326"/>
                        <a:pt x="498" y="319"/>
                        <a:pt x="531" y="326"/>
                      </a:cubicBezTo>
                      <a:cubicBezTo>
                        <a:pt x="564" y="332"/>
                        <a:pt x="592" y="352"/>
                        <a:pt x="609" y="380"/>
                      </a:cubicBezTo>
                      <a:cubicBezTo>
                        <a:pt x="625" y="405"/>
                        <a:pt x="640" y="437"/>
                        <a:pt x="653" y="476"/>
                      </a:cubicBezTo>
                      <a:cubicBezTo>
                        <a:pt x="656" y="482"/>
                        <a:pt x="658" y="489"/>
                        <a:pt x="660" y="495"/>
                      </a:cubicBezTo>
                      <a:lnTo>
                        <a:pt x="677" y="482"/>
                      </a:lnTo>
                      <a:cubicBezTo>
                        <a:pt x="710" y="456"/>
                        <a:pt x="726" y="414"/>
                        <a:pt x="726" y="355"/>
                      </a:cubicBezTo>
                      <a:lnTo>
                        <a:pt x="726" y="22"/>
                      </a:lnTo>
                      <a:cubicBezTo>
                        <a:pt x="726" y="9"/>
                        <a:pt x="736" y="0"/>
                        <a:pt x="748" y="0"/>
                      </a:cubicBezTo>
                      <a:cubicBezTo>
                        <a:pt x="760" y="0"/>
                        <a:pt x="770" y="9"/>
                        <a:pt x="770" y="22"/>
                      </a:cubicBezTo>
                      <a:lnTo>
                        <a:pt x="770" y="355"/>
                      </a:lnTo>
                      <a:cubicBezTo>
                        <a:pt x="770" y="428"/>
                        <a:pt x="748" y="481"/>
                        <a:pt x="704" y="516"/>
                      </a:cubicBezTo>
                      <a:lnTo>
                        <a:pt x="663" y="549"/>
                      </a:lnTo>
                      <a:cubicBezTo>
                        <a:pt x="661" y="551"/>
                        <a:pt x="659" y="552"/>
                        <a:pt x="656" y="553"/>
                      </a:cubicBezTo>
                      <a:cubicBezTo>
                        <a:pt x="646" y="557"/>
                        <a:pt x="635" y="554"/>
                        <a:pt x="629" y="544"/>
                      </a:cubicBezTo>
                      <a:cubicBezTo>
                        <a:pt x="628" y="542"/>
                        <a:pt x="627" y="539"/>
                        <a:pt x="626" y="537"/>
                      </a:cubicBezTo>
                      <a:cubicBezTo>
                        <a:pt x="622" y="521"/>
                        <a:pt x="617" y="505"/>
                        <a:pt x="612" y="490"/>
                      </a:cubicBezTo>
                      <a:cubicBezTo>
                        <a:pt x="599" y="455"/>
                        <a:pt x="586" y="425"/>
                        <a:pt x="572" y="403"/>
                      </a:cubicBezTo>
                      <a:cubicBezTo>
                        <a:pt x="561" y="385"/>
                        <a:pt x="543" y="373"/>
                        <a:pt x="522" y="369"/>
                      </a:cubicBezTo>
                      <a:cubicBezTo>
                        <a:pt x="501" y="364"/>
                        <a:pt x="478" y="369"/>
                        <a:pt x="461" y="381"/>
                      </a:cubicBezTo>
                      <a:cubicBezTo>
                        <a:pt x="404" y="419"/>
                        <a:pt x="297" y="530"/>
                        <a:pt x="208" y="837"/>
                      </a:cubicBezTo>
                      <a:cubicBezTo>
                        <a:pt x="217" y="847"/>
                        <a:pt x="253" y="885"/>
                        <a:pt x="327" y="889"/>
                      </a:cubicBezTo>
                      <a:cubicBezTo>
                        <a:pt x="339" y="890"/>
                        <a:pt x="348" y="900"/>
                        <a:pt x="347" y="912"/>
                      </a:cubicBezTo>
                      <a:cubicBezTo>
                        <a:pt x="347" y="924"/>
                        <a:pt x="336" y="934"/>
                        <a:pt x="324" y="933"/>
                      </a:cubicBezTo>
                      <a:cubicBezTo>
                        <a:pt x="254" y="929"/>
                        <a:pt x="210" y="899"/>
                        <a:pt x="188" y="879"/>
                      </a:cubicBezTo>
                      <a:cubicBezTo>
                        <a:pt x="169" y="914"/>
                        <a:pt x="138" y="976"/>
                        <a:pt x="115" y="1045"/>
                      </a:cubicBezTo>
                      <a:cubicBezTo>
                        <a:pt x="135" y="1067"/>
                        <a:pt x="204" y="1128"/>
                        <a:pt x="345" y="1128"/>
                      </a:cubicBezTo>
                      <a:cubicBezTo>
                        <a:pt x="357" y="1128"/>
                        <a:pt x="367" y="1138"/>
                        <a:pt x="367" y="1150"/>
                      </a:cubicBezTo>
                      <a:cubicBezTo>
                        <a:pt x="367" y="1162"/>
                        <a:pt x="357" y="1172"/>
                        <a:pt x="345" y="1172"/>
                      </a:cubicBezTo>
                      <a:cubicBezTo>
                        <a:pt x="215" y="1172"/>
                        <a:pt x="138" y="1125"/>
                        <a:pt x="100" y="1092"/>
                      </a:cubicBezTo>
                      <a:cubicBezTo>
                        <a:pt x="85" y="1152"/>
                        <a:pt x="78" y="1214"/>
                        <a:pt x="94" y="1262"/>
                      </a:cubicBezTo>
                      <a:cubicBezTo>
                        <a:pt x="106" y="1300"/>
                        <a:pt x="131" y="1325"/>
                        <a:pt x="168" y="1341"/>
                      </a:cubicBezTo>
                      <a:cubicBezTo>
                        <a:pt x="188" y="1349"/>
                        <a:pt x="210" y="1353"/>
                        <a:pt x="234" y="1353"/>
                      </a:cubicBezTo>
                      <a:cubicBezTo>
                        <a:pt x="286" y="1354"/>
                        <a:pt x="340" y="1349"/>
                        <a:pt x="448" y="1338"/>
                      </a:cubicBezTo>
                      <a:cubicBezTo>
                        <a:pt x="524" y="1330"/>
                        <a:pt x="581" y="1256"/>
                        <a:pt x="597" y="1188"/>
                      </a:cubicBezTo>
                      <a:cubicBezTo>
                        <a:pt x="628" y="1052"/>
                        <a:pt x="657" y="904"/>
                        <a:pt x="654" y="738"/>
                      </a:cubicBezTo>
                      <a:cubicBezTo>
                        <a:pt x="654" y="735"/>
                        <a:pt x="654" y="732"/>
                        <a:pt x="654" y="729"/>
                      </a:cubicBezTo>
                      <a:cubicBezTo>
                        <a:pt x="651" y="671"/>
                        <a:pt x="677" y="615"/>
                        <a:pt x="723" y="580"/>
                      </a:cubicBezTo>
                      <a:cubicBezTo>
                        <a:pt x="748" y="560"/>
                        <a:pt x="779" y="549"/>
                        <a:pt x="811" y="549"/>
                      </a:cubicBezTo>
                      <a:cubicBezTo>
                        <a:pt x="843" y="549"/>
                        <a:pt x="875" y="560"/>
                        <a:pt x="900" y="580"/>
                      </a:cubicBezTo>
                      <a:cubicBezTo>
                        <a:pt x="946" y="615"/>
                        <a:pt x="971" y="671"/>
                        <a:pt x="969" y="729"/>
                      </a:cubicBezTo>
                      <a:cubicBezTo>
                        <a:pt x="969" y="732"/>
                        <a:pt x="969" y="736"/>
                        <a:pt x="969" y="739"/>
                      </a:cubicBezTo>
                      <a:cubicBezTo>
                        <a:pt x="966" y="904"/>
                        <a:pt x="995" y="1052"/>
                        <a:pt x="1026" y="1188"/>
                      </a:cubicBezTo>
                      <a:cubicBezTo>
                        <a:pt x="1042" y="1256"/>
                        <a:pt x="1098" y="1330"/>
                        <a:pt x="1175" y="1338"/>
                      </a:cubicBezTo>
                      <a:cubicBezTo>
                        <a:pt x="1280" y="1349"/>
                        <a:pt x="1334" y="1353"/>
                        <a:pt x="1386" y="1353"/>
                      </a:cubicBezTo>
                      <a:cubicBezTo>
                        <a:pt x="1387" y="1353"/>
                        <a:pt x="1388" y="1353"/>
                        <a:pt x="1389" y="1353"/>
                      </a:cubicBezTo>
                      <a:cubicBezTo>
                        <a:pt x="1413" y="1353"/>
                        <a:pt x="1435" y="1349"/>
                        <a:pt x="1454" y="1341"/>
                      </a:cubicBezTo>
                      <a:cubicBezTo>
                        <a:pt x="1492" y="1325"/>
                        <a:pt x="1516" y="1300"/>
                        <a:pt x="1529" y="1262"/>
                      </a:cubicBezTo>
                      <a:cubicBezTo>
                        <a:pt x="1545" y="1214"/>
                        <a:pt x="1538" y="1152"/>
                        <a:pt x="1522" y="1092"/>
                      </a:cubicBezTo>
                      <a:cubicBezTo>
                        <a:pt x="1485" y="1125"/>
                        <a:pt x="1408" y="1172"/>
                        <a:pt x="1278" y="1172"/>
                      </a:cubicBezTo>
                      <a:cubicBezTo>
                        <a:pt x="1266" y="1172"/>
                        <a:pt x="1256" y="1162"/>
                        <a:pt x="1256" y="1150"/>
                      </a:cubicBezTo>
                      <a:cubicBezTo>
                        <a:pt x="1256" y="1138"/>
                        <a:pt x="1266" y="1128"/>
                        <a:pt x="1278" y="1128"/>
                      </a:cubicBezTo>
                      <a:cubicBezTo>
                        <a:pt x="1419" y="1128"/>
                        <a:pt x="1488" y="1067"/>
                        <a:pt x="1508" y="1045"/>
                      </a:cubicBezTo>
                      <a:cubicBezTo>
                        <a:pt x="1485" y="976"/>
                        <a:pt x="1454" y="914"/>
                        <a:pt x="1435" y="879"/>
                      </a:cubicBezTo>
                      <a:cubicBezTo>
                        <a:pt x="1413" y="899"/>
                        <a:pt x="1369" y="929"/>
                        <a:pt x="1299" y="933"/>
                      </a:cubicBezTo>
                      <a:cubicBezTo>
                        <a:pt x="1286" y="934"/>
                        <a:pt x="1276" y="924"/>
                        <a:pt x="1275" y="912"/>
                      </a:cubicBezTo>
                      <a:cubicBezTo>
                        <a:pt x="1275" y="900"/>
                        <a:pt x="1284" y="890"/>
                        <a:pt x="1296" y="889"/>
                      </a:cubicBezTo>
                      <a:cubicBezTo>
                        <a:pt x="1370" y="885"/>
                        <a:pt x="1406" y="847"/>
                        <a:pt x="1415" y="837"/>
                      </a:cubicBezTo>
                      <a:cubicBezTo>
                        <a:pt x="1326" y="530"/>
                        <a:pt x="1218" y="419"/>
                        <a:pt x="1162" y="381"/>
                      </a:cubicBezTo>
                      <a:cubicBezTo>
                        <a:pt x="1144" y="369"/>
                        <a:pt x="1122" y="364"/>
                        <a:pt x="1101" y="369"/>
                      </a:cubicBezTo>
                      <a:cubicBezTo>
                        <a:pt x="1080" y="373"/>
                        <a:pt x="1062" y="385"/>
                        <a:pt x="1051" y="403"/>
                      </a:cubicBezTo>
                      <a:cubicBezTo>
                        <a:pt x="1037" y="425"/>
                        <a:pt x="1023" y="455"/>
                        <a:pt x="1011" y="490"/>
                      </a:cubicBezTo>
                      <a:cubicBezTo>
                        <a:pt x="1006" y="505"/>
                        <a:pt x="1001" y="521"/>
                        <a:pt x="997" y="536"/>
                      </a:cubicBezTo>
                      <a:cubicBezTo>
                        <a:pt x="996" y="539"/>
                        <a:pt x="995" y="542"/>
                        <a:pt x="994" y="544"/>
                      </a:cubicBezTo>
                      <a:cubicBezTo>
                        <a:pt x="988" y="554"/>
                        <a:pt x="977" y="558"/>
                        <a:pt x="967" y="553"/>
                      </a:cubicBezTo>
                      <a:cubicBezTo>
                        <a:pt x="964" y="553"/>
                        <a:pt x="962" y="551"/>
                        <a:pt x="961" y="550"/>
                      </a:cubicBezTo>
                      <a:lnTo>
                        <a:pt x="918" y="516"/>
                      </a:lnTo>
                      <a:cubicBezTo>
                        <a:pt x="874" y="481"/>
                        <a:pt x="853" y="428"/>
                        <a:pt x="853" y="355"/>
                      </a:cubicBezTo>
                      <a:lnTo>
                        <a:pt x="853" y="22"/>
                      </a:lnTo>
                      <a:cubicBezTo>
                        <a:pt x="853" y="9"/>
                        <a:pt x="863" y="0"/>
                        <a:pt x="875" y="0"/>
                      </a:cubicBezTo>
                      <a:cubicBezTo>
                        <a:pt x="887" y="0"/>
                        <a:pt x="897" y="9"/>
                        <a:pt x="897" y="22"/>
                      </a:cubicBezTo>
                      <a:lnTo>
                        <a:pt x="897" y="355"/>
                      </a:lnTo>
                      <a:cubicBezTo>
                        <a:pt x="897" y="414"/>
                        <a:pt x="913" y="456"/>
                        <a:pt x="946" y="482"/>
                      </a:cubicBezTo>
                      <a:lnTo>
                        <a:pt x="963" y="495"/>
                      </a:lnTo>
                      <a:cubicBezTo>
                        <a:pt x="965" y="489"/>
                        <a:pt x="967" y="482"/>
                        <a:pt x="969" y="476"/>
                      </a:cubicBezTo>
                      <a:cubicBezTo>
                        <a:pt x="983" y="437"/>
                        <a:pt x="998" y="405"/>
                        <a:pt x="1013" y="380"/>
                      </a:cubicBezTo>
                      <a:cubicBezTo>
                        <a:pt x="1031" y="352"/>
                        <a:pt x="1059" y="332"/>
                        <a:pt x="1092" y="326"/>
                      </a:cubicBezTo>
                      <a:cubicBezTo>
                        <a:pt x="1125" y="319"/>
                        <a:pt x="1160" y="326"/>
                        <a:pt x="1187" y="344"/>
                      </a:cubicBezTo>
                      <a:cubicBezTo>
                        <a:pt x="1262" y="396"/>
                        <a:pt x="1370" y="522"/>
                        <a:pt x="1459" y="830"/>
                      </a:cubicBezTo>
                      <a:cubicBezTo>
                        <a:pt x="1476" y="861"/>
                        <a:pt x="1623" y="1117"/>
                        <a:pt x="1570" y="1276"/>
                      </a:cubicBezTo>
                      <a:cubicBezTo>
                        <a:pt x="1554" y="1326"/>
                        <a:pt x="1521" y="1361"/>
                        <a:pt x="1471" y="1382"/>
                      </a:cubicBezTo>
                      <a:cubicBezTo>
                        <a:pt x="1447" y="1392"/>
                        <a:pt x="1419" y="1397"/>
                        <a:pt x="1389" y="1397"/>
                      </a:cubicBezTo>
                      <a:cubicBezTo>
                        <a:pt x="1335" y="1397"/>
                        <a:pt x="1280" y="1393"/>
                        <a:pt x="1170" y="1382"/>
                      </a:cubicBezTo>
                      <a:cubicBezTo>
                        <a:pt x="1073" y="1371"/>
                        <a:pt x="1003" y="1281"/>
                        <a:pt x="983" y="1198"/>
                      </a:cubicBezTo>
                      <a:cubicBezTo>
                        <a:pt x="951" y="1060"/>
                        <a:pt x="922" y="908"/>
                        <a:pt x="925" y="738"/>
                      </a:cubicBezTo>
                      <a:cubicBezTo>
                        <a:pt x="925" y="734"/>
                        <a:pt x="925" y="731"/>
                        <a:pt x="925" y="727"/>
                      </a:cubicBezTo>
                      <a:cubicBezTo>
                        <a:pt x="927" y="683"/>
                        <a:pt x="907" y="641"/>
                        <a:pt x="873" y="614"/>
                      </a:cubicBezTo>
                      <a:cubicBezTo>
                        <a:pt x="856" y="601"/>
                        <a:pt x="834" y="593"/>
                        <a:pt x="811" y="593"/>
                      </a:cubicBezTo>
                      <a:cubicBezTo>
                        <a:pt x="789" y="593"/>
                        <a:pt x="767" y="601"/>
                        <a:pt x="750" y="614"/>
                      </a:cubicBezTo>
                      <a:cubicBezTo>
                        <a:pt x="715" y="641"/>
                        <a:pt x="696" y="683"/>
                        <a:pt x="698" y="727"/>
                      </a:cubicBezTo>
                      <a:cubicBezTo>
                        <a:pt x="698" y="731"/>
                        <a:pt x="698" y="734"/>
                        <a:pt x="698" y="738"/>
                      </a:cubicBezTo>
                      <a:cubicBezTo>
                        <a:pt x="701" y="908"/>
                        <a:pt x="672" y="1060"/>
                        <a:pt x="639" y="1198"/>
                      </a:cubicBezTo>
                      <a:cubicBezTo>
                        <a:pt x="620" y="1281"/>
                        <a:pt x="550" y="1371"/>
                        <a:pt x="453" y="1382"/>
                      </a:cubicBezTo>
                      <a:cubicBezTo>
                        <a:pt x="345" y="1393"/>
                        <a:pt x="290" y="1397"/>
                        <a:pt x="237" y="1397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  <p:grpSp>
            <p:nvGrpSpPr>
              <p:cNvPr id="82" name="Gruppieren 81">
                <a:extLst>
                  <a:ext uri="{FF2B5EF4-FFF2-40B4-BE49-F238E27FC236}">
                    <a16:creationId xmlns:a16="http://schemas.microsoft.com/office/drawing/2014/main" id="{BFF099E3-457B-2AE8-A792-334CC1F679C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085968" y="4051277"/>
                <a:ext cx="360000" cy="360000"/>
                <a:chOff x="10783979" y="2755361"/>
                <a:chExt cx="360000" cy="360000"/>
              </a:xfrm>
            </p:grpSpPr>
            <p:sp>
              <p:nvSpPr>
                <p:cNvPr id="96" name="Freihandform 3966">
                  <a:extLst>
                    <a:ext uri="{FF2B5EF4-FFF2-40B4-BE49-F238E27FC236}">
                      <a16:creationId xmlns:a16="http://schemas.microsoft.com/office/drawing/2014/main" id="{C955A549-B13F-96EA-DF4A-AAB9D726DFC3}"/>
                    </a:ext>
                  </a:extLst>
                </p:cNvPr>
                <p:cNvSpPr/>
                <p:nvPr/>
              </p:nvSpPr>
              <p:spPr>
                <a:xfrm>
                  <a:off x="10783979" y="2755361"/>
                  <a:ext cx="360000" cy="360000"/>
                </a:xfrm>
                <a:custGeom>
                  <a:avLst/>
                  <a:gdLst>
                    <a:gd name="connsiteX0" fmla="*/ 457173 w 457173"/>
                    <a:gd name="connsiteY0" fmla="*/ 228535 h 457069"/>
                    <a:gd name="connsiteX1" fmla="*/ 228587 w 457173"/>
                    <a:gd name="connsiteY1" fmla="*/ 457069 h 457069"/>
                    <a:gd name="connsiteX2" fmla="*/ 0 w 457173"/>
                    <a:gd name="connsiteY2" fmla="*/ 228535 h 457069"/>
                    <a:gd name="connsiteX3" fmla="*/ 228587 w 457173"/>
                    <a:gd name="connsiteY3" fmla="*/ 0 h 457069"/>
                    <a:gd name="connsiteX4" fmla="*/ 457173 w 457173"/>
                    <a:gd name="connsiteY4" fmla="*/ 228535 h 45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173" h="457069">
                      <a:moveTo>
                        <a:pt x="457173" y="228535"/>
                      </a:moveTo>
                      <a:cubicBezTo>
                        <a:pt x="457173" y="354751"/>
                        <a:pt x="354832" y="457069"/>
                        <a:pt x="228587" y="457069"/>
                      </a:cubicBezTo>
                      <a:cubicBezTo>
                        <a:pt x="102341" y="457069"/>
                        <a:pt x="0" y="354751"/>
                        <a:pt x="0" y="228535"/>
                      </a:cubicBezTo>
                      <a:cubicBezTo>
                        <a:pt x="0" y="102318"/>
                        <a:pt x="102341" y="0"/>
                        <a:pt x="228587" y="0"/>
                      </a:cubicBezTo>
                      <a:cubicBezTo>
                        <a:pt x="354832" y="0"/>
                        <a:pt x="457173" y="102318"/>
                        <a:pt x="457173" y="2285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9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97" name="Freeform 24">
                  <a:extLst>
                    <a:ext uri="{FF2B5EF4-FFF2-40B4-BE49-F238E27FC236}">
                      <a16:creationId xmlns:a16="http://schemas.microsoft.com/office/drawing/2014/main" id="{96CE60D3-C8CF-F368-1083-8BBAA0B75D5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840976" y="2853051"/>
                  <a:ext cx="246005" cy="156379"/>
                </a:xfrm>
                <a:custGeom>
                  <a:avLst/>
                  <a:gdLst>
                    <a:gd name="T0" fmla="*/ 906 w 1566"/>
                    <a:gd name="T1" fmla="*/ 965 h 965"/>
                    <a:gd name="T2" fmla="*/ 892 w 1566"/>
                    <a:gd name="T3" fmla="*/ 560 h 965"/>
                    <a:gd name="T4" fmla="*/ 1036 w 1566"/>
                    <a:gd name="T5" fmla="*/ 435 h 965"/>
                    <a:gd name="T6" fmla="*/ 808 w 1566"/>
                    <a:gd name="T7" fmla="*/ 316 h 965"/>
                    <a:gd name="T8" fmla="*/ 830 w 1566"/>
                    <a:gd name="T9" fmla="*/ 314 h 965"/>
                    <a:gd name="T10" fmla="*/ 920 w 1566"/>
                    <a:gd name="T11" fmla="*/ 375 h 965"/>
                    <a:gd name="T12" fmla="*/ 1062 w 1566"/>
                    <a:gd name="T13" fmla="*/ 369 h 965"/>
                    <a:gd name="T14" fmla="*/ 1127 w 1566"/>
                    <a:gd name="T15" fmla="*/ 11 h 965"/>
                    <a:gd name="T16" fmla="*/ 1549 w 1566"/>
                    <a:gd name="T17" fmla="*/ 414 h 965"/>
                    <a:gd name="T18" fmla="*/ 1268 w 1566"/>
                    <a:gd name="T19" fmla="*/ 922 h 965"/>
                    <a:gd name="T20" fmla="*/ 1241 w 1566"/>
                    <a:gd name="T21" fmla="*/ 922 h 965"/>
                    <a:gd name="T22" fmla="*/ 1029 w 1566"/>
                    <a:gd name="T23" fmla="*/ 732 h 965"/>
                    <a:gd name="T24" fmla="*/ 1107 w 1566"/>
                    <a:gd name="T25" fmla="*/ 589 h 965"/>
                    <a:gd name="T26" fmla="*/ 929 w 1566"/>
                    <a:gd name="T27" fmla="*/ 584 h 965"/>
                    <a:gd name="T28" fmla="*/ 948 w 1566"/>
                    <a:gd name="T29" fmla="*/ 952 h 965"/>
                    <a:gd name="T30" fmla="*/ 1074 w 1566"/>
                    <a:gd name="T31" fmla="*/ 733 h 965"/>
                    <a:gd name="T32" fmla="*/ 1241 w 1566"/>
                    <a:gd name="T33" fmla="*/ 878 h 965"/>
                    <a:gd name="T34" fmla="*/ 1397 w 1566"/>
                    <a:gd name="T35" fmla="*/ 811 h 965"/>
                    <a:gd name="T36" fmla="*/ 1329 w 1566"/>
                    <a:gd name="T37" fmla="*/ 117 h 965"/>
                    <a:gd name="T38" fmla="*/ 960 w 1566"/>
                    <a:gd name="T39" fmla="*/ 242 h 965"/>
                    <a:gd name="T40" fmla="*/ 1111 w 1566"/>
                    <a:gd name="T41" fmla="*/ 333 h 965"/>
                    <a:gd name="T42" fmla="*/ 1110 w 1566"/>
                    <a:gd name="T43" fmla="*/ 380 h 965"/>
                    <a:gd name="T44" fmla="*/ 1087 w 1566"/>
                    <a:gd name="T45" fmla="*/ 478 h 965"/>
                    <a:gd name="T46" fmla="*/ 1156 w 1566"/>
                    <a:gd name="T47" fmla="*/ 578 h 965"/>
                    <a:gd name="T48" fmla="*/ 1152 w 1566"/>
                    <a:gd name="T49" fmla="*/ 611 h 965"/>
                    <a:gd name="T50" fmla="*/ 659 w 1566"/>
                    <a:gd name="T51" fmla="*/ 965 h 965"/>
                    <a:gd name="T52" fmla="*/ 617 w 1566"/>
                    <a:gd name="T53" fmla="*/ 952 h 965"/>
                    <a:gd name="T54" fmla="*/ 636 w 1566"/>
                    <a:gd name="T55" fmla="*/ 584 h 965"/>
                    <a:gd name="T56" fmla="*/ 459 w 1566"/>
                    <a:gd name="T57" fmla="*/ 589 h 965"/>
                    <a:gd name="T58" fmla="*/ 537 w 1566"/>
                    <a:gd name="T59" fmla="*/ 732 h 965"/>
                    <a:gd name="T60" fmla="*/ 310 w 1566"/>
                    <a:gd name="T61" fmla="*/ 921 h 965"/>
                    <a:gd name="T62" fmla="*/ 18 w 1566"/>
                    <a:gd name="T63" fmla="*/ 414 h 965"/>
                    <a:gd name="T64" fmla="*/ 439 w 1566"/>
                    <a:gd name="T65" fmla="*/ 11 h 965"/>
                    <a:gd name="T66" fmla="*/ 504 w 1566"/>
                    <a:gd name="T67" fmla="*/ 369 h 965"/>
                    <a:gd name="T68" fmla="*/ 645 w 1566"/>
                    <a:gd name="T69" fmla="*/ 375 h 965"/>
                    <a:gd name="T70" fmla="*/ 757 w 1566"/>
                    <a:gd name="T71" fmla="*/ 316 h 965"/>
                    <a:gd name="T72" fmla="*/ 530 w 1566"/>
                    <a:gd name="T73" fmla="*/ 435 h 965"/>
                    <a:gd name="T74" fmla="*/ 673 w 1566"/>
                    <a:gd name="T75" fmla="*/ 560 h 965"/>
                    <a:gd name="T76" fmla="*/ 659 w 1566"/>
                    <a:gd name="T77" fmla="*/ 965 h 965"/>
                    <a:gd name="T78" fmla="*/ 310 w 1566"/>
                    <a:gd name="T79" fmla="*/ 877 h 965"/>
                    <a:gd name="T80" fmla="*/ 493 w 1566"/>
                    <a:gd name="T81" fmla="*/ 733 h 965"/>
                    <a:gd name="T82" fmla="*/ 394 w 1566"/>
                    <a:gd name="T83" fmla="*/ 597 h 965"/>
                    <a:gd name="T84" fmla="*/ 479 w 1566"/>
                    <a:gd name="T85" fmla="*/ 481 h 965"/>
                    <a:gd name="T86" fmla="*/ 481 w 1566"/>
                    <a:gd name="T87" fmla="*/ 475 h 965"/>
                    <a:gd name="T88" fmla="*/ 456 w 1566"/>
                    <a:gd name="T89" fmla="*/ 380 h 965"/>
                    <a:gd name="T90" fmla="*/ 455 w 1566"/>
                    <a:gd name="T91" fmla="*/ 333 h 965"/>
                    <a:gd name="T92" fmla="*/ 606 w 1566"/>
                    <a:gd name="T93" fmla="*/ 242 h 965"/>
                    <a:gd name="T94" fmla="*/ 237 w 1566"/>
                    <a:gd name="T95" fmla="*/ 117 h 965"/>
                    <a:gd name="T96" fmla="*/ 176 w 1566"/>
                    <a:gd name="T97" fmla="*/ 818 h 965"/>
                    <a:gd name="T98" fmla="*/ 310 w 1566"/>
                    <a:gd name="T99" fmla="*/ 877 h 9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566" h="965">
                      <a:moveTo>
                        <a:pt x="906" y="965"/>
                      </a:moveTo>
                      <a:lnTo>
                        <a:pt x="906" y="965"/>
                      </a:lnTo>
                      <a:cubicBezTo>
                        <a:pt x="904" y="960"/>
                        <a:pt x="867" y="844"/>
                        <a:pt x="857" y="803"/>
                      </a:cubicBezTo>
                      <a:cubicBezTo>
                        <a:pt x="841" y="739"/>
                        <a:pt x="841" y="637"/>
                        <a:pt x="892" y="560"/>
                      </a:cubicBezTo>
                      <a:cubicBezTo>
                        <a:pt x="938" y="491"/>
                        <a:pt x="998" y="467"/>
                        <a:pt x="1036" y="458"/>
                      </a:cubicBezTo>
                      <a:cubicBezTo>
                        <a:pt x="1035" y="451"/>
                        <a:pt x="1035" y="443"/>
                        <a:pt x="1036" y="435"/>
                      </a:cubicBezTo>
                      <a:cubicBezTo>
                        <a:pt x="999" y="437"/>
                        <a:pt x="944" y="436"/>
                        <a:pt x="901" y="414"/>
                      </a:cubicBezTo>
                      <a:cubicBezTo>
                        <a:pt x="814" y="371"/>
                        <a:pt x="808" y="321"/>
                        <a:pt x="808" y="316"/>
                      </a:cubicBezTo>
                      <a:lnTo>
                        <a:pt x="852" y="313"/>
                      </a:lnTo>
                      <a:lnTo>
                        <a:pt x="830" y="314"/>
                      </a:lnTo>
                      <a:lnTo>
                        <a:pt x="852" y="312"/>
                      </a:lnTo>
                      <a:cubicBezTo>
                        <a:pt x="852" y="312"/>
                        <a:pt x="857" y="344"/>
                        <a:pt x="920" y="375"/>
                      </a:cubicBezTo>
                      <a:cubicBezTo>
                        <a:pt x="961" y="395"/>
                        <a:pt x="1019" y="393"/>
                        <a:pt x="1049" y="390"/>
                      </a:cubicBezTo>
                      <a:cubicBezTo>
                        <a:pt x="1053" y="383"/>
                        <a:pt x="1057" y="375"/>
                        <a:pt x="1062" y="369"/>
                      </a:cubicBezTo>
                      <a:cubicBezTo>
                        <a:pt x="1003" y="358"/>
                        <a:pt x="916" y="338"/>
                        <a:pt x="916" y="242"/>
                      </a:cubicBezTo>
                      <a:cubicBezTo>
                        <a:pt x="916" y="104"/>
                        <a:pt x="981" y="33"/>
                        <a:pt x="1127" y="11"/>
                      </a:cubicBezTo>
                      <a:cubicBezTo>
                        <a:pt x="1201" y="0"/>
                        <a:pt x="1283" y="25"/>
                        <a:pt x="1356" y="82"/>
                      </a:cubicBezTo>
                      <a:cubicBezTo>
                        <a:pt x="1459" y="162"/>
                        <a:pt x="1535" y="292"/>
                        <a:pt x="1549" y="414"/>
                      </a:cubicBezTo>
                      <a:cubicBezTo>
                        <a:pt x="1566" y="570"/>
                        <a:pt x="1518" y="741"/>
                        <a:pt x="1430" y="840"/>
                      </a:cubicBezTo>
                      <a:cubicBezTo>
                        <a:pt x="1382" y="894"/>
                        <a:pt x="1326" y="922"/>
                        <a:pt x="1268" y="922"/>
                      </a:cubicBezTo>
                      <a:cubicBezTo>
                        <a:pt x="1252" y="922"/>
                        <a:pt x="1246" y="922"/>
                        <a:pt x="1244" y="922"/>
                      </a:cubicBezTo>
                      <a:lnTo>
                        <a:pt x="1241" y="922"/>
                      </a:lnTo>
                      <a:cubicBezTo>
                        <a:pt x="1147" y="922"/>
                        <a:pt x="1040" y="863"/>
                        <a:pt x="1029" y="735"/>
                      </a:cubicBezTo>
                      <a:lnTo>
                        <a:pt x="1029" y="732"/>
                      </a:lnTo>
                      <a:lnTo>
                        <a:pt x="1030" y="730"/>
                      </a:lnTo>
                      <a:cubicBezTo>
                        <a:pt x="1039" y="659"/>
                        <a:pt x="1054" y="629"/>
                        <a:pt x="1107" y="589"/>
                      </a:cubicBezTo>
                      <a:cubicBezTo>
                        <a:pt x="1085" y="562"/>
                        <a:pt x="1057" y="526"/>
                        <a:pt x="1047" y="500"/>
                      </a:cubicBezTo>
                      <a:cubicBezTo>
                        <a:pt x="1018" y="507"/>
                        <a:pt x="967" y="526"/>
                        <a:pt x="929" y="584"/>
                      </a:cubicBezTo>
                      <a:cubicBezTo>
                        <a:pt x="888" y="645"/>
                        <a:pt x="885" y="733"/>
                        <a:pt x="900" y="792"/>
                      </a:cubicBezTo>
                      <a:cubicBezTo>
                        <a:pt x="910" y="832"/>
                        <a:pt x="947" y="951"/>
                        <a:pt x="948" y="952"/>
                      </a:cubicBezTo>
                      <a:lnTo>
                        <a:pt x="906" y="965"/>
                      </a:lnTo>
                      <a:close/>
                      <a:moveTo>
                        <a:pt x="1074" y="733"/>
                      </a:moveTo>
                      <a:lnTo>
                        <a:pt x="1074" y="733"/>
                      </a:lnTo>
                      <a:cubicBezTo>
                        <a:pt x="1084" y="847"/>
                        <a:pt x="1183" y="878"/>
                        <a:pt x="1241" y="878"/>
                      </a:cubicBezTo>
                      <a:cubicBezTo>
                        <a:pt x="1244" y="878"/>
                        <a:pt x="1250" y="878"/>
                        <a:pt x="1268" y="878"/>
                      </a:cubicBezTo>
                      <a:cubicBezTo>
                        <a:pt x="1325" y="878"/>
                        <a:pt x="1370" y="841"/>
                        <a:pt x="1397" y="811"/>
                      </a:cubicBezTo>
                      <a:cubicBezTo>
                        <a:pt x="1476" y="722"/>
                        <a:pt x="1521" y="561"/>
                        <a:pt x="1505" y="419"/>
                      </a:cubicBezTo>
                      <a:cubicBezTo>
                        <a:pt x="1492" y="308"/>
                        <a:pt x="1423" y="190"/>
                        <a:pt x="1329" y="117"/>
                      </a:cubicBezTo>
                      <a:cubicBezTo>
                        <a:pt x="1265" y="68"/>
                        <a:pt x="1196" y="45"/>
                        <a:pt x="1133" y="54"/>
                      </a:cubicBezTo>
                      <a:cubicBezTo>
                        <a:pt x="1009" y="73"/>
                        <a:pt x="960" y="126"/>
                        <a:pt x="960" y="242"/>
                      </a:cubicBezTo>
                      <a:cubicBezTo>
                        <a:pt x="960" y="302"/>
                        <a:pt x="1010" y="315"/>
                        <a:pt x="1080" y="327"/>
                      </a:cubicBezTo>
                      <a:cubicBezTo>
                        <a:pt x="1091" y="329"/>
                        <a:pt x="1102" y="331"/>
                        <a:pt x="1111" y="333"/>
                      </a:cubicBezTo>
                      <a:lnTo>
                        <a:pt x="1154" y="343"/>
                      </a:lnTo>
                      <a:lnTo>
                        <a:pt x="1110" y="380"/>
                      </a:lnTo>
                      <a:cubicBezTo>
                        <a:pt x="1089" y="398"/>
                        <a:pt x="1068" y="442"/>
                        <a:pt x="1085" y="475"/>
                      </a:cubicBezTo>
                      <a:lnTo>
                        <a:pt x="1087" y="478"/>
                      </a:lnTo>
                      <a:lnTo>
                        <a:pt x="1087" y="481"/>
                      </a:lnTo>
                      <a:cubicBezTo>
                        <a:pt x="1090" y="495"/>
                        <a:pt x="1119" y="536"/>
                        <a:pt x="1156" y="578"/>
                      </a:cubicBezTo>
                      <a:lnTo>
                        <a:pt x="1173" y="597"/>
                      </a:lnTo>
                      <a:lnTo>
                        <a:pt x="1152" y="611"/>
                      </a:lnTo>
                      <a:cubicBezTo>
                        <a:pt x="1094" y="652"/>
                        <a:pt x="1083" y="668"/>
                        <a:pt x="1074" y="733"/>
                      </a:cubicBezTo>
                      <a:close/>
                      <a:moveTo>
                        <a:pt x="659" y="965"/>
                      </a:moveTo>
                      <a:lnTo>
                        <a:pt x="659" y="965"/>
                      </a:lnTo>
                      <a:lnTo>
                        <a:pt x="617" y="952"/>
                      </a:lnTo>
                      <a:cubicBezTo>
                        <a:pt x="618" y="951"/>
                        <a:pt x="655" y="832"/>
                        <a:pt x="665" y="792"/>
                      </a:cubicBezTo>
                      <a:cubicBezTo>
                        <a:pt x="680" y="733"/>
                        <a:pt x="677" y="645"/>
                        <a:pt x="636" y="584"/>
                      </a:cubicBezTo>
                      <a:cubicBezTo>
                        <a:pt x="598" y="527"/>
                        <a:pt x="549" y="508"/>
                        <a:pt x="519" y="501"/>
                      </a:cubicBezTo>
                      <a:cubicBezTo>
                        <a:pt x="509" y="527"/>
                        <a:pt x="482" y="562"/>
                        <a:pt x="459" y="589"/>
                      </a:cubicBezTo>
                      <a:cubicBezTo>
                        <a:pt x="512" y="629"/>
                        <a:pt x="527" y="659"/>
                        <a:pt x="537" y="730"/>
                      </a:cubicBezTo>
                      <a:lnTo>
                        <a:pt x="537" y="732"/>
                      </a:lnTo>
                      <a:lnTo>
                        <a:pt x="537" y="735"/>
                      </a:lnTo>
                      <a:cubicBezTo>
                        <a:pt x="526" y="866"/>
                        <a:pt x="412" y="928"/>
                        <a:pt x="310" y="921"/>
                      </a:cubicBezTo>
                      <a:cubicBezTo>
                        <a:pt x="251" y="925"/>
                        <a:pt x="194" y="900"/>
                        <a:pt x="145" y="849"/>
                      </a:cubicBezTo>
                      <a:cubicBezTo>
                        <a:pt x="52" y="752"/>
                        <a:pt x="0" y="573"/>
                        <a:pt x="18" y="414"/>
                      </a:cubicBezTo>
                      <a:cubicBezTo>
                        <a:pt x="32" y="292"/>
                        <a:pt x="107" y="162"/>
                        <a:pt x="210" y="82"/>
                      </a:cubicBezTo>
                      <a:cubicBezTo>
                        <a:pt x="284" y="25"/>
                        <a:pt x="365" y="0"/>
                        <a:pt x="439" y="11"/>
                      </a:cubicBezTo>
                      <a:cubicBezTo>
                        <a:pt x="585" y="33"/>
                        <a:pt x="650" y="104"/>
                        <a:pt x="650" y="242"/>
                      </a:cubicBezTo>
                      <a:cubicBezTo>
                        <a:pt x="650" y="338"/>
                        <a:pt x="563" y="358"/>
                        <a:pt x="504" y="369"/>
                      </a:cubicBezTo>
                      <a:cubicBezTo>
                        <a:pt x="509" y="375"/>
                        <a:pt x="513" y="383"/>
                        <a:pt x="517" y="390"/>
                      </a:cubicBezTo>
                      <a:cubicBezTo>
                        <a:pt x="548" y="393"/>
                        <a:pt x="604" y="395"/>
                        <a:pt x="645" y="375"/>
                      </a:cubicBezTo>
                      <a:cubicBezTo>
                        <a:pt x="707" y="344"/>
                        <a:pt x="713" y="312"/>
                        <a:pt x="713" y="312"/>
                      </a:cubicBezTo>
                      <a:lnTo>
                        <a:pt x="757" y="316"/>
                      </a:lnTo>
                      <a:cubicBezTo>
                        <a:pt x="756" y="321"/>
                        <a:pt x="750" y="371"/>
                        <a:pt x="664" y="414"/>
                      </a:cubicBezTo>
                      <a:cubicBezTo>
                        <a:pt x="622" y="436"/>
                        <a:pt x="567" y="437"/>
                        <a:pt x="530" y="435"/>
                      </a:cubicBezTo>
                      <a:cubicBezTo>
                        <a:pt x="531" y="443"/>
                        <a:pt x="531" y="451"/>
                        <a:pt x="531" y="458"/>
                      </a:cubicBezTo>
                      <a:cubicBezTo>
                        <a:pt x="568" y="467"/>
                        <a:pt x="628" y="492"/>
                        <a:pt x="673" y="560"/>
                      </a:cubicBezTo>
                      <a:cubicBezTo>
                        <a:pt x="724" y="637"/>
                        <a:pt x="724" y="739"/>
                        <a:pt x="708" y="803"/>
                      </a:cubicBezTo>
                      <a:cubicBezTo>
                        <a:pt x="698" y="844"/>
                        <a:pt x="661" y="960"/>
                        <a:pt x="659" y="965"/>
                      </a:cubicBezTo>
                      <a:close/>
                      <a:moveTo>
                        <a:pt x="310" y="877"/>
                      </a:moveTo>
                      <a:lnTo>
                        <a:pt x="310" y="877"/>
                      </a:lnTo>
                      <a:lnTo>
                        <a:pt x="312" y="877"/>
                      </a:lnTo>
                      <a:cubicBezTo>
                        <a:pt x="395" y="883"/>
                        <a:pt x="483" y="836"/>
                        <a:pt x="493" y="733"/>
                      </a:cubicBezTo>
                      <a:cubicBezTo>
                        <a:pt x="484" y="668"/>
                        <a:pt x="473" y="652"/>
                        <a:pt x="414" y="611"/>
                      </a:cubicBezTo>
                      <a:lnTo>
                        <a:pt x="394" y="597"/>
                      </a:lnTo>
                      <a:lnTo>
                        <a:pt x="410" y="578"/>
                      </a:lnTo>
                      <a:cubicBezTo>
                        <a:pt x="448" y="536"/>
                        <a:pt x="477" y="495"/>
                        <a:pt x="479" y="481"/>
                      </a:cubicBezTo>
                      <a:lnTo>
                        <a:pt x="480" y="478"/>
                      </a:lnTo>
                      <a:lnTo>
                        <a:pt x="481" y="475"/>
                      </a:lnTo>
                      <a:cubicBezTo>
                        <a:pt x="498" y="442"/>
                        <a:pt x="477" y="398"/>
                        <a:pt x="456" y="380"/>
                      </a:cubicBezTo>
                      <a:lnTo>
                        <a:pt x="456" y="380"/>
                      </a:lnTo>
                      <a:lnTo>
                        <a:pt x="413" y="343"/>
                      </a:lnTo>
                      <a:lnTo>
                        <a:pt x="455" y="333"/>
                      </a:lnTo>
                      <a:cubicBezTo>
                        <a:pt x="464" y="331"/>
                        <a:pt x="475" y="329"/>
                        <a:pt x="486" y="327"/>
                      </a:cubicBezTo>
                      <a:cubicBezTo>
                        <a:pt x="556" y="315"/>
                        <a:pt x="606" y="302"/>
                        <a:pt x="606" y="242"/>
                      </a:cubicBezTo>
                      <a:cubicBezTo>
                        <a:pt x="606" y="126"/>
                        <a:pt x="557" y="73"/>
                        <a:pt x="433" y="54"/>
                      </a:cubicBezTo>
                      <a:cubicBezTo>
                        <a:pt x="371" y="45"/>
                        <a:pt x="301" y="68"/>
                        <a:pt x="237" y="117"/>
                      </a:cubicBezTo>
                      <a:cubicBezTo>
                        <a:pt x="143" y="190"/>
                        <a:pt x="74" y="308"/>
                        <a:pt x="61" y="419"/>
                      </a:cubicBezTo>
                      <a:cubicBezTo>
                        <a:pt x="45" y="566"/>
                        <a:pt x="92" y="730"/>
                        <a:pt x="176" y="818"/>
                      </a:cubicBezTo>
                      <a:cubicBezTo>
                        <a:pt x="204" y="847"/>
                        <a:pt x="250" y="881"/>
                        <a:pt x="308" y="877"/>
                      </a:cubicBezTo>
                      <a:lnTo>
                        <a:pt x="310" y="877"/>
                      </a:ln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  <p:sp>
            <p:nvSpPr>
              <p:cNvPr id="83" name="Rechteck 82">
                <a:extLst>
                  <a:ext uri="{FF2B5EF4-FFF2-40B4-BE49-F238E27FC236}">
                    <a16:creationId xmlns:a16="http://schemas.microsoft.com/office/drawing/2014/main" id="{F2A04C14-1E72-1FCE-A1E7-07C282F941A2}"/>
                  </a:ext>
                </a:extLst>
              </p:cNvPr>
              <p:cNvSpPr/>
              <p:nvPr/>
            </p:nvSpPr>
            <p:spPr>
              <a:xfrm>
                <a:off x="10341220" y="3514979"/>
                <a:ext cx="4796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de-CH" b="1"/>
                  <a:t>LS</a:t>
                </a:r>
              </a:p>
            </p:txBody>
          </p:sp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B5FD07D4-9F6B-F8D2-5A72-A13B41A938A2}"/>
                  </a:ext>
                </a:extLst>
              </p:cNvPr>
              <p:cNvSpPr/>
              <p:nvPr/>
            </p:nvSpPr>
            <p:spPr>
              <a:xfrm>
                <a:off x="10581029" y="4120679"/>
                <a:ext cx="5180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de-CH" b="1" dirty="0"/>
                  <a:t>SG</a:t>
                </a: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1EB4FCF1-A2E9-CA06-E852-4B3B18224DA6}"/>
                  </a:ext>
                </a:extLst>
              </p:cNvPr>
              <p:cNvSpPr/>
              <p:nvPr/>
            </p:nvSpPr>
            <p:spPr>
              <a:xfrm>
                <a:off x="7720293" y="3501607"/>
                <a:ext cx="5052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de-CH" b="1"/>
                  <a:t>BE</a:t>
                </a:r>
              </a:p>
            </p:txBody>
          </p:sp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F67FBAC3-4F9D-1D79-4DB6-FA1B286146CE}"/>
                  </a:ext>
                </a:extLst>
              </p:cNvPr>
              <p:cNvSpPr/>
              <p:nvPr/>
            </p:nvSpPr>
            <p:spPr>
              <a:xfrm>
                <a:off x="7569745" y="4158779"/>
                <a:ext cx="49244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de-CH" b="1"/>
                  <a:t>ZH</a:t>
                </a:r>
              </a:p>
            </p:txBody>
          </p:sp>
          <p:sp>
            <p:nvSpPr>
              <p:cNvPr id="88" name="Rechteck 87">
                <a:extLst>
                  <a:ext uri="{FF2B5EF4-FFF2-40B4-BE49-F238E27FC236}">
                    <a16:creationId xmlns:a16="http://schemas.microsoft.com/office/drawing/2014/main" id="{337AB131-8FC6-3E5F-5053-80CF4DFB1FF3}"/>
                  </a:ext>
                </a:extLst>
              </p:cNvPr>
              <p:cNvSpPr/>
              <p:nvPr/>
            </p:nvSpPr>
            <p:spPr>
              <a:xfrm>
                <a:off x="7572372" y="4883842"/>
                <a:ext cx="7104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de-CH" b="1"/>
                  <a:t>ABM</a:t>
                </a:r>
              </a:p>
            </p:txBody>
          </p:sp>
          <p:sp>
            <p:nvSpPr>
              <p:cNvPr id="89" name="Freeform 26">
                <a:extLst>
                  <a:ext uri="{FF2B5EF4-FFF2-40B4-BE49-F238E27FC236}">
                    <a16:creationId xmlns:a16="http://schemas.microsoft.com/office/drawing/2014/main" id="{1C8C7081-0DE3-1BC6-D355-6E6053DD292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915366" y="3978989"/>
                <a:ext cx="582211" cy="632603"/>
              </a:xfrm>
              <a:custGeom>
                <a:avLst/>
                <a:gdLst>
                  <a:gd name="T0" fmla="*/ 1447 w 1540"/>
                  <a:gd name="T1" fmla="*/ 1602 h 1602"/>
                  <a:gd name="T2" fmla="*/ 1447 w 1540"/>
                  <a:gd name="T3" fmla="*/ 1602 h 1602"/>
                  <a:gd name="T4" fmla="*/ 93 w 1540"/>
                  <a:gd name="T5" fmla="*/ 1602 h 1602"/>
                  <a:gd name="T6" fmla="*/ 26 w 1540"/>
                  <a:gd name="T7" fmla="*/ 1573 h 1602"/>
                  <a:gd name="T8" fmla="*/ 3 w 1540"/>
                  <a:gd name="T9" fmla="*/ 1502 h 1602"/>
                  <a:gd name="T10" fmla="*/ 462 w 1540"/>
                  <a:gd name="T11" fmla="*/ 874 h 1602"/>
                  <a:gd name="T12" fmla="*/ 644 w 1540"/>
                  <a:gd name="T13" fmla="*/ 919 h 1602"/>
                  <a:gd name="T14" fmla="*/ 735 w 1540"/>
                  <a:gd name="T15" fmla="*/ 1027 h 1602"/>
                  <a:gd name="T16" fmla="*/ 770 w 1540"/>
                  <a:gd name="T17" fmla="*/ 1044 h 1602"/>
                  <a:gd name="T18" fmla="*/ 805 w 1540"/>
                  <a:gd name="T19" fmla="*/ 1027 h 1602"/>
                  <a:gd name="T20" fmla="*/ 897 w 1540"/>
                  <a:gd name="T21" fmla="*/ 919 h 1602"/>
                  <a:gd name="T22" fmla="*/ 1078 w 1540"/>
                  <a:gd name="T23" fmla="*/ 874 h 1602"/>
                  <a:gd name="T24" fmla="*/ 1537 w 1540"/>
                  <a:gd name="T25" fmla="*/ 1502 h 1602"/>
                  <a:gd name="T26" fmla="*/ 1514 w 1540"/>
                  <a:gd name="T27" fmla="*/ 1573 h 1602"/>
                  <a:gd name="T28" fmla="*/ 1447 w 1540"/>
                  <a:gd name="T29" fmla="*/ 1602 h 1602"/>
                  <a:gd name="T30" fmla="*/ 522 w 1540"/>
                  <a:gd name="T31" fmla="*/ 905 h 1602"/>
                  <a:gd name="T32" fmla="*/ 522 w 1540"/>
                  <a:gd name="T33" fmla="*/ 905 h 1602"/>
                  <a:gd name="T34" fmla="*/ 480 w 1540"/>
                  <a:gd name="T35" fmla="*/ 914 h 1602"/>
                  <a:gd name="T36" fmla="*/ 47 w 1540"/>
                  <a:gd name="T37" fmla="*/ 1507 h 1602"/>
                  <a:gd name="T38" fmla="*/ 59 w 1540"/>
                  <a:gd name="T39" fmla="*/ 1543 h 1602"/>
                  <a:gd name="T40" fmla="*/ 93 w 1540"/>
                  <a:gd name="T41" fmla="*/ 1558 h 1602"/>
                  <a:gd name="T42" fmla="*/ 1447 w 1540"/>
                  <a:gd name="T43" fmla="*/ 1558 h 1602"/>
                  <a:gd name="T44" fmla="*/ 1481 w 1540"/>
                  <a:gd name="T45" fmla="*/ 1543 h 1602"/>
                  <a:gd name="T46" fmla="*/ 1493 w 1540"/>
                  <a:gd name="T47" fmla="*/ 1507 h 1602"/>
                  <a:gd name="T48" fmla="*/ 1060 w 1540"/>
                  <a:gd name="T49" fmla="*/ 914 h 1602"/>
                  <a:gd name="T50" fmla="*/ 930 w 1540"/>
                  <a:gd name="T51" fmla="*/ 947 h 1602"/>
                  <a:gd name="T52" fmla="*/ 930 w 1540"/>
                  <a:gd name="T53" fmla="*/ 947 h 1602"/>
                  <a:gd name="T54" fmla="*/ 839 w 1540"/>
                  <a:gd name="T55" fmla="*/ 1056 h 1602"/>
                  <a:gd name="T56" fmla="*/ 770 w 1540"/>
                  <a:gd name="T57" fmla="*/ 1088 h 1602"/>
                  <a:gd name="T58" fmla="*/ 701 w 1540"/>
                  <a:gd name="T59" fmla="*/ 1056 h 1602"/>
                  <a:gd name="T60" fmla="*/ 610 w 1540"/>
                  <a:gd name="T61" fmla="*/ 947 h 1602"/>
                  <a:gd name="T62" fmla="*/ 522 w 1540"/>
                  <a:gd name="T63" fmla="*/ 905 h 1602"/>
                  <a:gd name="T64" fmla="*/ 913 w 1540"/>
                  <a:gd name="T65" fmla="*/ 933 h 1602"/>
                  <a:gd name="T66" fmla="*/ 913 w 1540"/>
                  <a:gd name="T67" fmla="*/ 933 h 1602"/>
                  <a:gd name="T68" fmla="*/ 914 w 1540"/>
                  <a:gd name="T69" fmla="*/ 933 h 1602"/>
                  <a:gd name="T70" fmla="*/ 913 w 1540"/>
                  <a:gd name="T71" fmla="*/ 933 h 1602"/>
                  <a:gd name="T72" fmla="*/ 770 w 1540"/>
                  <a:gd name="T73" fmla="*/ 704 h 1602"/>
                  <a:gd name="T74" fmla="*/ 770 w 1540"/>
                  <a:gd name="T75" fmla="*/ 704 h 1602"/>
                  <a:gd name="T76" fmla="*/ 744 w 1540"/>
                  <a:gd name="T77" fmla="*/ 702 h 1602"/>
                  <a:gd name="T78" fmla="*/ 476 w 1540"/>
                  <a:gd name="T79" fmla="*/ 395 h 1602"/>
                  <a:gd name="T80" fmla="*/ 476 w 1540"/>
                  <a:gd name="T81" fmla="*/ 314 h 1602"/>
                  <a:gd name="T82" fmla="*/ 744 w 1540"/>
                  <a:gd name="T83" fmla="*/ 7 h 1602"/>
                  <a:gd name="T84" fmla="*/ 969 w 1540"/>
                  <a:gd name="T85" fmla="*/ 83 h 1602"/>
                  <a:gd name="T86" fmla="*/ 1064 w 1540"/>
                  <a:gd name="T87" fmla="*/ 300 h 1602"/>
                  <a:gd name="T88" fmla="*/ 1064 w 1540"/>
                  <a:gd name="T89" fmla="*/ 409 h 1602"/>
                  <a:gd name="T90" fmla="*/ 969 w 1540"/>
                  <a:gd name="T91" fmla="*/ 626 h 1602"/>
                  <a:gd name="T92" fmla="*/ 770 w 1540"/>
                  <a:gd name="T93" fmla="*/ 704 h 1602"/>
                  <a:gd name="T94" fmla="*/ 770 w 1540"/>
                  <a:gd name="T95" fmla="*/ 50 h 1602"/>
                  <a:gd name="T96" fmla="*/ 770 w 1540"/>
                  <a:gd name="T97" fmla="*/ 50 h 1602"/>
                  <a:gd name="T98" fmla="*/ 748 w 1540"/>
                  <a:gd name="T99" fmla="*/ 51 h 1602"/>
                  <a:gd name="T100" fmla="*/ 520 w 1540"/>
                  <a:gd name="T101" fmla="*/ 314 h 1602"/>
                  <a:gd name="T102" fmla="*/ 520 w 1540"/>
                  <a:gd name="T103" fmla="*/ 395 h 1602"/>
                  <a:gd name="T104" fmla="*/ 748 w 1540"/>
                  <a:gd name="T105" fmla="*/ 659 h 1602"/>
                  <a:gd name="T106" fmla="*/ 939 w 1540"/>
                  <a:gd name="T107" fmla="*/ 594 h 1602"/>
                  <a:gd name="T108" fmla="*/ 1020 w 1540"/>
                  <a:gd name="T109" fmla="*/ 409 h 1602"/>
                  <a:gd name="T110" fmla="*/ 1020 w 1540"/>
                  <a:gd name="T111" fmla="*/ 300 h 1602"/>
                  <a:gd name="T112" fmla="*/ 939 w 1540"/>
                  <a:gd name="T113" fmla="*/ 116 h 1602"/>
                  <a:gd name="T114" fmla="*/ 770 w 1540"/>
                  <a:gd name="T115" fmla="*/ 50 h 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40" h="1602">
                    <a:moveTo>
                      <a:pt x="1447" y="1602"/>
                    </a:moveTo>
                    <a:lnTo>
                      <a:pt x="1447" y="1602"/>
                    </a:lnTo>
                    <a:lnTo>
                      <a:pt x="93" y="1602"/>
                    </a:lnTo>
                    <a:cubicBezTo>
                      <a:pt x="68" y="1602"/>
                      <a:pt x="43" y="1592"/>
                      <a:pt x="26" y="1573"/>
                    </a:cubicBezTo>
                    <a:cubicBezTo>
                      <a:pt x="9" y="1554"/>
                      <a:pt x="0" y="1528"/>
                      <a:pt x="3" y="1502"/>
                    </a:cubicBezTo>
                    <a:cubicBezTo>
                      <a:pt x="31" y="1226"/>
                      <a:pt x="207" y="985"/>
                      <a:pt x="462" y="874"/>
                    </a:cubicBezTo>
                    <a:cubicBezTo>
                      <a:pt x="524" y="847"/>
                      <a:pt x="599" y="865"/>
                      <a:pt x="644" y="919"/>
                    </a:cubicBezTo>
                    <a:lnTo>
                      <a:pt x="735" y="1027"/>
                    </a:lnTo>
                    <a:cubicBezTo>
                      <a:pt x="744" y="1038"/>
                      <a:pt x="756" y="1044"/>
                      <a:pt x="770" y="1044"/>
                    </a:cubicBezTo>
                    <a:cubicBezTo>
                      <a:pt x="784" y="1044"/>
                      <a:pt x="797" y="1038"/>
                      <a:pt x="805" y="1027"/>
                    </a:cubicBezTo>
                    <a:lnTo>
                      <a:pt x="897" y="919"/>
                    </a:lnTo>
                    <a:cubicBezTo>
                      <a:pt x="941" y="865"/>
                      <a:pt x="1016" y="847"/>
                      <a:pt x="1078" y="874"/>
                    </a:cubicBezTo>
                    <a:cubicBezTo>
                      <a:pt x="1333" y="985"/>
                      <a:pt x="1509" y="1226"/>
                      <a:pt x="1537" y="1502"/>
                    </a:cubicBezTo>
                    <a:cubicBezTo>
                      <a:pt x="1540" y="1528"/>
                      <a:pt x="1531" y="1554"/>
                      <a:pt x="1514" y="1573"/>
                    </a:cubicBezTo>
                    <a:cubicBezTo>
                      <a:pt x="1497" y="1592"/>
                      <a:pt x="1473" y="1602"/>
                      <a:pt x="1447" y="1602"/>
                    </a:cubicBezTo>
                    <a:close/>
                    <a:moveTo>
                      <a:pt x="522" y="905"/>
                    </a:moveTo>
                    <a:lnTo>
                      <a:pt x="522" y="905"/>
                    </a:lnTo>
                    <a:cubicBezTo>
                      <a:pt x="508" y="905"/>
                      <a:pt x="493" y="908"/>
                      <a:pt x="480" y="914"/>
                    </a:cubicBezTo>
                    <a:cubicBezTo>
                      <a:pt x="239" y="1019"/>
                      <a:pt x="73" y="1246"/>
                      <a:pt x="47" y="1507"/>
                    </a:cubicBezTo>
                    <a:cubicBezTo>
                      <a:pt x="46" y="1520"/>
                      <a:pt x="50" y="1533"/>
                      <a:pt x="59" y="1543"/>
                    </a:cubicBezTo>
                    <a:cubicBezTo>
                      <a:pt x="68" y="1553"/>
                      <a:pt x="80" y="1558"/>
                      <a:pt x="93" y="1558"/>
                    </a:cubicBezTo>
                    <a:lnTo>
                      <a:pt x="1447" y="1558"/>
                    </a:lnTo>
                    <a:cubicBezTo>
                      <a:pt x="1460" y="1558"/>
                      <a:pt x="1473" y="1553"/>
                      <a:pt x="1481" y="1543"/>
                    </a:cubicBezTo>
                    <a:cubicBezTo>
                      <a:pt x="1490" y="1533"/>
                      <a:pt x="1495" y="1520"/>
                      <a:pt x="1493" y="1507"/>
                    </a:cubicBezTo>
                    <a:cubicBezTo>
                      <a:pt x="1467" y="1246"/>
                      <a:pt x="1301" y="1019"/>
                      <a:pt x="1060" y="914"/>
                    </a:cubicBezTo>
                    <a:cubicBezTo>
                      <a:pt x="1016" y="895"/>
                      <a:pt x="963" y="908"/>
                      <a:pt x="930" y="947"/>
                    </a:cubicBezTo>
                    <a:lnTo>
                      <a:pt x="930" y="947"/>
                    </a:lnTo>
                    <a:lnTo>
                      <a:pt x="839" y="1056"/>
                    </a:lnTo>
                    <a:cubicBezTo>
                      <a:pt x="822" y="1076"/>
                      <a:pt x="797" y="1088"/>
                      <a:pt x="770" y="1088"/>
                    </a:cubicBezTo>
                    <a:cubicBezTo>
                      <a:pt x="743" y="1088"/>
                      <a:pt x="718" y="1076"/>
                      <a:pt x="701" y="1056"/>
                    </a:cubicBezTo>
                    <a:lnTo>
                      <a:pt x="610" y="947"/>
                    </a:lnTo>
                    <a:cubicBezTo>
                      <a:pt x="587" y="920"/>
                      <a:pt x="555" y="905"/>
                      <a:pt x="522" y="905"/>
                    </a:cubicBezTo>
                    <a:close/>
                    <a:moveTo>
                      <a:pt x="913" y="933"/>
                    </a:moveTo>
                    <a:lnTo>
                      <a:pt x="913" y="933"/>
                    </a:lnTo>
                    <a:lnTo>
                      <a:pt x="914" y="933"/>
                    </a:lnTo>
                    <a:lnTo>
                      <a:pt x="913" y="933"/>
                    </a:lnTo>
                    <a:close/>
                    <a:moveTo>
                      <a:pt x="770" y="704"/>
                    </a:moveTo>
                    <a:lnTo>
                      <a:pt x="770" y="704"/>
                    </a:lnTo>
                    <a:cubicBezTo>
                      <a:pt x="762" y="704"/>
                      <a:pt x="753" y="703"/>
                      <a:pt x="744" y="702"/>
                    </a:cubicBezTo>
                    <a:cubicBezTo>
                      <a:pt x="593" y="689"/>
                      <a:pt x="476" y="554"/>
                      <a:pt x="476" y="395"/>
                    </a:cubicBezTo>
                    <a:lnTo>
                      <a:pt x="476" y="314"/>
                    </a:lnTo>
                    <a:cubicBezTo>
                      <a:pt x="476" y="155"/>
                      <a:pt x="593" y="20"/>
                      <a:pt x="744" y="7"/>
                    </a:cubicBezTo>
                    <a:cubicBezTo>
                      <a:pt x="827" y="0"/>
                      <a:pt x="907" y="27"/>
                      <a:pt x="969" y="83"/>
                    </a:cubicBezTo>
                    <a:cubicBezTo>
                      <a:pt x="1030" y="139"/>
                      <a:pt x="1064" y="218"/>
                      <a:pt x="1064" y="300"/>
                    </a:cubicBezTo>
                    <a:lnTo>
                      <a:pt x="1064" y="409"/>
                    </a:lnTo>
                    <a:cubicBezTo>
                      <a:pt x="1064" y="492"/>
                      <a:pt x="1030" y="571"/>
                      <a:pt x="969" y="626"/>
                    </a:cubicBezTo>
                    <a:cubicBezTo>
                      <a:pt x="914" y="677"/>
                      <a:pt x="844" y="704"/>
                      <a:pt x="770" y="704"/>
                    </a:cubicBezTo>
                    <a:close/>
                    <a:moveTo>
                      <a:pt x="770" y="50"/>
                    </a:moveTo>
                    <a:lnTo>
                      <a:pt x="770" y="50"/>
                    </a:lnTo>
                    <a:cubicBezTo>
                      <a:pt x="763" y="50"/>
                      <a:pt x="755" y="50"/>
                      <a:pt x="748" y="51"/>
                    </a:cubicBezTo>
                    <a:cubicBezTo>
                      <a:pt x="620" y="62"/>
                      <a:pt x="520" y="178"/>
                      <a:pt x="520" y="314"/>
                    </a:cubicBezTo>
                    <a:lnTo>
                      <a:pt x="520" y="395"/>
                    </a:lnTo>
                    <a:cubicBezTo>
                      <a:pt x="520" y="532"/>
                      <a:pt x="620" y="648"/>
                      <a:pt x="748" y="659"/>
                    </a:cubicBezTo>
                    <a:cubicBezTo>
                      <a:pt x="819" y="665"/>
                      <a:pt x="887" y="642"/>
                      <a:pt x="939" y="594"/>
                    </a:cubicBezTo>
                    <a:cubicBezTo>
                      <a:pt x="991" y="547"/>
                      <a:pt x="1020" y="479"/>
                      <a:pt x="1020" y="409"/>
                    </a:cubicBezTo>
                    <a:lnTo>
                      <a:pt x="1020" y="300"/>
                    </a:lnTo>
                    <a:cubicBezTo>
                      <a:pt x="1020" y="230"/>
                      <a:pt x="991" y="163"/>
                      <a:pt x="939" y="116"/>
                    </a:cubicBezTo>
                    <a:cubicBezTo>
                      <a:pt x="893" y="73"/>
                      <a:pt x="833" y="50"/>
                      <a:pt x="770" y="50"/>
                    </a:cubicBezTo>
                    <a:close/>
                  </a:path>
                </a:pathLst>
              </a:custGeom>
              <a:solidFill>
                <a:srgbClr val="18376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cxnSp>
            <p:nvCxnSpPr>
              <p:cNvPr id="90" name="Gerade Verbindung mit Pfeil 89">
                <a:extLst>
                  <a:ext uri="{FF2B5EF4-FFF2-40B4-BE49-F238E27FC236}">
                    <a16:creationId xmlns:a16="http://schemas.microsoft.com/office/drawing/2014/main" id="{D2570D24-0EF9-BB40-4BAE-8A759871A10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516042" y="3759440"/>
                <a:ext cx="290929" cy="17363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91" name="Gerade Verbindung mit Pfeil 90">
                <a:extLst>
                  <a:ext uri="{FF2B5EF4-FFF2-40B4-BE49-F238E27FC236}">
                    <a16:creationId xmlns:a16="http://schemas.microsoft.com/office/drawing/2014/main" id="{1346C3B4-99CD-B627-CE9F-A258D7B574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13402" y="4272334"/>
                <a:ext cx="34802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92" name="Gerade Verbindung mit Pfeil 91">
                <a:extLst>
                  <a:ext uri="{FF2B5EF4-FFF2-40B4-BE49-F238E27FC236}">
                    <a16:creationId xmlns:a16="http://schemas.microsoft.com/office/drawing/2014/main" id="{CA8425FF-C7B8-895D-6AB1-586EBEF86A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85672" y="4683484"/>
                <a:ext cx="243412" cy="14966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93" name="Gerade Verbindung mit Pfeil 92">
                <a:extLst>
                  <a:ext uri="{FF2B5EF4-FFF2-40B4-BE49-F238E27FC236}">
                    <a16:creationId xmlns:a16="http://schemas.microsoft.com/office/drawing/2014/main" id="{CDD59086-424E-6519-0B50-ED6E036DAB3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52479" y="4683484"/>
                <a:ext cx="236730" cy="17265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94" name="Gerade Verbindung mit Pfeil 93">
                <a:extLst>
                  <a:ext uri="{FF2B5EF4-FFF2-40B4-BE49-F238E27FC236}">
                    <a16:creationId xmlns:a16="http://schemas.microsoft.com/office/drawing/2014/main" id="{487B2E21-6FA4-EDAE-95B0-3066293E0B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20418" y="4268495"/>
                <a:ext cx="335898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95" name="Gerade Verbindung mit Pfeil 94">
                <a:extLst>
                  <a:ext uri="{FF2B5EF4-FFF2-40B4-BE49-F238E27FC236}">
                    <a16:creationId xmlns:a16="http://schemas.microsoft.com/office/drawing/2014/main" id="{477B5E5D-5AE4-C3C3-30F4-D50C52BCA1D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594294" y="3775304"/>
                <a:ext cx="363097" cy="15777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110" name="Textfeld 109">
              <a:extLst>
                <a:ext uri="{FF2B5EF4-FFF2-40B4-BE49-F238E27FC236}">
                  <a16:creationId xmlns:a16="http://schemas.microsoft.com/office/drawing/2014/main" id="{B7609E74-D5F3-8126-482F-8C1B0E3701C2}"/>
                </a:ext>
              </a:extLst>
            </p:cNvPr>
            <p:cNvSpPr txBox="1"/>
            <p:nvPr/>
          </p:nvSpPr>
          <p:spPr>
            <a:xfrm>
              <a:off x="4703659" y="4909329"/>
              <a:ext cx="858290" cy="2711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CH" b="1"/>
                <a:t>GE</a:t>
              </a:r>
              <a:endParaRPr lang="en-CH"/>
            </a:p>
          </p:txBody>
        </p:sp>
      </p:grpSp>
    </p:spTree>
    <p:extLst>
      <p:ext uri="{BB962C8B-B14F-4D97-AF65-F5344CB8AC3E}">
        <p14:creationId xmlns:p14="http://schemas.microsoft.com/office/powerpoint/2010/main" val="472857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/>
              <a:t>Swisstransplant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700213"/>
            <a:ext cx="9634351" cy="4465637"/>
          </a:xfrm>
        </p:spPr>
        <p:txBody>
          <a:bodyPr/>
          <a:lstStyle/>
          <a:p>
            <a:pPr marL="0" lvl="1" indent="0">
              <a:buNone/>
              <a:tabLst>
                <a:tab pos="1077913" algn="l"/>
              </a:tabLst>
            </a:pPr>
            <a:r>
              <a:rPr lang="de-CH" sz="2400" dirty="0"/>
              <a:t>1985	Gründung der Stiftung in Genf</a:t>
            </a:r>
          </a:p>
          <a:p>
            <a:pPr marL="1077913" lvl="3" indent="0">
              <a:buFont typeface="Symbol" panose="05050102010706020507" pitchFamily="18" charset="2"/>
              <a:buChar char="-"/>
              <a:tabLst>
                <a:tab pos="1433513" algn="l"/>
              </a:tabLst>
            </a:pPr>
            <a:r>
              <a:rPr lang="de-CH" sz="1800" dirty="0">
                <a:solidFill>
                  <a:srgbClr val="2A548A"/>
                </a:solidFill>
                <a:highlight>
                  <a:srgbClr val="FFFFFF"/>
                </a:highlight>
              </a:rPr>
              <a:t>	Sitz in Bern</a:t>
            </a:r>
          </a:p>
          <a:p>
            <a:pPr marL="1077913" lvl="3" indent="0">
              <a:buFont typeface="Symbol" panose="05050102010706020507" pitchFamily="18" charset="2"/>
              <a:buChar char="-"/>
              <a:tabLst>
                <a:tab pos="1433513" algn="l"/>
              </a:tabLst>
            </a:pPr>
            <a:endParaRPr lang="de-CH" sz="400" dirty="0">
              <a:solidFill>
                <a:srgbClr val="2A548A"/>
              </a:solidFill>
              <a:highlight>
                <a:srgbClr val="FFFFFF"/>
              </a:highlight>
            </a:endParaRPr>
          </a:p>
          <a:p>
            <a:pPr marL="0" lvl="1" indent="0">
              <a:buNone/>
              <a:tabLst>
                <a:tab pos="1077913" algn="l"/>
              </a:tabLst>
            </a:pPr>
            <a:r>
              <a:rPr lang="de-CH" sz="2400" dirty="0"/>
              <a:t>2007 	Leistungsauftrag Bundesamt für Gesundheit (BAG) </a:t>
            </a:r>
            <a:br>
              <a:rPr lang="de-CH" sz="2400" dirty="0"/>
            </a:br>
            <a:r>
              <a:rPr lang="de-CH" sz="2400" dirty="0"/>
              <a:t>	</a:t>
            </a:r>
            <a:r>
              <a:rPr lang="de-CH" sz="2400" dirty="0">
                <a:highlight>
                  <a:srgbClr val="FFFFFF"/>
                </a:highlight>
              </a:rPr>
              <a:t>als Nationale Zuteilungsstelle</a:t>
            </a:r>
            <a:endParaRPr lang="de-CH" sz="2400" noProof="0" dirty="0">
              <a:highlight>
                <a:srgbClr val="FFFFFF"/>
              </a:highlight>
            </a:endParaRPr>
          </a:p>
          <a:p>
            <a:pPr marL="1077913" lvl="3" indent="0">
              <a:buFont typeface="Symbol" panose="05050102010706020507" pitchFamily="18" charset="2"/>
              <a:buChar char="-"/>
              <a:tabLst>
                <a:tab pos="1433513" algn="l"/>
              </a:tabLst>
            </a:pPr>
            <a:r>
              <a:rPr lang="de-CH" sz="1800" dirty="0">
                <a:solidFill>
                  <a:srgbClr val="2A548A"/>
                </a:solidFill>
                <a:highlight>
                  <a:srgbClr val="FFFFFF"/>
                </a:highlight>
              </a:rPr>
              <a:t>	gesetzeskonforme Zuteilung der Organe</a:t>
            </a:r>
          </a:p>
          <a:p>
            <a:pPr marL="1077913" lvl="3" indent="0">
              <a:buFont typeface="Symbol" panose="05050102010706020507" pitchFamily="18" charset="2"/>
              <a:buChar char="-"/>
              <a:tabLst>
                <a:tab pos="1433513" algn="l"/>
              </a:tabLst>
            </a:pPr>
            <a:r>
              <a:rPr lang="de-CH" sz="1800" dirty="0">
                <a:solidFill>
                  <a:srgbClr val="2A548A"/>
                </a:solidFill>
                <a:highlight>
                  <a:srgbClr val="FFFFFF"/>
                </a:highlight>
              </a:rPr>
              <a:t>	Führen der Warteliste</a:t>
            </a:r>
          </a:p>
          <a:p>
            <a:pPr marL="1077913" lvl="3" indent="0">
              <a:buNone/>
              <a:tabLst>
                <a:tab pos="1433513" algn="l"/>
              </a:tabLst>
            </a:pPr>
            <a:endParaRPr lang="de-CH" sz="400" dirty="0">
              <a:solidFill>
                <a:srgbClr val="2A548A"/>
              </a:solidFill>
              <a:highlight>
                <a:srgbClr val="FFFFFF"/>
              </a:highlight>
            </a:endParaRPr>
          </a:p>
          <a:p>
            <a:pPr marL="0" lvl="1" indent="0">
              <a:buNone/>
              <a:tabLst>
                <a:tab pos="1077913" algn="l"/>
              </a:tabLst>
            </a:pPr>
            <a:r>
              <a:rPr lang="de-CH" sz="2400" dirty="0">
                <a:highlight>
                  <a:srgbClr val="FFFFFF"/>
                </a:highlight>
              </a:rPr>
              <a:t>2009 	Leistungsauftrag Gesundheitsdirektorenkonferenz (GDK)</a:t>
            </a:r>
          </a:p>
          <a:p>
            <a:pPr marL="1077913" lvl="3" indent="1588">
              <a:spcAft>
                <a:spcPts val="1600"/>
              </a:spcAft>
              <a:buFont typeface="Symbol" panose="05050102010706020507" pitchFamily="18" charset="2"/>
              <a:buChar char="-"/>
              <a:tabLst>
                <a:tab pos="1433513" algn="l"/>
              </a:tabLst>
            </a:pPr>
            <a:r>
              <a:rPr lang="de-CH" sz="1800" dirty="0">
                <a:solidFill>
                  <a:srgbClr val="2A548A"/>
                </a:solidFill>
                <a:highlight>
                  <a:srgbClr val="FFFFFF"/>
                </a:highlight>
              </a:rPr>
              <a:t>	Koordination und Aufbau des nationalen Organ- und </a:t>
            </a:r>
            <a:r>
              <a:rPr lang="de-CH" sz="1800" dirty="0" err="1">
                <a:solidFill>
                  <a:srgbClr val="2A548A"/>
                </a:solidFill>
                <a:highlight>
                  <a:srgbClr val="FFFFFF"/>
                </a:highlight>
              </a:rPr>
              <a:t>Gewebespendewesens</a:t>
            </a:r>
            <a:endParaRPr lang="de-CH" sz="1800" dirty="0">
              <a:solidFill>
                <a:srgbClr val="2A548A"/>
              </a:solidFill>
              <a:highlight>
                <a:srgbClr val="FFFFFF"/>
              </a:highlight>
            </a:endParaRPr>
          </a:p>
          <a:p>
            <a:r>
              <a:rPr lang="de-CH" sz="2400" dirty="0">
                <a:highlight>
                  <a:srgbClr val="FFFFFF"/>
                </a:highlight>
              </a:rPr>
              <a:t>Entschädigungen im Spendeprozess / Finanzierung Fachpersonen </a:t>
            </a:r>
            <a:br>
              <a:rPr lang="de-CH" sz="2400" dirty="0">
                <a:highlight>
                  <a:srgbClr val="FFFFFF"/>
                </a:highlight>
              </a:rPr>
            </a:br>
            <a:r>
              <a:rPr lang="de-CH" sz="2400" dirty="0">
                <a:highlight>
                  <a:srgbClr val="FFFFFF"/>
                </a:highlight>
              </a:rPr>
              <a:t>(H+ / SVK)</a:t>
            </a:r>
          </a:p>
          <a:p>
            <a:endParaRPr lang="de-CH" dirty="0">
              <a:solidFill>
                <a:srgbClr val="262A5F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0EA40-2BA8-4EC2-BFF4-79AEF4B84E1F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Stiftung Swisstransplant</a:t>
            </a:r>
          </a:p>
        </p:txBody>
      </p:sp>
    </p:spTree>
    <p:extLst>
      <p:ext uri="{BB962C8B-B14F-4D97-AF65-F5344CB8AC3E}">
        <p14:creationId xmlns:p14="http://schemas.microsoft.com/office/powerpoint/2010/main" val="39262774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/>
              <a:t>Organspendeprozess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699196"/>
            <a:ext cx="9814371" cy="4465637"/>
          </a:xfrm>
        </p:spPr>
        <p:txBody>
          <a:bodyPr/>
          <a:lstStyle/>
          <a:p>
            <a:pPr marL="0" lvl="1" indent="0">
              <a:buNone/>
            </a:pPr>
            <a:r>
              <a:rPr lang="de-CH" sz="2400" dirty="0"/>
              <a:t>Zeitplan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Timing: alle zur richtigen Zeit am richtigen Ort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Limitierende Faktoren: </a:t>
            </a:r>
          </a:p>
          <a:p>
            <a:pPr lvl="4"/>
            <a:r>
              <a:rPr lang="de-CH" sz="1800" dirty="0"/>
              <a:t>Verfügbarkeit eines Operationssaals</a:t>
            </a:r>
          </a:p>
          <a:p>
            <a:pPr lvl="4"/>
            <a:r>
              <a:rPr lang="de-CH" sz="1800" dirty="0"/>
              <a:t>Anästhesieteams, Entnahmeteams</a:t>
            </a:r>
          </a:p>
          <a:p>
            <a:pPr lvl="4"/>
            <a:r>
              <a:rPr lang="de-CH" sz="1800" dirty="0"/>
              <a:t>Routineprogramm Spital</a:t>
            </a:r>
          </a:p>
          <a:p>
            <a:pPr lvl="4"/>
            <a:r>
              <a:rPr lang="de-CH" sz="1800" dirty="0"/>
              <a:t>Flugzeiten, Wetter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2304" y="6417333"/>
            <a:ext cx="662359" cy="180318"/>
          </a:xfrm>
        </p:spPr>
        <p:txBody>
          <a:bodyPr/>
          <a:lstStyle/>
          <a:p>
            <a:fld id="{D41F320B-E613-4D33-8824-70F83F9CA680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40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Ablauf einer Organspende</a:t>
            </a:r>
          </a:p>
        </p:txBody>
      </p:sp>
    </p:spTree>
    <p:extLst>
      <p:ext uri="{BB962C8B-B14F-4D97-AF65-F5344CB8AC3E}">
        <p14:creationId xmlns:p14="http://schemas.microsoft.com/office/powerpoint/2010/main" val="29663967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err="1"/>
              <a:t>Organspendeprozess</a:t>
            </a:r>
            <a:endParaRPr lang="de-CH" noProof="0" err="1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699196"/>
            <a:ext cx="10351665" cy="4465637"/>
          </a:xfrm>
        </p:spPr>
        <p:txBody>
          <a:bodyPr/>
          <a:lstStyle/>
          <a:p>
            <a:pPr marL="0" lvl="1" indent="0">
              <a:buNone/>
            </a:pPr>
            <a:r>
              <a:rPr lang="de-CH" sz="2400" dirty="0"/>
              <a:t>Organentnahme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Organentnahme durch Chirurginnen und Chirurgen des Transplantationszentrums im </a:t>
            </a:r>
            <a:r>
              <a:rPr lang="de-CH" sz="1800" dirty="0" err="1"/>
              <a:t>Spendespital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ordnungsgemässes Verpacken der Organe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Transport der Organe begleitet/unbegleitet ins Spital der Empfangenden</a:t>
            </a:r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>
              <a:solidFill>
                <a:schemeClr val="tx2"/>
              </a:solidFill>
            </a:endParaRPr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>
              <a:solidFill>
                <a:schemeClr val="tx2"/>
              </a:solidFill>
            </a:endParaRPr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2304" y="6417333"/>
            <a:ext cx="662359" cy="180318"/>
          </a:xfrm>
        </p:spPr>
        <p:txBody>
          <a:bodyPr/>
          <a:lstStyle/>
          <a:p>
            <a:fld id="{8AD1F590-FC3E-402E-AC66-9FC08C1EE273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dirty="0" smtClean="0"/>
              <a:pPr/>
              <a:t>41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Ablauf einer Organspende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5319E4F-95A5-4710-9865-8CB8FD6D0F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0318" y="4149080"/>
            <a:ext cx="2489680" cy="177756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C6D2891-FCF0-4200-89FA-065740EC1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9998" y="4149080"/>
            <a:ext cx="2036532" cy="177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70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/>
              <a:t>Organspendeprozess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556792"/>
            <a:ext cx="9814371" cy="4608041"/>
          </a:xfrm>
        </p:spPr>
        <p:txBody>
          <a:bodyPr/>
          <a:lstStyle/>
          <a:p>
            <a:pPr marL="0" lvl="1" indent="0">
              <a:buNone/>
            </a:pPr>
            <a:r>
              <a:rPr lang="de-CH" sz="2400" dirty="0"/>
              <a:t>Transport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Taxi, Ambulanz, Helikopter, Jet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Ischämiezeit: Zeitspanne zwischen dem Unterbruch der Blutzufuhr zum Spendeorgan bis zur Wiederaufnahme der Durchblutung des Organs im Körper der empfangenden Person</a:t>
            </a:r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marL="0" lvl="3" indent="0">
              <a:buNone/>
            </a:pP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marL="0" lvl="3" indent="0">
              <a:buNone/>
            </a:pPr>
            <a:endParaRPr lang="de-CH" sz="1800" dirty="0">
              <a:solidFill>
                <a:schemeClr val="tx2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2304" y="6417333"/>
            <a:ext cx="662359" cy="180318"/>
          </a:xfrm>
        </p:spPr>
        <p:txBody>
          <a:bodyPr/>
          <a:lstStyle/>
          <a:p>
            <a:fld id="{B11151D7-AAA4-4EEF-A59B-FA7601FEBF51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42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Ablauf einer Organspende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3A191D36-2360-440E-87E7-0309F114E337}"/>
              </a:ext>
            </a:extLst>
          </p:cNvPr>
          <p:cNvGrpSpPr>
            <a:grpSpLocks noChangeAspect="1"/>
          </p:cNvGrpSpPr>
          <p:nvPr/>
        </p:nvGrpSpPr>
        <p:grpSpPr>
          <a:xfrm>
            <a:off x="1486483" y="3674621"/>
            <a:ext cx="541337" cy="541337"/>
            <a:chOff x="9476921" y="2755361"/>
            <a:chExt cx="360000" cy="360000"/>
          </a:xfrm>
        </p:grpSpPr>
        <p:sp>
          <p:nvSpPr>
            <p:cNvPr id="14" name="Freihandform 3966">
              <a:extLst>
                <a:ext uri="{FF2B5EF4-FFF2-40B4-BE49-F238E27FC236}">
                  <a16:creationId xmlns:a16="http://schemas.microsoft.com/office/drawing/2014/main" id="{D71793F7-E14E-4F5B-B025-35130890F8A1}"/>
                </a:ext>
              </a:extLst>
            </p:cNvPr>
            <p:cNvSpPr/>
            <p:nvPr/>
          </p:nvSpPr>
          <p:spPr>
            <a:xfrm>
              <a:off x="9476921" y="2755361"/>
              <a:ext cx="360000" cy="360000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chemeClr val="accent1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A6084C8C-D1D1-4B87-B97F-2402C00678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83511" y="2810063"/>
              <a:ext cx="170697" cy="250595"/>
            </a:xfrm>
            <a:custGeom>
              <a:avLst/>
              <a:gdLst>
                <a:gd name="T0" fmla="*/ 23 w 1088"/>
                <a:gd name="T1" fmla="*/ 1020 h 1545"/>
                <a:gd name="T2" fmla="*/ 19 w 1088"/>
                <a:gd name="T3" fmla="*/ 222 h 1545"/>
                <a:gd name="T4" fmla="*/ 167 w 1088"/>
                <a:gd name="T5" fmla="*/ 137 h 1545"/>
                <a:gd name="T6" fmla="*/ 247 w 1088"/>
                <a:gd name="T7" fmla="*/ 359 h 1545"/>
                <a:gd name="T8" fmla="*/ 206 w 1088"/>
                <a:gd name="T9" fmla="*/ 74 h 1545"/>
                <a:gd name="T10" fmla="*/ 441 w 1088"/>
                <a:gd name="T11" fmla="*/ 79 h 1545"/>
                <a:gd name="T12" fmla="*/ 835 w 1088"/>
                <a:gd name="T13" fmla="*/ 183 h 1545"/>
                <a:gd name="T14" fmla="*/ 893 w 1088"/>
                <a:gd name="T15" fmla="*/ 353 h 1545"/>
                <a:gd name="T16" fmla="*/ 893 w 1088"/>
                <a:gd name="T17" fmla="*/ 353 h 1545"/>
                <a:gd name="T18" fmla="*/ 893 w 1088"/>
                <a:gd name="T19" fmla="*/ 353 h 1545"/>
                <a:gd name="T20" fmla="*/ 893 w 1088"/>
                <a:gd name="T21" fmla="*/ 354 h 1545"/>
                <a:gd name="T22" fmla="*/ 893 w 1088"/>
                <a:gd name="T23" fmla="*/ 354 h 1545"/>
                <a:gd name="T24" fmla="*/ 893 w 1088"/>
                <a:gd name="T25" fmla="*/ 354 h 1545"/>
                <a:gd name="T26" fmla="*/ 893 w 1088"/>
                <a:gd name="T27" fmla="*/ 354 h 1545"/>
                <a:gd name="T28" fmla="*/ 893 w 1088"/>
                <a:gd name="T29" fmla="*/ 354 h 1545"/>
                <a:gd name="T30" fmla="*/ 893 w 1088"/>
                <a:gd name="T31" fmla="*/ 354 h 1545"/>
                <a:gd name="T32" fmla="*/ 893 w 1088"/>
                <a:gd name="T33" fmla="*/ 355 h 1545"/>
                <a:gd name="T34" fmla="*/ 893 w 1088"/>
                <a:gd name="T35" fmla="*/ 355 h 1545"/>
                <a:gd name="T36" fmla="*/ 893 w 1088"/>
                <a:gd name="T37" fmla="*/ 355 h 1545"/>
                <a:gd name="T38" fmla="*/ 893 w 1088"/>
                <a:gd name="T39" fmla="*/ 356 h 1545"/>
                <a:gd name="T40" fmla="*/ 893 w 1088"/>
                <a:gd name="T41" fmla="*/ 356 h 1545"/>
                <a:gd name="T42" fmla="*/ 893 w 1088"/>
                <a:gd name="T43" fmla="*/ 361 h 1545"/>
                <a:gd name="T44" fmla="*/ 893 w 1088"/>
                <a:gd name="T45" fmla="*/ 361 h 1545"/>
                <a:gd name="T46" fmla="*/ 893 w 1088"/>
                <a:gd name="T47" fmla="*/ 361 h 1545"/>
                <a:gd name="T48" fmla="*/ 893 w 1088"/>
                <a:gd name="T49" fmla="*/ 361 h 1545"/>
                <a:gd name="T50" fmla="*/ 888 w 1088"/>
                <a:gd name="T51" fmla="*/ 371 h 1545"/>
                <a:gd name="T52" fmla="*/ 888 w 1088"/>
                <a:gd name="T53" fmla="*/ 371 h 1545"/>
                <a:gd name="T54" fmla="*/ 867 w 1088"/>
                <a:gd name="T55" fmla="*/ 485 h 1545"/>
                <a:gd name="T56" fmla="*/ 1010 w 1088"/>
                <a:gd name="T57" fmla="*/ 886 h 1545"/>
                <a:gd name="T58" fmla="*/ 69 w 1088"/>
                <a:gd name="T59" fmla="*/ 1019 h 1545"/>
                <a:gd name="T60" fmla="*/ 1037 w 1088"/>
                <a:gd name="T61" fmla="*/ 1238 h 1545"/>
                <a:gd name="T62" fmla="*/ 668 w 1088"/>
                <a:gd name="T63" fmla="*/ 506 h 1545"/>
                <a:gd name="T64" fmla="*/ 847 w 1088"/>
                <a:gd name="T65" fmla="*/ 347 h 1545"/>
                <a:gd name="T66" fmla="*/ 672 w 1088"/>
                <a:gd name="T67" fmla="*/ 331 h 1545"/>
                <a:gd name="T68" fmla="*/ 457 w 1088"/>
                <a:gd name="T69" fmla="*/ 620 h 1545"/>
                <a:gd name="T70" fmla="*/ 68 w 1088"/>
                <a:gd name="T71" fmla="*/ 1019 h 1545"/>
                <a:gd name="T72" fmla="*/ 44 w 1088"/>
                <a:gd name="T73" fmla="*/ 871 h 1545"/>
                <a:gd name="T74" fmla="*/ 414 w 1088"/>
                <a:gd name="T75" fmla="*/ 607 h 1545"/>
                <a:gd name="T76" fmla="*/ 68 w 1088"/>
                <a:gd name="T77" fmla="*/ 738 h 1545"/>
                <a:gd name="T78" fmla="*/ 717 w 1088"/>
                <a:gd name="T79" fmla="*/ 511 h 1545"/>
                <a:gd name="T80" fmla="*/ 800 w 1088"/>
                <a:gd name="T81" fmla="*/ 736 h 1545"/>
                <a:gd name="T82" fmla="*/ 74 w 1088"/>
                <a:gd name="T83" fmla="*/ 272 h 1545"/>
                <a:gd name="T84" fmla="*/ 175 w 1088"/>
                <a:gd name="T85" fmla="*/ 262 h 1545"/>
                <a:gd name="T86" fmla="*/ 752 w 1088"/>
                <a:gd name="T87" fmla="*/ 482 h 1545"/>
                <a:gd name="T88" fmla="*/ 819 w 1088"/>
                <a:gd name="T89" fmla="*/ 424 h 1545"/>
                <a:gd name="T90" fmla="*/ 277 w 1088"/>
                <a:gd name="T91" fmla="*/ 460 h 1545"/>
                <a:gd name="T92" fmla="*/ 753 w 1088"/>
                <a:gd name="T93" fmla="*/ 230 h 1545"/>
                <a:gd name="T94" fmla="*/ 480 w 1088"/>
                <a:gd name="T95" fmla="*/ 412 h 1545"/>
                <a:gd name="T96" fmla="*/ 61 w 1088"/>
                <a:gd name="T97" fmla="*/ 208 h 1545"/>
                <a:gd name="T98" fmla="*/ 141 w 1088"/>
                <a:gd name="T99" fmla="*/ 181 h 1545"/>
                <a:gd name="T100" fmla="*/ 61 w 1088"/>
                <a:gd name="T101" fmla="*/ 208 h 1545"/>
                <a:gd name="T102" fmla="*/ 398 w 1088"/>
                <a:gd name="T103" fmla="*/ 106 h 1545"/>
                <a:gd name="T104" fmla="*/ 279 w 1088"/>
                <a:gd name="T105" fmla="*/ 44 h 1545"/>
                <a:gd name="T106" fmla="*/ 279 w 1088"/>
                <a:gd name="T107" fmla="*/ 44 h 1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88" h="1545">
                  <a:moveTo>
                    <a:pt x="784" y="1545"/>
                  </a:moveTo>
                  <a:lnTo>
                    <a:pt x="784" y="1545"/>
                  </a:lnTo>
                  <a:cubicBezTo>
                    <a:pt x="541" y="1545"/>
                    <a:pt x="104" y="1262"/>
                    <a:pt x="27" y="1033"/>
                  </a:cubicBezTo>
                  <a:cubicBezTo>
                    <a:pt x="25" y="1029"/>
                    <a:pt x="24" y="1025"/>
                    <a:pt x="23" y="1020"/>
                  </a:cubicBezTo>
                  <a:cubicBezTo>
                    <a:pt x="0" y="948"/>
                    <a:pt x="0" y="914"/>
                    <a:pt x="0" y="871"/>
                  </a:cubicBezTo>
                  <a:cubicBezTo>
                    <a:pt x="0" y="821"/>
                    <a:pt x="9" y="773"/>
                    <a:pt x="25" y="728"/>
                  </a:cubicBezTo>
                  <a:cubicBezTo>
                    <a:pt x="29" y="674"/>
                    <a:pt x="46" y="439"/>
                    <a:pt x="45" y="383"/>
                  </a:cubicBezTo>
                  <a:cubicBezTo>
                    <a:pt x="44" y="349"/>
                    <a:pt x="28" y="266"/>
                    <a:pt x="19" y="222"/>
                  </a:cubicBezTo>
                  <a:cubicBezTo>
                    <a:pt x="15" y="212"/>
                    <a:pt x="13" y="201"/>
                    <a:pt x="13" y="190"/>
                  </a:cubicBezTo>
                  <a:cubicBezTo>
                    <a:pt x="13" y="190"/>
                    <a:pt x="13" y="189"/>
                    <a:pt x="13" y="189"/>
                  </a:cubicBezTo>
                  <a:cubicBezTo>
                    <a:pt x="13" y="142"/>
                    <a:pt x="52" y="103"/>
                    <a:pt x="99" y="103"/>
                  </a:cubicBezTo>
                  <a:cubicBezTo>
                    <a:pt x="127" y="103"/>
                    <a:pt x="151" y="116"/>
                    <a:pt x="167" y="137"/>
                  </a:cubicBezTo>
                  <a:cubicBezTo>
                    <a:pt x="168" y="137"/>
                    <a:pt x="168" y="138"/>
                    <a:pt x="169" y="139"/>
                  </a:cubicBezTo>
                  <a:cubicBezTo>
                    <a:pt x="175" y="147"/>
                    <a:pt x="179" y="156"/>
                    <a:pt x="182" y="166"/>
                  </a:cubicBezTo>
                  <a:cubicBezTo>
                    <a:pt x="192" y="186"/>
                    <a:pt x="205" y="216"/>
                    <a:pt x="216" y="246"/>
                  </a:cubicBezTo>
                  <a:cubicBezTo>
                    <a:pt x="224" y="268"/>
                    <a:pt x="236" y="314"/>
                    <a:pt x="247" y="359"/>
                  </a:cubicBezTo>
                  <a:cubicBezTo>
                    <a:pt x="256" y="323"/>
                    <a:pt x="268" y="288"/>
                    <a:pt x="282" y="256"/>
                  </a:cubicBezTo>
                  <a:lnTo>
                    <a:pt x="233" y="133"/>
                  </a:lnTo>
                  <a:cubicBezTo>
                    <a:pt x="233" y="132"/>
                    <a:pt x="232" y="131"/>
                    <a:pt x="232" y="130"/>
                  </a:cubicBezTo>
                  <a:cubicBezTo>
                    <a:pt x="216" y="116"/>
                    <a:pt x="206" y="96"/>
                    <a:pt x="206" y="74"/>
                  </a:cubicBezTo>
                  <a:cubicBezTo>
                    <a:pt x="206" y="33"/>
                    <a:pt x="239" y="0"/>
                    <a:pt x="279" y="0"/>
                  </a:cubicBezTo>
                  <a:cubicBezTo>
                    <a:pt x="302" y="0"/>
                    <a:pt x="322" y="10"/>
                    <a:pt x="335" y="27"/>
                  </a:cubicBezTo>
                  <a:cubicBezTo>
                    <a:pt x="337" y="27"/>
                    <a:pt x="339" y="28"/>
                    <a:pt x="341" y="28"/>
                  </a:cubicBezTo>
                  <a:lnTo>
                    <a:pt x="441" y="79"/>
                  </a:lnTo>
                  <a:cubicBezTo>
                    <a:pt x="475" y="61"/>
                    <a:pt x="511" y="52"/>
                    <a:pt x="549" y="52"/>
                  </a:cubicBezTo>
                  <a:cubicBezTo>
                    <a:pt x="643" y="52"/>
                    <a:pt x="731" y="108"/>
                    <a:pt x="791" y="208"/>
                  </a:cubicBezTo>
                  <a:cubicBezTo>
                    <a:pt x="807" y="199"/>
                    <a:pt x="819" y="192"/>
                    <a:pt x="827" y="187"/>
                  </a:cubicBezTo>
                  <a:cubicBezTo>
                    <a:pt x="830" y="185"/>
                    <a:pt x="833" y="184"/>
                    <a:pt x="835" y="183"/>
                  </a:cubicBezTo>
                  <a:cubicBezTo>
                    <a:pt x="841" y="180"/>
                    <a:pt x="849" y="179"/>
                    <a:pt x="855" y="183"/>
                  </a:cubicBezTo>
                  <a:cubicBezTo>
                    <a:pt x="861" y="186"/>
                    <a:pt x="866" y="192"/>
                    <a:pt x="867" y="199"/>
                  </a:cubicBezTo>
                  <a:lnTo>
                    <a:pt x="893" y="353"/>
                  </a:lnTo>
                  <a:lnTo>
                    <a:pt x="893" y="353"/>
                  </a:lnTo>
                  <a:cubicBezTo>
                    <a:pt x="893" y="353"/>
                    <a:pt x="893" y="353"/>
                    <a:pt x="893" y="353"/>
                  </a:cubicBezTo>
                  <a:lnTo>
                    <a:pt x="893" y="353"/>
                  </a:lnTo>
                  <a:cubicBezTo>
                    <a:pt x="893" y="353"/>
                    <a:pt x="893" y="353"/>
                    <a:pt x="893" y="353"/>
                  </a:cubicBezTo>
                  <a:lnTo>
                    <a:pt x="893" y="353"/>
                  </a:lnTo>
                  <a:lnTo>
                    <a:pt x="893" y="353"/>
                  </a:lnTo>
                  <a:cubicBezTo>
                    <a:pt x="893" y="353"/>
                    <a:pt x="893" y="353"/>
                    <a:pt x="893" y="353"/>
                  </a:cubicBezTo>
                  <a:lnTo>
                    <a:pt x="893" y="353"/>
                  </a:lnTo>
                  <a:lnTo>
                    <a:pt x="893" y="353"/>
                  </a:lnTo>
                  <a:cubicBezTo>
                    <a:pt x="893" y="353"/>
                    <a:pt x="893" y="353"/>
                    <a:pt x="893" y="354"/>
                  </a:cubicBezTo>
                  <a:cubicBezTo>
                    <a:pt x="893" y="354"/>
                    <a:pt x="893" y="354"/>
                    <a:pt x="893" y="354"/>
                  </a:cubicBezTo>
                  <a:cubicBezTo>
                    <a:pt x="893" y="354"/>
                    <a:pt x="893" y="354"/>
                    <a:pt x="893" y="354"/>
                  </a:cubicBezTo>
                  <a:lnTo>
                    <a:pt x="893" y="354"/>
                  </a:lnTo>
                  <a:lnTo>
                    <a:pt x="893" y="354"/>
                  </a:lnTo>
                  <a:lnTo>
                    <a:pt x="893" y="354"/>
                  </a:lnTo>
                  <a:lnTo>
                    <a:pt x="893" y="354"/>
                  </a:lnTo>
                  <a:cubicBezTo>
                    <a:pt x="893" y="354"/>
                    <a:pt x="893" y="354"/>
                    <a:pt x="893" y="354"/>
                  </a:cubicBezTo>
                  <a:cubicBezTo>
                    <a:pt x="893" y="354"/>
                    <a:pt x="893" y="354"/>
                    <a:pt x="893" y="354"/>
                  </a:cubicBezTo>
                  <a:lnTo>
                    <a:pt x="893" y="354"/>
                  </a:lnTo>
                  <a:cubicBezTo>
                    <a:pt x="893" y="354"/>
                    <a:pt x="893" y="354"/>
                    <a:pt x="893" y="354"/>
                  </a:cubicBezTo>
                  <a:lnTo>
                    <a:pt x="893" y="354"/>
                  </a:lnTo>
                  <a:lnTo>
                    <a:pt x="893" y="354"/>
                  </a:lnTo>
                  <a:cubicBezTo>
                    <a:pt x="893" y="354"/>
                    <a:pt x="893" y="354"/>
                    <a:pt x="893" y="354"/>
                  </a:cubicBezTo>
                  <a:lnTo>
                    <a:pt x="893" y="354"/>
                  </a:lnTo>
                  <a:lnTo>
                    <a:pt x="893" y="354"/>
                  </a:lnTo>
                  <a:cubicBezTo>
                    <a:pt x="893" y="354"/>
                    <a:pt x="893" y="354"/>
                    <a:pt x="893" y="354"/>
                  </a:cubicBezTo>
                  <a:lnTo>
                    <a:pt x="893" y="354"/>
                  </a:lnTo>
                  <a:lnTo>
                    <a:pt x="893" y="354"/>
                  </a:lnTo>
                  <a:cubicBezTo>
                    <a:pt x="893" y="354"/>
                    <a:pt x="893" y="354"/>
                    <a:pt x="893" y="354"/>
                  </a:cubicBezTo>
                  <a:lnTo>
                    <a:pt x="893" y="354"/>
                  </a:lnTo>
                  <a:lnTo>
                    <a:pt x="893" y="354"/>
                  </a:lnTo>
                  <a:lnTo>
                    <a:pt x="893" y="354"/>
                  </a:lnTo>
                  <a:cubicBezTo>
                    <a:pt x="893" y="354"/>
                    <a:pt x="893" y="354"/>
                    <a:pt x="893" y="354"/>
                  </a:cubicBezTo>
                  <a:cubicBezTo>
                    <a:pt x="893" y="355"/>
                    <a:pt x="893" y="355"/>
                    <a:pt x="893" y="355"/>
                  </a:cubicBezTo>
                  <a:lnTo>
                    <a:pt x="893" y="355"/>
                  </a:lnTo>
                  <a:lnTo>
                    <a:pt x="893" y="355"/>
                  </a:lnTo>
                  <a:lnTo>
                    <a:pt x="893" y="355"/>
                  </a:lnTo>
                  <a:cubicBezTo>
                    <a:pt x="893" y="355"/>
                    <a:pt x="893" y="355"/>
                    <a:pt x="893" y="355"/>
                  </a:cubicBezTo>
                  <a:lnTo>
                    <a:pt x="893" y="355"/>
                  </a:lnTo>
                  <a:cubicBezTo>
                    <a:pt x="893" y="355"/>
                    <a:pt x="893" y="355"/>
                    <a:pt x="893" y="355"/>
                  </a:cubicBezTo>
                  <a:cubicBezTo>
                    <a:pt x="893" y="355"/>
                    <a:pt x="893" y="355"/>
                    <a:pt x="893" y="355"/>
                  </a:cubicBezTo>
                  <a:cubicBezTo>
                    <a:pt x="893" y="355"/>
                    <a:pt x="893" y="355"/>
                    <a:pt x="893" y="355"/>
                  </a:cubicBezTo>
                  <a:lnTo>
                    <a:pt x="893" y="355"/>
                  </a:lnTo>
                  <a:cubicBezTo>
                    <a:pt x="893" y="355"/>
                    <a:pt x="893" y="355"/>
                    <a:pt x="893" y="355"/>
                  </a:cubicBezTo>
                  <a:cubicBezTo>
                    <a:pt x="893" y="355"/>
                    <a:pt x="893" y="355"/>
                    <a:pt x="893" y="355"/>
                  </a:cubicBezTo>
                  <a:lnTo>
                    <a:pt x="893" y="356"/>
                  </a:lnTo>
                  <a:lnTo>
                    <a:pt x="893" y="356"/>
                  </a:lnTo>
                  <a:lnTo>
                    <a:pt x="893" y="356"/>
                  </a:lnTo>
                  <a:lnTo>
                    <a:pt x="893" y="356"/>
                  </a:lnTo>
                  <a:cubicBezTo>
                    <a:pt x="893" y="356"/>
                    <a:pt x="893" y="356"/>
                    <a:pt x="893" y="356"/>
                  </a:cubicBezTo>
                  <a:cubicBezTo>
                    <a:pt x="893" y="356"/>
                    <a:pt x="893" y="356"/>
                    <a:pt x="893" y="356"/>
                  </a:cubicBezTo>
                  <a:lnTo>
                    <a:pt x="893" y="356"/>
                  </a:lnTo>
                  <a:lnTo>
                    <a:pt x="893" y="356"/>
                  </a:lnTo>
                  <a:lnTo>
                    <a:pt x="893" y="356"/>
                  </a:lnTo>
                  <a:lnTo>
                    <a:pt x="893" y="356"/>
                  </a:lnTo>
                  <a:lnTo>
                    <a:pt x="893" y="356"/>
                  </a:lnTo>
                  <a:cubicBezTo>
                    <a:pt x="893" y="357"/>
                    <a:pt x="893" y="359"/>
                    <a:pt x="893" y="361"/>
                  </a:cubicBezTo>
                  <a:lnTo>
                    <a:pt x="893" y="361"/>
                  </a:lnTo>
                  <a:lnTo>
                    <a:pt x="893" y="361"/>
                  </a:lnTo>
                  <a:lnTo>
                    <a:pt x="893" y="361"/>
                  </a:lnTo>
                  <a:cubicBezTo>
                    <a:pt x="893" y="361"/>
                    <a:pt x="893" y="361"/>
                    <a:pt x="893" y="361"/>
                  </a:cubicBezTo>
                  <a:lnTo>
                    <a:pt x="893" y="361"/>
                  </a:lnTo>
                  <a:cubicBezTo>
                    <a:pt x="893" y="361"/>
                    <a:pt x="893" y="361"/>
                    <a:pt x="893" y="361"/>
                  </a:cubicBezTo>
                  <a:cubicBezTo>
                    <a:pt x="893" y="361"/>
                    <a:pt x="893" y="361"/>
                    <a:pt x="893" y="361"/>
                  </a:cubicBezTo>
                  <a:cubicBezTo>
                    <a:pt x="893" y="361"/>
                    <a:pt x="893" y="361"/>
                    <a:pt x="893" y="361"/>
                  </a:cubicBezTo>
                  <a:cubicBezTo>
                    <a:pt x="893" y="361"/>
                    <a:pt x="893" y="361"/>
                    <a:pt x="893" y="361"/>
                  </a:cubicBezTo>
                  <a:lnTo>
                    <a:pt x="893" y="361"/>
                  </a:lnTo>
                  <a:cubicBezTo>
                    <a:pt x="893" y="361"/>
                    <a:pt x="893" y="361"/>
                    <a:pt x="893" y="361"/>
                  </a:cubicBezTo>
                  <a:cubicBezTo>
                    <a:pt x="893" y="361"/>
                    <a:pt x="893" y="361"/>
                    <a:pt x="893" y="361"/>
                  </a:cubicBezTo>
                  <a:lnTo>
                    <a:pt x="893" y="361"/>
                  </a:lnTo>
                  <a:cubicBezTo>
                    <a:pt x="892" y="365"/>
                    <a:pt x="890" y="368"/>
                    <a:pt x="888" y="371"/>
                  </a:cubicBezTo>
                  <a:cubicBezTo>
                    <a:pt x="888" y="371"/>
                    <a:pt x="888" y="371"/>
                    <a:pt x="888" y="371"/>
                  </a:cubicBezTo>
                  <a:cubicBezTo>
                    <a:pt x="888" y="371"/>
                    <a:pt x="888" y="371"/>
                    <a:pt x="888" y="371"/>
                  </a:cubicBezTo>
                  <a:cubicBezTo>
                    <a:pt x="888" y="371"/>
                    <a:pt x="888" y="371"/>
                    <a:pt x="888" y="371"/>
                  </a:cubicBezTo>
                  <a:cubicBezTo>
                    <a:pt x="888" y="371"/>
                    <a:pt x="888" y="371"/>
                    <a:pt x="888" y="371"/>
                  </a:cubicBezTo>
                  <a:cubicBezTo>
                    <a:pt x="888" y="371"/>
                    <a:pt x="888" y="371"/>
                    <a:pt x="888" y="371"/>
                  </a:cubicBezTo>
                  <a:cubicBezTo>
                    <a:pt x="888" y="371"/>
                    <a:pt x="888" y="371"/>
                    <a:pt x="888" y="371"/>
                  </a:cubicBezTo>
                  <a:cubicBezTo>
                    <a:pt x="888" y="371"/>
                    <a:pt x="888" y="371"/>
                    <a:pt x="888" y="371"/>
                  </a:cubicBezTo>
                  <a:cubicBezTo>
                    <a:pt x="887" y="372"/>
                    <a:pt x="885" y="374"/>
                    <a:pt x="884" y="375"/>
                  </a:cubicBezTo>
                  <a:cubicBezTo>
                    <a:pt x="884" y="375"/>
                    <a:pt x="874" y="382"/>
                    <a:pt x="859" y="394"/>
                  </a:cubicBezTo>
                  <a:cubicBezTo>
                    <a:pt x="864" y="425"/>
                    <a:pt x="867" y="450"/>
                    <a:pt x="867" y="485"/>
                  </a:cubicBezTo>
                  <a:cubicBezTo>
                    <a:pt x="867" y="522"/>
                    <a:pt x="867" y="559"/>
                    <a:pt x="847" y="589"/>
                  </a:cubicBezTo>
                  <a:cubicBezTo>
                    <a:pt x="898" y="658"/>
                    <a:pt x="951" y="749"/>
                    <a:pt x="994" y="848"/>
                  </a:cubicBezTo>
                  <a:cubicBezTo>
                    <a:pt x="1002" y="858"/>
                    <a:pt x="1007" y="869"/>
                    <a:pt x="1010" y="880"/>
                  </a:cubicBezTo>
                  <a:cubicBezTo>
                    <a:pt x="1010" y="882"/>
                    <a:pt x="1010" y="884"/>
                    <a:pt x="1010" y="886"/>
                  </a:cubicBezTo>
                  <a:cubicBezTo>
                    <a:pt x="1057" y="1005"/>
                    <a:pt x="1088" y="1131"/>
                    <a:pt x="1081" y="1241"/>
                  </a:cubicBezTo>
                  <a:cubicBezTo>
                    <a:pt x="1071" y="1390"/>
                    <a:pt x="992" y="1492"/>
                    <a:pt x="852" y="1536"/>
                  </a:cubicBezTo>
                  <a:cubicBezTo>
                    <a:pt x="832" y="1542"/>
                    <a:pt x="809" y="1545"/>
                    <a:pt x="784" y="1545"/>
                  </a:cubicBezTo>
                  <a:close/>
                  <a:moveTo>
                    <a:pt x="69" y="1019"/>
                  </a:moveTo>
                  <a:lnTo>
                    <a:pt x="69" y="1019"/>
                  </a:lnTo>
                  <a:cubicBezTo>
                    <a:pt x="103" y="1122"/>
                    <a:pt x="236" y="1257"/>
                    <a:pt x="408" y="1364"/>
                  </a:cubicBezTo>
                  <a:cubicBezTo>
                    <a:pt x="583" y="1473"/>
                    <a:pt x="748" y="1522"/>
                    <a:pt x="839" y="1494"/>
                  </a:cubicBezTo>
                  <a:cubicBezTo>
                    <a:pt x="961" y="1455"/>
                    <a:pt x="1028" y="1369"/>
                    <a:pt x="1037" y="1238"/>
                  </a:cubicBezTo>
                  <a:cubicBezTo>
                    <a:pt x="1045" y="1123"/>
                    <a:pt x="1007" y="989"/>
                    <a:pt x="953" y="868"/>
                  </a:cubicBezTo>
                  <a:cubicBezTo>
                    <a:pt x="922" y="836"/>
                    <a:pt x="844" y="803"/>
                    <a:pt x="783" y="777"/>
                  </a:cubicBezTo>
                  <a:cubicBezTo>
                    <a:pt x="724" y="752"/>
                    <a:pt x="673" y="730"/>
                    <a:pt x="650" y="707"/>
                  </a:cubicBezTo>
                  <a:cubicBezTo>
                    <a:pt x="589" y="646"/>
                    <a:pt x="643" y="552"/>
                    <a:pt x="668" y="506"/>
                  </a:cubicBezTo>
                  <a:lnTo>
                    <a:pt x="672" y="500"/>
                  </a:lnTo>
                  <a:cubicBezTo>
                    <a:pt x="694" y="462"/>
                    <a:pt x="770" y="402"/>
                    <a:pt x="818" y="367"/>
                  </a:cubicBezTo>
                  <a:cubicBezTo>
                    <a:pt x="820" y="365"/>
                    <a:pt x="822" y="364"/>
                    <a:pt x="825" y="363"/>
                  </a:cubicBezTo>
                  <a:cubicBezTo>
                    <a:pt x="833" y="356"/>
                    <a:pt x="841" y="351"/>
                    <a:pt x="847" y="347"/>
                  </a:cubicBezTo>
                  <a:lnTo>
                    <a:pt x="829" y="237"/>
                  </a:lnTo>
                  <a:cubicBezTo>
                    <a:pt x="791" y="258"/>
                    <a:pt x="738" y="289"/>
                    <a:pt x="687" y="322"/>
                  </a:cubicBezTo>
                  <a:cubicBezTo>
                    <a:pt x="686" y="323"/>
                    <a:pt x="685" y="325"/>
                    <a:pt x="684" y="326"/>
                  </a:cubicBezTo>
                  <a:cubicBezTo>
                    <a:pt x="680" y="329"/>
                    <a:pt x="676" y="331"/>
                    <a:pt x="672" y="331"/>
                  </a:cubicBezTo>
                  <a:cubicBezTo>
                    <a:pt x="608" y="373"/>
                    <a:pt x="549" y="417"/>
                    <a:pt x="529" y="446"/>
                  </a:cubicBezTo>
                  <a:cubicBezTo>
                    <a:pt x="529" y="446"/>
                    <a:pt x="529" y="446"/>
                    <a:pt x="529" y="446"/>
                  </a:cubicBezTo>
                  <a:cubicBezTo>
                    <a:pt x="529" y="447"/>
                    <a:pt x="528" y="447"/>
                    <a:pt x="528" y="448"/>
                  </a:cubicBezTo>
                  <a:cubicBezTo>
                    <a:pt x="493" y="502"/>
                    <a:pt x="473" y="565"/>
                    <a:pt x="457" y="620"/>
                  </a:cubicBezTo>
                  <a:cubicBezTo>
                    <a:pt x="441" y="672"/>
                    <a:pt x="426" y="722"/>
                    <a:pt x="400" y="756"/>
                  </a:cubicBezTo>
                  <a:cubicBezTo>
                    <a:pt x="372" y="793"/>
                    <a:pt x="310" y="823"/>
                    <a:pt x="245" y="856"/>
                  </a:cubicBezTo>
                  <a:cubicBezTo>
                    <a:pt x="154" y="901"/>
                    <a:pt x="52" y="952"/>
                    <a:pt x="66" y="1011"/>
                  </a:cubicBezTo>
                  <a:cubicBezTo>
                    <a:pt x="67" y="1013"/>
                    <a:pt x="68" y="1016"/>
                    <a:pt x="68" y="1019"/>
                  </a:cubicBezTo>
                  <a:cubicBezTo>
                    <a:pt x="69" y="1019"/>
                    <a:pt x="69" y="1019"/>
                    <a:pt x="69" y="1019"/>
                  </a:cubicBezTo>
                  <a:close/>
                  <a:moveTo>
                    <a:pt x="62" y="756"/>
                  </a:moveTo>
                  <a:lnTo>
                    <a:pt x="62" y="756"/>
                  </a:lnTo>
                  <a:cubicBezTo>
                    <a:pt x="50" y="793"/>
                    <a:pt x="44" y="831"/>
                    <a:pt x="44" y="871"/>
                  </a:cubicBezTo>
                  <a:cubicBezTo>
                    <a:pt x="44" y="892"/>
                    <a:pt x="44" y="910"/>
                    <a:pt x="47" y="931"/>
                  </a:cubicBezTo>
                  <a:cubicBezTo>
                    <a:pt x="85" y="886"/>
                    <a:pt x="158" y="850"/>
                    <a:pt x="225" y="817"/>
                  </a:cubicBezTo>
                  <a:cubicBezTo>
                    <a:pt x="283" y="788"/>
                    <a:pt x="343" y="758"/>
                    <a:pt x="365" y="729"/>
                  </a:cubicBezTo>
                  <a:cubicBezTo>
                    <a:pt x="386" y="701"/>
                    <a:pt x="399" y="658"/>
                    <a:pt x="414" y="607"/>
                  </a:cubicBezTo>
                  <a:cubicBezTo>
                    <a:pt x="429" y="560"/>
                    <a:pt x="445" y="507"/>
                    <a:pt x="472" y="457"/>
                  </a:cubicBezTo>
                  <a:cubicBezTo>
                    <a:pt x="399" y="460"/>
                    <a:pt x="331" y="480"/>
                    <a:pt x="271" y="512"/>
                  </a:cubicBezTo>
                  <a:cubicBezTo>
                    <a:pt x="267" y="516"/>
                    <a:pt x="262" y="520"/>
                    <a:pt x="256" y="520"/>
                  </a:cubicBezTo>
                  <a:cubicBezTo>
                    <a:pt x="169" y="571"/>
                    <a:pt x="102" y="647"/>
                    <a:pt x="68" y="738"/>
                  </a:cubicBezTo>
                  <a:cubicBezTo>
                    <a:pt x="68" y="740"/>
                    <a:pt x="68" y="742"/>
                    <a:pt x="68" y="743"/>
                  </a:cubicBezTo>
                  <a:cubicBezTo>
                    <a:pt x="67" y="748"/>
                    <a:pt x="65" y="753"/>
                    <a:pt x="62" y="756"/>
                  </a:cubicBezTo>
                  <a:close/>
                  <a:moveTo>
                    <a:pt x="717" y="511"/>
                  </a:moveTo>
                  <a:lnTo>
                    <a:pt x="717" y="511"/>
                  </a:lnTo>
                  <a:cubicBezTo>
                    <a:pt x="714" y="515"/>
                    <a:pt x="712" y="519"/>
                    <a:pt x="710" y="522"/>
                  </a:cubicBezTo>
                  <a:lnTo>
                    <a:pt x="707" y="528"/>
                  </a:lnTo>
                  <a:cubicBezTo>
                    <a:pt x="685" y="567"/>
                    <a:pt x="644" y="639"/>
                    <a:pt x="681" y="676"/>
                  </a:cubicBezTo>
                  <a:cubicBezTo>
                    <a:pt x="698" y="693"/>
                    <a:pt x="750" y="715"/>
                    <a:pt x="800" y="736"/>
                  </a:cubicBezTo>
                  <a:cubicBezTo>
                    <a:pt x="841" y="753"/>
                    <a:pt x="881" y="771"/>
                    <a:pt x="916" y="790"/>
                  </a:cubicBezTo>
                  <a:cubicBezTo>
                    <a:pt x="846" y="653"/>
                    <a:pt x="763" y="543"/>
                    <a:pt x="717" y="511"/>
                  </a:cubicBezTo>
                  <a:close/>
                  <a:moveTo>
                    <a:pt x="74" y="272"/>
                  </a:moveTo>
                  <a:lnTo>
                    <a:pt x="74" y="272"/>
                  </a:lnTo>
                  <a:cubicBezTo>
                    <a:pt x="81" y="313"/>
                    <a:pt x="88" y="358"/>
                    <a:pt x="89" y="382"/>
                  </a:cubicBezTo>
                  <a:cubicBezTo>
                    <a:pt x="90" y="421"/>
                    <a:pt x="82" y="537"/>
                    <a:pt x="76" y="627"/>
                  </a:cubicBezTo>
                  <a:cubicBezTo>
                    <a:pt x="115" y="570"/>
                    <a:pt x="168" y="521"/>
                    <a:pt x="231" y="484"/>
                  </a:cubicBezTo>
                  <a:cubicBezTo>
                    <a:pt x="224" y="452"/>
                    <a:pt x="191" y="303"/>
                    <a:pt x="175" y="262"/>
                  </a:cubicBezTo>
                  <a:cubicBezTo>
                    <a:pt x="173" y="255"/>
                    <a:pt x="170" y="249"/>
                    <a:pt x="167" y="242"/>
                  </a:cubicBezTo>
                  <a:cubicBezTo>
                    <a:pt x="152" y="263"/>
                    <a:pt x="127" y="276"/>
                    <a:pt x="99" y="276"/>
                  </a:cubicBezTo>
                  <a:cubicBezTo>
                    <a:pt x="90" y="276"/>
                    <a:pt x="82" y="275"/>
                    <a:pt x="74" y="272"/>
                  </a:cubicBezTo>
                  <a:close/>
                  <a:moveTo>
                    <a:pt x="752" y="482"/>
                  </a:moveTo>
                  <a:lnTo>
                    <a:pt x="752" y="482"/>
                  </a:lnTo>
                  <a:cubicBezTo>
                    <a:pt x="771" y="498"/>
                    <a:pt x="794" y="521"/>
                    <a:pt x="817" y="550"/>
                  </a:cubicBezTo>
                  <a:cubicBezTo>
                    <a:pt x="823" y="532"/>
                    <a:pt x="823" y="510"/>
                    <a:pt x="823" y="485"/>
                  </a:cubicBezTo>
                  <a:cubicBezTo>
                    <a:pt x="823" y="462"/>
                    <a:pt x="822" y="444"/>
                    <a:pt x="819" y="424"/>
                  </a:cubicBezTo>
                  <a:cubicBezTo>
                    <a:pt x="797" y="442"/>
                    <a:pt x="772" y="463"/>
                    <a:pt x="752" y="482"/>
                  </a:cubicBezTo>
                  <a:close/>
                  <a:moveTo>
                    <a:pt x="549" y="96"/>
                  </a:moveTo>
                  <a:lnTo>
                    <a:pt x="549" y="96"/>
                  </a:lnTo>
                  <a:cubicBezTo>
                    <a:pt x="407" y="96"/>
                    <a:pt x="290" y="256"/>
                    <a:pt x="277" y="460"/>
                  </a:cubicBezTo>
                  <a:cubicBezTo>
                    <a:pt x="325" y="438"/>
                    <a:pt x="377" y="423"/>
                    <a:pt x="433" y="416"/>
                  </a:cubicBezTo>
                  <a:cubicBezTo>
                    <a:pt x="463" y="318"/>
                    <a:pt x="522" y="258"/>
                    <a:pt x="587" y="258"/>
                  </a:cubicBezTo>
                  <a:cubicBezTo>
                    <a:pt x="610" y="258"/>
                    <a:pt x="641" y="260"/>
                    <a:pt x="669" y="281"/>
                  </a:cubicBezTo>
                  <a:cubicBezTo>
                    <a:pt x="699" y="262"/>
                    <a:pt x="728" y="245"/>
                    <a:pt x="753" y="230"/>
                  </a:cubicBezTo>
                  <a:cubicBezTo>
                    <a:pt x="701" y="144"/>
                    <a:pt x="627" y="96"/>
                    <a:pt x="549" y="96"/>
                  </a:cubicBezTo>
                  <a:close/>
                  <a:moveTo>
                    <a:pt x="587" y="302"/>
                  </a:moveTo>
                  <a:lnTo>
                    <a:pt x="587" y="302"/>
                  </a:lnTo>
                  <a:cubicBezTo>
                    <a:pt x="546" y="302"/>
                    <a:pt x="505" y="344"/>
                    <a:pt x="480" y="412"/>
                  </a:cubicBezTo>
                  <a:cubicBezTo>
                    <a:pt x="487" y="412"/>
                    <a:pt x="493" y="412"/>
                    <a:pt x="500" y="412"/>
                  </a:cubicBezTo>
                  <a:cubicBezTo>
                    <a:pt x="525" y="382"/>
                    <a:pt x="574" y="344"/>
                    <a:pt x="628" y="308"/>
                  </a:cubicBezTo>
                  <a:cubicBezTo>
                    <a:pt x="617" y="304"/>
                    <a:pt x="603" y="302"/>
                    <a:pt x="587" y="302"/>
                  </a:cubicBezTo>
                  <a:close/>
                  <a:moveTo>
                    <a:pt x="61" y="208"/>
                  </a:moveTo>
                  <a:lnTo>
                    <a:pt x="61" y="208"/>
                  </a:lnTo>
                  <a:cubicBezTo>
                    <a:pt x="68" y="222"/>
                    <a:pt x="83" y="232"/>
                    <a:pt x="99" y="232"/>
                  </a:cubicBezTo>
                  <a:cubicBezTo>
                    <a:pt x="122" y="232"/>
                    <a:pt x="141" y="213"/>
                    <a:pt x="141" y="190"/>
                  </a:cubicBezTo>
                  <a:cubicBezTo>
                    <a:pt x="141" y="187"/>
                    <a:pt x="141" y="184"/>
                    <a:pt x="141" y="181"/>
                  </a:cubicBezTo>
                  <a:cubicBezTo>
                    <a:pt x="136" y="172"/>
                    <a:pt x="133" y="166"/>
                    <a:pt x="132" y="163"/>
                  </a:cubicBezTo>
                  <a:cubicBezTo>
                    <a:pt x="124" y="153"/>
                    <a:pt x="112" y="147"/>
                    <a:pt x="99" y="147"/>
                  </a:cubicBezTo>
                  <a:cubicBezTo>
                    <a:pt x="76" y="147"/>
                    <a:pt x="58" y="165"/>
                    <a:pt x="57" y="187"/>
                  </a:cubicBezTo>
                  <a:cubicBezTo>
                    <a:pt x="58" y="191"/>
                    <a:pt x="59" y="199"/>
                    <a:pt x="61" y="208"/>
                  </a:cubicBezTo>
                  <a:close/>
                  <a:moveTo>
                    <a:pt x="286" y="147"/>
                  </a:moveTo>
                  <a:lnTo>
                    <a:pt x="286" y="147"/>
                  </a:lnTo>
                  <a:lnTo>
                    <a:pt x="309" y="206"/>
                  </a:lnTo>
                  <a:cubicBezTo>
                    <a:pt x="334" y="166"/>
                    <a:pt x="364" y="132"/>
                    <a:pt x="398" y="106"/>
                  </a:cubicBezTo>
                  <a:lnTo>
                    <a:pt x="352" y="83"/>
                  </a:lnTo>
                  <a:cubicBezTo>
                    <a:pt x="348" y="117"/>
                    <a:pt x="320" y="144"/>
                    <a:pt x="286" y="147"/>
                  </a:cubicBezTo>
                  <a:close/>
                  <a:moveTo>
                    <a:pt x="279" y="44"/>
                  </a:moveTo>
                  <a:lnTo>
                    <a:pt x="279" y="44"/>
                  </a:lnTo>
                  <a:cubicBezTo>
                    <a:pt x="263" y="44"/>
                    <a:pt x="250" y="57"/>
                    <a:pt x="250" y="74"/>
                  </a:cubicBezTo>
                  <a:cubicBezTo>
                    <a:pt x="250" y="90"/>
                    <a:pt x="263" y="103"/>
                    <a:pt x="279" y="103"/>
                  </a:cubicBezTo>
                  <a:cubicBezTo>
                    <a:pt x="295" y="103"/>
                    <a:pt x="309" y="90"/>
                    <a:pt x="309" y="74"/>
                  </a:cubicBezTo>
                  <a:cubicBezTo>
                    <a:pt x="309" y="57"/>
                    <a:pt x="295" y="44"/>
                    <a:pt x="279" y="44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266B6073-B52F-45D3-B3C0-70E8AAD64393}"/>
              </a:ext>
            </a:extLst>
          </p:cNvPr>
          <p:cNvGrpSpPr>
            <a:grpSpLocks noChangeAspect="1"/>
          </p:cNvGrpSpPr>
          <p:nvPr/>
        </p:nvGrpSpPr>
        <p:grpSpPr>
          <a:xfrm>
            <a:off x="5107184" y="3662659"/>
            <a:ext cx="565258" cy="565258"/>
            <a:chOff x="10348293" y="2755361"/>
            <a:chExt cx="360000" cy="360000"/>
          </a:xfrm>
        </p:grpSpPr>
        <p:sp>
          <p:nvSpPr>
            <p:cNvPr id="20" name="Freihandform 3966">
              <a:extLst>
                <a:ext uri="{FF2B5EF4-FFF2-40B4-BE49-F238E27FC236}">
                  <a16:creationId xmlns:a16="http://schemas.microsoft.com/office/drawing/2014/main" id="{08EC425E-7BA8-4C5C-840E-4A5851CC3525}"/>
                </a:ext>
              </a:extLst>
            </p:cNvPr>
            <p:cNvSpPr/>
            <p:nvPr/>
          </p:nvSpPr>
          <p:spPr>
            <a:xfrm>
              <a:off x="10348293" y="2755361"/>
              <a:ext cx="360000" cy="360000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chemeClr val="accent1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4035C815-BFD0-4AB2-AC01-6A7D9682C715}"/>
                </a:ext>
              </a:extLst>
            </p:cNvPr>
            <p:cNvGrpSpPr/>
            <p:nvPr/>
          </p:nvGrpSpPr>
          <p:grpSpPr>
            <a:xfrm>
              <a:off x="10417818" y="2847311"/>
              <a:ext cx="244436" cy="186166"/>
              <a:chOff x="8399769" y="2786119"/>
              <a:chExt cx="244436" cy="186166"/>
            </a:xfrm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DD8EC322-F9F1-4260-AA62-446EE42BEE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99769" y="2786119"/>
                <a:ext cx="244436" cy="186166"/>
              </a:xfrm>
              <a:custGeom>
                <a:avLst/>
                <a:gdLst>
                  <a:gd name="T0" fmla="*/ 165 w 1556"/>
                  <a:gd name="T1" fmla="*/ 1146 h 1146"/>
                  <a:gd name="T2" fmla="*/ 165 w 1556"/>
                  <a:gd name="T3" fmla="*/ 1146 h 1146"/>
                  <a:gd name="T4" fmla="*/ 80 w 1556"/>
                  <a:gd name="T5" fmla="*/ 1121 h 1146"/>
                  <a:gd name="T6" fmla="*/ 11 w 1556"/>
                  <a:gd name="T7" fmla="*/ 995 h 1146"/>
                  <a:gd name="T8" fmla="*/ 2 w 1556"/>
                  <a:gd name="T9" fmla="*/ 335 h 1146"/>
                  <a:gd name="T10" fmla="*/ 111 w 1556"/>
                  <a:gd name="T11" fmla="*/ 89 h 1146"/>
                  <a:gd name="T12" fmla="*/ 368 w 1556"/>
                  <a:gd name="T13" fmla="*/ 13 h 1146"/>
                  <a:gd name="T14" fmla="*/ 1388 w 1556"/>
                  <a:gd name="T15" fmla="*/ 97 h 1146"/>
                  <a:gd name="T16" fmla="*/ 1528 w 1556"/>
                  <a:gd name="T17" fmla="*/ 173 h 1146"/>
                  <a:gd name="T18" fmla="*/ 1523 w 1556"/>
                  <a:gd name="T19" fmla="*/ 332 h 1146"/>
                  <a:gd name="T20" fmla="*/ 825 w 1556"/>
                  <a:gd name="T21" fmla="*/ 823 h 1146"/>
                  <a:gd name="T22" fmla="*/ 224 w 1556"/>
                  <a:gd name="T23" fmla="*/ 1135 h 1146"/>
                  <a:gd name="T24" fmla="*/ 165 w 1556"/>
                  <a:gd name="T25" fmla="*/ 1146 h 1146"/>
                  <a:gd name="T26" fmla="*/ 321 w 1556"/>
                  <a:gd name="T27" fmla="*/ 54 h 1146"/>
                  <a:gd name="T28" fmla="*/ 321 w 1556"/>
                  <a:gd name="T29" fmla="*/ 54 h 1146"/>
                  <a:gd name="T30" fmla="*/ 140 w 1556"/>
                  <a:gd name="T31" fmla="*/ 122 h 1146"/>
                  <a:gd name="T32" fmla="*/ 46 w 1556"/>
                  <a:gd name="T33" fmla="*/ 334 h 1146"/>
                  <a:gd name="T34" fmla="*/ 55 w 1556"/>
                  <a:gd name="T35" fmla="*/ 995 h 1146"/>
                  <a:gd name="T36" fmla="*/ 105 w 1556"/>
                  <a:gd name="T37" fmla="*/ 1085 h 1146"/>
                  <a:gd name="T38" fmla="*/ 207 w 1556"/>
                  <a:gd name="T39" fmla="*/ 1094 h 1146"/>
                  <a:gd name="T40" fmla="*/ 804 w 1556"/>
                  <a:gd name="T41" fmla="*/ 784 h 1146"/>
                  <a:gd name="T42" fmla="*/ 810 w 1556"/>
                  <a:gd name="T43" fmla="*/ 781 h 1146"/>
                  <a:gd name="T44" fmla="*/ 1486 w 1556"/>
                  <a:gd name="T45" fmla="*/ 308 h 1146"/>
                  <a:gd name="T46" fmla="*/ 1489 w 1556"/>
                  <a:gd name="T47" fmla="*/ 195 h 1146"/>
                  <a:gd name="T48" fmla="*/ 1390 w 1556"/>
                  <a:gd name="T49" fmla="*/ 141 h 1146"/>
                  <a:gd name="T50" fmla="*/ 362 w 1556"/>
                  <a:gd name="T51" fmla="*/ 57 h 1146"/>
                  <a:gd name="T52" fmla="*/ 321 w 1556"/>
                  <a:gd name="T53" fmla="*/ 54 h 1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56" h="1146">
                    <a:moveTo>
                      <a:pt x="165" y="1146"/>
                    </a:moveTo>
                    <a:lnTo>
                      <a:pt x="165" y="1146"/>
                    </a:lnTo>
                    <a:cubicBezTo>
                      <a:pt x="135" y="1146"/>
                      <a:pt x="106" y="1138"/>
                      <a:pt x="80" y="1121"/>
                    </a:cubicBezTo>
                    <a:cubicBezTo>
                      <a:pt x="38" y="1093"/>
                      <a:pt x="12" y="1046"/>
                      <a:pt x="11" y="995"/>
                    </a:cubicBezTo>
                    <a:lnTo>
                      <a:pt x="2" y="335"/>
                    </a:lnTo>
                    <a:cubicBezTo>
                      <a:pt x="0" y="241"/>
                      <a:pt x="40" y="151"/>
                      <a:pt x="111" y="89"/>
                    </a:cubicBezTo>
                    <a:cubicBezTo>
                      <a:pt x="181" y="27"/>
                      <a:pt x="275" y="0"/>
                      <a:pt x="368" y="13"/>
                    </a:cubicBezTo>
                    <a:cubicBezTo>
                      <a:pt x="665" y="57"/>
                      <a:pt x="1095" y="113"/>
                      <a:pt x="1388" y="97"/>
                    </a:cubicBezTo>
                    <a:cubicBezTo>
                      <a:pt x="1445" y="94"/>
                      <a:pt x="1499" y="123"/>
                      <a:pt x="1528" y="173"/>
                    </a:cubicBezTo>
                    <a:cubicBezTo>
                      <a:pt x="1556" y="223"/>
                      <a:pt x="1555" y="284"/>
                      <a:pt x="1523" y="332"/>
                    </a:cubicBezTo>
                    <a:cubicBezTo>
                      <a:pt x="1409" y="506"/>
                      <a:pt x="1195" y="731"/>
                      <a:pt x="825" y="823"/>
                    </a:cubicBezTo>
                    <a:cubicBezTo>
                      <a:pt x="606" y="965"/>
                      <a:pt x="377" y="1071"/>
                      <a:pt x="224" y="1135"/>
                    </a:cubicBezTo>
                    <a:cubicBezTo>
                      <a:pt x="205" y="1143"/>
                      <a:pt x="185" y="1146"/>
                      <a:pt x="165" y="1146"/>
                    </a:cubicBezTo>
                    <a:close/>
                    <a:moveTo>
                      <a:pt x="321" y="54"/>
                    </a:moveTo>
                    <a:lnTo>
                      <a:pt x="321" y="54"/>
                    </a:lnTo>
                    <a:cubicBezTo>
                      <a:pt x="255" y="54"/>
                      <a:pt x="190" y="78"/>
                      <a:pt x="140" y="122"/>
                    </a:cubicBezTo>
                    <a:cubicBezTo>
                      <a:pt x="79" y="176"/>
                      <a:pt x="45" y="253"/>
                      <a:pt x="46" y="334"/>
                    </a:cubicBezTo>
                    <a:lnTo>
                      <a:pt x="55" y="995"/>
                    </a:lnTo>
                    <a:cubicBezTo>
                      <a:pt x="56" y="1032"/>
                      <a:pt x="74" y="1064"/>
                      <a:pt x="105" y="1085"/>
                    </a:cubicBezTo>
                    <a:cubicBezTo>
                      <a:pt x="135" y="1105"/>
                      <a:pt x="173" y="1108"/>
                      <a:pt x="207" y="1094"/>
                    </a:cubicBezTo>
                    <a:cubicBezTo>
                      <a:pt x="359" y="1031"/>
                      <a:pt x="587" y="925"/>
                      <a:pt x="804" y="784"/>
                    </a:cubicBezTo>
                    <a:cubicBezTo>
                      <a:pt x="806" y="783"/>
                      <a:pt x="808" y="782"/>
                      <a:pt x="810" y="781"/>
                    </a:cubicBezTo>
                    <a:cubicBezTo>
                      <a:pt x="1169" y="693"/>
                      <a:pt x="1376" y="475"/>
                      <a:pt x="1486" y="308"/>
                    </a:cubicBezTo>
                    <a:cubicBezTo>
                      <a:pt x="1509" y="273"/>
                      <a:pt x="1510" y="231"/>
                      <a:pt x="1489" y="195"/>
                    </a:cubicBezTo>
                    <a:cubicBezTo>
                      <a:pt x="1469" y="159"/>
                      <a:pt x="1432" y="139"/>
                      <a:pt x="1390" y="141"/>
                    </a:cubicBezTo>
                    <a:cubicBezTo>
                      <a:pt x="1093" y="157"/>
                      <a:pt x="661" y="101"/>
                      <a:pt x="362" y="57"/>
                    </a:cubicBezTo>
                    <a:cubicBezTo>
                      <a:pt x="348" y="55"/>
                      <a:pt x="335" y="54"/>
                      <a:pt x="321" y="54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67478F0E-2EA8-4DC5-A54B-EBB2448D5E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24027" y="2800365"/>
                <a:ext cx="81269" cy="119794"/>
              </a:xfrm>
              <a:custGeom>
                <a:avLst/>
                <a:gdLst>
                  <a:gd name="T0" fmla="*/ 25 w 518"/>
                  <a:gd name="T1" fmla="*/ 737 h 737"/>
                  <a:gd name="T2" fmla="*/ 25 w 518"/>
                  <a:gd name="T3" fmla="*/ 737 h 737"/>
                  <a:gd name="T4" fmla="*/ 10 w 518"/>
                  <a:gd name="T5" fmla="*/ 732 h 737"/>
                  <a:gd name="T6" fmla="*/ 8 w 518"/>
                  <a:gd name="T7" fmla="*/ 701 h 737"/>
                  <a:gd name="T8" fmla="*/ 54 w 518"/>
                  <a:gd name="T9" fmla="*/ 590 h 737"/>
                  <a:gd name="T10" fmla="*/ 39 w 518"/>
                  <a:gd name="T11" fmla="*/ 222 h 737"/>
                  <a:gd name="T12" fmla="*/ 55 w 518"/>
                  <a:gd name="T13" fmla="*/ 196 h 737"/>
                  <a:gd name="T14" fmla="*/ 82 w 518"/>
                  <a:gd name="T15" fmla="*/ 212 h 737"/>
                  <a:gd name="T16" fmla="*/ 41 w 518"/>
                  <a:gd name="T17" fmla="*/ 729 h 737"/>
                  <a:gd name="T18" fmla="*/ 25 w 518"/>
                  <a:gd name="T19" fmla="*/ 737 h 737"/>
                  <a:gd name="T20" fmla="*/ 358 w 518"/>
                  <a:gd name="T21" fmla="*/ 481 h 737"/>
                  <a:gd name="T22" fmla="*/ 358 w 518"/>
                  <a:gd name="T23" fmla="*/ 481 h 737"/>
                  <a:gd name="T24" fmla="*/ 342 w 518"/>
                  <a:gd name="T25" fmla="*/ 474 h 737"/>
                  <a:gd name="T26" fmla="*/ 255 w 518"/>
                  <a:gd name="T27" fmla="*/ 384 h 737"/>
                  <a:gd name="T28" fmla="*/ 255 w 518"/>
                  <a:gd name="T29" fmla="*/ 354 h 737"/>
                  <a:gd name="T30" fmla="*/ 315 w 518"/>
                  <a:gd name="T31" fmla="*/ 290 h 737"/>
                  <a:gd name="T32" fmla="*/ 232 w 518"/>
                  <a:gd name="T33" fmla="*/ 208 h 737"/>
                  <a:gd name="T34" fmla="*/ 231 w 518"/>
                  <a:gd name="T35" fmla="*/ 178 h 737"/>
                  <a:gd name="T36" fmla="*/ 288 w 518"/>
                  <a:gd name="T37" fmla="*/ 111 h 737"/>
                  <a:gd name="T38" fmla="*/ 216 w 518"/>
                  <a:gd name="T39" fmla="*/ 39 h 737"/>
                  <a:gd name="T40" fmla="*/ 215 w 518"/>
                  <a:gd name="T41" fmla="*/ 8 h 737"/>
                  <a:gd name="T42" fmla="*/ 246 w 518"/>
                  <a:gd name="T43" fmla="*/ 8 h 737"/>
                  <a:gd name="T44" fmla="*/ 334 w 518"/>
                  <a:gd name="T45" fmla="*/ 94 h 737"/>
                  <a:gd name="T46" fmla="*/ 335 w 518"/>
                  <a:gd name="T47" fmla="*/ 124 h 737"/>
                  <a:gd name="T48" fmla="*/ 277 w 518"/>
                  <a:gd name="T49" fmla="*/ 192 h 737"/>
                  <a:gd name="T50" fmla="*/ 361 w 518"/>
                  <a:gd name="T51" fmla="*/ 274 h 737"/>
                  <a:gd name="T52" fmla="*/ 361 w 518"/>
                  <a:gd name="T53" fmla="*/ 305 h 737"/>
                  <a:gd name="T54" fmla="*/ 301 w 518"/>
                  <a:gd name="T55" fmla="*/ 369 h 737"/>
                  <a:gd name="T56" fmla="*/ 373 w 518"/>
                  <a:gd name="T57" fmla="*/ 444 h 737"/>
                  <a:gd name="T58" fmla="*/ 373 w 518"/>
                  <a:gd name="T59" fmla="*/ 475 h 737"/>
                  <a:gd name="T60" fmla="*/ 358 w 518"/>
                  <a:gd name="T61" fmla="*/ 481 h 737"/>
                  <a:gd name="T62" fmla="*/ 494 w 518"/>
                  <a:gd name="T63" fmla="*/ 263 h 737"/>
                  <a:gd name="T64" fmla="*/ 494 w 518"/>
                  <a:gd name="T65" fmla="*/ 263 h 737"/>
                  <a:gd name="T66" fmla="*/ 479 w 518"/>
                  <a:gd name="T67" fmla="*/ 257 h 737"/>
                  <a:gd name="T68" fmla="*/ 412 w 518"/>
                  <a:gd name="T69" fmla="*/ 193 h 737"/>
                  <a:gd name="T70" fmla="*/ 410 w 518"/>
                  <a:gd name="T71" fmla="*/ 162 h 737"/>
                  <a:gd name="T72" fmla="*/ 461 w 518"/>
                  <a:gd name="T73" fmla="*/ 105 h 737"/>
                  <a:gd name="T74" fmla="*/ 405 w 518"/>
                  <a:gd name="T75" fmla="*/ 48 h 737"/>
                  <a:gd name="T76" fmla="*/ 406 w 518"/>
                  <a:gd name="T77" fmla="*/ 17 h 737"/>
                  <a:gd name="T78" fmla="*/ 437 w 518"/>
                  <a:gd name="T79" fmla="*/ 18 h 737"/>
                  <a:gd name="T80" fmla="*/ 506 w 518"/>
                  <a:gd name="T81" fmla="*/ 88 h 737"/>
                  <a:gd name="T82" fmla="*/ 507 w 518"/>
                  <a:gd name="T83" fmla="*/ 118 h 737"/>
                  <a:gd name="T84" fmla="*/ 457 w 518"/>
                  <a:gd name="T85" fmla="*/ 176 h 737"/>
                  <a:gd name="T86" fmla="*/ 509 w 518"/>
                  <a:gd name="T87" fmla="*/ 226 h 737"/>
                  <a:gd name="T88" fmla="*/ 510 w 518"/>
                  <a:gd name="T89" fmla="*/ 257 h 737"/>
                  <a:gd name="T90" fmla="*/ 494 w 518"/>
                  <a:gd name="T91" fmla="*/ 263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18" h="737">
                    <a:moveTo>
                      <a:pt x="25" y="737"/>
                    </a:moveTo>
                    <a:lnTo>
                      <a:pt x="25" y="737"/>
                    </a:lnTo>
                    <a:cubicBezTo>
                      <a:pt x="20" y="737"/>
                      <a:pt x="15" y="735"/>
                      <a:pt x="10" y="732"/>
                    </a:cubicBezTo>
                    <a:cubicBezTo>
                      <a:pt x="1" y="724"/>
                      <a:pt x="0" y="710"/>
                      <a:pt x="8" y="701"/>
                    </a:cubicBezTo>
                    <a:cubicBezTo>
                      <a:pt x="8" y="700"/>
                      <a:pt x="36" y="666"/>
                      <a:pt x="54" y="590"/>
                    </a:cubicBezTo>
                    <a:cubicBezTo>
                      <a:pt x="71" y="520"/>
                      <a:pt x="81" y="399"/>
                      <a:pt x="39" y="222"/>
                    </a:cubicBezTo>
                    <a:cubicBezTo>
                      <a:pt x="36" y="210"/>
                      <a:pt x="44" y="199"/>
                      <a:pt x="55" y="196"/>
                    </a:cubicBezTo>
                    <a:cubicBezTo>
                      <a:pt x="67" y="193"/>
                      <a:pt x="79" y="200"/>
                      <a:pt x="82" y="212"/>
                    </a:cubicBezTo>
                    <a:cubicBezTo>
                      <a:pt x="168" y="574"/>
                      <a:pt x="47" y="723"/>
                      <a:pt x="41" y="729"/>
                    </a:cubicBezTo>
                    <a:cubicBezTo>
                      <a:pt x="37" y="734"/>
                      <a:pt x="31" y="737"/>
                      <a:pt x="25" y="737"/>
                    </a:cubicBezTo>
                    <a:close/>
                    <a:moveTo>
                      <a:pt x="358" y="481"/>
                    </a:moveTo>
                    <a:lnTo>
                      <a:pt x="358" y="481"/>
                    </a:lnTo>
                    <a:cubicBezTo>
                      <a:pt x="352" y="481"/>
                      <a:pt x="346" y="479"/>
                      <a:pt x="342" y="474"/>
                    </a:cubicBezTo>
                    <a:lnTo>
                      <a:pt x="255" y="384"/>
                    </a:lnTo>
                    <a:cubicBezTo>
                      <a:pt x="247" y="376"/>
                      <a:pt x="247" y="362"/>
                      <a:pt x="255" y="354"/>
                    </a:cubicBezTo>
                    <a:lnTo>
                      <a:pt x="315" y="290"/>
                    </a:lnTo>
                    <a:lnTo>
                      <a:pt x="232" y="208"/>
                    </a:lnTo>
                    <a:cubicBezTo>
                      <a:pt x="224" y="200"/>
                      <a:pt x="223" y="187"/>
                      <a:pt x="231" y="178"/>
                    </a:cubicBezTo>
                    <a:lnTo>
                      <a:pt x="288" y="111"/>
                    </a:lnTo>
                    <a:lnTo>
                      <a:pt x="216" y="39"/>
                    </a:lnTo>
                    <a:cubicBezTo>
                      <a:pt x="207" y="31"/>
                      <a:pt x="207" y="17"/>
                      <a:pt x="215" y="8"/>
                    </a:cubicBezTo>
                    <a:cubicBezTo>
                      <a:pt x="224" y="0"/>
                      <a:pt x="238" y="0"/>
                      <a:pt x="246" y="8"/>
                    </a:cubicBezTo>
                    <a:lnTo>
                      <a:pt x="334" y="94"/>
                    </a:lnTo>
                    <a:cubicBezTo>
                      <a:pt x="342" y="103"/>
                      <a:pt x="343" y="116"/>
                      <a:pt x="335" y="124"/>
                    </a:cubicBezTo>
                    <a:lnTo>
                      <a:pt x="277" y="192"/>
                    </a:lnTo>
                    <a:lnTo>
                      <a:pt x="361" y="274"/>
                    </a:lnTo>
                    <a:cubicBezTo>
                      <a:pt x="369" y="283"/>
                      <a:pt x="370" y="296"/>
                      <a:pt x="361" y="305"/>
                    </a:cubicBezTo>
                    <a:lnTo>
                      <a:pt x="301" y="369"/>
                    </a:lnTo>
                    <a:lnTo>
                      <a:pt x="373" y="444"/>
                    </a:lnTo>
                    <a:cubicBezTo>
                      <a:pt x="382" y="453"/>
                      <a:pt x="382" y="467"/>
                      <a:pt x="373" y="475"/>
                    </a:cubicBezTo>
                    <a:cubicBezTo>
                      <a:pt x="369" y="479"/>
                      <a:pt x="363" y="481"/>
                      <a:pt x="358" y="481"/>
                    </a:cubicBezTo>
                    <a:close/>
                    <a:moveTo>
                      <a:pt x="494" y="263"/>
                    </a:moveTo>
                    <a:lnTo>
                      <a:pt x="494" y="263"/>
                    </a:lnTo>
                    <a:cubicBezTo>
                      <a:pt x="489" y="263"/>
                      <a:pt x="483" y="261"/>
                      <a:pt x="479" y="257"/>
                    </a:cubicBezTo>
                    <a:lnTo>
                      <a:pt x="412" y="193"/>
                    </a:lnTo>
                    <a:cubicBezTo>
                      <a:pt x="403" y="185"/>
                      <a:pt x="403" y="171"/>
                      <a:pt x="410" y="162"/>
                    </a:cubicBezTo>
                    <a:lnTo>
                      <a:pt x="461" y="105"/>
                    </a:lnTo>
                    <a:lnTo>
                      <a:pt x="405" y="48"/>
                    </a:lnTo>
                    <a:cubicBezTo>
                      <a:pt x="397" y="40"/>
                      <a:pt x="397" y="26"/>
                      <a:pt x="406" y="17"/>
                    </a:cubicBezTo>
                    <a:cubicBezTo>
                      <a:pt x="414" y="9"/>
                      <a:pt x="428" y="9"/>
                      <a:pt x="437" y="18"/>
                    </a:cubicBezTo>
                    <a:lnTo>
                      <a:pt x="506" y="88"/>
                    </a:lnTo>
                    <a:cubicBezTo>
                      <a:pt x="515" y="97"/>
                      <a:pt x="515" y="110"/>
                      <a:pt x="507" y="118"/>
                    </a:cubicBezTo>
                    <a:lnTo>
                      <a:pt x="457" y="176"/>
                    </a:lnTo>
                    <a:lnTo>
                      <a:pt x="509" y="226"/>
                    </a:lnTo>
                    <a:cubicBezTo>
                      <a:pt x="518" y="234"/>
                      <a:pt x="518" y="248"/>
                      <a:pt x="510" y="257"/>
                    </a:cubicBezTo>
                    <a:cubicBezTo>
                      <a:pt x="506" y="261"/>
                      <a:pt x="500" y="263"/>
                      <a:pt x="494" y="263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EB61012C-7EDD-47CD-8EA9-FF2A1578493F}"/>
              </a:ext>
            </a:extLst>
          </p:cNvPr>
          <p:cNvGrpSpPr>
            <a:grpSpLocks noChangeAspect="1"/>
          </p:cNvGrpSpPr>
          <p:nvPr/>
        </p:nvGrpSpPr>
        <p:grpSpPr>
          <a:xfrm>
            <a:off x="4327995" y="3638824"/>
            <a:ext cx="565258" cy="565258"/>
            <a:chOff x="9912607" y="2755361"/>
            <a:chExt cx="360000" cy="360000"/>
          </a:xfrm>
        </p:grpSpPr>
        <p:sp>
          <p:nvSpPr>
            <p:cNvPr id="25" name="Freihandform 3966">
              <a:extLst>
                <a:ext uri="{FF2B5EF4-FFF2-40B4-BE49-F238E27FC236}">
                  <a16:creationId xmlns:a16="http://schemas.microsoft.com/office/drawing/2014/main" id="{956079FF-886E-4CB6-98E7-DEA58DB293E5}"/>
                </a:ext>
              </a:extLst>
            </p:cNvPr>
            <p:cNvSpPr/>
            <p:nvPr/>
          </p:nvSpPr>
          <p:spPr>
            <a:xfrm>
              <a:off x="9912607" y="2755361"/>
              <a:ext cx="360000" cy="360000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chemeClr val="accent1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1FE9891B-0463-4877-8E12-732F503CE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5212" y="2806840"/>
              <a:ext cx="254791" cy="226637"/>
            </a:xfrm>
            <a:custGeom>
              <a:avLst/>
              <a:gdLst>
                <a:gd name="T0" fmla="*/ 237 w 1623"/>
                <a:gd name="T1" fmla="*/ 1397 h 1397"/>
                <a:gd name="T2" fmla="*/ 152 w 1623"/>
                <a:gd name="T3" fmla="*/ 1382 h 1397"/>
                <a:gd name="T4" fmla="*/ 164 w 1623"/>
                <a:gd name="T5" fmla="*/ 830 h 1397"/>
                <a:gd name="T6" fmla="*/ 531 w 1623"/>
                <a:gd name="T7" fmla="*/ 326 h 1397"/>
                <a:gd name="T8" fmla="*/ 653 w 1623"/>
                <a:gd name="T9" fmla="*/ 476 h 1397"/>
                <a:gd name="T10" fmla="*/ 677 w 1623"/>
                <a:gd name="T11" fmla="*/ 482 h 1397"/>
                <a:gd name="T12" fmla="*/ 726 w 1623"/>
                <a:gd name="T13" fmla="*/ 22 h 1397"/>
                <a:gd name="T14" fmla="*/ 770 w 1623"/>
                <a:gd name="T15" fmla="*/ 22 h 1397"/>
                <a:gd name="T16" fmla="*/ 704 w 1623"/>
                <a:gd name="T17" fmla="*/ 516 h 1397"/>
                <a:gd name="T18" fmla="*/ 656 w 1623"/>
                <a:gd name="T19" fmla="*/ 553 h 1397"/>
                <a:gd name="T20" fmla="*/ 626 w 1623"/>
                <a:gd name="T21" fmla="*/ 537 h 1397"/>
                <a:gd name="T22" fmla="*/ 572 w 1623"/>
                <a:gd name="T23" fmla="*/ 403 h 1397"/>
                <a:gd name="T24" fmla="*/ 461 w 1623"/>
                <a:gd name="T25" fmla="*/ 381 h 1397"/>
                <a:gd name="T26" fmla="*/ 327 w 1623"/>
                <a:gd name="T27" fmla="*/ 889 h 1397"/>
                <a:gd name="T28" fmla="*/ 324 w 1623"/>
                <a:gd name="T29" fmla="*/ 933 h 1397"/>
                <a:gd name="T30" fmla="*/ 115 w 1623"/>
                <a:gd name="T31" fmla="*/ 1045 h 1397"/>
                <a:gd name="T32" fmla="*/ 367 w 1623"/>
                <a:gd name="T33" fmla="*/ 1150 h 1397"/>
                <a:gd name="T34" fmla="*/ 100 w 1623"/>
                <a:gd name="T35" fmla="*/ 1092 h 1397"/>
                <a:gd name="T36" fmla="*/ 168 w 1623"/>
                <a:gd name="T37" fmla="*/ 1341 h 1397"/>
                <a:gd name="T38" fmla="*/ 448 w 1623"/>
                <a:gd name="T39" fmla="*/ 1338 h 1397"/>
                <a:gd name="T40" fmla="*/ 654 w 1623"/>
                <a:gd name="T41" fmla="*/ 738 h 1397"/>
                <a:gd name="T42" fmla="*/ 723 w 1623"/>
                <a:gd name="T43" fmla="*/ 580 h 1397"/>
                <a:gd name="T44" fmla="*/ 900 w 1623"/>
                <a:gd name="T45" fmla="*/ 580 h 1397"/>
                <a:gd name="T46" fmla="*/ 969 w 1623"/>
                <a:gd name="T47" fmla="*/ 739 h 1397"/>
                <a:gd name="T48" fmla="*/ 1175 w 1623"/>
                <a:gd name="T49" fmla="*/ 1338 h 1397"/>
                <a:gd name="T50" fmla="*/ 1389 w 1623"/>
                <a:gd name="T51" fmla="*/ 1353 h 1397"/>
                <a:gd name="T52" fmla="*/ 1529 w 1623"/>
                <a:gd name="T53" fmla="*/ 1262 h 1397"/>
                <a:gd name="T54" fmla="*/ 1278 w 1623"/>
                <a:gd name="T55" fmla="*/ 1172 h 1397"/>
                <a:gd name="T56" fmla="*/ 1278 w 1623"/>
                <a:gd name="T57" fmla="*/ 1128 h 1397"/>
                <a:gd name="T58" fmla="*/ 1435 w 1623"/>
                <a:gd name="T59" fmla="*/ 879 h 1397"/>
                <a:gd name="T60" fmla="*/ 1275 w 1623"/>
                <a:gd name="T61" fmla="*/ 912 h 1397"/>
                <a:gd name="T62" fmla="*/ 1415 w 1623"/>
                <a:gd name="T63" fmla="*/ 837 h 1397"/>
                <a:gd name="T64" fmla="*/ 1101 w 1623"/>
                <a:gd name="T65" fmla="*/ 369 h 1397"/>
                <a:gd name="T66" fmla="*/ 1011 w 1623"/>
                <a:gd name="T67" fmla="*/ 490 h 1397"/>
                <a:gd name="T68" fmla="*/ 994 w 1623"/>
                <a:gd name="T69" fmla="*/ 544 h 1397"/>
                <a:gd name="T70" fmla="*/ 961 w 1623"/>
                <a:gd name="T71" fmla="*/ 550 h 1397"/>
                <a:gd name="T72" fmla="*/ 853 w 1623"/>
                <a:gd name="T73" fmla="*/ 355 h 1397"/>
                <a:gd name="T74" fmla="*/ 875 w 1623"/>
                <a:gd name="T75" fmla="*/ 0 h 1397"/>
                <a:gd name="T76" fmla="*/ 897 w 1623"/>
                <a:gd name="T77" fmla="*/ 355 h 1397"/>
                <a:gd name="T78" fmla="*/ 963 w 1623"/>
                <a:gd name="T79" fmla="*/ 495 h 1397"/>
                <a:gd name="T80" fmla="*/ 1013 w 1623"/>
                <a:gd name="T81" fmla="*/ 380 h 1397"/>
                <a:gd name="T82" fmla="*/ 1187 w 1623"/>
                <a:gd name="T83" fmla="*/ 344 h 1397"/>
                <a:gd name="T84" fmla="*/ 1570 w 1623"/>
                <a:gd name="T85" fmla="*/ 1276 h 1397"/>
                <a:gd name="T86" fmla="*/ 1389 w 1623"/>
                <a:gd name="T87" fmla="*/ 1397 h 1397"/>
                <a:gd name="T88" fmla="*/ 983 w 1623"/>
                <a:gd name="T89" fmla="*/ 1198 h 1397"/>
                <a:gd name="T90" fmla="*/ 925 w 1623"/>
                <a:gd name="T91" fmla="*/ 727 h 1397"/>
                <a:gd name="T92" fmla="*/ 811 w 1623"/>
                <a:gd name="T93" fmla="*/ 593 h 1397"/>
                <a:gd name="T94" fmla="*/ 698 w 1623"/>
                <a:gd name="T95" fmla="*/ 727 h 1397"/>
                <a:gd name="T96" fmla="*/ 639 w 1623"/>
                <a:gd name="T97" fmla="*/ 1198 h 1397"/>
                <a:gd name="T98" fmla="*/ 237 w 1623"/>
                <a:gd name="T99" fmla="*/ 1397 h 1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23" h="1397">
                  <a:moveTo>
                    <a:pt x="237" y="1397"/>
                  </a:moveTo>
                  <a:lnTo>
                    <a:pt x="237" y="1397"/>
                  </a:lnTo>
                  <a:lnTo>
                    <a:pt x="234" y="1397"/>
                  </a:lnTo>
                  <a:cubicBezTo>
                    <a:pt x="204" y="1397"/>
                    <a:pt x="176" y="1392"/>
                    <a:pt x="152" y="1382"/>
                  </a:cubicBezTo>
                  <a:cubicBezTo>
                    <a:pt x="102" y="1361"/>
                    <a:pt x="69" y="1326"/>
                    <a:pt x="52" y="1276"/>
                  </a:cubicBezTo>
                  <a:cubicBezTo>
                    <a:pt x="0" y="1117"/>
                    <a:pt x="146" y="861"/>
                    <a:pt x="164" y="830"/>
                  </a:cubicBezTo>
                  <a:cubicBezTo>
                    <a:pt x="253" y="522"/>
                    <a:pt x="361" y="396"/>
                    <a:pt x="436" y="344"/>
                  </a:cubicBezTo>
                  <a:cubicBezTo>
                    <a:pt x="463" y="326"/>
                    <a:pt x="498" y="319"/>
                    <a:pt x="531" y="326"/>
                  </a:cubicBezTo>
                  <a:cubicBezTo>
                    <a:pt x="564" y="332"/>
                    <a:pt x="592" y="352"/>
                    <a:pt x="609" y="380"/>
                  </a:cubicBezTo>
                  <a:cubicBezTo>
                    <a:pt x="625" y="405"/>
                    <a:pt x="640" y="437"/>
                    <a:pt x="653" y="476"/>
                  </a:cubicBezTo>
                  <a:cubicBezTo>
                    <a:pt x="656" y="482"/>
                    <a:pt x="658" y="489"/>
                    <a:pt x="660" y="495"/>
                  </a:cubicBezTo>
                  <a:lnTo>
                    <a:pt x="677" y="482"/>
                  </a:lnTo>
                  <a:cubicBezTo>
                    <a:pt x="710" y="456"/>
                    <a:pt x="726" y="414"/>
                    <a:pt x="726" y="355"/>
                  </a:cubicBezTo>
                  <a:lnTo>
                    <a:pt x="726" y="22"/>
                  </a:lnTo>
                  <a:cubicBezTo>
                    <a:pt x="726" y="9"/>
                    <a:pt x="736" y="0"/>
                    <a:pt x="748" y="0"/>
                  </a:cubicBezTo>
                  <a:cubicBezTo>
                    <a:pt x="760" y="0"/>
                    <a:pt x="770" y="9"/>
                    <a:pt x="770" y="22"/>
                  </a:cubicBezTo>
                  <a:lnTo>
                    <a:pt x="770" y="355"/>
                  </a:lnTo>
                  <a:cubicBezTo>
                    <a:pt x="770" y="428"/>
                    <a:pt x="748" y="481"/>
                    <a:pt x="704" y="516"/>
                  </a:cubicBezTo>
                  <a:lnTo>
                    <a:pt x="663" y="549"/>
                  </a:lnTo>
                  <a:cubicBezTo>
                    <a:pt x="661" y="551"/>
                    <a:pt x="659" y="552"/>
                    <a:pt x="656" y="553"/>
                  </a:cubicBezTo>
                  <a:cubicBezTo>
                    <a:pt x="646" y="557"/>
                    <a:pt x="635" y="554"/>
                    <a:pt x="629" y="544"/>
                  </a:cubicBezTo>
                  <a:cubicBezTo>
                    <a:pt x="628" y="542"/>
                    <a:pt x="627" y="539"/>
                    <a:pt x="626" y="537"/>
                  </a:cubicBezTo>
                  <a:cubicBezTo>
                    <a:pt x="622" y="521"/>
                    <a:pt x="617" y="505"/>
                    <a:pt x="612" y="490"/>
                  </a:cubicBezTo>
                  <a:cubicBezTo>
                    <a:pt x="599" y="455"/>
                    <a:pt x="586" y="425"/>
                    <a:pt x="572" y="403"/>
                  </a:cubicBezTo>
                  <a:cubicBezTo>
                    <a:pt x="561" y="385"/>
                    <a:pt x="543" y="373"/>
                    <a:pt x="522" y="369"/>
                  </a:cubicBezTo>
                  <a:cubicBezTo>
                    <a:pt x="501" y="364"/>
                    <a:pt x="478" y="369"/>
                    <a:pt x="461" y="381"/>
                  </a:cubicBezTo>
                  <a:cubicBezTo>
                    <a:pt x="404" y="419"/>
                    <a:pt x="297" y="530"/>
                    <a:pt x="208" y="837"/>
                  </a:cubicBezTo>
                  <a:cubicBezTo>
                    <a:pt x="217" y="847"/>
                    <a:pt x="253" y="885"/>
                    <a:pt x="327" y="889"/>
                  </a:cubicBezTo>
                  <a:cubicBezTo>
                    <a:pt x="339" y="890"/>
                    <a:pt x="348" y="900"/>
                    <a:pt x="347" y="912"/>
                  </a:cubicBezTo>
                  <a:cubicBezTo>
                    <a:pt x="347" y="924"/>
                    <a:pt x="336" y="934"/>
                    <a:pt x="324" y="933"/>
                  </a:cubicBezTo>
                  <a:cubicBezTo>
                    <a:pt x="254" y="929"/>
                    <a:pt x="210" y="899"/>
                    <a:pt x="188" y="879"/>
                  </a:cubicBezTo>
                  <a:cubicBezTo>
                    <a:pt x="169" y="914"/>
                    <a:pt x="138" y="976"/>
                    <a:pt x="115" y="1045"/>
                  </a:cubicBezTo>
                  <a:cubicBezTo>
                    <a:pt x="135" y="1067"/>
                    <a:pt x="204" y="1128"/>
                    <a:pt x="345" y="1128"/>
                  </a:cubicBezTo>
                  <a:cubicBezTo>
                    <a:pt x="357" y="1128"/>
                    <a:pt x="367" y="1138"/>
                    <a:pt x="367" y="1150"/>
                  </a:cubicBezTo>
                  <a:cubicBezTo>
                    <a:pt x="367" y="1162"/>
                    <a:pt x="357" y="1172"/>
                    <a:pt x="345" y="1172"/>
                  </a:cubicBezTo>
                  <a:cubicBezTo>
                    <a:pt x="215" y="1172"/>
                    <a:pt x="138" y="1125"/>
                    <a:pt x="100" y="1092"/>
                  </a:cubicBezTo>
                  <a:cubicBezTo>
                    <a:pt x="85" y="1152"/>
                    <a:pt x="78" y="1214"/>
                    <a:pt x="94" y="1262"/>
                  </a:cubicBezTo>
                  <a:cubicBezTo>
                    <a:pt x="106" y="1300"/>
                    <a:pt x="131" y="1325"/>
                    <a:pt x="168" y="1341"/>
                  </a:cubicBezTo>
                  <a:cubicBezTo>
                    <a:pt x="188" y="1349"/>
                    <a:pt x="210" y="1353"/>
                    <a:pt x="234" y="1353"/>
                  </a:cubicBezTo>
                  <a:cubicBezTo>
                    <a:pt x="286" y="1354"/>
                    <a:pt x="340" y="1349"/>
                    <a:pt x="448" y="1338"/>
                  </a:cubicBezTo>
                  <a:cubicBezTo>
                    <a:pt x="524" y="1330"/>
                    <a:pt x="581" y="1256"/>
                    <a:pt x="597" y="1188"/>
                  </a:cubicBezTo>
                  <a:cubicBezTo>
                    <a:pt x="628" y="1052"/>
                    <a:pt x="657" y="904"/>
                    <a:pt x="654" y="738"/>
                  </a:cubicBezTo>
                  <a:cubicBezTo>
                    <a:pt x="654" y="735"/>
                    <a:pt x="654" y="732"/>
                    <a:pt x="654" y="729"/>
                  </a:cubicBezTo>
                  <a:cubicBezTo>
                    <a:pt x="651" y="671"/>
                    <a:pt x="677" y="615"/>
                    <a:pt x="723" y="580"/>
                  </a:cubicBezTo>
                  <a:cubicBezTo>
                    <a:pt x="748" y="560"/>
                    <a:pt x="779" y="549"/>
                    <a:pt x="811" y="549"/>
                  </a:cubicBezTo>
                  <a:cubicBezTo>
                    <a:pt x="843" y="549"/>
                    <a:pt x="875" y="560"/>
                    <a:pt x="900" y="580"/>
                  </a:cubicBezTo>
                  <a:cubicBezTo>
                    <a:pt x="946" y="615"/>
                    <a:pt x="971" y="671"/>
                    <a:pt x="969" y="729"/>
                  </a:cubicBezTo>
                  <a:cubicBezTo>
                    <a:pt x="969" y="732"/>
                    <a:pt x="969" y="736"/>
                    <a:pt x="969" y="739"/>
                  </a:cubicBezTo>
                  <a:cubicBezTo>
                    <a:pt x="966" y="904"/>
                    <a:pt x="995" y="1052"/>
                    <a:pt x="1026" y="1188"/>
                  </a:cubicBezTo>
                  <a:cubicBezTo>
                    <a:pt x="1042" y="1256"/>
                    <a:pt x="1098" y="1330"/>
                    <a:pt x="1175" y="1338"/>
                  </a:cubicBezTo>
                  <a:cubicBezTo>
                    <a:pt x="1280" y="1349"/>
                    <a:pt x="1334" y="1353"/>
                    <a:pt x="1386" y="1353"/>
                  </a:cubicBezTo>
                  <a:cubicBezTo>
                    <a:pt x="1387" y="1353"/>
                    <a:pt x="1388" y="1353"/>
                    <a:pt x="1389" y="1353"/>
                  </a:cubicBezTo>
                  <a:cubicBezTo>
                    <a:pt x="1413" y="1353"/>
                    <a:pt x="1435" y="1349"/>
                    <a:pt x="1454" y="1341"/>
                  </a:cubicBezTo>
                  <a:cubicBezTo>
                    <a:pt x="1492" y="1325"/>
                    <a:pt x="1516" y="1300"/>
                    <a:pt x="1529" y="1262"/>
                  </a:cubicBezTo>
                  <a:cubicBezTo>
                    <a:pt x="1545" y="1214"/>
                    <a:pt x="1538" y="1152"/>
                    <a:pt x="1522" y="1092"/>
                  </a:cubicBezTo>
                  <a:cubicBezTo>
                    <a:pt x="1485" y="1125"/>
                    <a:pt x="1408" y="1172"/>
                    <a:pt x="1278" y="1172"/>
                  </a:cubicBezTo>
                  <a:cubicBezTo>
                    <a:pt x="1266" y="1172"/>
                    <a:pt x="1256" y="1162"/>
                    <a:pt x="1256" y="1150"/>
                  </a:cubicBezTo>
                  <a:cubicBezTo>
                    <a:pt x="1256" y="1138"/>
                    <a:pt x="1266" y="1128"/>
                    <a:pt x="1278" y="1128"/>
                  </a:cubicBezTo>
                  <a:cubicBezTo>
                    <a:pt x="1419" y="1128"/>
                    <a:pt x="1488" y="1067"/>
                    <a:pt x="1508" y="1045"/>
                  </a:cubicBezTo>
                  <a:cubicBezTo>
                    <a:pt x="1485" y="976"/>
                    <a:pt x="1454" y="914"/>
                    <a:pt x="1435" y="879"/>
                  </a:cubicBezTo>
                  <a:cubicBezTo>
                    <a:pt x="1413" y="899"/>
                    <a:pt x="1369" y="929"/>
                    <a:pt x="1299" y="933"/>
                  </a:cubicBezTo>
                  <a:cubicBezTo>
                    <a:pt x="1286" y="934"/>
                    <a:pt x="1276" y="924"/>
                    <a:pt x="1275" y="912"/>
                  </a:cubicBezTo>
                  <a:cubicBezTo>
                    <a:pt x="1275" y="900"/>
                    <a:pt x="1284" y="890"/>
                    <a:pt x="1296" y="889"/>
                  </a:cubicBezTo>
                  <a:cubicBezTo>
                    <a:pt x="1370" y="885"/>
                    <a:pt x="1406" y="847"/>
                    <a:pt x="1415" y="837"/>
                  </a:cubicBezTo>
                  <a:cubicBezTo>
                    <a:pt x="1326" y="530"/>
                    <a:pt x="1218" y="419"/>
                    <a:pt x="1162" y="381"/>
                  </a:cubicBezTo>
                  <a:cubicBezTo>
                    <a:pt x="1144" y="369"/>
                    <a:pt x="1122" y="364"/>
                    <a:pt x="1101" y="369"/>
                  </a:cubicBezTo>
                  <a:cubicBezTo>
                    <a:pt x="1080" y="373"/>
                    <a:pt x="1062" y="385"/>
                    <a:pt x="1051" y="403"/>
                  </a:cubicBezTo>
                  <a:cubicBezTo>
                    <a:pt x="1037" y="425"/>
                    <a:pt x="1023" y="455"/>
                    <a:pt x="1011" y="490"/>
                  </a:cubicBezTo>
                  <a:cubicBezTo>
                    <a:pt x="1006" y="505"/>
                    <a:pt x="1001" y="521"/>
                    <a:pt x="997" y="536"/>
                  </a:cubicBezTo>
                  <a:cubicBezTo>
                    <a:pt x="996" y="539"/>
                    <a:pt x="995" y="542"/>
                    <a:pt x="994" y="544"/>
                  </a:cubicBezTo>
                  <a:cubicBezTo>
                    <a:pt x="988" y="554"/>
                    <a:pt x="977" y="558"/>
                    <a:pt x="967" y="553"/>
                  </a:cubicBezTo>
                  <a:cubicBezTo>
                    <a:pt x="964" y="553"/>
                    <a:pt x="962" y="551"/>
                    <a:pt x="961" y="550"/>
                  </a:cubicBezTo>
                  <a:lnTo>
                    <a:pt x="918" y="516"/>
                  </a:lnTo>
                  <a:cubicBezTo>
                    <a:pt x="874" y="481"/>
                    <a:pt x="853" y="428"/>
                    <a:pt x="853" y="355"/>
                  </a:cubicBezTo>
                  <a:lnTo>
                    <a:pt x="853" y="22"/>
                  </a:lnTo>
                  <a:cubicBezTo>
                    <a:pt x="853" y="9"/>
                    <a:pt x="863" y="0"/>
                    <a:pt x="875" y="0"/>
                  </a:cubicBezTo>
                  <a:cubicBezTo>
                    <a:pt x="887" y="0"/>
                    <a:pt x="897" y="9"/>
                    <a:pt x="897" y="22"/>
                  </a:cubicBezTo>
                  <a:lnTo>
                    <a:pt x="897" y="355"/>
                  </a:lnTo>
                  <a:cubicBezTo>
                    <a:pt x="897" y="414"/>
                    <a:pt x="913" y="456"/>
                    <a:pt x="946" y="482"/>
                  </a:cubicBezTo>
                  <a:lnTo>
                    <a:pt x="963" y="495"/>
                  </a:lnTo>
                  <a:cubicBezTo>
                    <a:pt x="965" y="489"/>
                    <a:pt x="967" y="482"/>
                    <a:pt x="969" y="476"/>
                  </a:cubicBezTo>
                  <a:cubicBezTo>
                    <a:pt x="983" y="437"/>
                    <a:pt x="998" y="405"/>
                    <a:pt x="1013" y="380"/>
                  </a:cubicBezTo>
                  <a:cubicBezTo>
                    <a:pt x="1031" y="352"/>
                    <a:pt x="1059" y="332"/>
                    <a:pt x="1092" y="326"/>
                  </a:cubicBezTo>
                  <a:cubicBezTo>
                    <a:pt x="1125" y="319"/>
                    <a:pt x="1160" y="326"/>
                    <a:pt x="1187" y="344"/>
                  </a:cubicBezTo>
                  <a:cubicBezTo>
                    <a:pt x="1262" y="396"/>
                    <a:pt x="1370" y="522"/>
                    <a:pt x="1459" y="830"/>
                  </a:cubicBezTo>
                  <a:cubicBezTo>
                    <a:pt x="1476" y="861"/>
                    <a:pt x="1623" y="1117"/>
                    <a:pt x="1570" y="1276"/>
                  </a:cubicBezTo>
                  <a:cubicBezTo>
                    <a:pt x="1554" y="1326"/>
                    <a:pt x="1521" y="1361"/>
                    <a:pt x="1471" y="1382"/>
                  </a:cubicBezTo>
                  <a:cubicBezTo>
                    <a:pt x="1447" y="1392"/>
                    <a:pt x="1419" y="1397"/>
                    <a:pt x="1389" y="1397"/>
                  </a:cubicBezTo>
                  <a:cubicBezTo>
                    <a:pt x="1335" y="1397"/>
                    <a:pt x="1280" y="1393"/>
                    <a:pt x="1170" y="1382"/>
                  </a:cubicBezTo>
                  <a:cubicBezTo>
                    <a:pt x="1073" y="1371"/>
                    <a:pt x="1003" y="1281"/>
                    <a:pt x="983" y="1198"/>
                  </a:cubicBezTo>
                  <a:cubicBezTo>
                    <a:pt x="951" y="1060"/>
                    <a:pt x="922" y="908"/>
                    <a:pt x="925" y="738"/>
                  </a:cubicBezTo>
                  <a:cubicBezTo>
                    <a:pt x="925" y="734"/>
                    <a:pt x="925" y="731"/>
                    <a:pt x="925" y="727"/>
                  </a:cubicBezTo>
                  <a:cubicBezTo>
                    <a:pt x="927" y="683"/>
                    <a:pt x="907" y="641"/>
                    <a:pt x="873" y="614"/>
                  </a:cubicBezTo>
                  <a:cubicBezTo>
                    <a:pt x="856" y="601"/>
                    <a:pt x="834" y="593"/>
                    <a:pt x="811" y="593"/>
                  </a:cubicBezTo>
                  <a:cubicBezTo>
                    <a:pt x="789" y="593"/>
                    <a:pt x="767" y="601"/>
                    <a:pt x="750" y="614"/>
                  </a:cubicBezTo>
                  <a:cubicBezTo>
                    <a:pt x="715" y="641"/>
                    <a:pt x="696" y="683"/>
                    <a:pt x="698" y="727"/>
                  </a:cubicBezTo>
                  <a:cubicBezTo>
                    <a:pt x="698" y="731"/>
                    <a:pt x="698" y="734"/>
                    <a:pt x="698" y="738"/>
                  </a:cubicBezTo>
                  <a:cubicBezTo>
                    <a:pt x="701" y="908"/>
                    <a:pt x="672" y="1060"/>
                    <a:pt x="639" y="1198"/>
                  </a:cubicBezTo>
                  <a:cubicBezTo>
                    <a:pt x="620" y="1281"/>
                    <a:pt x="550" y="1371"/>
                    <a:pt x="453" y="1382"/>
                  </a:cubicBezTo>
                  <a:cubicBezTo>
                    <a:pt x="345" y="1393"/>
                    <a:pt x="290" y="1397"/>
                    <a:pt x="237" y="1397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7C6C3168-59A2-412E-9B9F-F0A37101B14F}"/>
              </a:ext>
            </a:extLst>
          </p:cNvPr>
          <p:cNvGrpSpPr>
            <a:grpSpLocks noChangeAspect="1"/>
          </p:cNvGrpSpPr>
          <p:nvPr/>
        </p:nvGrpSpPr>
        <p:grpSpPr>
          <a:xfrm>
            <a:off x="8600691" y="3619946"/>
            <a:ext cx="555271" cy="555271"/>
            <a:chOff x="10783979" y="2755361"/>
            <a:chExt cx="360000" cy="360000"/>
          </a:xfrm>
        </p:grpSpPr>
        <p:sp>
          <p:nvSpPr>
            <p:cNvPr id="28" name="Freihandform 3966">
              <a:extLst>
                <a:ext uri="{FF2B5EF4-FFF2-40B4-BE49-F238E27FC236}">
                  <a16:creationId xmlns:a16="http://schemas.microsoft.com/office/drawing/2014/main" id="{68695E83-E6C2-45AD-889C-F0FFB9BFF35B}"/>
                </a:ext>
              </a:extLst>
            </p:cNvPr>
            <p:cNvSpPr/>
            <p:nvPr/>
          </p:nvSpPr>
          <p:spPr>
            <a:xfrm>
              <a:off x="10783979" y="2755361"/>
              <a:ext cx="360000" cy="360000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chemeClr val="accent1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8CAA2F5C-43E6-4608-B382-E3E5B3B620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0976" y="2853051"/>
              <a:ext cx="246005" cy="156379"/>
            </a:xfrm>
            <a:custGeom>
              <a:avLst/>
              <a:gdLst>
                <a:gd name="T0" fmla="*/ 906 w 1566"/>
                <a:gd name="T1" fmla="*/ 965 h 965"/>
                <a:gd name="T2" fmla="*/ 892 w 1566"/>
                <a:gd name="T3" fmla="*/ 560 h 965"/>
                <a:gd name="T4" fmla="*/ 1036 w 1566"/>
                <a:gd name="T5" fmla="*/ 435 h 965"/>
                <a:gd name="T6" fmla="*/ 808 w 1566"/>
                <a:gd name="T7" fmla="*/ 316 h 965"/>
                <a:gd name="T8" fmla="*/ 830 w 1566"/>
                <a:gd name="T9" fmla="*/ 314 h 965"/>
                <a:gd name="T10" fmla="*/ 920 w 1566"/>
                <a:gd name="T11" fmla="*/ 375 h 965"/>
                <a:gd name="T12" fmla="*/ 1062 w 1566"/>
                <a:gd name="T13" fmla="*/ 369 h 965"/>
                <a:gd name="T14" fmla="*/ 1127 w 1566"/>
                <a:gd name="T15" fmla="*/ 11 h 965"/>
                <a:gd name="T16" fmla="*/ 1549 w 1566"/>
                <a:gd name="T17" fmla="*/ 414 h 965"/>
                <a:gd name="T18" fmla="*/ 1268 w 1566"/>
                <a:gd name="T19" fmla="*/ 922 h 965"/>
                <a:gd name="T20" fmla="*/ 1241 w 1566"/>
                <a:gd name="T21" fmla="*/ 922 h 965"/>
                <a:gd name="T22" fmla="*/ 1029 w 1566"/>
                <a:gd name="T23" fmla="*/ 732 h 965"/>
                <a:gd name="T24" fmla="*/ 1107 w 1566"/>
                <a:gd name="T25" fmla="*/ 589 h 965"/>
                <a:gd name="T26" fmla="*/ 929 w 1566"/>
                <a:gd name="T27" fmla="*/ 584 h 965"/>
                <a:gd name="T28" fmla="*/ 948 w 1566"/>
                <a:gd name="T29" fmla="*/ 952 h 965"/>
                <a:gd name="T30" fmla="*/ 1074 w 1566"/>
                <a:gd name="T31" fmla="*/ 733 h 965"/>
                <a:gd name="T32" fmla="*/ 1241 w 1566"/>
                <a:gd name="T33" fmla="*/ 878 h 965"/>
                <a:gd name="T34" fmla="*/ 1397 w 1566"/>
                <a:gd name="T35" fmla="*/ 811 h 965"/>
                <a:gd name="T36" fmla="*/ 1329 w 1566"/>
                <a:gd name="T37" fmla="*/ 117 h 965"/>
                <a:gd name="T38" fmla="*/ 960 w 1566"/>
                <a:gd name="T39" fmla="*/ 242 h 965"/>
                <a:gd name="T40" fmla="*/ 1111 w 1566"/>
                <a:gd name="T41" fmla="*/ 333 h 965"/>
                <a:gd name="T42" fmla="*/ 1110 w 1566"/>
                <a:gd name="T43" fmla="*/ 380 h 965"/>
                <a:gd name="T44" fmla="*/ 1087 w 1566"/>
                <a:gd name="T45" fmla="*/ 478 h 965"/>
                <a:gd name="T46" fmla="*/ 1156 w 1566"/>
                <a:gd name="T47" fmla="*/ 578 h 965"/>
                <a:gd name="T48" fmla="*/ 1152 w 1566"/>
                <a:gd name="T49" fmla="*/ 611 h 965"/>
                <a:gd name="T50" fmla="*/ 659 w 1566"/>
                <a:gd name="T51" fmla="*/ 965 h 965"/>
                <a:gd name="T52" fmla="*/ 617 w 1566"/>
                <a:gd name="T53" fmla="*/ 952 h 965"/>
                <a:gd name="T54" fmla="*/ 636 w 1566"/>
                <a:gd name="T55" fmla="*/ 584 h 965"/>
                <a:gd name="T56" fmla="*/ 459 w 1566"/>
                <a:gd name="T57" fmla="*/ 589 h 965"/>
                <a:gd name="T58" fmla="*/ 537 w 1566"/>
                <a:gd name="T59" fmla="*/ 732 h 965"/>
                <a:gd name="T60" fmla="*/ 310 w 1566"/>
                <a:gd name="T61" fmla="*/ 921 h 965"/>
                <a:gd name="T62" fmla="*/ 18 w 1566"/>
                <a:gd name="T63" fmla="*/ 414 h 965"/>
                <a:gd name="T64" fmla="*/ 439 w 1566"/>
                <a:gd name="T65" fmla="*/ 11 h 965"/>
                <a:gd name="T66" fmla="*/ 504 w 1566"/>
                <a:gd name="T67" fmla="*/ 369 h 965"/>
                <a:gd name="T68" fmla="*/ 645 w 1566"/>
                <a:gd name="T69" fmla="*/ 375 h 965"/>
                <a:gd name="T70" fmla="*/ 757 w 1566"/>
                <a:gd name="T71" fmla="*/ 316 h 965"/>
                <a:gd name="T72" fmla="*/ 530 w 1566"/>
                <a:gd name="T73" fmla="*/ 435 h 965"/>
                <a:gd name="T74" fmla="*/ 673 w 1566"/>
                <a:gd name="T75" fmla="*/ 560 h 965"/>
                <a:gd name="T76" fmla="*/ 659 w 1566"/>
                <a:gd name="T77" fmla="*/ 965 h 965"/>
                <a:gd name="T78" fmla="*/ 310 w 1566"/>
                <a:gd name="T79" fmla="*/ 877 h 965"/>
                <a:gd name="T80" fmla="*/ 493 w 1566"/>
                <a:gd name="T81" fmla="*/ 733 h 965"/>
                <a:gd name="T82" fmla="*/ 394 w 1566"/>
                <a:gd name="T83" fmla="*/ 597 h 965"/>
                <a:gd name="T84" fmla="*/ 479 w 1566"/>
                <a:gd name="T85" fmla="*/ 481 h 965"/>
                <a:gd name="T86" fmla="*/ 481 w 1566"/>
                <a:gd name="T87" fmla="*/ 475 h 965"/>
                <a:gd name="T88" fmla="*/ 456 w 1566"/>
                <a:gd name="T89" fmla="*/ 380 h 965"/>
                <a:gd name="T90" fmla="*/ 455 w 1566"/>
                <a:gd name="T91" fmla="*/ 333 h 965"/>
                <a:gd name="T92" fmla="*/ 606 w 1566"/>
                <a:gd name="T93" fmla="*/ 242 h 965"/>
                <a:gd name="T94" fmla="*/ 237 w 1566"/>
                <a:gd name="T95" fmla="*/ 117 h 965"/>
                <a:gd name="T96" fmla="*/ 176 w 1566"/>
                <a:gd name="T97" fmla="*/ 818 h 965"/>
                <a:gd name="T98" fmla="*/ 310 w 1566"/>
                <a:gd name="T99" fmla="*/ 877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66" h="965">
                  <a:moveTo>
                    <a:pt x="906" y="965"/>
                  </a:moveTo>
                  <a:lnTo>
                    <a:pt x="906" y="965"/>
                  </a:lnTo>
                  <a:cubicBezTo>
                    <a:pt x="904" y="960"/>
                    <a:pt x="867" y="844"/>
                    <a:pt x="857" y="803"/>
                  </a:cubicBezTo>
                  <a:cubicBezTo>
                    <a:pt x="841" y="739"/>
                    <a:pt x="841" y="637"/>
                    <a:pt x="892" y="560"/>
                  </a:cubicBezTo>
                  <a:cubicBezTo>
                    <a:pt x="938" y="491"/>
                    <a:pt x="998" y="467"/>
                    <a:pt x="1036" y="458"/>
                  </a:cubicBezTo>
                  <a:cubicBezTo>
                    <a:pt x="1035" y="451"/>
                    <a:pt x="1035" y="443"/>
                    <a:pt x="1036" y="435"/>
                  </a:cubicBezTo>
                  <a:cubicBezTo>
                    <a:pt x="999" y="437"/>
                    <a:pt x="944" y="436"/>
                    <a:pt x="901" y="414"/>
                  </a:cubicBezTo>
                  <a:cubicBezTo>
                    <a:pt x="814" y="371"/>
                    <a:pt x="808" y="321"/>
                    <a:pt x="808" y="316"/>
                  </a:cubicBezTo>
                  <a:lnTo>
                    <a:pt x="852" y="313"/>
                  </a:lnTo>
                  <a:lnTo>
                    <a:pt x="830" y="314"/>
                  </a:lnTo>
                  <a:lnTo>
                    <a:pt x="852" y="312"/>
                  </a:lnTo>
                  <a:cubicBezTo>
                    <a:pt x="852" y="312"/>
                    <a:pt x="857" y="344"/>
                    <a:pt x="920" y="375"/>
                  </a:cubicBezTo>
                  <a:cubicBezTo>
                    <a:pt x="961" y="395"/>
                    <a:pt x="1019" y="393"/>
                    <a:pt x="1049" y="390"/>
                  </a:cubicBezTo>
                  <a:cubicBezTo>
                    <a:pt x="1053" y="383"/>
                    <a:pt x="1057" y="375"/>
                    <a:pt x="1062" y="369"/>
                  </a:cubicBezTo>
                  <a:cubicBezTo>
                    <a:pt x="1003" y="358"/>
                    <a:pt x="916" y="338"/>
                    <a:pt x="916" y="242"/>
                  </a:cubicBezTo>
                  <a:cubicBezTo>
                    <a:pt x="916" y="104"/>
                    <a:pt x="981" y="33"/>
                    <a:pt x="1127" y="11"/>
                  </a:cubicBezTo>
                  <a:cubicBezTo>
                    <a:pt x="1201" y="0"/>
                    <a:pt x="1283" y="25"/>
                    <a:pt x="1356" y="82"/>
                  </a:cubicBezTo>
                  <a:cubicBezTo>
                    <a:pt x="1459" y="162"/>
                    <a:pt x="1535" y="292"/>
                    <a:pt x="1549" y="414"/>
                  </a:cubicBezTo>
                  <a:cubicBezTo>
                    <a:pt x="1566" y="570"/>
                    <a:pt x="1518" y="741"/>
                    <a:pt x="1430" y="840"/>
                  </a:cubicBezTo>
                  <a:cubicBezTo>
                    <a:pt x="1382" y="894"/>
                    <a:pt x="1326" y="922"/>
                    <a:pt x="1268" y="922"/>
                  </a:cubicBezTo>
                  <a:cubicBezTo>
                    <a:pt x="1252" y="922"/>
                    <a:pt x="1246" y="922"/>
                    <a:pt x="1244" y="922"/>
                  </a:cubicBezTo>
                  <a:lnTo>
                    <a:pt x="1241" y="922"/>
                  </a:lnTo>
                  <a:cubicBezTo>
                    <a:pt x="1147" y="922"/>
                    <a:pt x="1040" y="863"/>
                    <a:pt x="1029" y="735"/>
                  </a:cubicBezTo>
                  <a:lnTo>
                    <a:pt x="1029" y="732"/>
                  </a:lnTo>
                  <a:lnTo>
                    <a:pt x="1030" y="730"/>
                  </a:lnTo>
                  <a:cubicBezTo>
                    <a:pt x="1039" y="659"/>
                    <a:pt x="1054" y="629"/>
                    <a:pt x="1107" y="589"/>
                  </a:cubicBezTo>
                  <a:cubicBezTo>
                    <a:pt x="1085" y="562"/>
                    <a:pt x="1057" y="526"/>
                    <a:pt x="1047" y="500"/>
                  </a:cubicBezTo>
                  <a:cubicBezTo>
                    <a:pt x="1018" y="507"/>
                    <a:pt x="967" y="526"/>
                    <a:pt x="929" y="584"/>
                  </a:cubicBezTo>
                  <a:cubicBezTo>
                    <a:pt x="888" y="645"/>
                    <a:pt x="885" y="733"/>
                    <a:pt x="900" y="792"/>
                  </a:cubicBezTo>
                  <a:cubicBezTo>
                    <a:pt x="910" y="832"/>
                    <a:pt x="947" y="951"/>
                    <a:pt x="948" y="952"/>
                  </a:cubicBezTo>
                  <a:lnTo>
                    <a:pt x="906" y="965"/>
                  </a:lnTo>
                  <a:close/>
                  <a:moveTo>
                    <a:pt x="1074" y="733"/>
                  </a:moveTo>
                  <a:lnTo>
                    <a:pt x="1074" y="733"/>
                  </a:lnTo>
                  <a:cubicBezTo>
                    <a:pt x="1084" y="847"/>
                    <a:pt x="1183" y="878"/>
                    <a:pt x="1241" y="878"/>
                  </a:cubicBezTo>
                  <a:cubicBezTo>
                    <a:pt x="1244" y="878"/>
                    <a:pt x="1250" y="878"/>
                    <a:pt x="1268" y="878"/>
                  </a:cubicBezTo>
                  <a:cubicBezTo>
                    <a:pt x="1325" y="878"/>
                    <a:pt x="1370" y="841"/>
                    <a:pt x="1397" y="811"/>
                  </a:cubicBezTo>
                  <a:cubicBezTo>
                    <a:pt x="1476" y="722"/>
                    <a:pt x="1521" y="561"/>
                    <a:pt x="1505" y="419"/>
                  </a:cubicBezTo>
                  <a:cubicBezTo>
                    <a:pt x="1492" y="308"/>
                    <a:pt x="1423" y="190"/>
                    <a:pt x="1329" y="117"/>
                  </a:cubicBezTo>
                  <a:cubicBezTo>
                    <a:pt x="1265" y="68"/>
                    <a:pt x="1196" y="45"/>
                    <a:pt x="1133" y="54"/>
                  </a:cubicBezTo>
                  <a:cubicBezTo>
                    <a:pt x="1009" y="73"/>
                    <a:pt x="960" y="126"/>
                    <a:pt x="960" y="242"/>
                  </a:cubicBezTo>
                  <a:cubicBezTo>
                    <a:pt x="960" y="302"/>
                    <a:pt x="1010" y="315"/>
                    <a:pt x="1080" y="327"/>
                  </a:cubicBezTo>
                  <a:cubicBezTo>
                    <a:pt x="1091" y="329"/>
                    <a:pt x="1102" y="331"/>
                    <a:pt x="1111" y="333"/>
                  </a:cubicBezTo>
                  <a:lnTo>
                    <a:pt x="1154" y="343"/>
                  </a:lnTo>
                  <a:lnTo>
                    <a:pt x="1110" y="380"/>
                  </a:lnTo>
                  <a:cubicBezTo>
                    <a:pt x="1089" y="398"/>
                    <a:pt x="1068" y="442"/>
                    <a:pt x="1085" y="475"/>
                  </a:cubicBezTo>
                  <a:lnTo>
                    <a:pt x="1087" y="478"/>
                  </a:lnTo>
                  <a:lnTo>
                    <a:pt x="1087" y="481"/>
                  </a:lnTo>
                  <a:cubicBezTo>
                    <a:pt x="1090" y="495"/>
                    <a:pt x="1119" y="536"/>
                    <a:pt x="1156" y="578"/>
                  </a:cubicBezTo>
                  <a:lnTo>
                    <a:pt x="1173" y="597"/>
                  </a:lnTo>
                  <a:lnTo>
                    <a:pt x="1152" y="611"/>
                  </a:lnTo>
                  <a:cubicBezTo>
                    <a:pt x="1094" y="652"/>
                    <a:pt x="1083" y="668"/>
                    <a:pt x="1074" y="733"/>
                  </a:cubicBezTo>
                  <a:close/>
                  <a:moveTo>
                    <a:pt x="659" y="965"/>
                  </a:moveTo>
                  <a:lnTo>
                    <a:pt x="659" y="965"/>
                  </a:lnTo>
                  <a:lnTo>
                    <a:pt x="617" y="952"/>
                  </a:lnTo>
                  <a:cubicBezTo>
                    <a:pt x="618" y="951"/>
                    <a:pt x="655" y="832"/>
                    <a:pt x="665" y="792"/>
                  </a:cubicBezTo>
                  <a:cubicBezTo>
                    <a:pt x="680" y="733"/>
                    <a:pt x="677" y="645"/>
                    <a:pt x="636" y="584"/>
                  </a:cubicBezTo>
                  <a:cubicBezTo>
                    <a:pt x="598" y="527"/>
                    <a:pt x="549" y="508"/>
                    <a:pt x="519" y="501"/>
                  </a:cubicBezTo>
                  <a:cubicBezTo>
                    <a:pt x="509" y="527"/>
                    <a:pt x="482" y="562"/>
                    <a:pt x="459" y="589"/>
                  </a:cubicBezTo>
                  <a:cubicBezTo>
                    <a:pt x="512" y="629"/>
                    <a:pt x="527" y="659"/>
                    <a:pt x="537" y="730"/>
                  </a:cubicBezTo>
                  <a:lnTo>
                    <a:pt x="537" y="732"/>
                  </a:lnTo>
                  <a:lnTo>
                    <a:pt x="537" y="735"/>
                  </a:lnTo>
                  <a:cubicBezTo>
                    <a:pt x="526" y="866"/>
                    <a:pt x="412" y="928"/>
                    <a:pt x="310" y="921"/>
                  </a:cubicBezTo>
                  <a:cubicBezTo>
                    <a:pt x="251" y="925"/>
                    <a:pt x="194" y="900"/>
                    <a:pt x="145" y="849"/>
                  </a:cubicBezTo>
                  <a:cubicBezTo>
                    <a:pt x="52" y="752"/>
                    <a:pt x="0" y="573"/>
                    <a:pt x="18" y="414"/>
                  </a:cubicBezTo>
                  <a:cubicBezTo>
                    <a:pt x="32" y="292"/>
                    <a:pt x="107" y="162"/>
                    <a:pt x="210" y="82"/>
                  </a:cubicBezTo>
                  <a:cubicBezTo>
                    <a:pt x="284" y="25"/>
                    <a:pt x="365" y="0"/>
                    <a:pt x="439" y="11"/>
                  </a:cubicBezTo>
                  <a:cubicBezTo>
                    <a:pt x="585" y="33"/>
                    <a:pt x="650" y="104"/>
                    <a:pt x="650" y="242"/>
                  </a:cubicBezTo>
                  <a:cubicBezTo>
                    <a:pt x="650" y="338"/>
                    <a:pt x="563" y="358"/>
                    <a:pt x="504" y="369"/>
                  </a:cubicBezTo>
                  <a:cubicBezTo>
                    <a:pt x="509" y="375"/>
                    <a:pt x="513" y="383"/>
                    <a:pt x="517" y="390"/>
                  </a:cubicBezTo>
                  <a:cubicBezTo>
                    <a:pt x="548" y="393"/>
                    <a:pt x="604" y="395"/>
                    <a:pt x="645" y="375"/>
                  </a:cubicBezTo>
                  <a:cubicBezTo>
                    <a:pt x="707" y="344"/>
                    <a:pt x="713" y="312"/>
                    <a:pt x="713" y="312"/>
                  </a:cubicBezTo>
                  <a:lnTo>
                    <a:pt x="757" y="316"/>
                  </a:lnTo>
                  <a:cubicBezTo>
                    <a:pt x="756" y="321"/>
                    <a:pt x="750" y="371"/>
                    <a:pt x="664" y="414"/>
                  </a:cubicBezTo>
                  <a:cubicBezTo>
                    <a:pt x="622" y="436"/>
                    <a:pt x="567" y="437"/>
                    <a:pt x="530" y="435"/>
                  </a:cubicBezTo>
                  <a:cubicBezTo>
                    <a:pt x="531" y="443"/>
                    <a:pt x="531" y="451"/>
                    <a:pt x="531" y="458"/>
                  </a:cubicBezTo>
                  <a:cubicBezTo>
                    <a:pt x="568" y="467"/>
                    <a:pt x="628" y="492"/>
                    <a:pt x="673" y="560"/>
                  </a:cubicBezTo>
                  <a:cubicBezTo>
                    <a:pt x="724" y="637"/>
                    <a:pt x="724" y="739"/>
                    <a:pt x="708" y="803"/>
                  </a:cubicBezTo>
                  <a:cubicBezTo>
                    <a:pt x="698" y="844"/>
                    <a:pt x="661" y="960"/>
                    <a:pt x="659" y="965"/>
                  </a:cubicBezTo>
                  <a:close/>
                  <a:moveTo>
                    <a:pt x="310" y="877"/>
                  </a:moveTo>
                  <a:lnTo>
                    <a:pt x="310" y="877"/>
                  </a:lnTo>
                  <a:lnTo>
                    <a:pt x="312" y="877"/>
                  </a:lnTo>
                  <a:cubicBezTo>
                    <a:pt x="395" y="883"/>
                    <a:pt x="483" y="836"/>
                    <a:pt x="493" y="733"/>
                  </a:cubicBezTo>
                  <a:cubicBezTo>
                    <a:pt x="484" y="668"/>
                    <a:pt x="473" y="652"/>
                    <a:pt x="414" y="611"/>
                  </a:cubicBezTo>
                  <a:lnTo>
                    <a:pt x="394" y="597"/>
                  </a:lnTo>
                  <a:lnTo>
                    <a:pt x="410" y="578"/>
                  </a:lnTo>
                  <a:cubicBezTo>
                    <a:pt x="448" y="536"/>
                    <a:pt x="477" y="495"/>
                    <a:pt x="479" y="481"/>
                  </a:cubicBezTo>
                  <a:lnTo>
                    <a:pt x="480" y="478"/>
                  </a:lnTo>
                  <a:lnTo>
                    <a:pt x="481" y="475"/>
                  </a:lnTo>
                  <a:cubicBezTo>
                    <a:pt x="498" y="442"/>
                    <a:pt x="477" y="398"/>
                    <a:pt x="456" y="380"/>
                  </a:cubicBezTo>
                  <a:lnTo>
                    <a:pt x="456" y="380"/>
                  </a:lnTo>
                  <a:lnTo>
                    <a:pt x="413" y="343"/>
                  </a:lnTo>
                  <a:lnTo>
                    <a:pt x="455" y="333"/>
                  </a:lnTo>
                  <a:cubicBezTo>
                    <a:pt x="464" y="331"/>
                    <a:pt x="475" y="329"/>
                    <a:pt x="486" y="327"/>
                  </a:cubicBezTo>
                  <a:cubicBezTo>
                    <a:pt x="556" y="315"/>
                    <a:pt x="606" y="302"/>
                    <a:pt x="606" y="242"/>
                  </a:cubicBezTo>
                  <a:cubicBezTo>
                    <a:pt x="606" y="126"/>
                    <a:pt x="557" y="73"/>
                    <a:pt x="433" y="54"/>
                  </a:cubicBezTo>
                  <a:cubicBezTo>
                    <a:pt x="371" y="45"/>
                    <a:pt x="301" y="68"/>
                    <a:pt x="237" y="117"/>
                  </a:cubicBezTo>
                  <a:cubicBezTo>
                    <a:pt x="143" y="190"/>
                    <a:pt x="74" y="308"/>
                    <a:pt x="61" y="419"/>
                  </a:cubicBezTo>
                  <a:cubicBezTo>
                    <a:pt x="45" y="566"/>
                    <a:pt x="92" y="730"/>
                    <a:pt x="176" y="818"/>
                  </a:cubicBezTo>
                  <a:cubicBezTo>
                    <a:pt x="204" y="847"/>
                    <a:pt x="250" y="881"/>
                    <a:pt x="308" y="877"/>
                  </a:cubicBezTo>
                  <a:lnTo>
                    <a:pt x="310" y="877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87C342D1-02FD-4314-A3AA-CFBF62BA324E}"/>
              </a:ext>
            </a:extLst>
          </p:cNvPr>
          <p:cNvGrpSpPr>
            <a:grpSpLocks noChangeAspect="1"/>
          </p:cNvGrpSpPr>
          <p:nvPr/>
        </p:nvGrpSpPr>
        <p:grpSpPr>
          <a:xfrm>
            <a:off x="5906942" y="3667647"/>
            <a:ext cx="541337" cy="541337"/>
            <a:chOff x="11219664" y="2755361"/>
            <a:chExt cx="360000" cy="360000"/>
          </a:xfrm>
        </p:grpSpPr>
        <p:sp>
          <p:nvSpPr>
            <p:cNvPr id="31" name="Freihandform 3966">
              <a:extLst>
                <a:ext uri="{FF2B5EF4-FFF2-40B4-BE49-F238E27FC236}">
                  <a16:creationId xmlns:a16="http://schemas.microsoft.com/office/drawing/2014/main" id="{43D045D4-31DE-4617-9FFA-BC89CBE0E048}"/>
                </a:ext>
              </a:extLst>
            </p:cNvPr>
            <p:cNvSpPr/>
            <p:nvPr/>
          </p:nvSpPr>
          <p:spPr>
            <a:xfrm>
              <a:off x="11219664" y="2755361"/>
              <a:ext cx="360000" cy="360000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chemeClr val="accent1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CD8D3396-E8A1-4201-AA1C-F0E2168141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78147" y="2859850"/>
              <a:ext cx="243181" cy="149580"/>
            </a:xfrm>
            <a:custGeom>
              <a:avLst/>
              <a:gdLst>
                <a:gd name="T0" fmla="*/ 348 w 1549"/>
                <a:gd name="T1" fmla="*/ 922 h 922"/>
                <a:gd name="T2" fmla="*/ 219 w 1549"/>
                <a:gd name="T3" fmla="*/ 864 h 922"/>
                <a:gd name="T4" fmla="*/ 34 w 1549"/>
                <a:gd name="T5" fmla="*/ 634 h 922"/>
                <a:gd name="T6" fmla="*/ 90 w 1549"/>
                <a:gd name="T7" fmla="*/ 344 h 922"/>
                <a:gd name="T8" fmla="*/ 380 w 1549"/>
                <a:gd name="T9" fmla="*/ 245 h 922"/>
                <a:gd name="T10" fmla="*/ 678 w 1549"/>
                <a:gd name="T11" fmla="*/ 269 h 922"/>
                <a:gd name="T12" fmla="*/ 972 w 1549"/>
                <a:gd name="T13" fmla="*/ 243 h 922"/>
                <a:gd name="T14" fmla="*/ 1171 w 1549"/>
                <a:gd name="T15" fmla="*/ 183 h 922"/>
                <a:gd name="T16" fmla="*/ 1366 w 1549"/>
                <a:gd name="T17" fmla="*/ 62 h 922"/>
                <a:gd name="T18" fmla="*/ 1515 w 1549"/>
                <a:gd name="T19" fmla="*/ 21 h 922"/>
                <a:gd name="T20" fmla="*/ 1483 w 1549"/>
                <a:gd name="T21" fmla="*/ 256 h 922"/>
                <a:gd name="T22" fmla="*/ 1317 w 1549"/>
                <a:gd name="T23" fmla="*/ 441 h 922"/>
                <a:gd name="T24" fmla="*/ 1035 w 1549"/>
                <a:gd name="T25" fmla="*/ 572 h 922"/>
                <a:gd name="T26" fmla="*/ 757 w 1549"/>
                <a:gd name="T27" fmla="*/ 631 h 922"/>
                <a:gd name="T28" fmla="*/ 524 w 1549"/>
                <a:gd name="T29" fmla="*/ 683 h 922"/>
                <a:gd name="T30" fmla="*/ 534 w 1549"/>
                <a:gd name="T31" fmla="*/ 763 h 922"/>
                <a:gd name="T32" fmla="*/ 356 w 1549"/>
                <a:gd name="T33" fmla="*/ 922 h 922"/>
                <a:gd name="T34" fmla="*/ 330 w 1549"/>
                <a:gd name="T35" fmla="*/ 862 h 922"/>
                <a:gd name="T36" fmla="*/ 412 w 1549"/>
                <a:gd name="T37" fmla="*/ 854 h 922"/>
                <a:gd name="T38" fmla="*/ 489 w 1549"/>
                <a:gd name="T39" fmla="*/ 768 h 922"/>
                <a:gd name="T40" fmla="*/ 493 w 1549"/>
                <a:gd name="T41" fmla="*/ 717 h 922"/>
                <a:gd name="T42" fmla="*/ 443 w 1549"/>
                <a:gd name="T43" fmla="*/ 654 h 922"/>
                <a:gd name="T44" fmla="*/ 591 w 1549"/>
                <a:gd name="T45" fmla="*/ 619 h 922"/>
                <a:gd name="T46" fmla="*/ 733 w 1549"/>
                <a:gd name="T47" fmla="*/ 593 h 922"/>
                <a:gd name="T48" fmla="*/ 853 w 1549"/>
                <a:gd name="T49" fmla="*/ 562 h 922"/>
                <a:gd name="T50" fmla="*/ 1011 w 1549"/>
                <a:gd name="T51" fmla="*/ 534 h 922"/>
                <a:gd name="T52" fmla="*/ 1124 w 1549"/>
                <a:gd name="T53" fmla="*/ 493 h 922"/>
                <a:gd name="T54" fmla="*/ 1282 w 1549"/>
                <a:gd name="T55" fmla="*/ 413 h 922"/>
                <a:gd name="T56" fmla="*/ 1364 w 1549"/>
                <a:gd name="T57" fmla="*/ 339 h 922"/>
                <a:gd name="T58" fmla="*/ 1440 w 1549"/>
                <a:gd name="T59" fmla="*/ 244 h 922"/>
                <a:gd name="T60" fmla="*/ 1486 w 1549"/>
                <a:gd name="T61" fmla="*/ 147 h 922"/>
                <a:gd name="T62" fmla="*/ 1487 w 1549"/>
                <a:gd name="T63" fmla="*/ 55 h 922"/>
                <a:gd name="T64" fmla="*/ 1405 w 1549"/>
                <a:gd name="T65" fmla="*/ 87 h 922"/>
                <a:gd name="T66" fmla="*/ 1327 w 1549"/>
                <a:gd name="T67" fmla="*/ 150 h 922"/>
                <a:gd name="T68" fmla="*/ 1205 w 1549"/>
                <a:gd name="T69" fmla="*/ 214 h 922"/>
                <a:gd name="T70" fmla="*/ 1059 w 1549"/>
                <a:gd name="T71" fmla="*/ 269 h 922"/>
                <a:gd name="T72" fmla="*/ 893 w 1549"/>
                <a:gd name="T73" fmla="*/ 302 h 922"/>
                <a:gd name="T74" fmla="*/ 768 w 1549"/>
                <a:gd name="T75" fmla="*/ 313 h 922"/>
                <a:gd name="T76" fmla="*/ 591 w 1549"/>
                <a:gd name="T77" fmla="*/ 313 h 922"/>
                <a:gd name="T78" fmla="*/ 472 w 1549"/>
                <a:gd name="T79" fmla="*/ 303 h 922"/>
                <a:gd name="T80" fmla="*/ 286 w 1549"/>
                <a:gd name="T81" fmla="*/ 287 h 922"/>
                <a:gd name="T82" fmla="*/ 184 w 1549"/>
                <a:gd name="T83" fmla="*/ 320 h 922"/>
                <a:gd name="T84" fmla="*/ 82 w 1549"/>
                <a:gd name="T85" fmla="*/ 433 h 922"/>
                <a:gd name="T86" fmla="*/ 62 w 1549"/>
                <a:gd name="T87" fmla="*/ 540 h 922"/>
                <a:gd name="T88" fmla="*/ 101 w 1549"/>
                <a:gd name="T89" fmla="*/ 706 h 922"/>
                <a:gd name="T90" fmla="*/ 161 w 1549"/>
                <a:gd name="T91" fmla="*/ 790 h 922"/>
                <a:gd name="T92" fmla="*/ 256 w 1549"/>
                <a:gd name="T93" fmla="*/ 835 h 922"/>
                <a:gd name="T94" fmla="*/ 313 w 1549"/>
                <a:gd name="T95" fmla="*/ 854 h 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49" h="922">
                  <a:moveTo>
                    <a:pt x="356" y="922"/>
                  </a:moveTo>
                  <a:lnTo>
                    <a:pt x="356" y="922"/>
                  </a:lnTo>
                  <a:cubicBezTo>
                    <a:pt x="353" y="922"/>
                    <a:pt x="350" y="922"/>
                    <a:pt x="348" y="922"/>
                  </a:cubicBezTo>
                  <a:cubicBezTo>
                    <a:pt x="332" y="920"/>
                    <a:pt x="318" y="913"/>
                    <a:pt x="306" y="901"/>
                  </a:cubicBezTo>
                  <a:cubicBezTo>
                    <a:pt x="282" y="907"/>
                    <a:pt x="262" y="905"/>
                    <a:pt x="247" y="896"/>
                  </a:cubicBezTo>
                  <a:cubicBezTo>
                    <a:pt x="235" y="889"/>
                    <a:pt x="225" y="879"/>
                    <a:pt x="219" y="864"/>
                  </a:cubicBezTo>
                  <a:cubicBezTo>
                    <a:pt x="180" y="869"/>
                    <a:pt x="148" y="853"/>
                    <a:pt x="127" y="819"/>
                  </a:cubicBezTo>
                  <a:cubicBezTo>
                    <a:pt x="84" y="807"/>
                    <a:pt x="63" y="777"/>
                    <a:pt x="65" y="735"/>
                  </a:cubicBezTo>
                  <a:cubicBezTo>
                    <a:pt x="24" y="701"/>
                    <a:pt x="23" y="664"/>
                    <a:pt x="34" y="634"/>
                  </a:cubicBezTo>
                  <a:cubicBezTo>
                    <a:pt x="6" y="602"/>
                    <a:pt x="0" y="566"/>
                    <a:pt x="18" y="528"/>
                  </a:cubicBezTo>
                  <a:cubicBezTo>
                    <a:pt x="5" y="501"/>
                    <a:pt x="1" y="465"/>
                    <a:pt x="38" y="427"/>
                  </a:cubicBezTo>
                  <a:cubicBezTo>
                    <a:pt x="36" y="390"/>
                    <a:pt x="54" y="361"/>
                    <a:pt x="90" y="344"/>
                  </a:cubicBezTo>
                  <a:cubicBezTo>
                    <a:pt x="101" y="314"/>
                    <a:pt x="127" y="293"/>
                    <a:pt x="165" y="279"/>
                  </a:cubicBezTo>
                  <a:cubicBezTo>
                    <a:pt x="193" y="249"/>
                    <a:pt x="229" y="238"/>
                    <a:pt x="273" y="245"/>
                  </a:cubicBezTo>
                  <a:cubicBezTo>
                    <a:pt x="308" y="229"/>
                    <a:pt x="343" y="229"/>
                    <a:pt x="380" y="245"/>
                  </a:cubicBezTo>
                  <a:cubicBezTo>
                    <a:pt x="420" y="238"/>
                    <a:pt x="455" y="243"/>
                    <a:pt x="486" y="260"/>
                  </a:cubicBezTo>
                  <a:cubicBezTo>
                    <a:pt x="518" y="251"/>
                    <a:pt x="550" y="254"/>
                    <a:pt x="582" y="269"/>
                  </a:cubicBezTo>
                  <a:cubicBezTo>
                    <a:pt x="616" y="256"/>
                    <a:pt x="648" y="256"/>
                    <a:pt x="678" y="269"/>
                  </a:cubicBezTo>
                  <a:cubicBezTo>
                    <a:pt x="711" y="256"/>
                    <a:pt x="745" y="256"/>
                    <a:pt x="777" y="268"/>
                  </a:cubicBezTo>
                  <a:cubicBezTo>
                    <a:pt x="807" y="253"/>
                    <a:pt x="840" y="250"/>
                    <a:pt x="875" y="260"/>
                  </a:cubicBezTo>
                  <a:cubicBezTo>
                    <a:pt x="904" y="240"/>
                    <a:pt x="937" y="234"/>
                    <a:pt x="972" y="243"/>
                  </a:cubicBezTo>
                  <a:cubicBezTo>
                    <a:pt x="999" y="222"/>
                    <a:pt x="1028" y="215"/>
                    <a:pt x="1060" y="223"/>
                  </a:cubicBezTo>
                  <a:cubicBezTo>
                    <a:pt x="1087" y="197"/>
                    <a:pt x="1124" y="183"/>
                    <a:pt x="1169" y="183"/>
                  </a:cubicBezTo>
                  <a:lnTo>
                    <a:pt x="1171" y="183"/>
                  </a:lnTo>
                  <a:cubicBezTo>
                    <a:pt x="1183" y="164"/>
                    <a:pt x="1204" y="147"/>
                    <a:pt x="1244" y="147"/>
                  </a:cubicBezTo>
                  <a:cubicBezTo>
                    <a:pt x="1253" y="128"/>
                    <a:pt x="1272" y="110"/>
                    <a:pt x="1309" y="106"/>
                  </a:cubicBezTo>
                  <a:cubicBezTo>
                    <a:pt x="1318" y="81"/>
                    <a:pt x="1338" y="66"/>
                    <a:pt x="1366" y="62"/>
                  </a:cubicBezTo>
                  <a:cubicBezTo>
                    <a:pt x="1375" y="40"/>
                    <a:pt x="1394" y="19"/>
                    <a:pt x="1435" y="16"/>
                  </a:cubicBezTo>
                  <a:cubicBezTo>
                    <a:pt x="1460" y="0"/>
                    <a:pt x="1487" y="2"/>
                    <a:pt x="1513" y="20"/>
                  </a:cubicBezTo>
                  <a:cubicBezTo>
                    <a:pt x="1514" y="20"/>
                    <a:pt x="1515" y="21"/>
                    <a:pt x="1515" y="21"/>
                  </a:cubicBezTo>
                  <a:cubicBezTo>
                    <a:pt x="1547" y="49"/>
                    <a:pt x="1546" y="77"/>
                    <a:pt x="1541" y="95"/>
                  </a:cubicBezTo>
                  <a:cubicBezTo>
                    <a:pt x="1549" y="132"/>
                    <a:pt x="1537" y="157"/>
                    <a:pt x="1523" y="173"/>
                  </a:cubicBezTo>
                  <a:cubicBezTo>
                    <a:pt x="1522" y="220"/>
                    <a:pt x="1503" y="244"/>
                    <a:pt x="1483" y="256"/>
                  </a:cubicBezTo>
                  <a:cubicBezTo>
                    <a:pt x="1480" y="283"/>
                    <a:pt x="1466" y="303"/>
                    <a:pt x="1441" y="314"/>
                  </a:cubicBezTo>
                  <a:cubicBezTo>
                    <a:pt x="1436" y="345"/>
                    <a:pt x="1417" y="367"/>
                    <a:pt x="1386" y="378"/>
                  </a:cubicBezTo>
                  <a:cubicBezTo>
                    <a:pt x="1370" y="419"/>
                    <a:pt x="1342" y="436"/>
                    <a:pt x="1317" y="441"/>
                  </a:cubicBezTo>
                  <a:cubicBezTo>
                    <a:pt x="1291" y="493"/>
                    <a:pt x="1251" y="505"/>
                    <a:pt x="1217" y="504"/>
                  </a:cubicBezTo>
                  <a:cubicBezTo>
                    <a:pt x="1188" y="540"/>
                    <a:pt x="1154" y="545"/>
                    <a:pt x="1126" y="539"/>
                  </a:cubicBezTo>
                  <a:cubicBezTo>
                    <a:pt x="1102" y="566"/>
                    <a:pt x="1071" y="578"/>
                    <a:pt x="1035" y="572"/>
                  </a:cubicBezTo>
                  <a:cubicBezTo>
                    <a:pt x="1007" y="599"/>
                    <a:pt x="972" y="606"/>
                    <a:pt x="933" y="593"/>
                  </a:cubicBezTo>
                  <a:cubicBezTo>
                    <a:pt x="901" y="618"/>
                    <a:pt x="871" y="617"/>
                    <a:pt x="847" y="608"/>
                  </a:cubicBezTo>
                  <a:cubicBezTo>
                    <a:pt x="822" y="631"/>
                    <a:pt x="791" y="639"/>
                    <a:pt x="757" y="631"/>
                  </a:cubicBezTo>
                  <a:cubicBezTo>
                    <a:pt x="734" y="653"/>
                    <a:pt x="703" y="659"/>
                    <a:pt x="668" y="649"/>
                  </a:cubicBezTo>
                  <a:cubicBezTo>
                    <a:pt x="652" y="663"/>
                    <a:pt x="626" y="673"/>
                    <a:pt x="587" y="664"/>
                  </a:cubicBezTo>
                  <a:cubicBezTo>
                    <a:pt x="567" y="673"/>
                    <a:pt x="545" y="680"/>
                    <a:pt x="524" y="683"/>
                  </a:cubicBezTo>
                  <a:cubicBezTo>
                    <a:pt x="525" y="685"/>
                    <a:pt x="526" y="688"/>
                    <a:pt x="528" y="690"/>
                  </a:cubicBezTo>
                  <a:cubicBezTo>
                    <a:pt x="540" y="705"/>
                    <a:pt x="546" y="721"/>
                    <a:pt x="545" y="736"/>
                  </a:cubicBezTo>
                  <a:cubicBezTo>
                    <a:pt x="545" y="746"/>
                    <a:pt x="541" y="755"/>
                    <a:pt x="534" y="763"/>
                  </a:cubicBezTo>
                  <a:cubicBezTo>
                    <a:pt x="543" y="793"/>
                    <a:pt x="533" y="819"/>
                    <a:pt x="505" y="837"/>
                  </a:cubicBezTo>
                  <a:cubicBezTo>
                    <a:pt x="491" y="877"/>
                    <a:pt x="461" y="898"/>
                    <a:pt x="418" y="898"/>
                  </a:cubicBezTo>
                  <a:cubicBezTo>
                    <a:pt x="396" y="914"/>
                    <a:pt x="375" y="922"/>
                    <a:pt x="356" y="922"/>
                  </a:cubicBezTo>
                  <a:close/>
                  <a:moveTo>
                    <a:pt x="313" y="854"/>
                  </a:moveTo>
                  <a:lnTo>
                    <a:pt x="313" y="854"/>
                  </a:lnTo>
                  <a:cubicBezTo>
                    <a:pt x="319" y="854"/>
                    <a:pt x="326" y="857"/>
                    <a:pt x="330" y="862"/>
                  </a:cubicBezTo>
                  <a:cubicBezTo>
                    <a:pt x="337" y="872"/>
                    <a:pt x="345" y="877"/>
                    <a:pt x="353" y="878"/>
                  </a:cubicBezTo>
                  <a:cubicBezTo>
                    <a:pt x="364" y="879"/>
                    <a:pt x="380" y="873"/>
                    <a:pt x="397" y="859"/>
                  </a:cubicBezTo>
                  <a:cubicBezTo>
                    <a:pt x="401" y="855"/>
                    <a:pt x="407" y="854"/>
                    <a:pt x="412" y="854"/>
                  </a:cubicBezTo>
                  <a:cubicBezTo>
                    <a:pt x="442" y="855"/>
                    <a:pt x="457" y="845"/>
                    <a:pt x="465" y="817"/>
                  </a:cubicBezTo>
                  <a:cubicBezTo>
                    <a:pt x="467" y="811"/>
                    <a:pt x="471" y="806"/>
                    <a:pt x="476" y="803"/>
                  </a:cubicBezTo>
                  <a:cubicBezTo>
                    <a:pt x="494" y="794"/>
                    <a:pt x="497" y="785"/>
                    <a:pt x="489" y="768"/>
                  </a:cubicBezTo>
                  <a:cubicBezTo>
                    <a:pt x="485" y="759"/>
                    <a:pt x="487" y="748"/>
                    <a:pt x="495" y="741"/>
                  </a:cubicBezTo>
                  <a:cubicBezTo>
                    <a:pt x="499" y="738"/>
                    <a:pt x="501" y="735"/>
                    <a:pt x="502" y="732"/>
                  </a:cubicBezTo>
                  <a:cubicBezTo>
                    <a:pt x="502" y="730"/>
                    <a:pt x="499" y="724"/>
                    <a:pt x="493" y="717"/>
                  </a:cubicBezTo>
                  <a:cubicBezTo>
                    <a:pt x="491" y="715"/>
                    <a:pt x="489" y="713"/>
                    <a:pt x="488" y="710"/>
                  </a:cubicBezTo>
                  <a:cubicBezTo>
                    <a:pt x="483" y="698"/>
                    <a:pt x="473" y="688"/>
                    <a:pt x="455" y="680"/>
                  </a:cubicBezTo>
                  <a:cubicBezTo>
                    <a:pt x="445" y="676"/>
                    <a:pt x="440" y="664"/>
                    <a:pt x="443" y="654"/>
                  </a:cubicBezTo>
                  <a:cubicBezTo>
                    <a:pt x="446" y="643"/>
                    <a:pt x="457" y="637"/>
                    <a:pt x="467" y="638"/>
                  </a:cubicBezTo>
                  <a:cubicBezTo>
                    <a:pt x="505" y="644"/>
                    <a:pt x="540" y="639"/>
                    <a:pt x="574" y="621"/>
                  </a:cubicBezTo>
                  <a:cubicBezTo>
                    <a:pt x="579" y="618"/>
                    <a:pt x="585" y="618"/>
                    <a:pt x="591" y="619"/>
                  </a:cubicBezTo>
                  <a:cubicBezTo>
                    <a:pt x="625" y="629"/>
                    <a:pt x="639" y="618"/>
                    <a:pt x="646" y="609"/>
                  </a:cubicBezTo>
                  <a:cubicBezTo>
                    <a:pt x="652" y="602"/>
                    <a:pt x="663" y="600"/>
                    <a:pt x="671" y="603"/>
                  </a:cubicBezTo>
                  <a:cubicBezTo>
                    <a:pt x="707" y="618"/>
                    <a:pt x="723" y="606"/>
                    <a:pt x="733" y="593"/>
                  </a:cubicBezTo>
                  <a:cubicBezTo>
                    <a:pt x="738" y="586"/>
                    <a:pt x="748" y="583"/>
                    <a:pt x="757" y="586"/>
                  </a:cubicBezTo>
                  <a:cubicBezTo>
                    <a:pt x="785" y="595"/>
                    <a:pt x="807" y="589"/>
                    <a:pt x="826" y="567"/>
                  </a:cubicBezTo>
                  <a:cubicBezTo>
                    <a:pt x="832" y="559"/>
                    <a:pt x="844" y="557"/>
                    <a:pt x="853" y="562"/>
                  </a:cubicBezTo>
                  <a:cubicBezTo>
                    <a:pt x="867" y="571"/>
                    <a:pt x="887" y="577"/>
                    <a:pt x="914" y="551"/>
                  </a:cubicBezTo>
                  <a:cubicBezTo>
                    <a:pt x="921" y="545"/>
                    <a:pt x="930" y="544"/>
                    <a:pt x="938" y="548"/>
                  </a:cubicBezTo>
                  <a:cubicBezTo>
                    <a:pt x="969" y="561"/>
                    <a:pt x="990" y="557"/>
                    <a:pt x="1011" y="534"/>
                  </a:cubicBezTo>
                  <a:cubicBezTo>
                    <a:pt x="1016" y="527"/>
                    <a:pt x="1025" y="525"/>
                    <a:pt x="1033" y="527"/>
                  </a:cubicBezTo>
                  <a:cubicBezTo>
                    <a:pt x="1062" y="534"/>
                    <a:pt x="1082" y="526"/>
                    <a:pt x="1099" y="502"/>
                  </a:cubicBezTo>
                  <a:cubicBezTo>
                    <a:pt x="1104" y="494"/>
                    <a:pt x="1114" y="490"/>
                    <a:pt x="1124" y="493"/>
                  </a:cubicBezTo>
                  <a:cubicBezTo>
                    <a:pt x="1152" y="503"/>
                    <a:pt x="1171" y="495"/>
                    <a:pt x="1188" y="469"/>
                  </a:cubicBezTo>
                  <a:cubicBezTo>
                    <a:pt x="1193" y="462"/>
                    <a:pt x="1201" y="458"/>
                    <a:pt x="1210" y="459"/>
                  </a:cubicBezTo>
                  <a:cubicBezTo>
                    <a:pt x="1244" y="464"/>
                    <a:pt x="1266" y="450"/>
                    <a:pt x="1282" y="413"/>
                  </a:cubicBezTo>
                  <a:cubicBezTo>
                    <a:pt x="1285" y="406"/>
                    <a:pt x="1292" y="401"/>
                    <a:pt x="1299" y="400"/>
                  </a:cubicBezTo>
                  <a:cubicBezTo>
                    <a:pt x="1324" y="397"/>
                    <a:pt x="1340" y="383"/>
                    <a:pt x="1348" y="354"/>
                  </a:cubicBezTo>
                  <a:cubicBezTo>
                    <a:pt x="1350" y="346"/>
                    <a:pt x="1357" y="341"/>
                    <a:pt x="1364" y="339"/>
                  </a:cubicBezTo>
                  <a:cubicBezTo>
                    <a:pt x="1388" y="333"/>
                    <a:pt x="1398" y="321"/>
                    <a:pt x="1398" y="298"/>
                  </a:cubicBezTo>
                  <a:cubicBezTo>
                    <a:pt x="1398" y="289"/>
                    <a:pt x="1404" y="280"/>
                    <a:pt x="1414" y="277"/>
                  </a:cubicBezTo>
                  <a:cubicBezTo>
                    <a:pt x="1436" y="271"/>
                    <a:pt x="1441" y="259"/>
                    <a:pt x="1440" y="244"/>
                  </a:cubicBezTo>
                  <a:cubicBezTo>
                    <a:pt x="1439" y="234"/>
                    <a:pt x="1445" y="225"/>
                    <a:pt x="1454" y="222"/>
                  </a:cubicBezTo>
                  <a:cubicBezTo>
                    <a:pt x="1461" y="219"/>
                    <a:pt x="1480" y="212"/>
                    <a:pt x="1479" y="164"/>
                  </a:cubicBezTo>
                  <a:cubicBezTo>
                    <a:pt x="1479" y="158"/>
                    <a:pt x="1482" y="152"/>
                    <a:pt x="1486" y="147"/>
                  </a:cubicBezTo>
                  <a:cubicBezTo>
                    <a:pt x="1495" y="140"/>
                    <a:pt x="1504" y="127"/>
                    <a:pt x="1497" y="100"/>
                  </a:cubicBezTo>
                  <a:cubicBezTo>
                    <a:pt x="1495" y="95"/>
                    <a:pt x="1496" y="90"/>
                    <a:pt x="1498" y="85"/>
                  </a:cubicBezTo>
                  <a:cubicBezTo>
                    <a:pt x="1501" y="77"/>
                    <a:pt x="1502" y="68"/>
                    <a:pt x="1487" y="55"/>
                  </a:cubicBezTo>
                  <a:cubicBezTo>
                    <a:pt x="1475" y="47"/>
                    <a:pt x="1466" y="47"/>
                    <a:pt x="1455" y="56"/>
                  </a:cubicBezTo>
                  <a:cubicBezTo>
                    <a:pt x="1451" y="58"/>
                    <a:pt x="1447" y="60"/>
                    <a:pt x="1443" y="60"/>
                  </a:cubicBezTo>
                  <a:cubicBezTo>
                    <a:pt x="1415" y="61"/>
                    <a:pt x="1408" y="71"/>
                    <a:pt x="1405" y="87"/>
                  </a:cubicBezTo>
                  <a:cubicBezTo>
                    <a:pt x="1403" y="97"/>
                    <a:pt x="1394" y="105"/>
                    <a:pt x="1383" y="105"/>
                  </a:cubicBezTo>
                  <a:cubicBezTo>
                    <a:pt x="1357" y="105"/>
                    <a:pt x="1351" y="114"/>
                    <a:pt x="1349" y="130"/>
                  </a:cubicBezTo>
                  <a:cubicBezTo>
                    <a:pt x="1348" y="141"/>
                    <a:pt x="1338" y="150"/>
                    <a:pt x="1327" y="150"/>
                  </a:cubicBezTo>
                  <a:cubicBezTo>
                    <a:pt x="1287" y="149"/>
                    <a:pt x="1283" y="165"/>
                    <a:pt x="1281" y="174"/>
                  </a:cubicBezTo>
                  <a:cubicBezTo>
                    <a:pt x="1279" y="185"/>
                    <a:pt x="1269" y="193"/>
                    <a:pt x="1258" y="191"/>
                  </a:cubicBezTo>
                  <a:cubicBezTo>
                    <a:pt x="1215" y="187"/>
                    <a:pt x="1208" y="206"/>
                    <a:pt x="1205" y="214"/>
                  </a:cubicBezTo>
                  <a:cubicBezTo>
                    <a:pt x="1201" y="223"/>
                    <a:pt x="1193" y="228"/>
                    <a:pt x="1183" y="228"/>
                  </a:cubicBezTo>
                  <a:cubicBezTo>
                    <a:pt x="1138" y="225"/>
                    <a:pt x="1106" y="236"/>
                    <a:pt x="1083" y="262"/>
                  </a:cubicBezTo>
                  <a:cubicBezTo>
                    <a:pt x="1077" y="269"/>
                    <a:pt x="1068" y="272"/>
                    <a:pt x="1059" y="269"/>
                  </a:cubicBezTo>
                  <a:cubicBezTo>
                    <a:pt x="1034" y="259"/>
                    <a:pt x="1013" y="264"/>
                    <a:pt x="992" y="284"/>
                  </a:cubicBezTo>
                  <a:cubicBezTo>
                    <a:pt x="986" y="289"/>
                    <a:pt x="977" y="291"/>
                    <a:pt x="970" y="288"/>
                  </a:cubicBezTo>
                  <a:cubicBezTo>
                    <a:pt x="941" y="278"/>
                    <a:pt x="916" y="282"/>
                    <a:pt x="893" y="302"/>
                  </a:cubicBezTo>
                  <a:cubicBezTo>
                    <a:pt x="887" y="306"/>
                    <a:pt x="878" y="308"/>
                    <a:pt x="871" y="305"/>
                  </a:cubicBezTo>
                  <a:cubicBezTo>
                    <a:pt x="841" y="294"/>
                    <a:pt x="815" y="296"/>
                    <a:pt x="789" y="312"/>
                  </a:cubicBezTo>
                  <a:cubicBezTo>
                    <a:pt x="783" y="316"/>
                    <a:pt x="775" y="316"/>
                    <a:pt x="768" y="313"/>
                  </a:cubicBezTo>
                  <a:cubicBezTo>
                    <a:pt x="742" y="300"/>
                    <a:pt x="715" y="300"/>
                    <a:pt x="686" y="313"/>
                  </a:cubicBezTo>
                  <a:cubicBezTo>
                    <a:pt x="680" y="316"/>
                    <a:pt x="673" y="315"/>
                    <a:pt x="667" y="312"/>
                  </a:cubicBezTo>
                  <a:cubicBezTo>
                    <a:pt x="644" y="300"/>
                    <a:pt x="619" y="300"/>
                    <a:pt x="591" y="313"/>
                  </a:cubicBezTo>
                  <a:cubicBezTo>
                    <a:pt x="585" y="316"/>
                    <a:pt x="577" y="316"/>
                    <a:pt x="571" y="312"/>
                  </a:cubicBezTo>
                  <a:cubicBezTo>
                    <a:pt x="544" y="298"/>
                    <a:pt x="517" y="295"/>
                    <a:pt x="491" y="305"/>
                  </a:cubicBezTo>
                  <a:cubicBezTo>
                    <a:pt x="485" y="308"/>
                    <a:pt x="477" y="307"/>
                    <a:pt x="472" y="303"/>
                  </a:cubicBezTo>
                  <a:cubicBezTo>
                    <a:pt x="446" y="286"/>
                    <a:pt x="417" y="282"/>
                    <a:pt x="381" y="289"/>
                  </a:cubicBezTo>
                  <a:cubicBezTo>
                    <a:pt x="377" y="290"/>
                    <a:pt x="372" y="290"/>
                    <a:pt x="368" y="287"/>
                  </a:cubicBezTo>
                  <a:cubicBezTo>
                    <a:pt x="338" y="273"/>
                    <a:pt x="313" y="273"/>
                    <a:pt x="286" y="287"/>
                  </a:cubicBezTo>
                  <a:cubicBezTo>
                    <a:pt x="282" y="290"/>
                    <a:pt x="277" y="290"/>
                    <a:pt x="272" y="289"/>
                  </a:cubicBezTo>
                  <a:cubicBezTo>
                    <a:pt x="238" y="282"/>
                    <a:pt x="214" y="290"/>
                    <a:pt x="195" y="312"/>
                  </a:cubicBezTo>
                  <a:cubicBezTo>
                    <a:pt x="192" y="316"/>
                    <a:pt x="189" y="318"/>
                    <a:pt x="184" y="320"/>
                  </a:cubicBezTo>
                  <a:cubicBezTo>
                    <a:pt x="153" y="329"/>
                    <a:pt x="135" y="344"/>
                    <a:pt x="129" y="366"/>
                  </a:cubicBezTo>
                  <a:cubicBezTo>
                    <a:pt x="128" y="372"/>
                    <a:pt x="123" y="378"/>
                    <a:pt x="116" y="381"/>
                  </a:cubicBezTo>
                  <a:cubicBezTo>
                    <a:pt x="88" y="391"/>
                    <a:pt x="79" y="407"/>
                    <a:pt x="82" y="433"/>
                  </a:cubicBezTo>
                  <a:cubicBezTo>
                    <a:pt x="83" y="440"/>
                    <a:pt x="81" y="447"/>
                    <a:pt x="75" y="452"/>
                  </a:cubicBezTo>
                  <a:cubicBezTo>
                    <a:pt x="47" y="478"/>
                    <a:pt x="49" y="497"/>
                    <a:pt x="62" y="516"/>
                  </a:cubicBezTo>
                  <a:cubicBezTo>
                    <a:pt x="67" y="524"/>
                    <a:pt x="67" y="533"/>
                    <a:pt x="62" y="540"/>
                  </a:cubicBezTo>
                  <a:cubicBezTo>
                    <a:pt x="45" y="567"/>
                    <a:pt x="49" y="589"/>
                    <a:pt x="75" y="613"/>
                  </a:cubicBezTo>
                  <a:cubicBezTo>
                    <a:pt x="83" y="620"/>
                    <a:pt x="85" y="631"/>
                    <a:pt x="80" y="639"/>
                  </a:cubicBezTo>
                  <a:cubicBezTo>
                    <a:pt x="65" y="668"/>
                    <a:pt x="71" y="686"/>
                    <a:pt x="101" y="706"/>
                  </a:cubicBezTo>
                  <a:cubicBezTo>
                    <a:pt x="108" y="711"/>
                    <a:pt x="112" y="720"/>
                    <a:pt x="110" y="728"/>
                  </a:cubicBezTo>
                  <a:cubicBezTo>
                    <a:pt x="105" y="758"/>
                    <a:pt x="115" y="772"/>
                    <a:pt x="146" y="779"/>
                  </a:cubicBezTo>
                  <a:cubicBezTo>
                    <a:pt x="153" y="780"/>
                    <a:pt x="158" y="784"/>
                    <a:pt x="161" y="790"/>
                  </a:cubicBezTo>
                  <a:cubicBezTo>
                    <a:pt x="176" y="818"/>
                    <a:pt x="196" y="826"/>
                    <a:pt x="229" y="818"/>
                  </a:cubicBezTo>
                  <a:cubicBezTo>
                    <a:pt x="235" y="817"/>
                    <a:pt x="241" y="818"/>
                    <a:pt x="246" y="821"/>
                  </a:cubicBezTo>
                  <a:cubicBezTo>
                    <a:pt x="251" y="824"/>
                    <a:pt x="254" y="829"/>
                    <a:pt x="256" y="835"/>
                  </a:cubicBezTo>
                  <a:cubicBezTo>
                    <a:pt x="258" y="847"/>
                    <a:pt x="263" y="855"/>
                    <a:pt x="268" y="858"/>
                  </a:cubicBezTo>
                  <a:cubicBezTo>
                    <a:pt x="275" y="862"/>
                    <a:pt x="288" y="861"/>
                    <a:pt x="306" y="855"/>
                  </a:cubicBezTo>
                  <a:cubicBezTo>
                    <a:pt x="308" y="854"/>
                    <a:pt x="310" y="854"/>
                    <a:pt x="313" y="854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sp>
        <p:nvSpPr>
          <p:cNvPr id="36" name="Textfeld 35">
            <a:extLst>
              <a:ext uri="{FF2B5EF4-FFF2-40B4-BE49-F238E27FC236}">
                <a16:creationId xmlns:a16="http://schemas.microsoft.com/office/drawing/2014/main" id="{0824430D-7134-4C63-A7C2-E7440F094FE3}"/>
              </a:ext>
            </a:extLst>
          </p:cNvPr>
          <p:cNvSpPr txBox="1"/>
          <p:nvPr/>
        </p:nvSpPr>
        <p:spPr>
          <a:xfrm>
            <a:off x="1536625" y="3208190"/>
            <a:ext cx="8331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/>
              <a:t>Herz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BCE50924-1026-4225-A6DD-E2E950DC4F1E}"/>
              </a:ext>
            </a:extLst>
          </p:cNvPr>
          <p:cNvSpPr txBox="1"/>
          <p:nvPr/>
        </p:nvSpPr>
        <p:spPr>
          <a:xfrm>
            <a:off x="4183334" y="3174038"/>
            <a:ext cx="31286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/>
              <a:t>Lunge/Leber/Pankreas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99C0DBA1-D555-4BC0-B5D4-5F0635EC2111}"/>
              </a:ext>
            </a:extLst>
          </p:cNvPr>
          <p:cNvSpPr txBox="1"/>
          <p:nvPr/>
        </p:nvSpPr>
        <p:spPr>
          <a:xfrm>
            <a:off x="8548476" y="3174038"/>
            <a:ext cx="115413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/>
              <a:t>Nieren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9CBBEF87-976B-4702-AC82-9F02B081E137}"/>
              </a:ext>
            </a:extLst>
          </p:cNvPr>
          <p:cNvSpPr txBox="1"/>
          <p:nvPr/>
        </p:nvSpPr>
        <p:spPr>
          <a:xfrm>
            <a:off x="1404231" y="4400342"/>
            <a:ext cx="96550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dirty="0"/>
              <a:t>3−4 Std.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43193A32-495C-46EA-A14D-656C7B534C25}"/>
              </a:ext>
            </a:extLst>
          </p:cNvPr>
          <p:cNvSpPr txBox="1"/>
          <p:nvPr/>
        </p:nvSpPr>
        <p:spPr>
          <a:xfrm>
            <a:off x="5008079" y="4439539"/>
            <a:ext cx="197361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dirty="0"/>
              <a:t>6−8 Std.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9F9BBE4F-CC2F-4FE8-B330-2B62D1B94851}"/>
              </a:ext>
            </a:extLst>
          </p:cNvPr>
          <p:cNvSpPr txBox="1"/>
          <p:nvPr/>
        </p:nvSpPr>
        <p:spPr>
          <a:xfrm>
            <a:off x="8431041" y="4439538"/>
            <a:ext cx="129614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/>
              <a:t>12−24 Std.</a:t>
            </a:r>
          </a:p>
        </p:txBody>
      </p:sp>
      <p:pic>
        <p:nvPicPr>
          <p:cNvPr id="8" name="Grafik 7" descr="Ein Bild, das Transport, Flugzeug enthält.&#10;&#10;Automatisch generierte Beschreibung">
            <a:extLst>
              <a:ext uri="{FF2B5EF4-FFF2-40B4-BE49-F238E27FC236}">
                <a16:creationId xmlns:a16="http://schemas.microsoft.com/office/drawing/2014/main" id="{F4CD4CC4-3BA8-CB87-04FA-C9961DD3B5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56" b="68357"/>
          <a:stretch/>
        </p:blipFill>
        <p:spPr>
          <a:xfrm>
            <a:off x="1777233" y="5119235"/>
            <a:ext cx="3230846" cy="154965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9B6FA6F-9DAA-C34A-C15F-2779E3D27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354" y="5119235"/>
            <a:ext cx="1973610" cy="1361721"/>
          </a:xfrm>
          <a:prstGeom prst="rect">
            <a:avLst/>
          </a:prstGeom>
        </p:spPr>
      </p:pic>
      <p:pic>
        <p:nvPicPr>
          <p:cNvPr id="5" name="Grafik 4" descr="Ein Bild, das Transport, Flugzeug enthält.&#10;&#10;Automatisch generierte Beschreibung">
            <a:extLst>
              <a:ext uri="{FF2B5EF4-FFF2-40B4-BE49-F238E27FC236}">
                <a16:creationId xmlns:a16="http://schemas.microsoft.com/office/drawing/2014/main" id="{B7DBAF17-9A0C-EA36-94A1-406707D36E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56" b="68357"/>
          <a:stretch/>
        </p:blipFill>
        <p:spPr>
          <a:xfrm>
            <a:off x="1798534" y="5097453"/>
            <a:ext cx="3230846" cy="154965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DCA1EB9-6957-5997-871B-8A718BC8A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5655" y="5117901"/>
            <a:ext cx="1973610" cy="136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117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/>
              <a:t>Organspendeprozess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699196"/>
            <a:ext cx="9814371" cy="4465637"/>
          </a:xfrm>
        </p:spPr>
        <p:txBody>
          <a:bodyPr vert="horz" lIns="0" tIns="0" rIns="0" bIns="0" rtlCol="0" anchor="t">
            <a:noAutofit/>
          </a:bodyPr>
          <a:lstStyle/>
          <a:p>
            <a:pPr marL="0" lvl="1" indent="0">
              <a:buNone/>
            </a:pPr>
            <a:r>
              <a:rPr lang="de-CH" sz="2400" dirty="0"/>
              <a:t>Transplantation</a:t>
            </a:r>
          </a:p>
          <a:p>
            <a:pPr marL="267970" lvl="3" indent="-267970">
              <a:buFont typeface="Symbol" panose="05050102010706020507" pitchFamily="18" charset="2"/>
              <a:buChar char="-"/>
            </a:pPr>
            <a:r>
              <a:rPr lang="de-CH" sz="1800" dirty="0"/>
              <a:t>vorbereitende Untersuchung der Empfangenden</a:t>
            </a:r>
            <a:endParaRPr lang="de-CH" sz="1800" dirty="0">
              <a:highlight>
                <a:srgbClr val="FFFF00"/>
              </a:highlight>
              <a:cs typeface="Arial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r>
              <a:rPr lang="de-CH" sz="1800" dirty="0"/>
              <a:t>Transplantation im Transplantationszentrum </a:t>
            </a:r>
            <a:endParaRPr lang="de-CH" sz="1800" dirty="0">
              <a:cs typeface="Arial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endParaRPr lang="de-CH" sz="1800" dirty="0">
              <a:cs typeface="Arial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endParaRPr lang="de-CH" sz="1800" dirty="0">
              <a:ea typeface="+mn-lt"/>
              <a:cs typeface="+mn-lt"/>
            </a:endParaRPr>
          </a:p>
          <a:p>
            <a:pPr marL="893763" lvl="3" indent="-893763">
              <a:buNone/>
            </a:pPr>
            <a:r>
              <a:rPr lang="de-CH" sz="1800" dirty="0">
                <a:ea typeface="+mn-lt"/>
                <a:cs typeface="+mn-lt"/>
              </a:rPr>
              <a:t>	Nach einer erfolgreichen Transplantation </a:t>
            </a:r>
            <a:br>
              <a:rPr lang="de-CH" sz="1800" dirty="0">
                <a:ea typeface="+mn-lt"/>
                <a:cs typeface="+mn-lt"/>
              </a:rPr>
            </a:br>
            <a:r>
              <a:rPr lang="de-CH" sz="1800" dirty="0">
                <a:ea typeface="+mn-lt"/>
                <a:cs typeface="+mn-lt"/>
              </a:rPr>
              <a:t>nimmt das transplantierte Organ seine Funktion auf</a:t>
            </a:r>
            <a:endParaRPr lang="de-CH" dirty="0"/>
          </a:p>
          <a:p>
            <a:pPr marL="267970" lvl="3" indent="-267970">
              <a:buFont typeface="Symbol" panose="05050102010706020507" pitchFamily="18" charset="2"/>
              <a:buChar char="-"/>
            </a:pPr>
            <a:endParaRPr lang="de-CH" sz="1800" dirty="0">
              <a:cs typeface="Arial" panose="020B0604020202020204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endParaRPr lang="de-CH" sz="1800" dirty="0">
              <a:cs typeface="Arial" panose="020B0604020202020204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endParaRPr lang="de-CH" sz="1800" dirty="0">
              <a:cs typeface="Arial" panose="020B0604020202020204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endParaRPr lang="de-CH" sz="1800" dirty="0">
              <a:solidFill>
                <a:schemeClr val="tx2"/>
              </a:solidFill>
              <a:cs typeface="Arial" panose="020B0604020202020204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endParaRPr lang="de-CH" sz="1800" dirty="0">
              <a:cs typeface="Arial" panose="020B0604020202020204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endParaRPr lang="de-CH" sz="1800" dirty="0">
              <a:cs typeface="Arial" panose="020B0604020202020204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2304" y="6417333"/>
            <a:ext cx="662359" cy="180318"/>
          </a:xfrm>
        </p:spPr>
        <p:txBody>
          <a:bodyPr/>
          <a:lstStyle/>
          <a:p>
            <a:fld id="{8C3D97D0-C2FE-4750-BE0B-FE1C260C6E6E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43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Ablauf einer Organspende</a:t>
            </a:r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4E6D6C18-D3A1-4729-9A30-718D4489490D}"/>
              </a:ext>
            </a:extLst>
          </p:cNvPr>
          <p:cNvGrpSpPr>
            <a:grpSpLocks noChangeAspect="1"/>
          </p:cNvGrpSpPr>
          <p:nvPr/>
        </p:nvGrpSpPr>
        <p:grpSpPr>
          <a:xfrm>
            <a:off x="877743" y="3519885"/>
            <a:ext cx="540000" cy="541337"/>
            <a:chOff x="3940973" y="522467"/>
            <a:chExt cx="540000" cy="541337"/>
          </a:xfrm>
        </p:grpSpPr>
        <p:sp>
          <p:nvSpPr>
            <p:cNvPr id="34" name="Oval 5">
              <a:extLst>
                <a:ext uri="{FF2B5EF4-FFF2-40B4-BE49-F238E27FC236}">
                  <a16:creationId xmlns:a16="http://schemas.microsoft.com/office/drawing/2014/main" id="{96822659-4EDB-4630-B350-BCAB03860D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0973" y="522467"/>
              <a:ext cx="540000" cy="541337"/>
            </a:xfrm>
            <a:prstGeom prst="ellipse">
              <a:avLst/>
            </a:prstGeom>
            <a:solidFill>
              <a:srgbClr val="F2AF5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31A89C3B-8D8F-4953-8F64-0D53901CA3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2833" y="665357"/>
              <a:ext cx="316280" cy="282819"/>
            </a:xfrm>
            <a:custGeom>
              <a:avLst/>
              <a:gdLst>
                <a:gd name="T0" fmla="*/ 793 w 1586"/>
                <a:gd name="T1" fmla="*/ 1417 h 1417"/>
                <a:gd name="T2" fmla="*/ 793 w 1586"/>
                <a:gd name="T3" fmla="*/ 1417 h 1417"/>
                <a:gd name="T4" fmla="*/ 793 w 1586"/>
                <a:gd name="T5" fmla="*/ 1417 h 1417"/>
                <a:gd name="T6" fmla="*/ 719 w 1586"/>
                <a:gd name="T7" fmla="*/ 1383 h 1417"/>
                <a:gd name="T8" fmla="*/ 96 w 1586"/>
                <a:gd name="T9" fmla="*/ 657 h 1417"/>
                <a:gd name="T10" fmla="*/ 92 w 1586"/>
                <a:gd name="T11" fmla="*/ 649 h 1417"/>
                <a:gd name="T12" fmla="*/ 25 w 1586"/>
                <a:gd name="T13" fmla="*/ 327 h 1417"/>
                <a:gd name="T14" fmla="*/ 333 w 1586"/>
                <a:gd name="T15" fmla="*/ 24 h 1417"/>
                <a:gd name="T16" fmla="*/ 669 w 1586"/>
                <a:gd name="T17" fmla="*/ 106 h 1417"/>
                <a:gd name="T18" fmla="*/ 793 w 1586"/>
                <a:gd name="T19" fmla="*/ 284 h 1417"/>
                <a:gd name="T20" fmla="*/ 918 w 1586"/>
                <a:gd name="T21" fmla="*/ 106 h 1417"/>
                <a:gd name="T22" fmla="*/ 1253 w 1586"/>
                <a:gd name="T23" fmla="*/ 24 h 1417"/>
                <a:gd name="T24" fmla="*/ 1561 w 1586"/>
                <a:gd name="T25" fmla="*/ 327 h 1417"/>
                <a:gd name="T26" fmla="*/ 1495 w 1586"/>
                <a:gd name="T27" fmla="*/ 649 h 1417"/>
                <a:gd name="T28" fmla="*/ 1490 w 1586"/>
                <a:gd name="T29" fmla="*/ 657 h 1417"/>
                <a:gd name="T30" fmla="*/ 867 w 1586"/>
                <a:gd name="T31" fmla="*/ 1383 h 1417"/>
                <a:gd name="T32" fmla="*/ 793 w 1586"/>
                <a:gd name="T33" fmla="*/ 1417 h 1417"/>
                <a:gd name="T34" fmla="*/ 135 w 1586"/>
                <a:gd name="T35" fmla="*/ 634 h 1417"/>
                <a:gd name="T36" fmla="*/ 135 w 1586"/>
                <a:gd name="T37" fmla="*/ 634 h 1417"/>
                <a:gd name="T38" fmla="*/ 752 w 1586"/>
                <a:gd name="T39" fmla="*/ 1355 h 1417"/>
                <a:gd name="T40" fmla="*/ 793 w 1586"/>
                <a:gd name="T41" fmla="*/ 1373 h 1417"/>
                <a:gd name="T42" fmla="*/ 834 w 1586"/>
                <a:gd name="T43" fmla="*/ 1355 h 1417"/>
                <a:gd name="T44" fmla="*/ 1452 w 1586"/>
                <a:gd name="T45" fmla="*/ 634 h 1417"/>
                <a:gd name="T46" fmla="*/ 1454 w 1586"/>
                <a:gd name="T47" fmla="*/ 629 h 1417"/>
                <a:gd name="T48" fmla="*/ 1518 w 1586"/>
                <a:gd name="T49" fmla="*/ 337 h 1417"/>
                <a:gd name="T50" fmla="*/ 1244 w 1586"/>
                <a:gd name="T51" fmla="*/ 67 h 1417"/>
                <a:gd name="T52" fmla="*/ 946 w 1586"/>
                <a:gd name="T53" fmla="*/ 140 h 1417"/>
                <a:gd name="T54" fmla="*/ 815 w 1586"/>
                <a:gd name="T55" fmla="*/ 416 h 1417"/>
                <a:gd name="T56" fmla="*/ 793 w 1586"/>
                <a:gd name="T57" fmla="*/ 438 h 1417"/>
                <a:gd name="T58" fmla="*/ 771 w 1586"/>
                <a:gd name="T59" fmla="*/ 416 h 1417"/>
                <a:gd name="T60" fmla="*/ 641 w 1586"/>
                <a:gd name="T61" fmla="*/ 140 h 1417"/>
                <a:gd name="T62" fmla="*/ 342 w 1586"/>
                <a:gd name="T63" fmla="*/ 67 h 1417"/>
                <a:gd name="T64" fmla="*/ 68 w 1586"/>
                <a:gd name="T65" fmla="*/ 337 h 1417"/>
                <a:gd name="T66" fmla="*/ 132 w 1586"/>
                <a:gd name="T67" fmla="*/ 629 h 1417"/>
                <a:gd name="T68" fmla="*/ 135 w 1586"/>
                <a:gd name="T69" fmla="*/ 634 h 1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86" h="1417">
                  <a:moveTo>
                    <a:pt x="793" y="1417"/>
                  </a:moveTo>
                  <a:lnTo>
                    <a:pt x="793" y="1417"/>
                  </a:lnTo>
                  <a:lnTo>
                    <a:pt x="793" y="1417"/>
                  </a:lnTo>
                  <a:cubicBezTo>
                    <a:pt x="765" y="1417"/>
                    <a:pt x="738" y="1405"/>
                    <a:pt x="719" y="1383"/>
                  </a:cubicBezTo>
                  <a:lnTo>
                    <a:pt x="96" y="657"/>
                  </a:lnTo>
                  <a:cubicBezTo>
                    <a:pt x="94" y="654"/>
                    <a:pt x="93" y="652"/>
                    <a:pt x="92" y="649"/>
                  </a:cubicBezTo>
                  <a:cubicBezTo>
                    <a:pt x="24" y="554"/>
                    <a:pt x="0" y="440"/>
                    <a:pt x="25" y="327"/>
                  </a:cubicBezTo>
                  <a:cubicBezTo>
                    <a:pt x="59" y="176"/>
                    <a:pt x="183" y="54"/>
                    <a:pt x="333" y="24"/>
                  </a:cubicBezTo>
                  <a:cubicBezTo>
                    <a:pt x="453" y="0"/>
                    <a:pt x="576" y="30"/>
                    <a:pt x="669" y="106"/>
                  </a:cubicBezTo>
                  <a:cubicBezTo>
                    <a:pt x="727" y="154"/>
                    <a:pt x="769" y="216"/>
                    <a:pt x="793" y="284"/>
                  </a:cubicBezTo>
                  <a:cubicBezTo>
                    <a:pt x="817" y="216"/>
                    <a:pt x="860" y="154"/>
                    <a:pt x="918" y="106"/>
                  </a:cubicBezTo>
                  <a:cubicBezTo>
                    <a:pt x="1011" y="30"/>
                    <a:pt x="1133" y="0"/>
                    <a:pt x="1253" y="24"/>
                  </a:cubicBezTo>
                  <a:cubicBezTo>
                    <a:pt x="1404" y="54"/>
                    <a:pt x="1528" y="176"/>
                    <a:pt x="1561" y="327"/>
                  </a:cubicBezTo>
                  <a:cubicBezTo>
                    <a:pt x="1586" y="440"/>
                    <a:pt x="1563" y="554"/>
                    <a:pt x="1495" y="649"/>
                  </a:cubicBezTo>
                  <a:cubicBezTo>
                    <a:pt x="1494" y="652"/>
                    <a:pt x="1492" y="654"/>
                    <a:pt x="1490" y="657"/>
                  </a:cubicBezTo>
                  <a:lnTo>
                    <a:pt x="867" y="1383"/>
                  </a:lnTo>
                  <a:cubicBezTo>
                    <a:pt x="849" y="1405"/>
                    <a:pt x="822" y="1417"/>
                    <a:pt x="793" y="1417"/>
                  </a:cubicBezTo>
                  <a:close/>
                  <a:moveTo>
                    <a:pt x="135" y="634"/>
                  </a:moveTo>
                  <a:lnTo>
                    <a:pt x="135" y="634"/>
                  </a:lnTo>
                  <a:lnTo>
                    <a:pt x="752" y="1355"/>
                  </a:lnTo>
                  <a:cubicBezTo>
                    <a:pt x="763" y="1367"/>
                    <a:pt x="778" y="1373"/>
                    <a:pt x="793" y="1373"/>
                  </a:cubicBezTo>
                  <a:cubicBezTo>
                    <a:pt x="809" y="1373"/>
                    <a:pt x="824" y="1367"/>
                    <a:pt x="834" y="1355"/>
                  </a:cubicBezTo>
                  <a:lnTo>
                    <a:pt x="1452" y="634"/>
                  </a:lnTo>
                  <a:cubicBezTo>
                    <a:pt x="1452" y="632"/>
                    <a:pt x="1453" y="631"/>
                    <a:pt x="1454" y="629"/>
                  </a:cubicBezTo>
                  <a:cubicBezTo>
                    <a:pt x="1518" y="544"/>
                    <a:pt x="1541" y="440"/>
                    <a:pt x="1518" y="337"/>
                  </a:cubicBezTo>
                  <a:cubicBezTo>
                    <a:pt x="1488" y="202"/>
                    <a:pt x="1378" y="94"/>
                    <a:pt x="1244" y="67"/>
                  </a:cubicBezTo>
                  <a:cubicBezTo>
                    <a:pt x="1137" y="46"/>
                    <a:pt x="1028" y="72"/>
                    <a:pt x="946" y="140"/>
                  </a:cubicBezTo>
                  <a:cubicBezTo>
                    <a:pt x="863" y="208"/>
                    <a:pt x="815" y="309"/>
                    <a:pt x="815" y="416"/>
                  </a:cubicBezTo>
                  <a:cubicBezTo>
                    <a:pt x="815" y="428"/>
                    <a:pt x="805" y="438"/>
                    <a:pt x="793" y="438"/>
                  </a:cubicBezTo>
                  <a:cubicBezTo>
                    <a:pt x="781" y="438"/>
                    <a:pt x="771" y="428"/>
                    <a:pt x="771" y="416"/>
                  </a:cubicBezTo>
                  <a:cubicBezTo>
                    <a:pt x="771" y="309"/>
                    <a:pt x="724" y="208"/>
                    <a:pt x="641" y="140"/>
                  </a:cubicBezTo>
                  <a:cubicBezTo>
                    <a:pt x="558" y="72"/>
                    <a:pt x="449" y="46"/>
                    <a:pt x="342" y="67"/>
                  </a:cubicBezTo>
                  <a:cubicBezTo>
                    <a:pt x="208" y="94"/>
                    <a:pt x="98" y="202"/>
                    <a:pt x="68" y="337"/>
                  </a:cubicBezTo>
                  <a:cubicBezTo>
                    <a:pt x="45" y="440"/>
                    <a:pt x="68" y="544"/>
                    <a:pt x="132" y="629"/>
                  </a:cubicBezTo>
                  <a:cubicBezTo>
                    <a:pt x="133" y="631"/>
                    <a:pt x="134" y="632"/>
                    <a:pt x="135" y="634"/>
                  </a:cubicBezTo>
                  <a:close/>
                </a:path>
              </a:pathLst>
            </a:custGeom>
            <a:solidFill>
              <a:srgbClr val="18376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24956155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dirty="0"/>
              <a:t>Organempfangende</a:t>
            </a:r>
            <a:endParaRPr lang="de-CH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699196"/>
            <a:ext cx="9814371" cy="4465637"/>
          </a:xfrm>
        </p:spPr>
        <p:txBody>
          <a:bodyPr/>
          <a:lstStyle/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Verbesserung der Lebensqualität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Lebenslange Medikamenteneinnahme (Immunsuppression)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Lebensverlängerung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Möglichkeit eines anonymen Dankesbriefs an die </a:t>
            </a:r>
            <a:r>
              <a:rPr lang="de-CH" sz="1800" dirty="0" err="1"/>
              <a:t>Organspendefamilie</a:t>
            </a:r>
            <a:endParaRPr lang="de-CH" sz="1800" dirty="0"/>
          </a:p>
          <a:p>
            <a:pPr marL="0" lvl="3" indent="0">
              <a:buNone/>
            </a:pPr>
            <a:r>
              <a:rPr lang="de-CH" sz="1800" dirty="0"/>
              <a:t>	</a:t>
            </a:r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marL="0" lvl="3" indent="0">
              <a:buNone/>
            </a:pPr>
            <a:endParaRPr lang="de-CH" sz="1800" dirty="0">
              <a:solidFill>
                <a:schemeClr val="tx2"/>
              </a:solidFill>
            </a:endParaRPr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2304" y="6417333"/>
            <a:ext cx="662359" cy="180318"/>
          </a:xfrm>
        </p:spPr>
        <p:txBody>
          <a:bodyPr/>
          <a:lstStyle/>
          <a:p>
            <a:fld id="{182D400B-58E8-4A16-94B6-00E20764BC0B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44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Nach einer Organspende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94726D3-88D4-4F2D-9B98-00688CA6D03B}"/>
              </a:ext>
            </a:extLst>
          </p:cNvPr>
          <p:cNvSpPr txBox="1"/>
          <p:nvPr/>
        </p:nvSpPr>
        <p:spPr>
          <a:xfrm>
            <a:off x="8788715" y="5396348"/>
            <a:ext cx="293255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200"/>
              <a:t>Lara B., lebertransplantiert </a:t>
            </a:r>
          </a:p>
          <a:p>
            <a:endParaRPr lang="de-CH" sz="1600"/>
          </a:p>
        </p:txBody>
      </p:sp>
      <p:pic>
        <p:nvPicPr>
          <p:cNvPr id="16" name="Bildplatzhalter 9" descr="Ein Bild, das Person, Himmel, draußen, Wirbellose enthält.&#10;&#10;Automatisch generierte Beschreibung">
            <a:extLst>
              <a:ext uri="{FF2B5EF4-FFF2-40B4-BE49-F238E27FC236}">
                <a16:creationId xmlns:a16="http://schemas.microsoft.com/office/drawing/2014/main" id="{681D92F5-046F-47CA-B206-A513EFC212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3" t="12289" r="7606" b="-9041"/>
          <a:stretch/>
        </p:blipFill>
        <p:spPr>
          <a:xfrm>
            <a:off x="7712844" y="1724550"/>
            <a:ext cx="3352576" cy="3929636"/>
          </a:xfrm>
          <a:custGeom>
            <a:avLst/>
            <a:gdLst>
              <a:gd name="connsiteX0" fmla="*/ 3744243 w 11664950"/>
              <a:gd name="connsiteY0" fmla="*/ 0 h 6337301"/>
              <a:gd name="connsiteX1" fmla="*/ 11664950 w 11664950"/>
              <a:gd name="connsiteY1" fmla="*/ 0 h 6337301"/>
              <a:gd name="connsiteX2" fmla="*/ 11664950 w 11664950"/>
              <a:gd name="connsiteY2" fmla="*/ 6337301 h 6337301"/>
              <a:gd name="connsiteX3" fmla="*/ 0 w 11664950"/>
              <a:gd name="connsiteY3" fmla="*/ 6337301 h 6337301"/>
              <a:gd name="connsiteX4" fmla="*/ 0 w 11664950"/>
              <a:gd name="connsiteY4" fmla="*/ 5905501 h 6337301"/>
              <a:gd name="connsiteX5" fmla="*/ 3744243 w 11664950"/>
              <a:gd name="connsiteY5" fmla="*/ 5905501 h 6337301"/>
              <a:gd name="connsiteX6" fmla="*/ 3744243 w 11664950"/>
              <a:gd name="connsiteY6" fmla="*/ 1512147 h 6337301"/>
              <a:gd name="connsiteX7" fmla="*/ 3744243 w 11664950"/>
              <a:gd name="connsiteY7" fmla="*/ 1439864 h 633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64950" h="6337301">
                <a:moveTo>
                  <a:pt x="3744243" y="0"/>
                </a:moveTo>
                <a:lnTo>
                  <a:pt x="11664950" y="0"/>
                </a:lnTo>
                <a:lnTo>
                  <a:pt x="11664950" y="6337301"/>
                </a:lnTo>
                <a:lnTo>
                  <a:pt x="0" y="6337301"/>
                </a:lnTo>
                <a:lnTo>
                  <a:pt x="0" y="5905501"/>
                </a:lnTo>
                <a:lnTo>
                  <a:pt x="3744243" y="5905501"/>
                </a:lnTo>
                <a:lnTo>
                  <a:pt x="3744243" y="1512147"/>
                </a:lnTo>
                <a:lnTo>
                  <a:pt x="3744243" y="143986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094366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6E82ABB5-3EB9-407B-8AD2-22565628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904" y="638095"/>
            <a:ext cx="10700745" cy="398394"/>
          </a:xfrm>
        </p:spPr>
        <p:txBody>
          <a:bodyPr anchor="t">
            <a:normAutofit/>
          </a:bodyPr>
          <a:lstStyle/>
          <a:p>
            <a:r>
              <a:rPr lang="de-CH"/>
              <a:t>Organempfängerinnen und Organempfänger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2C15ABA5-9754-42AA-8FC8-E2818C95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6870" y="379904"/>
            <a:ext cx="301760" cy="133170"/>
          </a:xfrm>
        </p:spPr>
        <p:txBody>
          <a:bodyPr/>
          <a:lstStyle/>
          <a:p>
            <a:pPr>
              <a:spcAft>
                <a:spcPts val="600"/>
              </a:spcAft>
            </a:pPr>
            <a:fld id="{442AD375-037F-43D0-B059-5172DA06796A}" type="slidenum">
              <a:rPr lang="de-CH" smtClean="0"/>
              <a:pPr>
                <a:spcAft>
                  <a:spcPts val="600"/>
                </a:spcAft>
              </a:pPr>
              <a:t>45</a:t>
            </a:fld>
            <a:endParaRPr lang="de-CH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E2755F4B-C53A-42B0-B504-1C9A54EA5D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6125" y="422663"/>
            <a:ext cx="9346319" cy="231387"/>
          </a:xfrm>
        </p:spPr>
        <p:txBody>
          <a:bodyPr/>
          <a:lstStyle/>
          <a:p>
            <a:r>
              <a:rPr lang="en-US" err="1"/>
              <a:t>Nach</a:t>
            </a:r>
            <a:r>
              <a:rPr lang="en-US"/>
              <a:t> </a:t>
            </a:r>
            <a:r>
              <a:rPr lang="en-US" err="1"/>
              <a:t>einer</a:t>
            </a:r>
            <a:r>
              <a:rPr lang="en-US"/>
              <a:t> </a:t>
            </a:r>
            <a:r>
              <a:rPr lang="en-US" err="1"/>
              <a:t>Organspende</a:t>
            </a:r>
            <a:endParaRPr lang="en-US"/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8C292A4B-CE22-C55D-525F-3A2AE0DEFB1D}"/>
              </a:ext>
            </a:extLst>
          </p:cNvPr>
          <p:cNvGrpSpPr/>
          <p:nvPr/>
        </p:nvGrpSpPr>
        <p:grpSpPr>
          <a:xfrm>
            <a:off x="782904" y="1356706"/>
            <a:ext cx="8781080" cy="4740410"/>
            <a:chOff x="1707408" y="1645566"/>
            <a:chExt cx="8781080" cy="4740410"/>
          </a:xfrm>
        </p:grpSpPr>
        <p:pic>
          <p:nvPicPr>
            <p:cNvPr id="2" name="Bildplatzhalter 9" descr="Ein Bild, das Person, draußen enthält.&#10;&#10;Automatisch generierte Beschreibung">
              <a:extLst>
                <a:ext uri="{FF2B5EF4-FFF2-40B4-BE49-F238E27FC236}">
                  <a16:creationId xmlns:a16="http://schemas.microsoft.com/office/drawing/2014/main" id="{D875D074-BAF4-54E9-3299-FCE9421C68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11" t="13233" r="11430" b="17839"/>
            <a:stretch/>
          </p:blipFill>
          <p:spPr>
            <a:xfrm>
              <a:off x="1707408" y="1645566"/>
              <a:ext cx="2032688" cy="2089467"/>
            </a:xfrm>
            <a:prstGeom prst="rect">
              <a:avLst/>
            </a:prstGeom>
            <a:noFill/>
          </p:spPr>
        </p:pic>
        <p:pic>
          <p:nvPicPr>
            <p:cNvPr id="4" name="Inhaltsplatzhalter 9" descr="Ein Bild, das Person, Mann, drinnen enthält.&#10;&#10;Automatisch generierte Beschreibung">
              <a:extLst>
                <a:ext uri="{FF2B5EF4-FFF2-40B4-BE49-F238E27FC236}">
                  <a16:creationId xmlns:a16="http://schemas.microsoft.com/office/drawing/2014/main" id="{924E111B-699B-FE70-EE86-51CBB72146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56" t="5505" r="21278" b="-1584"/>
            <a:stretch/>
          </p:blipFill>
          <p:spPr>
            <a:xfrm>
              <a:off x="4649789" y="1645566"/>
              <a:ext cx="2277663" cy="2124586"/>
            </a:xfrm>
            <a:prstGeom prst="rect">
              <a:avLst/>
            </a:prstGeom>
          </p:spPr>
        </p:pic>
        <p:pic>
          <p:nvPicPr>
            <p:cNvPr id="7" name="Bildplatzhalter 7" descr="Ein Bild, das Gebäude, draußen, Person, stehend enthält.&#10;&#10;Automatisch generierte Beschreibung">
              <a:extLst>
                <a:ext uri="{FF2B5EF4-FFF2-40B4-BE49-F238E27FC236}">
                  <a16:creationId xmlns:a16="http://schemas.microsoft.com/office/drawing/2014/main" id="{FD3CBC7C-8491-654A-8DDA-2B19904B21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32" t="14089" r="16167" b="11778"/>
            <a:stretch/>
          </p:blipFill>
          <p:spPr>
            <a:xfrm>
              <a:off x="7837145" y="1645567"/>
              <a:ext cx="2523322" cy="2102993"/>
            </a:xfrm>
            <a:prstGeom prst="rect">
              <a:avLst/>
            </a:prstGeom>
          </p:spPr>
        </p:pic>
        <p:pic>
          <p:nvPicPr>
            <p:cNvPr id="9" name="Bildplatzhalter 10" descr="Ein Bild, das Person, draußen enthält.&#10;&#10;Automatisch generierte Beschreibung">
              <a:extLst>
                <a:ext uri="{FF2B5EF4-FFF2-40B4-BE49-F238E27FC236}">
                  <a16:creationId xmlns:a16="http://schemas.microsoft.com/office/drawing/2014/main" id="{E9C6303B-0359-0CEC-D3F4-AAEE46957B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96" t="18313" r="-238" b="15843"/>
            <a:stretch/>
          </p:blipFill>
          <p:spPr>
            <a:xfrm>
              <a:off x="1714375" y="4141410"/>
              <a:ext cx="1946000" cy="1969170"/>
            </a:xfrm>
            <a:prstGeom prst="rect">
              <a:avLst/>
            </a:prstGeom>
          </p:spPr>
        </p:pic>
        <p:pic>
          <p:nvPicPr>
            <p:cNvPr id="14" name="Grafik 13" descr="Ein Bild, das draußen, Person, Gebäude enthält.&#10;&#10;Automatisch generierte Beschreibung">
              <a:extLst>
                <a:ext uri="{FF2B5EF4-FFF2-40B4-BE49-F238E27FC236}">
                  <a16:creationId xmlns:a16="http://schemas.microsoft.com/office/drawing/2014/main" id="{655A80F7-B585-9CA0-133A-BD3006140A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7" t="3685" r="16812" b="22010"/>
            <a:stretch/>
          </p:blipFill>
          <p:spPr>
            <a:xfrm>
              <a:off x="7837145" y="4154620"/>
              <a:ext cx="2523322" cy="1969170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A8FD6DB8-C13B-032F-413F-74C173417708}"/>
                </a:ext>
              </a:extLst>
            </p:cNvPr>
            <p:cNvSpPr txBox="1"/>
            <p:nvPr/>
          </p:nvSpPr>
          <p:spPr>
            <a:xfrm>
              <a:off x="1714375" y="3751371"/>
              <a:ext cx="274842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CH" sz="1400"/>
                <a:t>Renata, herztransplantiert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0203A5A1-84F3-B445-FB5F-7C1BF660F6EF}"/>
                </a:ext>
              </a:extLst>
            </p:cNvPr>
            <p:cNvSpPr txBox="1"/>
            <p:nvPr/>
          </p:nvSpPr>
          <p:spPr>
            <a:xfrm>
              <a:off x="4660625" y="3770152"/>
              <a:ext cx="282839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CH" sz="1400" dirty="0"/>
                <a:t>Sébastien, herztransplantiert</a:t>
              </a: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9D6A33CF-4B4F-F1CF-B1B6-9268E4C82CBB}"/>
                </a:ext>
              </a:extLst>
            </p:cNvPr>
            <p:cNvSpPr txBox="1"/>
            <p:nvPr/>
          </p:nvSpPr>
          <p:spPr>
            <a:xfrm>
              <a:off x="7817827" y="3790134"/>
              <a:ext cx="2670661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CH" sz="1400" dirty="0"/>
                <a:t>Maurice, nierentransplantiert</a:t>
              </a: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1A067A27-16F2-126D-B83E-495DFACA094F}"/>
                </a:ext>
              </a:extLst>
            </p:cNvPr>
            <p:cNvSpPr txBox="1"/>
            <p:nvPr/>
          </p:nvSpPr>
          <p:spPr>
            <a:xfrm>
              <a:off x="1714375" y="6170532"/>
              <a:ext cx="261624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CH" sz="1400" dirty="0"/>
                <a:t>Lorena, herztransplantiert </a:t>
              </a: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3FE38F9A-2F84-FF3F-9F90-68725E37C247}"/>
                </a:ext>
              </a:extLst>
            </p:cNvPr>
            <p:cNvSpPr txBox="1"/>
            <p:nvPr/>
          </p:nvSpPr>
          <p:spPr>
            <a:xfrm>
              <a:off x="4649789" y="6170532"/>
              <a:ext cx="248427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CH" sz="1400" dirty="0"/>
                <a:t>Aline, herztransplantiert</a:t>
              </a:r>
            </a:p>
          </p:txBody>
        </p:sp>
        <p:pic>
          <p:nvPicPr>
            <p:cNvPr id="27" name="Bildplatzhalter 7" descr="Ein Bild, das draußen, Person, Straße, jung enthält.&#10;&#10;Automatisch generierte Beschreibung">
              <a:extLst>
                <a:ext uri="{FF2B5EF4-FFF2-40B4-BE49-F238E27FC236}">
                  <a16:creationId xmlns:a16="http://schemas.microsoft.com/office/drawing/2014/main" id="{BA84BAF1-D251-21A0-227C-FAA504CC24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86" t="9254" r="3702" b="8511"/>
            <a:stretch/>
          </p:blipFill>
          <p:spPr>
            <a:xfrm>
              <a:off x="4660625" y="4141410"/>
              <a:ext cx="2277664" cy="1969170"/>
            </a:xfrm>
            <a:prstGeom prst="rect">
              <a:avLst/>
            </a:prstGeom>
          </p:spPr>
        </p:pic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00739490-C886-D08C-D46E-4F6041F62206}"/>
              </a:ext>
            </a:extLst>
          </p:cNvPr>
          <p:cNvSpPr txBox="1"/>
          <p:nvPr/>
        </p:nvSpPr>
        <p:spPr>
          <a:xfrm>
            <a:off x="6912641" y="5883657"/>
            <a:ext cx="299639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 dirty="0"/>
              <a:t>Samuel, lebertransplantiert 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B62AFBB8-68DD-A2EF-6A87-D2CDF5F5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E159A-D52F-463E-A79B-2528387302A1}" type="datetime1">
              <a:rPr lang="de-CH" smtClean="0"/>
              <a:t>11.12.2023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086557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/>
              <a:t>Gewebespende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699196"/>
            <a:ext cx="9814371" cy="4465637"/>
          </a:xfrm>
        </p:spPr>
        <p:txBody>
          <a:bodyPr/>
          <a:lstStyle/>
          <a:p>
            <a:pPr lvl="3">
              <a:buFont typeface="Symbol" panose="05050102010706020507" pitchFamily="18" charset="2"/>
              <a:buChar char="-"/>
            </a:pPr>
            <a:r>
              <a:rPr lang="de-CH" sz="1800" kern="0" dirty="0"/>
              <a:t>alle Todesfälle im Spital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kern="0" dirty="0"/>
              <a:t>24−48 Stunden nach dem Tod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kern="0" dirty="0"/>
              <a:t>Einwilligung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kern="0" dirty="0"/>
              <a:t>häufigste Gewebespenden</a:t>
            </a:r>
          </a:p>
          <a:p>
            <a:pPr lvl="4"/>
            <a:r>
              <a:rPr lang="de-CH" sz="1800" kern="0" dirty="0"/>
              <a:t>Augenhornhaut (Cornea)</a:t>
            </a:r>
          </a:p>
          <a:p>
            <a:pPr lvl="4"/>
            <a:r>
              <a:rPr lang="de-CH" sz="1800" kern="0" dirty="0"/>
              <a:t>Herzklappen</a:t>
            </a:r>
          </a:p>
          <a:p>
            <a:pPr lvl="4"/>
            <a:r>
              <a:rPr lang="de-CH" sz="1800" kern="0" dirty="0"/>
              <a:t>Gefässe</a:t>
            </a:r>
            <a:br>
              <a:rPr lang="de-CH" sz="1800" kern="0" dirty="0"/>
            </a:br>
            <a:endParaRPr lang="de-CH" sz="1800" kern="0" dirty="0"/>
          </a:p>
          <a:p>
            <a:pPr lvl="4"/>
            <a:endParaRPr lang="de-CH" sz="1800" kern="0" dirty="0"/>
          </a:p>
          <a:p>
            <a:pPr marL="0" lvl="3" indent="0" defTabSz="717550">
              <a:buNone/>
              <a:tabLst>
                <a:tab pos="717550" algn="l"/>
              </a:tabLst>
            </a:pPr>
            <a:r>
              <a:rPr lang="de-CH" sz="1800" kern="0" dirty="0"/>
              <a:t>          Corneatransplantation nach Augenverletzung, </a:t>
            </a:r>
            <a:br>
              <a:rPr lang="de-CH" sz="1800" kern="0" dirty="0"/>
            </a:br>
            <a:r>
              <a:rPr lang="de-CH" sz="1800" kern="0" dirty="0"/>
              <a:t>	Infektionen der Augenhornhaut (Keratitis)</a:t>
            </a:r>
          </a:p>
          <a:p>
            <a:pPr lvl="3">
              <a:buFont typeface="Symbol" panose="05050102010706020507" pitchFamily="18" charset="2"/>
              <a:buChar char="-"/>
            </a:pPr>
            <a:endParaRPr lang="de-CH" sz="1800" kern="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kern="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kern="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2304" y="6417333"/>
            <a:ext cx="662359" cy="180318"/>
          </a:xfrm>
        </p:spPr>
        <p:txBody>
          <a:bodyPr/>
          <a:lstStyle/>
          <a:p>
            <a:fld id="{71036A4A-B57E-4723-9718-043D421D2F50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46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Nach einer Organspende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914BCE8D-573A-4074-BBF5-0B65040796DB}"/>
              </a:ext>
            </a:extLst>
          </p:cNvPr>
          <p:cNvGrpSpPr>
            <a:grpSpLocks noChangeAspect="1"/>
          </p:cNvGrpSpPr>
          <p:nvPr/>
        </p:nvGrpSpPr>
        <p:grpSpPr>
          <a:xfrm>
            <a:off x="746125" y="4752933"/>
            <a:ext cx="540000" cy="541337"/>
            <a:chOff x="6728709" y="522467"/>
            <a:chExt cx="540000" cy="541337"/>
          </a:xfrm>
        </p:grpSpPr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F001ED61-B2AF-4A65-9660-FB1E9EE3B5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8709" y="522467"/>
              <a:ext cx="540000" cy="541337"/>
            </a:xfrm>
            <a:prstGeom prst="ellipse">
              <a:avLst/>
            </a:prstGeom>
            <a:solidFill>
              <a:srgbClr val="F2AF5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CEB2733-2D2F-4E80-81F6-CF814A88F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1714" y="646844"/>
              <a:ext cx="193990" cy="312296"/>
            </a:xfrm>
            <a:custGeom>
              <a:avLst/>
              <a:gdLst>
                <a:gd name="T0" fmla="*/ 504 w 974"/>
                <a:gd name="T1" fmla="*/ 1564 h 1564"/>
                <a:gd name="T2" fmla="*/ 504 w 974"/>
                <a:gd name="T3" fmla="*/ 1564 h 1564"/>
                <a:gd name="T4" fmla="*/ 457 w 974"/>
                <a:gd name="T5" fmla="*/ 1564 h 1564"/>
                <a:gd name="T6" fmla="*/ 307 w 974"/>
                <a:gd name="T7" fmla="*/ 1441 h 1564"/>
                <a:gd name="T8" fmla="*/ 262 w 974"/>
                <a:gd name="T9" fmla="*/ 1219 h 1564"/>
                <a:gd name="T10" fmla="*/ 263 w 974"/>
                <a:gd name="T11" fmla="*/ 1209 h 1564"/>
                <a:gd name="T12" fmla="*/ 196 w 974"/>
                <a:gd name="T13" fmla="*/ 1083 h 1564"/>
                <a:gd name="T14" fmla="*/ 196 w 974"/>
                <a:gd name="T15" fmla="*/ 933 h 1564"/>
                <a:gd name="T16" fmla="*/ 162 w 974"/>
                <a:gd name="T17" fmla="*/ 853 h 1564"/>
                <a:gd name="T18" fmla="*/ 0 w 974"/>
                <a:gd name="T19" fmla="*/ 494 h 1564"/>
                <a:gd name="T20" fmla="*/ 160 w 974"/>
                <a:gd name="T21" fmla="*/ 135 h 1564"/>
                <a:gd name="T22" fmla="*/ 536 w 974"/>
                <a:gd name="T23" fmla="*/ 16 h 1564"/>
                <a:gd name="T24" fmla="*/ 959 w 974"/>
                <a:gd name="T25" fmla="*/ 445 h 1564"/>
                <a:gd name="T26" fmla="*/ 800 w 974"/>
                <a:gd name="T27" fmla="*/ 853 h 1564"/>
                <a:gd name="T28" fmla="*/ 765 w 974"/>
                <a:gd name="T29" fmla="*/ 933 h 1564"/>
                <a:gd name="T30" fmla="*/ 765 w 974"/>
                <a:gd name="T31" fmla="*/ 1083 h 1564"/>
                <a:gd name="T32" fmla="*/ 699 w 974"/>
                <a:gd name="T33" fmla="*/ 1209 h 1564"/>
                <a:gd name="T34" fmla="*/ 699 w 974"/>
                <a:gd name="T35" fmla="*/ 1219 h 1564"/>
                <a:gd name="T36" fmla="*/ 654 w 974"/>
                <a:gd name="T37" fmla="*/ 1441 h 1564"/>
                <a:gd name="T38" fmla="*/ 504 w 974"/>
                <a:gd name="T39" fmla="*/ 1564 h 1564"/>
                <a:gd name="T40" fmla="*/ 311 w 974"/>
                <a:gd name="T41" fmla="*/ 1237 h 1564"/>
                <a:gd name="T42" fmla="*/ 311 w 974"/>
                <a:gd name="T43" fmla="*/ 1237 h 1564"/>
                <a:gd name="T44" fmla="*/ 350 w 974"/>
                <a:gd name="T45" fmla="*/ 1433 h 1564"/>
                <a:gd name="T46" fmla="*/ 457 w 974"/>
                <a:gd name="T47" fmla="*/ 1520 h 1564"/>
                <a:gd name="T48" fmla="*/ 504 w 974"/>
                <a:gd name="T49" fmla="*/ 1520 h 1564"/>
                <a:gd name="T50" fmla="*/ 611 w 974"/>
                <a:gd name="T51" fmla="*/ 1433 h 1564"/>
                <a:gd name="T52" fmla="*/ 650 w 974"/>
                <a:gd name="T53" fmla="*/ 1237 h 1564"/>
                <a:gd name="T54" fmla="*/ 311 w 974"/>
                <a:gd name="T55" fmla="*/ 1237 h 1564"/>
                <a:gd name="T56" fmla="*/ 503 w 974"/>
                <a:gd name="T57" fmla="*/ 1193 h 1564"/>
                <a:gd name="T58" fmla="*/ 503 w 974"/>
                <a:gd name="T59" fmla="*/ 1193 h 1564"/>
                <a:gd name="T60" fmla="*/ 612 w 974"/>
                <a:gd name="T61" fmla="*/ 1193 h 1564"/>
                <a:gd name="T62" fmla="*/ 721 w 974"/>
                <a:gd name="T63" fmla="*/ 1083 h 1564"/>
                <a:gd name="T64" fmla="*/ 721 w 974"/>
                <a:gd name="T65" fmla="*/ 933 h 1564"/>
                <a:gd name="T66" fmla="*/ 771 w 974"/>
                <a:gd name="T67" fmla="*/ 820 h 1564"/>
                <a:gd name="T68" fmla="*/ 915 w 974"/>
                <a:gd name="T69" fmla="*/ 450 h 1564"/>
                <a:gd name="T70" fmla="*/ 531 w 974"/>
                <a:gd name="T71" fmla="*/ 60 h 1564"/>
                <a:gd name="T72" fmla="*/ 189 w 974"/>
                <a:gd name="T73" fmla="*/ 168 h 1564"/>
                <a:gd name="T74" fmla="*/ 44 w 974"/>
                <a:gd name="T75" fmla="*/ 494 h 1564"/>
                <a:gd name="T76" fmla="*/ 191 w 974"/>
                <a:gd name="T77" fmla="*/ 820 h 1564"/>
                <a:gd name="T78" fmla="*/ 240 w 974"/>
                <a:gd name="T79" fmla="*/ 933 h 1564"/>
                <a:gd name="T80" fmla="*/ 240 w 974"/>
                <a:gd name="T81" fmla="*/ 1083 h 1564"/>
                <a:gd name="T82" fmla="*/ 350 w 974"/>
                <a:gd name="T83" fmla="*/ 1193 h 1564"/>
                <a:gd name="T84" fmla="*/ 459 w 974"/>
                <a:gd name="T85" fmla="*/ 1193 h 1564"/>
                <a:gd name="T86" fmla="*/ 459 w 974"/>
                <a:gd name="T87" fmla="*/ 699 h 1564"/>
                <a:gd name="T88" fmla="*/ 268 w 974"/>
                <a:gd name="T89" fmla="*/ 509 h 1564"/>
                <a:gd name="T90" fmla="*/ 268 w 974"/>
                <a:gd name="T91" fmla="*/ 478 h 1564"/>
                <a:gd name="T92" fmla="*/ 300 w 974"/>
                <a:gd name="T93" fmla="*/ 478 h 1564"/>
                <a:gd name="T94" fmla="*/ 481 w 974"/>
                <a:gd name="T95" fmla="*/ 659 h 1564"/>
                <a:gd name="T96" fmla="*/ 662 w 974"/>
                <a:gd name="T97" fmla="*/ 478 h 1564"/>
                <a:gd name="T98" fmla="*/ 693 w 974"/>
                <a:gd name="T99" fmla="*/ 478 h 1564"/>
                <a:gd name="T100" fmla="*/ 693 w 974"/>
                <a:gd name="T101" fmla="*/ 509 h 1564"/>
                <a:gd name="T102" fmla="*/ 503 w 974"/>
                <a:gd name="T103" fmla="*/ 699 h 1564"/>
                <a:gd name="T104" fmla="*/ 503 w 974"/>
                <a:gd name="T105" fmla="*/ 1193 h 1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74" h="1564">
                  <a:moveTo>
                    <a:pt x="504" y="1564"/>
                  </a:moveTo>
                  <a:lnTo>
                    <a:pt x="504" y="1564"/>
                  </a:lnTo>
                  <a:lnTo>
                    <a:pt x="457" y="1564"/>
                  </a:lnTo>
                  <a:cubicBezTo>
                    <a:pt x="384" y="1564"/>
                    <a:pt x="321" y="1512"/>
                    <a:pt x="307" y="1441"/>
                  </a:cubicBezTo>
                  <a:lnTo>
                    <a:pt x="262" y="1219"/>
                  </a:lnTo>
                  <a:cubicBezTo>
                    <a:pt x="262" y="1216"/>
                    <a:pt x="262" y="1212"/>
                    <a:pt x="263" y="1209"/>
                  </a:cubicBezTo>
                  <a:cubicBezTo>
                    <a:pt x="223" y="1182"/>
                    <a:pt x="196" y="1136"/>
                    <a:pt x="196" y="1083"/>
                  </a:cubicBezTo>
                  <a:lnTo>
                    <a:pt x="196" y="933"/>
                  </a:lnTo>
                  <a:cubicBezTo>
                    <a:pt x="196" y="902"/>
                    <a:pt x="184" y="873"/>
                    <a:pt x="162" y="853"/>
                  </a:cubicBezTo>
                  <a:cubicBezTo>
                    <a:pt x="59" y="763"/>
                    <a:pt x="0" y="631"/>
                    <a:pt x="0" y="494"/>
                  </a:cubicBezTo>
                  <a:cubicBezTo>
                    <a:pt x="0" y="357"/>
                    <a:pt x="58" y="226"/>
                    <a:pt x="160" y="135"/>
                  </a:cubicBezTo>
                  <a:cubicBezTo>
                    <a:pt x="263" y="43"/>
                    <a:pt x="397" y="0"/>
                    <a:pt x="536" y="16"/>
                  </a:cubicBezTo>
                  <a:cubicBezTo>
                    <a:pt x="760" y="41"/>
                    <a:pt x="937" y="222"/>
                    <a:pt x="959" y="445"/>
                  </a:cubicBezTo>
                  <a:cubicBezTo>
                    <a:pt x="974" y="601"/>
                    <a:pt x="916" y="750"/>
                    <a:pt x="800" y="853"/>
                  </a:cubicBezTo>
                  <a:cubicBezTo>
                    <a:pt x="778" y="873"/>
                    <a:pt x="765" y="902"/>
                    <a:pt x="765" y="933"/>
                  </a:cubicBezTo>
                  <a:lnTo>
                    <a:pt x="765" y="1083"/>
                  </a:lnTo>
                  <a:cubicBezTo>
                    <a:pt x="765" y="1136"/>
                    <a:pt x="739" y="1182"/>
                    <a:pt x="699" y="1209"/>
                  </a:cubicBezTo>
                  <a:cubicBezTo>
                    <a:pt x="699" y="1212"/>
                    <a:pt x="699" y="1216"/>
                    <a:pt x="699" y="1219"/>
                  </a:cubicBezTo>
                  <a:lnTo>
                    <a:pt x="654" y="1441"/>
                  </a:lnTo>
                  <a:cubicBezTo>
                    <a:pt x="640" y="1512"/>
                    <a:pt x="577" y="1564"/>
                    <a:pt x="504" y="1564"/>
                  </a:cubicBezTo>
                  <a:close/>
                  <a:moveTo>
                    <a:pt x="311" y="1237"/>
                  </a:moveTo>
                  <a:lnTo>
                    <a:pt x="311" y="1237"/>
                  </a:lnTo>
                  <a:lnTo>
                    <a:pt x="350" y="1433"/>
                  </a:lnTo>
                  <a:cubicBezTo>
                    <a:pt x="360" y="1483"/>
                    <a:pt x="405" y="1520"/>
                    <a:pt x="457" y="1520"/>
                  </a:cubicBezTo>
                  <a:lnTo>
                    <a:pt x="504" y="1520"/>
                  </a:lnTo>
                  <a:cubicBezTo>
                    <a:pt x="556" y="1520"/>
                    <a:pt x="601" y="1483"/>
                    <a:pt x="611" y="1433"/>
                  </a:cubicBezTo>
                  <a:lnTo>
                    <a:pt x="650" y="1237"/>
                  </a:lnTo>
                  <a:lnTo>
                    <a:pt x="311" y="1237"/>
                  </a:lnTo>
                  <a:close/>
                  <a:moveTo>
                    <a:pt x="503" y="1193"/>
                  </a:moveTo>
                  <a:lnTo>
                    <a:pt x="503" y="1193"/>
                  </a:lnTo>
                  <a:lnTo>
                    <a:pt x="612" y="1193"/>
                  </a:lnTo>
                  <a:cubicBezTo>
                    <a:pt x="672" y="1193"/>
                    <a:pt x="721" y="1144"/>
                    <a:pt x="721" y="1083"/>
                  </a:cubicBezTo>
                  <a:lnTo>
                    <a:pt x="721" y="933"/>
                  </a:lnTo>
                  <a:cubicBezTo>
                    <a:pt x="721" y="889"/>
                    <a:pt x="739" y="848"/>
                    <a:pt x="771" y="820"/>
                  </a:cubicBezTo>
                  <a:cubicBezTo>
                    <a:pt x="876" y="726"/>
                    <a:pt x="929" y="591"/>
                    <a:pt x="915" y="450"/>
                  </a:cubicBezTo>
                  <a:cubicBezTo>
                    <a:pt x="896" y="250"/>
                    <a:pt x="731" y="82"/>
                    <a:pt x="531" y="60"/>
                  </a:cubicBezTo>
                  <a:cubicBezTo>
                    <a:pt x="405" y="46"/>
                    <a:pt x="283" y="84"/>
                    <a:pt x="189" y="168"/>
                  </a:cubicBezTo>
                  <a:cubicBezTo>
                    <a:pt x="97" y="251"/>
                    <a:pt x="44" y="369"/>
                    <a:pt x="44" y="494"/>
                  </a:cubicBezTo>
                  <a:cubicBezTo>
                    <a:pt x="44" y="619"/>
                    <a:pt x="97" y="738"/>
                    <a:pt x="191" y="820"/>
                  </a:cubicBezTo>
                  <a:cubicBezTo>
                    <a:pt x="222" y="848"/>
                    <a:pt x="240" y="889"/>
                    <a:pt x="240" y="933"/>
                  </a:cubicBezTo>
                  <a:lnTo>
                    <a:pt x="240" y="1083"/>
                  </a:lnTo>
                  <a:cubicBezTo>
                    <a:pt x="240" y="1144"/>
                    <a:pt x="289" y="1193"/>
                    <a:pt x="350" y="1193"/>
                  </a:cubicBezTo>
                  <a:lnTo>
                    <a:pt x="459" y="1193"/>
                  </a:lnTo>
                  <a:lnTo>
                    <a:pt x="459" y="699"/>
                  </a:lnTo>
                  <a:lnTo>
                    <a:pt x="268" y="509"/>
                  </a:lnTo>
                  <a:cubicBezTo>
                    <a:pt x="260" y="501"/>
                    <a:pt x="260" y="487"/>
                    <a:pt x="268" y="478"/>
                  </a:cubicBezTo>
                  <a:cubicBezTo>
                    <a:pt x="277" y="470"/>
                    <a:pt x="291" y="470"/>
                    <a:pt x="300" y="478"/>
                  </a:cubicBezTo>
                  <a:lnTo>
                    <a:pt x="481" y="659"/>
                  </a:lnTo>
                  <a:lnTo>
                    <a:pt x="662" y="478"/>
                  </a:lnTo>
                  <a:cubicBezTo>
                    <a:pt x="670" y="470"/>
                    <a:pt x="684" y="470"/>
                    <a:pt x="693" y="478"/>
                  </a:cubicBezTo>
                  <a:cubicBezTo>
                    <a:pt x="701" y="487"/>
                    <a:pt x="701" y="501"/>
                    <a:pt x="693" y="509"/>
                  </a:cubicBezTo>
                  <a:lnTo>
                    <a:pt x="503" y="699"/>
                  </a:lnTo>
                  <a:lnTo>
                    <a:pt x="503" y="1193"/>
                  </a:lnTo>
                  <a:close/>
                </a:path>
              </a:pathLst>
            </a:custGeom>
            <a:solidFill>
              <a:srgbClr val="18376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30869136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699196"/>
            <a:ext cx="9814371" cy="4465637"/>
          </a:xfrm>
        </p:spPr>
        <p:txBody>
          <a:bodyPr/>
          <a:lstStyle/>
          <a:p>
            <a:pPr lvl="3">
              <a:buFont typeface="Symbol" panose="05050102010706020507" pitchFamily="18" charset="2"/>
              <a:buChar char="-"/>
            </a:pPr>
            <a:r>
              <a:rPr lang="de-CH" sz="1800" kern="0" dirty="0"/>
              <a:t>Möglichkeit für Angehörige, sich von der verstorbenen Person zu verabschieden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kern="0" dirty="0"/>
              <a:t>Bestattung erfolgt nach Wunsch der verstorbenen Person und der Angehörigen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kern="0" dirty="0"/>
              <a:t>Aufbahrung, Kremation oder Erdbestattung möglich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kern="0" dirty="0"/>
              <a:t>Angehörigenbetreuung durch lokale Koordinatorinnen und Koordinatoren</a:t>
            </a:r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marL="0" lvl="3" indent="0">
              <a:buNone/>
            </a:pPr>
            <a:endParaRPr lang="de-CH" sz="1800" dirty="0">
              <a:solidFill>
                <a:schemeClr val="tx2"/>
              </a:solidFill>
            </a:endParaRPr>
          </a:p>
          <a:p>
            <a:pPr marL="0" lvl="3" indent="0">
              <a:buNone/>
            </a:pPr>
            <a:r>
              <a:rPr lang="de-CH" sz="1800" kern="0" dirty="0">
                <a:solidFill>
                  <a:schemeClr val="accent3"/>
                </a:solidFill>
              </a:rPr>
              <a:t> 	</a:t>
            </a:r>
          </a:p>
          <a:p>
            <a:pPr marL="0" lvl="3" indent="0">
              <a:buNone/>
            </a:pPr>
            <a:r>
              <a:rPr lang="de-CH" sz="1800" kern="0" dirty="0">
                <a:solidFill>
                  <a:schemeClr val="accent3"/>
                </a:solidFill>
              </a:rPr>
              <a:t>	</a:t>
            </a:r>
            <a:r>
              <a:rPr lang="de-CH" sz="1800" kern="0" dirty="0"/>
              <a:t>Wichtigstes Prinzip ist der würdevolle Umgang </a:t>
            </a:r>
            <a:br>
              <a:rPr lang="de-CH" sz="1800" kern="0" dirty="0"/>
            </a:br>
            <a:r>
              <a:rPr lang="de-CH" sz="1800" kern="0" dirty="0"/>
              <a:t>	sowohl vor als auch nach der Organentnahme</a:t>
            </a:r>
          </a:p>
          <a:p>
            <a:pPr marL="0" lvl="3" indent="0">
              <a:buNone/>
            </a:pPr>
            <a:endParaRPr lang="de-CH" sz="1800" kern="0" dirty="0"/>
          </a:p>
          <a:p>
            <a:pPr marL="0" lvl="3" indent="0">
              <a:buNone/>
            </a:pPr>
            <a:endParaRPr lang="de-CH" sz="1800" kern="0" dirty="0"/>
          </a:p>
          <a:p>
            <a:pPr lvl="3">
              <a:buFont typeface="Symbol" panose="05050102010706020507" pitchFamily="18" charset="2"/>
              <a:buChar char="-"/>
              <a:tabLst>
                <a:tab pos="2333625" algn="l"/>
              </a:tabLst>
            </a:pPr>
            <a:endParaRPr lang="de-CH" sz="1800" kern="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25" y="663403"/>
            <a:ext cx="10700745" cy="398394"/>
          </a:xfrm>
        </p:spPr>
        <p:txBody>
          <a:bodyPr/>
          <a:lstStyle/>
          <a:p>
            <a:r>
              <a:rPr lang="de-CH" kern="0"/>
              <a:t>Abschied nehmen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2304" y="6417333"/>
            <a:ext cx="662359" cy="180318"/>
          </a:xfrm>
        </p:spPr>
        <p:txBody>
          <a:bodyPr/>
          <a:lstStyle/>
          <a:p>
            <a:fld id="{B11151D7-AAA4-4EEF-A59B-FA7601FEBF51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47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Nach einer Organspende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B78BB2CF-EB47-C511-0438-33960576F0D0}"/>
              </a:ext>
            </a:extLst>
          </p:cNvPr>
          <p:cNvGrpSpPr/>
          <p:nvPr/>
        </p:nvGrpSpPr>
        <p:grpSpPr>
          <a:xfrm>
            <a:off x="948163" y="4135388"/>
            <a:ext cx="540000" cy="541337"/>
            <a:chOff x="939198" y="3789040"/>
            <a:chExt cx="540000" cy="541337"/>
          </a:xfrm>
        </p:grpSpPr>
        <p:sp>
          <p:nvSpPr>
            <p:cNvPr id="10" name="Oval 5">
              <a:extLst>
                <a:ext uri="{FF2B5EF4-FFF2-40B4-BE49-F238E27FC236}">
                  <a16:creationId xmlns:a16="http://schemas.microsoft.com/office/drawing/2014/main" id="{4132D442-5230-407C-8198-EEC3F814E5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198" y="3789040"/>
              <a:ext cx="540000" cy="541337"/>
            </a:xfrm>
            <a:prstGeom prst="ellipse">
              <a:avLst/>
            </a:prstGeom>
            <a:solidFill>
              <a:srgbClr val="F2AF5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ACB0C761-ABF4-4E67-ADE6-667817EE41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5440" y="3913174"/>
              <a:ext cx="307516" cy="307914"/>
            </a:xfrm>
            <a:custGeom>
              <a:avLst/>
              <a:gdLst>
                <a:gd name="T0" fmla="*/ 772 w 1543"/>
                <a:gd name="T1" fmla="*/ 1542 h 1542"/>
                <a:gd name="T2" fmla="*/ 772 w 1543"/>
                <a:gd name="T3" fmla="*/ 0 h 1542"/>
                <a:gd name="T4" fmla="*/ 772 w 1543"/>
                <a:gd name="T5" fmla="*/ 1542 h 1542"/>
                <a:gd name="T6" fmla="*/ 772 w 1543"/>
                <a:gd name="T7" fmla="*/ 44 h 1542"/>
                <a:gd name="T8" fmla="*/ 772 w 1543"/>
                <a:gd name="T9" fmla="*/ 1498 h 1542"/>
                <a:gd name="T10" fmla="*/ 772 w 1543"/>
                <a:gd name="T11" fmla="*/ 44 h 1542"/>
                <a:gd name="T12" fmla="*/ 772 w 1543"/>
                <a:gd name="T13" fmla="*/ 1412 h 1542"/>
                <a:gd name="T14" fmla="*/ 772 w 1543"/>
                <a:gd name="T15" fmla="*/ 1303 h 1542"/>
                <a:gd name="T16" fmla="*/ 772 w 1543"/>
                <a:gd name="T17" fmla="*/ 1412 h 1542"/>
                <a:gd name="T18" fmla="*/ 772 w 1543"/>
                <a:gd name="T19" fmla="*/ 1347 h 1542"/>
                <a:gd name="T20" fmla="*/ 772 w 1543"/>
                <a:gd name="T21" fmla="*/ 1368 h 1542"/>
                <a:gd name="T22" fmla="*/ 772 w 1543"/>
                <a:gd name="T23" fmla="*/ 1347 h 1542"/>
                <a:gd name="T24" fmla="*/ 348 w 1543"/>
                <a:gd name="T25" fmla="*/ 1216 h 1542"/>
                <a:gd name="T26" fmla="*/ 329 w 1543"/>
                <a:gd name="T27" fmla="*/ 1184 h 1542"/>
                <a:gd name="T28" fmla="*/ 779 w 1543"/>
                <a:gd name="T29" fmla="*/ 541 h 1542"/>
                <a:gd name="T30" fmla="*/ 1211 w 1543"/>
                <a:gd name="T31" fmla="*/ 332 h 1542"/>
                <a:gd name="T32" fmla="*/ 1001 w 1543"/>
                <a:gd name="T33" fmla="*/ 768 h 1542"/>
                <a:gd name="T34" fmla="*/ 358 w 1543"/>
                <a:gd name="T35" fmla="*/ 1214 h 1542"/>
                <a:gd name="T36" fmla="*/ 1143 w 1543"/>
                <a:gd name="T37" fmla="*/ 399 h 1542"/>
                <a:gd name="T38" fmla="*/ 800 w 1543"/>
                <a:gd name="T39" fmla="*/ 579 h 1542"/>
                <a:gd name="T40" fmla="*/ 400 w 1543"/>
                <a:gd name="T41" fmla="*/ 1142 h 1542"/>
                <a:gd name="T42" fmla="*/ 962 w 1543"/>
                <a:gd name="T43" fmla="*/ 747 h 1542"/>
                <a:gd name="T44" fmla="*/ 1358 w 1543"/>
                <a:gd name="T45" fmla="*/ 826 h 1542"/>
                <a:gd name="T46" fmla="*/ 1304 w 1543"/>
                <a:gd name="T47" fmla="*/ 771 h 1542"/>
                <a:gd name="T48" fmla="*/ 1413 w 1543"/>
                <a:gd name="T49" fmla="*/ 771 h 1542"/>
                <a:gd name="T50" fmla="*/ 1358 w 1543"/>
                <a:gd name="T51" fmla="*/ 760 h 1542"/>
                <a:gd name="T52" fmla="*/ 1348 w 1543"/>
                <a:gd name="T53" fmla="*/ 771 h 1542"/>
                <a:gd name="T54" fmla="*/ 1369 w 1543"/>
                <a:gd name="T55" fmla="*/ 771 h 1542"/>
                <a:gd name="T56" fmla="*/ 185 w 1543"/>
                <a:gd name="T57" fmla="*/ 826 h 1542"/>
                <a:gd name="T58" fmla="*/ 131 w 1543"/>
                <a:gd name="T59" fmla="*/ 771 h 1542"/>
                <a:gd name="T60" fmla="*/ 240 w 1543"/>
                <a:gd name="T61" fmla="*/ 771 h 1542"/>
                <a:gd name="T62" fmla="*/ 185 w 1543"/>
                <a:gd name="T63" fmla="*/ 760 h 1542"/>
                <a:gd name="T64" fmla="*/ 175 w 1543"/>
                <a:gd name="T65" fmla="*/ 771 h 1542"/>
                <a:gd name="T66" fmla="*/ 196 w 1543"/>
                <a:gd name="T67" fmla="*/ 771 h 1542"/>
                <a:gd name="T68" fmla="*/ 772 w 1543"/>
                <a:gd name="T69" fmla="*/ 239 h 1542"/>
                <a:gd name="T70" fmla="*/ 717 w 1543"/>
                <a:gd name="T71" fmla="*/ 185 h 1542"/>
                <a:gd name="T72" fmla="*/ 826 w 1543"/>
                <a:gd name="T73" fmla="*/ 185 h 1542"/>
                <a:gd name="T74" fmla="*/ 772 w 1543"/>
                <a:gd name="T75" fmla="*/ 174 h 1542"/>
                <a:gd name="T76" fmla="*/ 761 w 1543"/>
                <a:gd name="T77" fmla="*/ 185 h 1542"/>
                <a:gd name="T78" fmla="*/ 782 w 1543"/>
                <a:gd name="T79" fmla="*/ 185 h 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43" h="1542">
                  <a:moveTo>
                    <a:pt x="772" y="1542"/>
                  </a:moveTo>
                  <a:lnTo>
                    <a:pt x="772" y="1542"/>
                  </a:lnTo>
                  <a:cubicBezTo>
                    <a:pt x="346" y="1542"/>
                    <a:pt x="0" y="1196"/>
                    <a:pt x="0" y="771"/>
                  </a:cubicBezTo>
                  <a:cubicBezTo>
                    <a:pt x="0" y="346"/>
                    <a:pt x="346" y="0"/>
                    <a:pt x="772" y="0"/>
                  </a:cubicBezTo>
                  <a:cubicBezTo>
                    <a:pt x="1197" y="0"/>
                    <a:pt x="1543" y="346"/>
                    <a:pt x="1543" y="771"/>
                  </a:cubicBezTo>
                  <a:cubicBezTo>
                    <a:pt x="1543" y="1196"/>
                    <a:pt x="1197" y="1542"/>
                    <a:pt x="772" y="1542"/>
                  </a:cubicBezTo>
                  <a:close/>
                  <a:moveTo>
                    <a:pt x="772" y="44"/>
                  </a:moveTo>
                  <a:lnTo>
                    <a:pt x="772" y="44"/>
                  </a:lnTo>
                  <a:cubicBezTo>
                    <a:pt x="371" y="44"/>
                    <a:pt x="44" y="370"/>
                    <a:pt x="44" y="771"/>
                  </a:cubicBezTo>
                  <a:cubicBezTo>
                    <a:pt x="44" y="1172"/>
                    <a:pt x="371" y="1498"/>
                    <a:pt x="772" y="1498"/>
                  </a:cubicBezTo>
                  <a:cubicBezTo>
                    <a:pt x="1173" y="1498"/>
                    <a:pt x="1499" y="1172"/>
                    <a:pt x="1499" y="771"/>
                  </a:cubicBezTo>
                  <a:cubicBezTo>
                    <a:pt x="1499" y="370"/>
                    <a:pt x="1173" y="44"/>
                    <a:pt x="772" y="44"/>
                  </a:cubicBezTo>
                  <a:close/>
                  <a:moveTo>
                    <a:pt x="772" y="1412"/>
                  </a:moveTo>
                  <a:lnTo>
                    <a:pt x="772" y="1412"/>
                  </a:lnTo>
                  <a:cubicBezTo>
                    <a:pt x="742" y="1412"/>
                    <a:pt x="717" y="1387"/>
                    <a:pt x="717" y="1357"/>
                  </a:cubicBezTo>
                  <a:cubicBezTo>
                    <a:pt x="717" y="1327"/>
                    <a:pt x="742" y="1303"/>
                    <a:pt x="772" y="1303"/>
                  </a:cubicBezTo>
                  <a:cubicBezTo>
                    <a:pt x="802" y="1303"/>
                    <a:pt x="826" y="1327"/>
                    <a:pt x="826" y="1357"/>
                  </a:cubicBezTo>
                  <a:cubicBezTo>
                    <a:pt x="826" y="1387"/>
                    <a:pt x="802" y="1412"/>
                    <a:pt x="772" y="1412"/>
                  </a:cubicBezTo>
                  <a:close/>
                  <a:moveTo>
                    <a:pt x="772" y="1347"/>
                  </a:moveTo>
                  <a:lnTo>
                    <a:pt x="772" y="1347"/>
                  </a:lnTo>
                  <a:cubicBezTo>
                    <a:pt x="766" y="1347"/>
                    <a:pt x="761" y="1352"/>
                    <a:pt x="761" y="1357"/>
                  </a:cubicBezTo>
                  <a:cubicBezTo>
                    <a:pt x="761" y="1363"/>
                    <a:pt x="766" y="1368"/>
                    <a:pt x="772" y="1368"/>
                  </a:cubicBezTo>
                  <a:cubicBezTo>
                    <a:pt x="778" y="1368"/>
                    <a:pt x="782" y="1363"/>
                    <a:pt x="782" y="1357"/>
                  </a:cubicBezTo>
                  <a:cubicBezTo>
                    <a:pt x="782" y="1352"/>
                    <a:pt x="778" y="1347"/>
                    <a:pt x="772" y="1347"/>
                  </a:cubicBezTo>
                  <a:close/>
                  <a:moveTo>
                    <a:pt x="348" y="1216"/>
                  </a:moveTo>
                  <a:lnTo>
                    <a:pt x="348" y="1216"/>
                  </a:lnTo>
                  <a:cubicBezTo>
                    <a:pt x="342" y="1216"/>
                    <a:pt x="337" y="1214"/>
                    <a:pt x="333" y="1210"/>
                  </a:cubicBezTo>
                  <a:cubicBezTo>
                    <a:pt x="326" y="1203"/>
                    <a:pt x="324" y="1193"/>
                    <a:pt x="329" y="1184"/>
                  </a:cubicBezTo>
                  <a:lnTo>
                    <a:pt x="541" y="779"/>
                  </a:lnTo>
                  <a:cubicBezTo>
                    <a:pt x="596" y="678"/>
                    <a:pt x="679" y="596"/>
                    <a:pt x="779" y="541"/>
                  </a:cubicBezTo>
                  <a:lnTo>
                    <a:pt x="1185" y="328"/>
                  </a:lnTo>
                  <a:cubicBezTo>
                    <a:pt x="1194" y="323"/>
                    <a:pt x="1204" y="325"/>
                    <a:pt x="1211" y="332"/>
                  </a:cubicBezTo>
                  <a:cubicBezTo>
                    <a:pt x="1218" y="339"/>
                    <a:pt x="1219" y="349"/>
                    <a:pt x="1215" y="358"/>
                  </a:cubicBezTo>
                  <a:lnTo>
                    <a:pt x="1001" y="768"/>
                  </a:lnTo>
                  <a:cubicBezTo>
                    <a:pt x="946" y="865"/>
                    <a:pt x="865" y="945"/>
                    <a:pt x="768" y="999"/>
                  </a:cubicBezTo>
                  <a:lnTo>
                    <a:pt x="358" y="1214"/>
                  </a:lnTo>
                  <a:cubicBezTo>
                    <a:pt x="355" y="1216"/>
                    <a:pt x="352" y="1216"/>
                    <a:pt x="348" y="1216"/>
                  </a:cubicBezTo>
                  <a:close/>
                  <a:moveTo>
                    <a:pt x="1143" y="399"/>
                  </a:moveTo>
                  <a:lnTo>
                    <a:pt x="1143" y="399"/>
                  </a:lnTo>
                  <a:lnTo>
                    <a:pt x="800" y="579"/>
                  </a:lnTo>
                  <a:cubicBezTo>
                    <a:pt x="707" y="630"/>
                    <a:pt x="631" y="707"/>
                    <a:pt x="579" y="799"/>
                  </a:cubicBezTo>
                  <a:lnTo>
                    <a:pt x="400" y="1142"/>
                  </a:lnTo>
                  <a:lnTo>
                    <a:pt x="747" y="960"/>
                  </a:lnTo>
                  <a:cubicBezTo>
                    <a:pt x="837" y="910"/>
                    <a:pt x="911" y="836"/>
                    <a:pt x="962" y="747"/>
                  </a:cubicBezTo>
                  <a:lnTo>
                    <a:pt x="1143" y="399"/>
                  </a:lnTo>
                  <a:close/>
                  <a:moveTo>
                    <a:pt x="1358" y="826"/>
                  </a:moveTo>
                  <a:lnTo>
                    <a:pt x="1358" y="826"/>
                  </a:lnTo>
                  <a:cubicBezTo>
                    <a:pt x="1328" y="826"/>
                    <a:pt x="1304" y="801"/>
                    <a:pt x="1304" y="771"/>
                  </a:cubicBezTo>
                  <a:cubicBezTo>
                    <a:pt x="1304" y="741"/>
                    <a:pt x="1328" y="716"/>
                    <a:pt x="1358" y="716"/>
                  </a:cubicBezTo>
                  <a:cubicBezTo>
                    <a:pt x="1388" y="716"/>
                    <a:pt x="1413" y="741"/>
                    <a:pt x="1413" y="771"/>
                  </a:cubicBezTo>
                  <a:cubicBezTo>
                    <a:pt x="1413" y="801"/>
                    <a:pt x="1388" y="826"/>
                    <a:pt x="1358" y="826"/>
                  </a:cubicBezTo>
                  <a:close/>
                  <a:moveTo>
                    <a:pt x="1358" y="760"/>
                  </a:moveTo>
                  <a:lnTo>
                    <a:pt x="1358" y="760"/>
                  </a:lnTo>
                  <a:cubicBezTo>
                    <a:pt x="1352" y="760"/>
                    <a:pt x="1348" y="765"/>
                    <a:pt x="1348" y="771"/>
                  </a:cubicBezTo>
                  <a:cubicBezTo>
                    <a:pt x="1348" y="777"/>
                    <a:pt x="1352" y="782"/>
                    <a:pt x="1358" y="782"/>
                  </a:cubicBezTo>
                  <a:cubicBezTo>
                    <a:pt x="1364" y="782"/>
                    <a:pt x="1369" y="777"/>
                    <a:pt x="1369" y="771"/>
                  </a:cubicBezTo>
                  <a:cubicBezTo>
                    <a:pt x="1369" y="765"/>
                    <a:pt x="1364" y="760"/>
                    <a:pt x="1358" y="760"/>
                  </a:cubicBezTo>
                  <a:close/>
                  <a:moveTo>
                    <a:pt x="185" y="826"/>
                  </a:moveTo>
                  <a:lnTo>
                    <a:pt x="185" y="826"/>
                  </a:lnTo>
                  <a:cubicBezTo>
                    <a:pt x="155" y="826"/>
                    <a:pt x="131" y="801"/>
                    <a:pt x="131" y="771"/>
                  </a:cubicBezTo>
                  <a:cubicBezTo>
                    <a:pt x="131" y="741"/>
                    <a:pt x="155" y="716"/>
                    <a:pt x="185" y="716"/>
                  </a:cubicBezTo>
                  <a:cubicBezTo>
                    <a:pt x="215" y="716"/>
                    <a:pt x="240" y="741"/>
                    <a:pt x="240" y="771"/>
                  </a:cubicBezTo>
                  <a:cubicBezTo>
                    <a:pt x="240" y="801"/>
                    <a:pt x="215" y="826"/>
                    <a:pt x="185" y="826"/>
                  </a:cubicBezTo>
                  <a:close/>
                  <a:moveTo>
                    <a:pt x="185" y="760"/>
                  </a:moveTo>
                  <a:lnTo>
                    <a:pt x="185" y="760"/>
                  </a:lnTo>
                  <a:cubicBezTo>
                    <a:pt x="179" y="760"/>
                    <a:pt x="175" y="765"/>
                    <a:pt x="175" y="771"/>
                  </a:cubicBezTo>
                  <a:cubicBezTo>
                    <a:pt x="175" y="777"/>
                    <a:pt x="179" y="782"/>
                    <a:pt x="185" y="782"/>
                  </a:cubicBezTo>
                  <a:cubicBezTo>
                    <a:pt x="191" y="782"/>
                    <a:pt x="196" y="777"/>
                    <a:pt x="196" y="771"/>
                  </a:cubicBezTo>
                  <a:cubicBezTo>
                    <a:pt x="196" y="765"/>
                    <a:pt x="191" y="760"/>
                    <a:pt x="185" y="760"/>
                  </a:cubicBezTo>
                  <a:close/>
                  <a:moveTo>
                    <a:pt x="772" y="239"/>
                  </a:moveTo>
                  <a:lnTo>
                    <a:pt x="772" y="239"/>
                  </a:lnTo>
                  <a:cubicBezTo>
                    <a:pt x="742" y="239"/>
                    <a:pt x="717" y="215"/>
                    <a:pt x="717" y="185"/>
                  </a:cubicBezTo>
                  <a:cubicBezTo>
                    <a:pt x="717" y="154"/>
                    <a:pt x="742" y="130"/>
                    <a:pt x="772" y="130"/>
                  </a:cubicBezTo>
                  <a:cubicBezTo>
                    <a:pt x="802" y="130"/>
                    <a:pt x="826" y="154"/>
                    <a:pt x="826" y="185"/>
                  </a:cubicBezTo>
                  <a:cubicBezTo>
                    <a:pt x="826" y="215"/>
                    <a:pt x="802" y="239"/>
                    <a:pt x="772" y="239"/>
                  </a:cubicBezTo>
                  <a:close/>
                  <a:moveTo>
                    <a:pt x="772" y="174"/>
                  </a:moveTo>
                  <a:lnTo>
                    <a:pt x="772" y="174"/>
                  </a:lnTo>
                  <a:cubicBezTo>
                    <a:pt x="766" y="174"/>
                    <a:pt x="761" y="179"/>
                    <a:pt x="761" y="185"/>
                  </a:cubicBezTo>
                  <a:cubicBezTo>
                    <a:pt x="761" y="190"/>
                    <a:pt x="766" y="195"/>
                    <a:pt x="772" y="195"/>
                  </a:cubicBezTo>
                  <a:cubicBezTo>
                    <a:pt x="778" y="195"/>
                    <a:pt x="782" y="190"/>
                    <a:pt x="782" y="185"/>
                  </a:cubicBezTo>
                  <a:cubicBezTo>
                    <a:pt x="782" y="179"/>
                    <a:pt x="778" y="174"/>
                    <a:pt x="772" y="174"/>
                  </a:cubicBezTo>
                  <a:close/>
                </a:path>
              </a:pathLst>
            </a:custGeom>
            <a:solidFill>
              <a:srgbClr val="18376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10734CD3-3414-C9CD-E7CB-04ED587D48DA}"/>
              </a:ext>
            </a:extLst>
          </p:cNvPr>
          <p:cNvGrpSpPr/>
          <p:nvPr/>
        </p:nvGrpSpPr>
        <p:grpSpPr>
          <a:xfrm>
            <a:off x="8592331" y="2938564"/>
            <a:ext cx="2392569" cy="1986899"/>
            <a:chOff x="8592331" y="2938564"/>
            <a:chExt cx="2392569" cy="1986899"/>
          </a:xfrm>
        </p:grpSpPr>
        <p:pic>
          <p:nvPicPr>
            <p:cNvPr id="13" name="Grafik 12" descr="Ein Bild, das Wachs, Flamme, Kerzenständer, Wärme enthält.&#10;&#10;Automatisch generierte Beschreibung">
              <a:extLst>
                <a:ext uri="{FF2B5EF4-FFF2-40B4-BE49-F238E27FC236}">
                  <a16:creationId xmlns:a16="http://schemas.microsoft.com/office/drawing/2014/main" id="{27112347-8422-3EFE-86EB-66FBAC8135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07" r="10102" b="6425"/>
            <a:stretch/>
          </p:blipFill>
          <p:spPr>
            <a:xfrm>
              <a:off x="8592331" y="2938564"/>
              <a:ext cx="2392569" cy="1986899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58C256AC-5599-F5F2-0EC1-8225DB283C67}"/>
                </a:ext>
              </a:extLst>
            </p:cNvPr>
            <p:cNvSpPr txBox="1"/>
            <p:nvPr/>
          </p:nvSpPr>
          <p:spPr>
            <a:xfrm>
              <a:off x="8665836" y="4676725"/>
              <a:ext cx="215259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800" dirty="0">
                  <a:solidFill>
                    <a:schemeClr val="bg1"/>
                  </a:solidFill>
                </a:rPr>
                <a:t>Quelle: </a:t>
              </a:r>
              <a:r>
                <a:rPr lang="de-DE" sz="800" dirty="0" err="1">
                  <a:solidFill>
                    <a:schemeClr val="bg1"/>
                  </a:solidFill>
                </a:rPr>
                <a:t>Pixabay</a:t>
              </a:r>
              <a:endParaRPr lang="de-DE" sz="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19668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974263-29EB-40DD-AEE8-EB60B6D21A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Offene Fragen</a:t>
            </a:r>
            <a:br>
              <a:rPr lang="de-DE"/>
            </a:b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AB0CEEB-FF8A-46EC-ADE3-C7A3B46F84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/>
              <a:t>05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A7A2CA-8533-4DD9-857C-583E54B929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/>
              <a:t>Swisstransplant</a:t>
            </a:r>
          </a:p>
          <a:p>
            <a:r>
              <a:rPr lang="de-CH" b="1"/>
              <a:t>Informationen</a:t>
            </a:r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4758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 descr="Ein Bild, das Kleidung, Person, Menschliches Gesicht, Gebäude enthält.&#10;&#10;Automatisch generierte Beschreibung">
            <a:extLst>
              <a:ext uri="{FF2B5EF4-FFF2-40B4-BE49-F238E27FC236}">
                <a16:creationId xmlns:a16="http://schemas.microsoft.com/office/drawing/2014/main" id="{BF096427-E1B1-EB5D-9427-BE0F943A5DC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8" b="12208"/>
          <a:stretch>
            <a:fillRect/>
          </a:stretch>
        </p:blipFill>
        <p:spPr/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353DCD8-D3C7-45E4-AF04-49D346A3E2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noProof="0"/>
              <a:t>Vielen Dank!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65F3FEF-3898-4DCE-A292-2935A975F5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b="1" noProof="0"/>
              <a:t>Swisstransplant</a:t>
            </a:r>
            <a:br>
              <a:rPr lang="de-CH" noProof="0"/>
            </a:br>
            <a:r>
              <a:rPr lang="de-CH" noProof="0"/>
              <a:t>Effingerstrasse 1</a:t>
            </a:r>
          </a:p>
          <a:p>
            <a:r>
              <a:rPr lang="de-CH" noProof="0"/>
              <a:t>Postfach</a:t>
            </a:r>
            <a:br>
              <a:rPr lang="de-CH" noProof="0"/>
            </a:br>
            <a:r>
              <a:rPr lang="de-CH" noProof="0"/>
              <a:t>CH-3011 Bern</a:t>
            </a:r>
            <a:br>
              <a:rPr lang="de-CH" noProof="0"/>
            </a:br>
            <a:r>
              <a:rPr lang="de-CH" noProof="0"/>
              <a:t>Telefon +41 58 123 80 00</a:t>
            </a:r>
          </a:p>
          <a:p>
            <a:r>
              <a:rPr lang="de-CH" noProof="0"/>
              <a:t>www.swisstransplant.org</a:t>
            </a:r>
            <a:br>
              <a:rPr lang="de-CH" noProof="0"/>
            </a:br>
            <a:r>
              <a:rPr lang="de-CH" noProof="0"/>
              <a:t>info@swisstransplant.org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016587-F5A4-4BC4-BE61-3D2B88B1D9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871F8D6-91F2-4276-A38F-3799763D20DC}"/>
              </a:ext>
            </a:extLst>
          </p:cNvPr>
          <p:cNvSpPr txBox="1"/>
          <p:nvPr/>
        </p:nvSpPr>
        <p:spPr>
          <a:xfrm rot="16200000">
            <a:off x="-326575" y="5097487"/>
            <a:ext cx="1323829" cy="14362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de-CH" sz="900" noProof="0">
                <a:solidFill>
                  <a:schemeClr val="bg1"/>
                </a:solidFill>
              </a:rPr>
              <a:t>©  </a:t>
            </a:r>
            <a:r>
              <a:rPr lang="de-CH" sz="900" noProof="0" err="1">
                <a:solidFill>
                  <a:schemeClr val="bg1"/>
                </a:solidFill>
              </a:rPr>
              <a:t>Swisstransplant</a:t>
            </a:r>
            <a:endParaRPr lang="de-CH" sz="900" noProof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464847F-4205-BE09-FE02-FFD08D0CF597}"/>
              </a:ext>
            </a:extLst>
          </p:cNvPr>
          <p:cNvSpPr txBox="1"/>
          <p:nvPr/>
        </p:nvSpPr>
        <p:spPr>
          <a:xfrm>
            <a:off x="8905875" y="5158694"/>
            <a:ext cx="264795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Ana, lungentransplantiert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90D901-856B-7F84-EAD9-2B5E02CE7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59409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C0C960-A25E-4C8C-9074-62CFA3B69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/>
              <a:t>Zusammenarbeit im Bereich Organspende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4960DE9-8CF7-4E5B-A6C6-ABC876C1B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35D1B-46E1-4A4B-9347-FD717E8FB05E}" type="datetime1">
              <a:rPr lang="de-CH" smtClean="0"/>
              <a:t>11.12.2023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9B39F4-FCF8-4C45-B9E0-EE146FAE9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5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72065C4-5D39-4CF9-9885-C9954B3135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Partner</a:t>
            </a:r>
          </a:p>
        </p:txBody>
      </p:sp>
      <p:sp>
        <p:nvSpPr>
          <p:cNvPr id="7" name="Rechtwinkliges Dreieck 6">
            <a:extLst>
              <a:ext uri="{FF2B5EF4-FFF2-40B4-BE49-F238E27FC236}">
                <a16:creationId xmlns:a16="http://schemas.microsoft.com/office/drawing/2014/main" id="{20966DA2-32A4-4C36-BB6A-C4EC91BE8E27}"/>
              </a:ext>
            </a:extLst>
          </p:cNvPr>
          <p:cNvSpPr/>
          <p:nvPr/>
        </p:nvSpPr>
        <p:spPr>
          <a:xfrm flipV="1">
            <a:off x="753157" y="1396412"/>
            <a:ext cx="10722001" cy="4799384"/>
          </a:xfrm>
          <a:prstGeom prst="rtTriangl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winkliges Dreieck 7">
            <a:extLst>
              <a:ext uri="{FF2B5EF4-FFF2-40B4-BE49-F238E27FC236}">
                <a16:creationId xmlns:a16="http://schemas.microsoft.com/office/drawing/2014/main" id="{7D722FCC-5E3E-441F-A8E1-B4F3A8274A31}"/>
              </a:ext>
            </a:extLst>
          </p:cNvPr>
          <p:cNvSpPr/>
          <p:nvPr/>
        </p:nvSpPr>
        <p:spPr>
          <a:xfrm flipH="1">
            <a:off x="758314" y="1396098"/>
            <a:ext cx="10722001" cy="4788803"/>
          </a:xfrm>
          <a:prstGeom prst="rtTriangl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9A93BBC-0555-4C4A-BF70-10DFFF25E651}"/>
              </a:ext>
            </a:extLst>
          </p:cNvPr>
          <p:cNvGrpSpPr/>
          <p:nvPr/>
        </p:nvGrpSpPr>
        <p:grpSpPr>
          <a:xfrm>
            <a:off x="5467546" y="1777778"/>
            <a:ext cx="1555638" cy="560380"/>
            <a:chOff x="5791008" y="1657102"/>
            <a:chExt cx="1555638" cy="560380"/>
          </a:xfrm>
        </p:grpSpPr>
        <p:cxnSp>
          <p:nvCxnSpPr>
            <p:cNvPr id="10" name="Gerade Verbindung 65">
              <a:extLst>
                <a:ext uri="{FF2B5EF4-FFF2-40B4-BE49-F238E27FC236}">
                  <a16:creationId xmlns:a16="http://schemas.microsoft.com/office/drawing/2014/main" id="{EA235726-5211-4C3E-9CDA-273ED55A2A18}"/>
                </a:ext>
              </a:extLst>
            </p:cNvPr>
            <p:cNvCxnSpPr>
              <a:cxnSpLocks/>
            </p:cNvCxnSpPr>
            <p:nvPr/>
          </p:nvCxnSpPr>
          <p:spPr>
            <a:xfrm>
              <a:off x="5791008" y="1657102"/>
              <a:ext cx="15556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9AE25D4-CC6D-45D0-A0F0-155FF55C4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95889" y="1783789"/>
              <a:ext cx="1450463" cy="433693"/>
            </a:xfrm>
            <a:prstGeom prst="rect">
              <a:avLst/>
            </a:prstGeom>
          </p:spPr>
        </p:pic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0930B260-E649-4385-8875-030E190909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3294" y="4335661"/>
            <a:ext cx="1827494" cy="347413"/>
          </a:xfrm>
          <a:prstGeom prst="rect">
            <a:avLst/>
          </a:prstGeom>
        </p:spPr>
      </p:pic>
      <p:cxnSp>
        <p:nvCxnSpPr>
          <p:cNvPr id="14" name="Gerade Verbindung 75">
            <a:extLst>
              <a:ext uri="{FF2B5EF4-FFF2-40B4-BE49-F238E27FC236}">
                <a16:creationId xmlns:a16="http://schemas.microsoft.com/office/drawing/2014/main" id="{784425B5-D236-4487-B819-3DE1505A45F2}"/>
              </a:ext>
            </a:extLst>
          </p:cNvPr>
          <p:cNvCxnSpPr>
            <a:cxnSpLocks/>
          </p:cNvCxnSpPr>
          <p:nvPr/>
        </p:nvCxnSpPr>
        <p:spPr>
          <a:xfrm>
            <a:off x="8881559" y="4550293"/>
            <a:ext cx="202837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1E1409AA-148F-469C-9D32-3127CE30D987}"/>
              </a:ext>
            </a:extLst>
          </p:cNvPr>
          <p:cNvGrpSpPr/>
          <p:nvPr/>
        </p:nvGrpSpPr>
        <p:grpSpPr>
          <a:xfrm>
            <a:off x="8724292" y="4948465"/>
            <a:ext cx="2020619" cy="1153485"/>
            <a:chOff x="5791972" y="3059711"/>
            <a:chExt cx="5837263" cy="3567976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20321116-D337-425C-8416-928090933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998521" y="3059711"/>
              <a:ext cx="5630714" cy="3567976"/>
            </a:xfrm>
            <a:prstGeom prst="rect">
              <a:avLst/>
            </a:prstGeom>
          </p:spPr>
        </p:pic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DF99D42F-F089-443B-8EBF-E110C7C73051}"/>
                </a:ext>
              </a:extLst>
            </p:cNvPr>
            <p:cNvSpPr/>
            <p:nvPr/>
          </p:nvSpPr>
          <p:spPr>
            <a:xfrm>
              <a:off x="7503541" y="3368356"/>
              <a:ext cx="1144041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500" b="1">
                  <a:solidFill>
                    <a:schemeClr val="tx1"/>
                  </a:solidFill>
                </a:rPr>
                <a:t>Basel</a:t>
              </a:r>
              <a:endParaRPr lang="de-CH" sz="500">
                <a:solidFill>
                  <a:schemeClr val="accent5"/>
                </a:solidFill>
              </a:endParaRP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3D03A7C8-8E98-495B-B0BC-7785B1E1AEB9}"/>
                </a:ext>
              </a:extLst>
            </p:cNvPr>
            <p:cNvSpPr/>
            <p:nvPr/>
          </p:nvSpPr>
          <p:spPr>
            <a:xfrm>
              <a:off x="7503541" y="4546410"/>
              <a:ext cx="1144041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500" b="1">
                  <a:solidFill>
                    <a:schemeClr val="tx1"/>
                  </a:solidFill>
                </a:rPr>
                <a:t>Bern</a:t>
              </a:r>
              <a:endParaRPr lang="de-CH" sz="500">
                <a:solidFill>
                  <a:schemeClr val="accent5"/>
                </a:solidFill>
              </a:endParaRP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093EBBEE-F6D6-49AB-A729-8AE1AADD8DAA}"/>
                </a:ext>
              </a:extLst>
            </p:cNvPr>
            <p:cNvSpPr/>
            <p:nvPr/>
          </p:nvSpPr>
          <p:spPr>
            <a:xfrm>
              <a:off x="8677977" y="3733159"/>
              <a:ext cx="1144041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500" b="1">
                  <a:solidFill>
                    <a:schemeClr val="tx1"/>
                  </a:solidFill>
                </a:rPr>
                <a:t>Zürich</a:t>
              </a:r>
              <a:endParaRPr lang="de-CH" sz="500">
                <a:solidFill>
                  <a:schemeClr val="accent5"/>
                </a:solidFill>
              </a:endParaRPr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FD0A0CED-5E50-445E-B057-1E42BB54B425}"/>
                </a:ext>
              </a:extLst>
            </p:cNvPr>
            <p:cNvSpPr/>
            <p:nvPr/>
          </p:nvSpPr>
          <p:spPr>
            <a:xfrm>
              <a:off x="9666980" y="3472011"/>
              <a:ext cx="1144041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500" b="1" err="1">
                  <a:solidFill>
                    <a:schemeClr val="tx1"/>
                  </a:solidFill>
                </a:rPr>
                <a:t>St.Gallen</a:t>
              </a:r>
              <a:endParaRPr lang="de-CH" sz="500">
                <a:solidFill>
                  <a:schemeClr val="accent5"/>
                </a:solidFill>
              </a:endParaRP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B65FDD31-C617-4CDD-B363-70030863D745}"/>
                </a:ext>
              </a:extLst>
            </p:cNvPr>
            <p:cNvSpPr/>
            <p:nvPr/>
          </p:nvSpPr>
          <p:spPr>
            <a:xfrm>
              <a:off x="6143981" y="5102788"/>
              <a:ext cx="1144041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500" b="1">
                  <a:solidFill>
                    <a:schemeClr val="tx1"/>
                  </a:solidFill>
                </a:rPr>
                <a:t>Lausanne</a:t>
              </a:r>
              <a:endParaRPr lang="de-CH" sz="500">
                <a:solidFill>
                  <a:schemeClr val="accent5"/>
                </a:solidFill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4425A0CE-89EF-4948-9C92-816FFBF48884}"/>
                </a:ext>
              </a:extLst>
            </p:cNvPr>
            <p:cNvSpPr/>
            <p:nvPr/>
          </p:nvSpPr>
          <p:spPr>
            <a:xfrm>
              <a:off x="5791972" y="5759863"/>
              <a:ext cx="1144041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500" b="1">
                  <a:solidFill>
                    <a:schemeClr val="tx1"/>
                  </a:solidFill>
                </a:rPr>
                <a:t>Genf</a:t>
              </a:r>
              <a:endParaRPr lang="de-CH" sz="500">
                <a:solidFill>
                  <a:schemeClr val="accent5"/>
                </a:solidFill>
              </a:endParaRPr>
            </a:p>
          </p:txBody>
        </p:sp>
      </p:grpSp>
      <p:cxnSp>
        <p:nvCxnSpPr>
          <p:cNvPr id="23" name="Gerade Verbindung 83">
            <a:extLst>
              <a:ext uri="{FF2B5EF4-FFF2-40B4-BE49-F238E27FC236}">
                <a16:creationId xmlns:a16="http://schemas.microsoft.com/office/drawing/2014/main" id="{AE8B8F99-C311-489B-882D-68881D848F90}"/>
              </a:ext>
            </a:extLst>
          </p:cNvPr>
          <p:cNvCxnSpPr>
            <a:cxnSpLocks/>
          </p:cNvCxnSpPr>
          <p:nvPr/>
        </p:nvCxnSpPr>
        <p:spPr>
          <a:xfrm>
            <a:off x="1374587" y="2060869"/>
            <a:ext cx="202837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A3A6B81C-287B-4289-BC31-98A7CCFBACE7}"/>
              </a:ext>
            </a:extLst>
          </p:cNvPr>
          <p:cNvGrpSpPr/>
          <p:nvPr/>
        </p:nvGrpSpPr>
        <p:grpSpPr>
          <a:xfrm>
            <a:off x="8630531" y="2224154"/>
            <a:ext cx="965517" cy="653888"/>
            <a:chOff x="8908472" y="2062739"/>
            <a:chExt cx="963545" cy="734384"/>
          </a:xfrm>
        </p:grpSpPr>
        <p:cxnSp>
          <p:nvCxnSpPr>
            <p:cNvPr id="32" name="Gerade Verbindung 18">
              <a:extLst>
                <a:ext uri="{FF2B5EF4-FFF2-40B4-BE49-F238E27FC236}">
                  <a16:creationId xmlns:a16="http://schemas.microsoft.com/office/drawing/2014/main" id="{AB6B0021-BCA4-452B-AF47-1CF065E70694}"/>
                </a:ext>
              </a:extLst>
            </p:cNvPr>
            <p:cNvCxnSpPr>
              <a:cxnSpLocks/>
            </p:cNvCxnSpPr>
            <p:nvPr/>
          </p:nvCxnSpPr>
          <p:spPr>
            <a:xfrm>
              <a:off x="8908472" y="2062739"/>
              <a:ext cx="9446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117986DA-1944-4CD5-9813-E95CB8E22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927326" y="2194129"/>
              <a:ext cx="944691" cy="602994"/>
            </a:xfrm>
            <a:prstGeom prst="rect">
              <a:avLst/>
            </a:prstGeom>
          </p:spPr>
        </p:pic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DB36E897-17C4-4552-B236-C4693000BBB8}"/>
              </a:ext>
            </a:extLst>
          </p:cNvPr>
          <p:cNvGrpSpPr/>
          <p:nvPr/>
        </p:nvGrpSpPr>
        <p:grpSpPr>
          <a:xfrm>
            <a:off x="9190256" y="1834458"/>
            <a:ext cx="1554655" cy="366726"/>
            <a:chOff x="9417196" y="1757540"/>
            <a:chExt cx="1684601" cy="394335"/>
          </a:xfrm>
        </p:grpSpPr>
        <p:pic>
          <p:nvPicPr>
            <p:cNvPr id="35" name="Grafik 34">
              <a:extLst>
                <a:ext uri="{FF2B5EF4-FFF2-40B4-BE49-F238E27FC236}">
                  <a16:creationId xmlns:a16="http://schemas.microsoft.com/office/drawing/2014/main" id="{1F2940E5-34D0-4F4F-B645-C2E02C470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417196" y="1875456"/>
              <a:ext cx="1658514" cy="276419"/>
            </a:xfrm>
            <a:prstGeom prst="rect">
              <a:avLst/>
            </a:prstGeom>
          </p:spPr>
        </p:pic>
        <p:cxnSp>
          <p:nvCxnSpPr>
            <p:cNvPr id="36" name="Gerade Verbindung 57">
              <a:extLst>
                <a:ext uri="{FF2B5EF4-FFF2-40B4-BE49-F238E27FC236}">
                  <a16:creationId xmlns:a16="http://schemas.microsoft.com/office/drawing/2014/main" id="{C99F2E40-FCBC-47B8-AD30-843C116A89D8}"/>
                </a:ext>
              </a:extLst>
            </p:cNvPr>
            <p:cNvCxnSpPr>
              <a:cxnSpLocks/>
            </p:cNvCxnSpPr>
            <p:nvPr/>
          </p:nvCxnSpPr>
          <p:spPr>
            <a:xfrm>
              <a:off x="9417196" y="1757540"/>
              <a:ext cx="168460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Grafik 36">
            <a:extLst>
              <a:ext uri="{FF2B5EF4-FFF2-40B4-BE49-F238E27FC236}">
                <a16:creationId xmlns:a16="http://schemas.microsoft.com/office/drawing/2014/main" id="{7C565261-5DE4-4B30-89BB-EDD4592DE60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5191" y="5161773"/>
            <a:ext cx="2657049" cy="940187"/>
          </a:xfrm>
          <a:prstGeom prst="rect">
            <a:avLst/>
          </a:prstGeom>
        </p:spPr>
      </p:pic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E74B3B00-CA1B-43E9-AB9D-96E3011B0622}"/>
              </a:ext>
            </a:extLst>
          </p:cNvPr>
          <p:cNvCxnSpPr>
            <a:cxnSpLocks/>
          </p:cNvCxnSpPr>
          <p:nvPr/>
        </p:nvCxnSpPr>
        <p:spPr>
          <a:xfrm flipV="1">
            <a:off x="7032625" y="2835687"/>
            <a:ext cx="1231809" cy="548565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AA2A21AA-B1C4-42BB-81A6-56D18D3C833C}"/>
              </a:ext>
            </a:extLst>
          </p:cNvPr>
          <p:cNvCxnSpPr>
            <a:cxnSpLocks/>
          </p:cNvCxnSpPr>
          <p:nvPr/>
        </p:nvCxnSpPr>
        <p:spPr>
          <a:xfrm>
            <a:off x="7078685" y="4158556"/>
            <a:ext cx="1557422" cy="565844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9C3110CF-965F-483B-9D4D-A91C45C5BBED}"/>
              </a:ext>
            </a:extLst>
          </p:cNvPr>
          <p:cNvCxnSpPr>
            <a:cxnSpLocks/>
          </p:cNvCxnSpPr>
          <p:nvPr/>
        </p:nvCxnSpPr>
        <p:spPr>
          <a:xfrm flipV="1">
            <a:off x="6096000" y="2495627"/>
            <a:ext cx="0" cy="301496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2CCB6CEF-3E13-493B-96BE-974783A367A5}"/>
              </a:ext>
            </a:extLst>
          </p:cNvPr>
          <p:cNvCxnSpPr>
            <a:cxnSpLocks/>
          </p:cNvCxnSpPr>
          <p:nvPr/>
        </p:nvCxnSpPr>
        <p:spPr>
          <a:xfrm flipH="1">
            <a:off x="3635893" y="4230520"/>
            <a:ext cx="1492142" cy="668147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8A332297-E27E-43CE-A49F-9EE6197D7E9C}"/>
              </a:ext>
            </a:extLst>
          </p:cNvPr>
          <p:cNvCxnSpPr>
            <a:cxnSpLocks/>
          </p:cNvCxnSpPr>
          <p:nvPr/>
        </p:nvCxnSpPr>
        <p:spPr>
          <a:xfrm flipH="1" flipV="1">
            <a:off x="3679131" y="2819793"/>
            <a:ext cx="1475674" cy="552249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94">
            <a:extLst>
              <a:ext uri="{FF2B5EF4-FFF2-40B4-BE49-F238E27FC236}">
                <a16:creationId xmlns:a16="http://schemas.microsoft.com/office/drawing/2014/main" id="{B2F0A406-26ED-499F-AC22-E05E7A74F68D}"/>
              </a:ext>
            </a:extLst>
          </p:cNvPr>
          <p:cNvSpPr/>
          <p:nvPr/>
        </p:nvSpPr>
        <p:spPr>
          <a:xfrm>
            <a:off x="5113314" y="2836001"/>
            <a:ext cx="1965371" cy="196537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4" name="Grafik 43" descr="Ein Bild, das Text enthält.&#10;&#10;Automatisch generierte Beschreibung">
            <a:extLst>
              <a:ext uri="{FF2B5EF4-FFF2-40B4-BE49-F238E27FC236}">
                <a16:creationId xmlns:a16="http://schemas.microsoft.com/office/drawing/2014/main" id="{B582F284-5567-459F-834E-BEC2279E6C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550" y="3519991"/>
            <a:ext cx="1612900" cy="520700"/>
          </a:xfrm>
          <a:prstGeom prst="rect">
            <a:avLst/>
          </a:prstGeom>
        </p:spPr>
      </p:pic>
      <p:sp>
        <p:nvSpPr>
          <p:cNvPr id="45" name="object 18">
            <a:extLst>
              <a:ext uri="{FF2B5EF4-FFF2-40B4-BE49-F238E27FC236}">
                <a16:creationId xmlns:a16="http://schemas.microsoft.com/office/drawing/2014/main" id="{5E6F47DA-018A-4B65-AF4B-AD5D81588AF2}"/>
              </a:ext>
            </a:extLst>
          </p:cNvPr>
          <p:cNvSpPr txBox="1"/>
          <p:nvPr/>
        </p:nvSpPr>
        <p:spPr>
          <a:xfrm>
            <a:off x="1416392" y="1672629"/>
            <a:ext cx="1827980" cy="30136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spcBef>
                <a:spcPts val="160"/>
              </a:spcBef>
            </a:pPr>
            <a:r>
              <a:rPr lang="de-CH" b="1">
                <a:latin typeface="+mj-lt"/>
                <a:cs typeface="Arial"/>
              </a:rPr>
              <a:t>Organspende</a:t>
            </a:r>
          </a:p>
        </p:txBody>
      </p:sp>
      <p:sp>
        <p:nvSpPr>
          <p:cNvPr id="46" name="object 18">
            <a:extLst>
              <a:ext uri="{FF2B5EF4-FFF2-40B4-BE49-F238E27FC236}">
                <a16:creationId xmlns:a16="http://schemas.microsoft.com/office/drawing/2014/main" id="{DEA50DBB-E01A-4EDF-A24A-72C23B50EBFA}"/>
              </a:ext>
            </a:extLst>
          </p:cNvPr>
          <p:cNvSpPr txBox="1"/>
          <p:nvPr/>
        </p:nvSpPr>
        <p:spPr>
          <a:xfrm>
            <a:off x="8862911" y="4095993"/>
            <a:ext cx="2272669" cy="30136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spcBef>
                <a:spcPts val="160"/>
              </a:spcBef>
            </a:pPr>
            <a:r>
              <a:rPr lang="de-CH" b="1">
                <a:latin typeface="+mj-lt"/>
                <a:cs typeface="Arial"/>
              </a:rPr>
              <a:t>Transplantation</a:t>
            </a:r>
          </a:p>
        </p:txBody>
      </p:sp>
      <p:sp>
        <p:nvSpPr>
          <p:cNvPr id="47" name="object 18">
            <a:extLst>
              <a:ext uri="{FF2B5EF4-FFF2-40B4-BE49-F238E27FC236}">
                <a16:creationId xmlns:a16="http://schemas.microsoft.com/office/drawing/2014/main" id="{1DC29269-C0A5-4420-A22F-EAD16F6BF542}"/>
              </a:ext>
            </a:extLst>
          </p:cNvPr>
          <p:cNvSpPr txBox="1"/>
          <p:nvPr/>
        </p:nvSpPr>
        <p:spPr>
          <a:xfrm>
            <a:off x="8875449" y="4616795"/>
            <a:ext cx="2186408" cy="178254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spcBef>
                <a:spcPts val="160"/>
              </a:spcBef>
            </a:pPr>
            <a:r>
              <a:rPr lang="de-CH" sz="1000" b="1">
                <a:cs typeface="Arial"/>
              </a:rPr>
              <a:t>Transplantationszentren</a:t>
            </a:r>
          </a:p>
        </p:txBody>
      </p:sp>
      <p:sp>
        <p:nvSpPr>
          <p:cNvPr id="48" name="object 18">
            <a:extLst>
              <a:ext uri="{FF2B5EF4-FFF2-40B4-BE49-F238E27FC236}">
                <a16:creationId xmlns:a16="http://schemas.microsoft.com/office/drawing/2014/main" id="{06D335A5-1337-4B6F-93EF-72E2256F04C5}"/>
              </a:ext>
            </a:extLst>
          </p:cNvPr>
          <p:cNvSpPr txBox="1"/>
          <p:nvPr/>
        </p:nvSpPr>
        <p:spPr>
          <a:xfrm>
            <a:off x="1396094" y="2118887"/>
            <a:ext cx="1868576" cy="178254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spcBef>
                <a:spcPts val="160"/>
              </a:spcBef>
            </a:pPr>
            <a:r>
              <a:rPr lang="de-CH" sz="1000" b="1">
                <a:cs typeface="Arial"/>
              </a:rPr>
              <a:t>Organspende Netzwerke</a:t>
            </a:r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40F2304B-3F65-426C-ADB3-2CA9B391C17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681" y="3260078"/>
            <a:ext cx="1131059" cy="548564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012EE437-5E57-4807-ABEB-B7EF4415FB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7315" y="3653685"/>
            <a:ext cx="1524807" cy="395691"/>
          </a:xfrm>
          <a:prstGeom prst="rect">
            <a:avLst/>
          </a:prstGeom>
        </p:spPr>
      </p:pic>
      <p:pic>
        <p:nvPicPr>
          <p:cNvPr id="56" name="Grafik 55" descr="Ein Bild, das Text enthält.&#10;&#10;Automatisch generierte Beschreibung">
            <a:extLst>
              <a:ext uri="{FF2B5EF4-FFF2-40B4-BE49-F238E27FC236}">
                <a16:creationId xmlns:a16="http://schemas.microsoft.com/office/drawing/2014/main" id="{A07D308A-72E2-404D-9550-F0F3C301B66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671" y="3302507"/>
            <a:ext cx="2133166" cy="387848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8707FF79-6FEB-DD79-C7B5-CDA7CA3FB3C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6645" b="90489" l="9840" r="87300">
                        <a14:foregroundMark x1="11354" y1="66975" x2="11354" y2="66975"/>
                        <a14:foregroundMark x1="12363" y1="74373" x2="12363" y2="74373"/>
                        <a14:foregroundMark x1="30109" y1="90489" x2="30109" y2="90489"/>
                        <a14:foregroundMark x1="83179" y1="74637" x2="83179" y2="74637"/>
                        <a14:foregroundMark x1="83179" y1="68692" x2="83179" y2="68692"/>
                        <a14:foregroundMark x1="84272" y1="53633" x2="84272" y2="53633"/>
                        <a14:foregroundMark x1="87468" y1="47292" x2="87468" y2="47292"/>
                        <a14:foregroundMark x1="55509" y1="16645" x2="55509" y2="16645"/>
                        <a14:foregroundMark x1="9840" y1="78071" x2="9840" y2="78071"/>
                      </a14:backgroundRemoval>
                    </a14:imgEffect>
                  </a14:imgLayer>
                </a14:imgProps>
              </a:ext>
            </a:extLst>
          </a:blip>
          <a:srcRect l="5116" t="9536" r="8117" b="3795"/>
          <a:stretch/>
        </p:blipFill>
        <p:spPr>
          <a:xfrm>
            <a:off x="1011931" y="2338158"/>
            <a:ext cx="2312336" cy="1470484"/>
          </a:xfrm>
          <a:prstGeom prst="rect">
            <a:avLst/>
          </a:prstGeom>
        </p:spPr>
      </p:pic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31A8FEB8-3936-4BFB-6291-9105A025FC43}"/>
              </a:ext>
            </a:extLst>
          </p:cNvPr>
          <p:cNvGrpSpPr/>
          <p:nvPr/>
        </p:nvGrpSpPr>
        <p:grpSpPr>
          <a:xfrm>
            <a:off x="1314807" y="5353614"/>
            <a:ext cx="3471962" cy="681905"/>
            <a:chOff x="1915893" y="5414324"/>
            <a:chExt cx="3471962" cy="681905"/>
          </a:xfrm>
        </p:grpSpPr>
        <p:sp>
          <p:nvSpPr>
            <p:cNvPr id="59" name="Rechteck 58">
              <a:extLst>
                <a:ext uri="{FF2B5EF4-FFF2-40B4-BE49-F238E27FC236}">
                  <a16:creationId xmlns:a16="http://schemas.microsoft.com/office/drawing/2014/main" id="{1D283F0E-F334-7980-976D-D30786652122}"/>
                </a:ext>
              </a:extLst>
            </p:cNvPr>
            <p:cNvSpPr/>
            <p:nvPr/>
          </p:nvSpPr>
          <p:spPr>
            <a:xfrm>
              <a:off x="1915893" y="5419314"/>
              <a:ext cx="2940956" cy="67691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/>
                <a:t>  </a:t>
              </a:r>
            </a:p>
          </p:txBody>
        </p:sp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60DE2C10-088D-3C22-BF0F-260E35BE94E7}"/>
                </a:ext>
              </a:extLst>
            </p:cNvPr>
            <p:cNvSpPr txBox="1"/>
            <p:nvPr/>
          </p:nvSpPr>
          <p:spPr>
            <a:xfrm>
              <a:off x="2049949" y="5604254"/>
              <a:ext cx="290597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71450" indent="-171450">
                <a:buFont typeface="Symbol" pitchFamily="2" charset="2"/>
                <a:buChar char="-"/>
              </a:pPr>
              <a:r>
                <a:rPr lang="de-CH" sz="1000" b="1" dirty="0"/>
                <a:t>FOEDUS</a:t>
              </a:r>
              <a:r>
                <a:rPr lang="de-CH" sz="1000" dirty="0"/>
                <a:t> </a:t>
              </a:r>
            </a:p>
            <a:p>
              <a:pPr marL="171450" indent="-171450">
                <a:buFont typeface="Symbol" pitchFamily="2" charset="2"/>
                <a:buChar char="-"/>
              </a:pPr>
              <a:r>
                <a:rPr lang="de-CH" sz="1000" b="1" dirty="0"/>
                <a:t>CD-P-TO</a:t>
              </a:r>
              <a:r>
                <a:rPr lang="de-CH" sz="1000" dirty="0"/>
                <a:t> – </a:t>
              </a:r>
              <a:r>
                <a:rPr lang="de-CH" sz="1000" dirty="0" err="1"/>
                <a:t>Europ</a:t>
              </a:r>
              <a:r>
                <a:rPr lang="de-CH" sz="1000" dirty="0"/>
                <a:t>. Komitee für Organtransplantation</a:t>
              </a:r>
              <a:endParaRPr lang="de-DE" sz="1000" i="1" dirty="0"/>
            </a:p>
          </p:txBody>
        </p:sp>
        <p:sp>
          <p:nvSpPr>
            <p:cNvPr id="61" name="object 18">
              <a:extLst>
                <a:ext uri="{FF2B5EF4-FFF2-40B4-BE49-F238E27FC236}">
                  <a16:creationId xmlns:a16="http://schemas.microsoft.com/office/drawing/2014/main" id="{81EE9FBC-9C65-B7E9-3A1D-BFBF7611EF51}"/>
                </a:ext>
              </a:extLst>
            </p:cNvPr>
            <p:cNvSpPr txBox="1"/>
            <p:nvPr/>
          </p:nvSpPr>
          <p:spPr>
            <a:xfrm>
              <a:off x="2129761" y="5414324"/>
              <a:ext cx="3258094" cy="178254"/>
            </a:xfrm>
            <a:prstGeom prst="rect">
              <a:avLst/>
            </a:prstGeom>
          </p:spPr>
          <p:txBody>
            <a:bodyPr vert="horz" wrap="square" lIns="0" tIns="24130" rIns="0" bIns="0" rtlCol="0">
              <a:spAutoFit/>
            </a:bodyPr>
            <a:lstStyle/>
            <a:p>
              <a:pPr>
                <a:spcBef>
                  <a:spcPts val="160"/>
                </a:spcBef>
              </a:pPr>
              <a:r>
                <a:rPr lang="de-CH" sz="1000" b="1" dirty="0">
                  <a:cs typeface="Arial"/>
                </a:rPr>
                <a:t>Internationale Zusammenarbeit</a:t>
              </a:r>
            </a:p>
          </p:txBody>
        </p:sp>
        <p:pic>
          <p:nvPicPr>
            <p:cNvPr id="62" name="Grafik 61">
              <a:extLst>
                <a:ext uri="{FF2B5EF4-FFF2-40B4-BE49-F238E27FC236}">
                  <a16:creationId xmlns:a16="http://schemas.microsoft.com/office/drawing/2014/main" id="{21DEDC75-47D5-BE25-C4BC-E3D4FDF9A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128272" y="5612399"/>
              <a:ext cx="518742" cy="345199"/>
            </a:xfrm>
            <a:prstGeom prst="rect">
              <a:avLst/>
            </a:prstGeom>
          </p:spPr>
        </p:pic>
      </p:grpSp>
      <p:cxnSp>
        <p:nvCxnSpPr>
          <p:cNvPr id="63" name="Gerade Verbindung mit Pfeil 62">
            <a:extLst>
              <a:ext uri="{FF2B5EF4-FFF2-40B4-BE49-F238E27FC236}">
                <a16:creationId xmlns:a16="http://schemas.microsoft.com/office/drawing/2014/main" id="{203309F8-8CFC-401D-8B4C-676E7A3FE3F1}"/>
              </a:ext>
            </a:extLst>
          </p:cNvPr>
          <p:cNvCxnSpPr>
            <a:cxnSpLocks/>
          </p:cNvCxnSpPr>
          <p:nvPr/>
        </p:nvCxnSpPr>
        <p:spPr>
          <a:xfrm flipV="1">
            <a:off x="6068216" y="4821258"/>
            <a:ext cx="0" cy="301496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894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BBF68B-B80D-0F59-F602-36C18EAB3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 dirty="0"/>
              <a:t>5 Organspendenetzwerke</a:t>
            </a: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0068D13-D0D1-28F8-B79D-C449C8D38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6DF4-6DF9-471D-B46A-A6FAAA306BF0}" type="datetime1">
              <a:rPr lang="de-CH" smtClean="0"/>
              <a:t>11.12.2023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5420AA-39DA-2454-06BE-3AE53FEE7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6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7957002-D1E2-6289-BAD2-09E984ED56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Organisation</a:t>
            </a:r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FFE03AF-EA05-AD2B-99C3-95E631D4EA86}"/>
              </a:ext>
            </a:extLst>
          </p:cNvPr>
          <p:cNvSpPr txBox="1"/>
          <p:nvPr/>
        </p:nvSpPr>
        <p:spPr>
          <a:xfrm>
            <a:off x="6895348" y="3879600"/>
            <a:ext cx="4853280" cy="213904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175895" lvl="1">
              <a:spcBef>
                <a:spcPts val="600"/>
              </a:spcBef>
              <a:spcAft>
                <a:spcPts val="600"/>
              </a:spcAft>
            </a:pPr>
            <a:r>
              <a:rPr lang="de-CH" sz="2400"/>
              <a:t>GDK-Mandat von Swisstransplant</a:t>
            </a:r>
            <a:endParaRPr lang="de-DE" sz="2400"/>
          </a:p>
          <a:p>
            <a:pPr marL="461645" lvl="1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de-CH" dirty="0"/>
              <a:t>regionaler</a:t>
            </a:r>
            <a:r>
              <a:rPr lang="de-CH"/>
              <a:t> Zusammenschluss Spitäler</a:t>
            </a:r>
            <a:endParaRPr lang="de-CH">
              <a:cs typeface="Arial"/>
            </a:endParaRPr>
          </a:p>
          <a:p>
            <a:pPr marL="461645" lvl="1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de-CH"/>
              <a:t>Aus- und Weiterbildung Fachpersonal</a:t>
            </a:r>
            <a:endParaRPr lang="de-CH">
              <a:cs typeface="Arial" panose="020B0604020202020204"/>
            </a:endParaRPr>
          </a:p>
          <a:p>
            <a:pPr marL="461645" lvl="1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de-CH"/>
              <a:t>Umsetzung gesetzliche Richtlinien</a:t>
            </a:r>
          </a:p>
          <a:p>
            <a:pPr marL="461645" lvl="1" indent="-285750"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de-CH"/>
              <a:t>Implementierung standardisierte Prozesse</a:t>
            </a:r>
          </a:p>
          <a:p>
            <a:pPr marL="461645" lvl="1" indent="-285750">
              <a:buFont typeface="Symbol" panose="05050102010706020507" pitchFamily="18" charset="2"/>
              <a:buChar char="-"/>
            </a:pPr>
            <a:r>
              <a:rPr lang="de-CH" b="1"/>
              <a:t>Nutzung von Synergien schweizweit</a:t>
            </a:r>
            <a:endParaRPr lang="de-CH" b="1">
              <a:cs typeface="Arial" panose="020B0604020202020204"/>
            </a:endParaRP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2C3DF755-4D5D-188D-4BA8-15B33C1F1720}"/>
              </a:ext>
            </a:extLst>
          </p:cNvPr>
          <p:cNvGrpSpPr/>
          <p:nvPr/>
        </p:nvGrpSpPr>
        <p:grpSpPr>
          <a:xfrm>
            <a:off x="350460" y="995334"/>
            <a:ext cx="8167041" cy="5512158"/>
            <a:chOff x="350460" y="995334"/>
            <a:chExt cx="8167041" cy="5512158"/>
          </a:xfrm>
        </p:grpSpPr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3A5A584A-E421-9B96-EF8A-D79C0F8F6806}"/>
                </a:ext>
              </a:extLst>
            </p:cNvPr>
            <p:cNvGrpSpPr/>
            <p:nvPr/>
          </p:nvGrpSpPr>
          <p:grpSpPr>
            <a:xfrm>
              <a:off x="350460" y="995334"/>
              <a:ext cx="8082666" cy="5512158"/>
              <a:chOff x="350460" y="995334"/>
              <a:chExt cx="8082666" cy="5512158"/>
            </a:xfrm>
          </p:grpSpPr>
          <p:pic>
            <p:nvPicPr>
              <p:cNvPr id="12" name="Grafik 11">
                <a:extLst>
                  <a:ext uri="{FF2B5EF4-FFF2-40B4-BE49-F238E27FC236}">
                    <a16:creationId xmlns:a16="http://schemas.microsoft.com/office/drawing/2014/main" id="{4A383469-4E2C-1422-499A-4FD8C61DD34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116" t="9536" r="8117" b="3795"/>
              <a:stretch/>
            </p:blipFill>
            <p:spPr>
              <a:xfrm>
                <a:off x="2662407" y="4036946"/>
                <a:ext cx="3884936" cy="2470546"/>
              </a:xfrm>
              <a:prstGeom prst="rect">
                <a:avLst/>
              </a:prstGeom>
            </p:spPr>
          </p:pic>
          <p:pic>
            <p:nvPicPr>
              <p:cNvPr id="15" name="Grafik 14">
                <a:extLst>
                  <a:ext uri="{FF2B5EF4-FFF2-40B4-BE49-F238E27FC236}">
                    <a16:creationId xmlns:a16="http://schemas.microsoft.com/office/drawing/2014/main" id="{90F8C0CA-0287-6826-A519-A324400659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2620" b="5697"/>
              <a:stretch/>
            </p:blipFill>
            <p:spPr>
              <a:xfrm>
                <a:off x="350460" y="1052737"/>
                <a:ext cx="2265086" cy="3035982"/>
              </a:xfrm>
              <a:prstGeom prst="rect">
                <a:avLst/>
              </a:prstGeom>
            </p:spPr>
          </p:pic>
          <p:pic>
            <p:nvPicPr>
              <p:cNvPr id="17" name="Grafik 16">
                <a:extLst>
                  <a:ext uri="{FF2B5EF4-FFF2-40B4-BE49-F238E27FC236}">
                    <a16:creationId xmlns:a16="http://schemas.microsoft.com/office/drawing/2014/main" id="{112486B7-44B9-3325-A077-6D2F30AAAE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4371" b="634"/>
              <a:stretch/>
            </p:blipFill>
            <p:spPr>
              <a:xfrm>
                <a:off x="2490012" y="995334"/>
                <a:ext cx="2123830" cy="2792161"/>
              </a:xfrm>
              <a:prstGeom prst="rect">
                <a:avLst/>
              </a:prstGeom>
            </p:spPr>
          </p:pic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E3C998EC-B46F-66CC-35AC-FA34406278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387" t="7972" r="7422"/>
              <a:stretch/>
            </p:blipFill>
            <p:spPr>
              <a:xfrm>
                <a:off x="4441841" y="1000309"/>
                <a:ext cx="2032900" cy="2787189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854FBCE6-572B-CF45-FD2C-5271D7F2C4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4223" r="5429"/>
              <a:stretch/>
            </p:blipFill>
            <p:spPr>
              <a:xfrm>
                <a:off x="6565671" y="1052736"/>
                <a:ext cx="1867455" cy="2166550"/>
              </a:xfrm>
              <a:prstGeom prst="rect">
                <a:avLst/>
              </a:prstGeom>
            </p:spPr>
          </p:pic>
        </p:grp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3776A04C-F6B2-90AB-1D4E-6A775B6F172E}"/>
                </a:ext>
              </a:extLst>
            </p:cNvPr>
            <p:cNvSpPr txBox="1"/>
            <p:nvPr/>
          </p:nvSpPr>
          <p:spPr>
            <a:xfrm>
              <a:off x="6644640" y="2425060"/>
              <a:ext cx="1872861" cy="923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de-CH" sz="60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Dr. med. Yvonne </a:t>
              </a:r>
              <a:r>
                <a:rPr lang="de-CH" sz="60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Hilpertshauser</a:t>
              </a:r>
              <a:endParaRPr lang="de-DE" sz="60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F0B680C2-DD6F-5806-C7E9-FF05A734E1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71" t="4642"/>
          <a:stretch/>
        </p:blipFill>
        <p:spPr>
          <a:xfrm>
            <a:off x="512484" y="4222083"/>
            <a:ext cx="1941038" cy="2213254"/>
          </a:xfrm>
          <a:prstGeom prst="rect">
            <a:avLst/>
          </a:prstGeom>
        </p:spPr>
      </p:pic>
      <p:pic>
        <p:nvPicPr>
          <p:cNvPr id="25" name="Grafik 24" descr="Ein Bild, das Menschliches Gesicht, Person, Lächeln, Kleidung enthält.&#10;&#10;Automatisch generierte Beschreibung">
            <a:extLst>
              <a:ext uri="{FF2B5EF4-FFF2-40B4-BE49-F238E27FC236}">
                <a16:creationId xmlns:a16="http://schemas.microsoft.com/office/drawing/2014/main" id="{C416B4C9-FF71-6F6F-02D9-C86A2B15CE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059" y="1052444"/>
            <a:ext cx="684678" cy="650197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096370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236753-4CA3-40D8-9053-9234F9F3C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noProof="0" dirty="0"/>
              <a:t>6 </a:t>
            </a:r>
            <a:r>
              <a:rPr lang="de-CH" noProof="0"/>
              <a:t>Transplantationszentren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85CCB-3A21-45E0-9C9A-B48F455E9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6DF4-6DF9-471D-B46A-A6FAAA306BF0}" type="datetime1">
              <a:rPr lang="de-CH" smtClean="0"/>
              <a:t>11.12.2023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D194657-D6A1-4B14-BA7B-D94246D65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7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3C611DE-6B93-4619-A5D2-5E4670B3AE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/>
              <a:t>Organisation</a:t>
            </a:r>
          </a:p>
        </p:txBody>
      </p:sp>
      <p:cxnSp>
        <p:nvCxnSpPr>
          <p:cNvPr id="13" name="Gerade Verbindung 101">
            <a:extLst>
              <a:ext uri="{FF2B5EF4-FFF2-40B4-BE49-F238E27FC236}">
                <a16:creationId xmlns:a16="http://schemas.microsoft.com/office/drawing/2014/main" id="{10BDDCE0-394F-46E3-A807-CDC3C1C2A0EA}"/>
              </a:ext>
            </a:extLst>
          </p:cNvPr>
          <p:cNvCxnSpPr>
            <a:cxnSpLocks/>
          </p:cNvCxnSpPr>
          <p:nvPr/>
        </p:nvCxnSpPr>
        <p:spPr>
          <a:xfrm>
            <a:off x="746692" y="6270078"/>
            <a:ext cx="70774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93ED8828-71B4-4C92-942C-B3F026E80771}"/>
              </a:ext>
            </a:extLst>
          </p:cNvPr>
          <p:cNvGrpSpPr/>
          <p:nvPr/>
        </p:nvGrpSpPr>
        <p:grpSpPr>
          <a:xfrm>
            <a:off x="8470045" y="2018088"/>
            <a:ext cx="2465320" cy="1448527"/>
            <a:chOff x="7905191" y="1528328"/>
            <a:chExt cx="2465320" cy="1448527"/>
          </a:xfrm>
        </p:grpSpPr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E52378DE-2C37-40D8-B457-1A6868F9C1CF}"/>
                </a:ext>
              </a:extLst>
            </p:cNvPr>
            <p:cNvGrpSpPr/>
            <p:nvPr/>
          </p:nvGrpSpPr>
          <p:grpSpPr>
            <a:xfrm>
              <a:off x="7922229" y="1528328"/>
              <a:ext cx="2448282" cy="1303679"/>
              <a:chOff x="6723496" y="701799"/>
              <a:chExt cx="2448282" cy="1303679"/>
            </a:xfrm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6A7136-904E-4975-94FB-021B8F0C63B8}"/>
                  </a:ext>
                </a:extLst>
              </p:cNvPr>
              <p:cNvSpPr/>
              <p:nvPr/>
            </p:nvSpPr>
            <p:spPr>
              <a:xfrm>
                <a:off x="6794600" y="798496"/>
                <a:ext cx="2377178" cy="12069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marL="534988"/>
                <a:r>
                  <a:rPr lang="de-CH" sz="1400">
                    <a:solidFill>
                      <a:schemeClr val="tx1"/>
                    </a:solidFill>
                  </a:rPr>
                  <a:t>Universitätsspital </a:t>
                </a:r>
                <a:br>
                  <a:rPr lang="de-CH" sz="1400">
                    <a:solidFill>
                      <a:schemeClr val="tx1"/>
                    </a:solidFill>
                  </a:rPr>
                </a:br>
                <a:r>
                  <a:rPr lang="de-CH" sz="1400">
                    <a:solidFill>
                      <a:schemeClr val="tx1"/>
                    </a:solidFill>
                  </a:rPr>
                  <a:t>Zürich (USZ)</a:t>
                </a:r>
                <a:endParaRPr lang="de-CH" sz="1400">
                  <a:solidFill>
                    <a:schemeClr val="accent5"/>
                  </a:solidFill>
                </a:endParaRPr>
              </a:p>
              <a:p>
                <a:endParaRPr lang="de-CH" sz="1000">
                  <a:solidFill>
                    <a:schemeClr val="tx1"/>
                  </a:solidFill>
                </a:endParaRPr>
              </a:p>
              <a:p>
                <a:endParaRPr lang="de-CH" sz="10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3" name="Gerade Verbindung 130">
                <a:extLst>
                  <a:ext uri="{FF2B5EF4-FFF2-40B4-BE49-F238E27FC236}">
                    <a16:creationId xmlns:a16="http://schemas.microsoft.com/office/drawing/2014/main" id="{7A200011-EEEC-429D-BC27-DCBE6206D3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23496" y="701799"/>
                <a:ext cx="236202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8" name="Grafik 97">
              <a:extLst>
                <a:ext uri="{FF2B5EF4-FFF2-40B4-BE49-F238E27FC236}">
                  <a16:creationId xmlns:a16="http://schemas.microsoft.com/office/drawing/2014/main" id="{B2DCD063-A9F9-4128-8168-96A104922F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55" t="17217" r="40922" b="6481"/>
            <a:stretch/>
          </p:blipFill>
          <p:spPr>
            <a:xfrm>
              <a:off x="7944569" y="1595232"/>
              <a:ext cx="436537" cy="436762"/>
            </a:xfrm>
            <a:prstGeom prst="ellipse">
              <a:avLst/>
            </a:prstGeom>
          </p:spPr>
        </p:pic>
        <p:grpSp>
          <p:nvGrpSpPr>
            <p:cNvPr id="123" name="Gruppieren 122">
              <a:extLst>
                <a:ext uri="{FF2B5EF4-FFF2-40B4-BE49-F238E27FC236}">
                  <a16:creationId xmlns:a16="http://schemas.microsoft.com/office/drawing/2014/main" id="{CCCF26AB-7A02-413A-9D94-CBA50292E79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18798" y="2609683"/>
              <a:ext cx="360000" cy="360000"/>
              <a:chOff x="8671540" y="3683161"/>
              <a:chExt cx="360000" cy="360000"/>
            </a:xfrm>
          </p:grpSpPr>
          <p:sp>
            <p:nvSpPr>
              <p:cNvPr id="124" name="Freihandform 3966">
                <a:extLst>
                  <a:ext uri="{FF2B5EF4-FFF2-40B4-BE49-F238E27FC236}">
                    <a16:creationId xmlns:a16="http://schemas.microsoft.com/office/drawing/2014/main" id="{CCC5BF00-2BFA-4158-AFDF-D1C69CC4C3A3}"/>
                  </a:ext>
                </a:extLst>
              </p:cNvPr>
              <p:cNvSpPr/>
              <p:nvPr/>
            </p:nvSpPr>
            <p:spPr>
              <a:xfrm>
                <a:off x="8671540" y="36831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25" name="Freeform 18">
                <a:extLst>
                  <a:ext uri="{FF2B5EF4-FFF2-40B4-BE49-F238E27FC236}">
                    <a16:creationId xmlns:a16="http://schemas.microsoft.com/office/drawing/2014/main" id="{F56D29DF-8CF1-4708-9363-A553DA545FA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0280" y="3740292"/>
                <a:ext cx="241298" cy="227608"/>
              </a:xfrm>
              <a:custGeom>
                <a:avLst/>
                <a:gdLst>
                  <a:gd name="T0" fmla="*/ 128 w 1537"/>
                  <a:gd name="T1" fmla="*/ 1083 h 1403"/>
                  <a:gd name="T2" fmla="*/ 481 w 1537"/>
                  <a:gd name="T3" fmla="*/ 800 h 1403"/>
                  <a:gd name="T4" fmla="*/ 208 w 1537"/>
                  <a:gd name="T5" fmla="*/ 848 h 1403"/>
                  <a:gd name="T6" fmla="*/ 221 w 1537"/>
                  <a:gd name="T7" fmla="*/ 579 h 1403"/>
                  <a:gd name="T8" fmla="*/ 126 w 1537"/>
                  <a:gd name="T9" fmla="*/ 944 h 1403"/>
                  <a:gd name="T10" fmla="*/ 163 w 1537"/>
                  <a:gd name="T11" fmla="*/ 474 h 1403"/>
                  <a:gd name="T12" fmla="*/ 880 w 1537"/>
                  <a:gd name="T13" fmla="*/ 134 h 1403"/>
                  <a:gd name="T14" fmla="*/ 1205 w 1537"/>
                  <a:gd name="T15" fmla="*/ 642 h 1403"/>
                  <a:gd name="T16" fmla="*/ 794 w 1537"/>
                  <a:gd name="T17" fmla="*/ 957 h 1403"/>
                  <a:gd name="T18" fmla="*/ 634 w 1537"/>
                  <a:gd name="T19" fmla="*/ 878 h 1403"/>
                  <a:gd name="T20" fmla="*/ 752 w 1537"/>
                  <a:gd name="T21" fmla="*/ 1201 h 1403"/>
                  <a:gd name="T22" fmla="*/ 741 w 1537"/>
                  <a:gd name="T23" fmla="*/ 1228 h 1403"/>
                  <a:gd name="T24" fmla="*/ 350 w 1537"/>
                  <a:gd name="T25" fmla="*/ 965 h 1403"/>
                  <a:gd name="T26" fmla="*/ 674 w 1537"/>
                  <a:gd name="T27" fmla="*/ 662 h 1403"/>
                  <a:gd name="T28" fmla="*/ 397 w 1537"/>
                  <a:gd name="T29" fmla="*/ 880 h 1403"/>
                  <a:gd name="T30" fmla="*/ 257 w 1537"/>
                  <a:gd name="T31" fmla="*/ 1276 h 1403"/>
                  <a:gd name="T32" fmla="*/ 922 w 1537"/>
                  <a:gd name="T33" fmla="*/ 1178 h 1403"/>
                  <a:gd name="T34" fmla="*/ 1213 w 1537"/>
                  <a:gd name="T35" fmla="*/ 1142 h 1403"/>
                  <a:gd name="T36" fmla="*/ 1304 w 1537"/>
                  <a:gd name="T37" fmla="*/ 554 h 1403"/>
                  <a:gd name="T38" fmla="*/ 903 w 1537"/>
                  <a:gd name="T39" fmla="*/ 1274 h 1403"/>
                  <a:gd name="T40" fmla="*/ 1309 w 1537"/>
                  <a:gd name="T41" fmla="*/ 471 h 1403"/>
                  <a:gd name="T42" fmla="*/ 1296 w 1537"/>
                  <a:gd name="T43" fmla="*/ 1280 h 1403"/>
                  <a:gd name="T44" fmla="*/ 529 w 1537"/>
                  <a:gd name="T45" fmla="*/ 1403 h 1403"/>
                  <a:gd name="T46" fmla="*/ 415 w 1537"/>
                  <a:gd name="T47" fmla="*/ 999 h 1403"/>
                  <a:gd name="T48" fmla="*/ 628 w 1537"/>
                  <a:gd name="T49" fmla="*/ 1223 h 1403"/>
                  <a:gd name="T50" fmla="*/ 983 w 1537"/>
                  <a:gd name="T51" fmla="*/ 682 h 1403"/>
                  <a:gd name="T52" fmla="*/ 1180 w 1537"/>
                  <a:gd name="T53" fmla="*/ 988 h 1403"/>
                  <a:gd name="T54" fmla="*/ 1119 w 1537"/>
                  <a:gd name="T55" fmla="*/ 621 h 1403"/>
                  <a:gd name="T56" fmla="*/ 293 w 1537"/>
                  <a:gd name="T57" fmla="*/ 359 h 1403"/>
                  <a:gd name="T58" fmla="*/ 591 w 1537"/>
                  <a:gd name="T59" fmla="*/ 458 h 1403"/>
                  <a:gd name="T60" fmla="*/ 482 w 1537"/>
                  <a:gd name="T61" fmla="*/ 345 h 1403"/>
                  <a:gd name="T62" fmla="*/ 560 w 1537"/>
                  <a:gd name="T63" fmla="*/ 504 h 1403"/>
                  <a:gd name="T64" fmla="*/ 770 w 1537"/>
                  <a:gd name="T65" fmla="*/ 266 h 1403"/>
                  <a:gd name="T66" fmla="*/ 692 w 1537"/>
                  <a:gd name="T67" fmla="*/ 486 h 1403"/>
                  <a:gd name="T68" fmla="*/ 390 w 1537"/>
                  <a:gd name="T69" fmla="*/ 206 h 1403"/>
                  <a:gd name="T70" fmla="*/ 270 w 1537"/>
                  <a:gd name="T71" fmla="*/ 564 h 1403"/>
                  <a:gd name="T72" fmla="*/ 965 w 1537"/>
                  <a:gd name="T73" fmla="*/ 629 h 1403"/>
                  <a:gd name="T74" fmla="*/ 1027 w 1537"/>
                  <a:gd name="T75" fmla="*/ 982 h 1403"/>
                  <a:gd name="T76" fmla="*/ 947 w 1537"/>
                  <a:gd name="T77" fmla="*/ 800 h 1403"/>
                  <a:gd name="T78" fmla="*/ 1089 w 1537"/>
                  <a:gd name="T79" fmla="*/ 904 h 1403"/>
                  <a:gd name="T80" fmla="*/ 1110 w 1537"/>
                  <a:gd name="T81" fmla="*/ 561 h 1403"/>
                  <a:gd name="T82" fmla="*/ 1226 w 1537"/>
                  <a:gd name="T83" fmla="*/ 408 h 1403"/>
                  <a:gd name="T84" fmla="*/ 967 w 1537"/>
                  <a:gd name="T85" fmla="*/ 247 h 1403"/>
                  <a:gd name="T86" fmla="*/ 986 w 1537"/>
                  <a:gd name="T87" fmla="*/ 505 h 1403"/>
                  <a:gd name="T88" fmla="*/ 1050 w 1537"/>
                  <a:gd name="T89" fmla="*/ 304 h 1403"/>
                  <a:gd name="T90" fmla="*/ 870 w 1537"/>
                  <a:gd name="T91" fmla="*/ 486 h 1403"/>
                  <a:gd name="T92" fmla="*/ 854 w 1537"/>
                  <a:gd name="T93" fmla="*/ 169 h 1403"/>
                  <a:gd name="T94" fmla="*/ 798 w 1537"/>
                  <a:gd name="T95" fmla="*/ 232 h 1403"/>
                  <a:gd name="T96" fmla="*/ 822 w 1537"/>
                  <a:gd name="T97" fmla="*/ 1161 h 1403"/>
                  <a:gd name="T98" fmla="*/ 704 w 1537"/>
                  <a:gd name="T99" fmla="*/ 91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37" h="1403">
                    <a:moveTo>
                      <a:pt x="529" y="1403"/>
                    </a:moveTo>
                    <a:lnTo>
                      <a:pt x="529" y="1403"/>
                    </a:lnTo>
                    <a:cubicBezTo>
                      <a:pt x="420" y="1403"/>
                      <a:pt x="304" y="1377"/>
                      <a:pt x="228" y="1309"/>
                    </a:cubicBezTo>
                    <a:cubicBezTo>
                      <a:pt x="130" y="1222"/>
                      <a:pt x="127" y="1105"/>
                      <a:pt x="128" y="1083"/>
                    </a:cubicBezTo>
                    <a:cubicBezTo>
                      <a:pt x="129" y="987"/>
                      <a:pt x="183" y="902"/>
                      <a:pt x="264" y="866"/>
                    </a:cubicBezTo>
                    <a:cubicBezTo>
                      <a:pt x="296" y="852"/>
                      <a:pt x="330" y="847"/>
                      <a:pt x="362" y="841"/>
                    </a:cubicBezTo>
                    <a:cubicBezTo>
                      <a:pt x="371" y="840"/>
                      <a:pt x="380" y="839"/>
                      <a:pt x="389" y="837"/>
                    </a:cubicBezTo>
                    <a:cubicBezTo>
                      <a:pt x="429" y="830"/>
                      <a:pt x="459" y="818"/>
                      <a:pt x="481" y="800"/>
                    </a:cubicBezTo>
                    <a:cubicBezTo>
                      <a:pt x="520" y="769"/>
                      <a:pt x="543" y="716"/>
                      <a:pt x="548" y="673"/>
                    </a:cubicBezTo>
                    <a:cubicBezTo>
                      <a:pt x="404" y="681"/>
                      <a:pt x="313" y="650"/>
                      <a:pt x="255" y="608"/>
                    </a:cubicBezTo>
                    <a:cubicBezTo>
                      <a:pt x="230" y="628"/>
                      <a:pt x="175" y="677"/>
                      <a:pt x="172" y="749"/>
                    </a:cubicBezTo>
                    <a:cubicBezTo>
                      <a:pt x="171" y="782"/>
                      <a:pt x="183" y="816"/>
                      <a:pt x="208" y="848"/>
                    </a:cubicBezTo>
                    <a:cubicBezTo>
                      <a:pt x="215" y="858"/>
                      <a:pt x="213" y="872"/>
                      <a:pt x="204" y="879"/>
                    </a:cubicBezTo>
                    <a:cubicBezTo>
                      <a:pt x="194" y="887"/>
                      <a:pt x="180" y="885"/>
                      <a:pt x="173" y="875"/>
                    </a:cubicBezTo>
                    <a:cubicBezTo>
                      <a:pt x="141" y="834"/>
                      <a:pt x="126" y="791"/>
                      <a:pt x="128" y="747"/>
                    </a:cubicBezTo>
                    <a:cubicBezTo>
                      <a:pt x="132" y="663"/>
                      <a:pt x="188" y="606"/>
                      <a:pt x="221" y="579"/>
                    </a:cubicBezTo>
                    <a:cubicBezTo>
                      <a:pt x="207" y="564"/>
                      <a:pt x="197" y="549"/>
                      <a:pt x="188" y="534"/>
                    </a:cubicBezTo>
                    <a:cubicBezTo>
                      <a:pt x="185" y="528"/>
                      <a:pt x="181" y="522"/>
                      <a:pt x="178" y="516"/>
                    </a:cubicBezTo>
                    <a:cubicBezTo>
                      <a:pt x="139" y="545"/>
                      <a:pt x="56" y="619"/>
                      <a:pt x="49" y="740"/>
                    </a:cubicBezTo>
                    <a:cubicBezTo>
                      <a:pt x="44" y="812"/>
                      <a:pt x="70" y="881"/>
                      <a:pt x="126" y="944"/>
                    </a:cubicBezTo>
                    <a:cubicBezTo>
                      <a:pt x="134" y="953"/>
                      <a:pt x="133" y="967"/>
                      <a:pt x="124" y="975"/>
                    </a:cubicBezTo>
                    <a:cubicBezTo>
                      <a:pt x="114" y="983"/>
                      <a:pt x="100" y="982"/>
                      <a:pt x="93" y="973"/>
                    </a:cubicBezTo>
                    <a:cubicBezTo>
                      <a:pt x="29" y="901"/>
                      <a:pt x="0" y="821"/>
                      <a:pt x="5" y="737"/>
                    </a:cubicBezTo>
                    <a:cubicBezTo>
                      <a:pt x="13" y="586"/>
                      <a:pt x="121" y="501"/>
                      <a:pt x="163" y="474"/>
                    </a:cubicBezTo>
                    <a:cubicBezTo>
                      <a:pt x="147" y="416"/>
                      <a:pt x="154" y="355"/>
                      <a:pt x="184" y="299"/>
                    </a:cubicBezTo>
                    <a:cubicBezTo>
                      <a:pt x="225" y="225"/>
                      <a:pt x="300" y="173"/>
                      <a:pt x="385" y="162"/>
                    </a:cubicBezTo>
                    <a:cubicBezTo>
                      <a:pt x="411" y="158"/>
                      <a:pt x="437" y="159"/>
                      <a:pt x="463" y="162"/>
                    </a:cubicBezTo>
                    <a:cubicBezTo>
                      <a:pt x="525" y="105"/>
                      <a:pt x="705" y="0"/>
                      <a:pt x="880" y="134"/>
                    </a:cubicBezTo>
                    <a:cubicBezTo>
                      <a:pt x="883" y="136"/>
                      <a:pt x="885" y="137"/>
                      <a:pt x="887" y="139"/>
                    </a:cubicBezTo>
                    <a:cubicBezTo>
                      <a:pt x="975" y="102"/>
                      <a:pt x="1077" y="123"/>
                      <a:pt x="1141" y="162"/>
                    </a:cubicBezTo>
                    <a:cubicBezTo>
                      <a:pt x="1218" y="210"/>
                      <a:pt x="1265" y="298"/>
                      <a:pt x="1270" y="406"/>
                    </a:cubicBezTo>
                    <a:cubicBezTo>
                      <a:pt x="1276" y="521"/>
                      <a:pt x="1227" y="608"/>
                      <a:pt x="1205" y="642"/>
                    </a:cubicBezTo>
                    <a:cubicBezTo>
                      <a:pt x="1247" y="693"/>
                      <a:pt x="1274" y="750"/>
                      <a:pt x="1280" y="809"/>
                    </a:cubicBezTo>
                    <a:cubicBezTo>
                      <a:pt x="1288" y="884"/>
                      <a:pt x="1263" y="962"/>
                      <a:pt x="1213" y="1018"/>
                    </a:cubicBezTo>
                    <a:cubicBezTo>
                      <a:pt x="1153" y="1084"/>
                      <a:pt x="1056" y="1119"/>
                      <a:pt x="973" y="1105"/>
                    </a:cubicBezTo>
                    <a:cubicBezTo>
                      <a:pt x="898" y="1092"/>
                      <a:pt x="826" y="1033"/>
                      <a:pt x="794" y="957"/>
                    </a:cubicBezTo>
                    <a:cubicBezTo>
                      <a:pt x="793" y="953"/>
                      <a:pt x="759" y="866"/>
                      <a:pt x="800" y="778"/>
                    </a:cubicBezTo>
                    <a:cubicBezTo>
                      <a:pt x="823" y="729"/>
                      <a:pt x="862" y="691"/>
                      <a:pt x="919" y="662"/>
                    </a:cubicBezTo>
                    <a:cubicBezTo>
                      <a:pt x="857" y="649"/>
                      <a:pt x="789" y="652"/>
                      <a:pt x="718" y="658"/>
                    </a:cubicBezTo>
                    <a:cubicBezTo>
                      <a:pt x="717" y="728"/>
                      <a:pt x="688" y="806"/>
                      <a:pt x="634" y="878"/>
                    </a:cubicBezTo>
                    <a:cubicBezTo>
                      <a:pt x="623" y="894"/>
                      <a:pt x="609" y="909"/>
                      <a:pt x="595" y="922"/>
                    </a:cubicBezTo>
                    <a:cubicBezTo>
                      <a:pt x="596" y="958"/>
                      <a:pt x="608" y="1100"/>
                      <a:pt x="743" y="1190"/>
                    </a:cubicBezTo>
                    <a:cubicBezTo>
                      <a:pt x="745" y="1191"/>
                      <a:pt x="747" y="1192"/>
                      <a:pt x="748" y="1194"/>
                    </a:cubicBezTo>
                    <a:cubicBezTo>
                      <a:pt x="750" y="1196"/>
                      <a:pt x="751" y="1198"/>
                      <a:pt x="752" y="1201"/>
                    </a:cubicBezTo>
                    <a:cubicBezTo>
                      <a:pt x="753" y="1204"/>
                      <a:pt x="754" y="1207"/>
                      <a:pt x="753" y="1210"/>
                    </a:cubicBezTo>
                    <a:cubicBezTo>
                      <a:pt x="753" y="1213"/>
                      <a:pt x="752" y="1216"/>
                      <a:pt x="751" y="1219"/>
                    </a:cubicBezTo>
                    <a:cubicBezTo>
                      <a:pt x="750" y="1221"/>
                      <a:pt x="748" y="1223"/>
                      <a:pt x="746" y="1225"/>
                    </a:cubicBezTo>
                    <a:cubicBezTo>
                      <a:pt x="745" y="1226"/>
                      <a:pt x="743" y="1228"/>
                      <a:pt x="741" y="1228"/>
                    </a:cubicBezTo>
                    <a:cubicBezTo>
                      <a:pt x="702" y="1248"/>
                      <a:pt x="664" y="1259"/>
                      <a:pt x="639" y="1265"/>
                    </a:cubicBezTo>
                    <a:cubicBezTo>
                      <a:pt x="565" y="1285"/>
                      <a:pt x="340" y="1297"/>
                      <a:pt x="270" y="1163"/>
                    </a:cubicBezTo>
                    <a:cubicBezTo>
                      <a:pt x="243" y="1111"/>
                      <a:pt x="245" y="1053"/>
                      <a:pt x="276" y="1013"/>
                    </a:cubicBezTo>
                    <a:cubicBezTo>
                      <a:pt x="292" y="991"/>
                      <a:pt x="318" y="975"/>
                      <a:pt x="350" y="965"/>
                    </a:cubicBezTo>
                    <a:cubicBezTo>
                      <a:pt x="370" y="959"/>
                      <a:pt x="391" y="957"/>
                      <a:pt x="410" y="955"/>
                    </a:cubicBezTo>
                    <a:cubicBezTo>
                      <a:pt x="424" y="954"/>
                      <a:pt x="437" y="952"/>
                      <a:pt x="450" y="950"/>
                    </a:cubicBezTo>
                    <a:cubicBezTo>
                      <a:pt x="508" y="938"/>
                      <a:pt x="562" y="902"/>
                      <a:pt x="599" y="852"/>
                    </a:cubicBezTo>
                    <a:cubicBezTo>
                      <a:pt x="627" y="814"/>
                      <a:pt x="671" y="742"/>
                      <a:pt x="674" y="662"/>
                    </a:cubicBezTo>
                    <a:cubicBezTo>
                      <a:pt x="669" y="663"/>
                      <a:pt x="663" y="663"/>
                      <a:pt x="658" y="664"/>
                    </a:cubicBezTo>
                    <a:cubicBezTo>
                      <a:pt x="637" y="666"/>
                      <a:pt x="615" y="668"/>
                      <a:pt x="593" y="670"/>
                    </a:cubicBezTo>
                    <a:cubicBezTo>
                      <a:pt x="588" y="725"/>
                      <a:pt x="560" y="794"/>
                      <a:pt x="508" y="835"/>
                    </a:cubicBezTo>
                    <a:cubicBezTo>
                      <a:pt x="480" y="857"/>
                      <a:pt x="444" y="872"/>
                      <a:pt x="397" y="880"/>
                    </a:cubicBezTo>
                    <a:cubicBezTo>
                      <a:pt x="388" y="882"/>
                      <a:pt x="379" y="883"/>
                      <a:pt x="369" y="885"/>
                    </a:cubicBezTo>
                    <a:cubicBezTo>
                      <a:pt x="338" y="890"/>
                      <a:pt x="309" y="894"/>
                      <a:pt x="282" y="906"/>
                    </a:cubicBezTo>
                    <a:cubicBezTo>
                      <a:pt x="216" y="936"/>
                      <a:pt x="173" y="1005"/>
                      <a:pt x="172" y="1084"/>
                    </a:cubicBezTo>
                    <a:cubicBezTo>
                      <a:pt x="171" y="1095"/>
                      <a:pt x="172" y="1200"/>
                      <a:pt x="257" y="1276"/>
                    </a:cubicBezTo>
                    <a:cubicBezTo>
                      <a:pt x="361" y="1368"/>
                      <a:pt x="549" y="1369"/>
                      <a:pt x="651" y="1347"/>
                    </a:cubicBezTo>
                    <a:lnTo>
                      <a:pt x="653" y="1346"/>
                    </a:lnTo>
                    <a:cubicBezTo>
                      <a:pt x="655" y="1346"/>
                      <a:pt x="840" y="1321"/>
                      <a:pt x="918" y="1183"/>
                    </a:cubicBezTo>
                    <a:cubicBezTo>
                      <a:pt x="919" y="1181"/>
                      <a:pt x="920" y="1179"/>
                      <a:pt x="922" y="1178"/>
                    </a:cubicBezTo>
                    <a:cubicBezTo>
                      <a:pt x="924" y="1176"/>
                      <a:pt x="927" y="1174"/>
                      <a:pt x="930" y="1173"/>
                    </a:cubicBezTo>
                    <a:cubicBezTo>
                      <a:pt x="933" y="1171"/>
                      <a:pt x="936" y="1171"/>
                      <a:pt x="939" y="1171"/>
                    </a:cubicBezTo>
                    <a:cubicBezTo>
                      <a:pt x="941" y="1171"/>
                      <a:pt x="943" y="1172"/>
                      <a:pt x="945" y="1172"/>
                    </a:cubicBezTo>
                    <a:cubicBezTo>
                      <a:pt x="951" y="1174"/>
                      <a:pt x="1088" y="1216"/>
                      <a:pt x="1213" y="1142"/>
                    </a:cubicBezTo>
                    <a:cubicBezTo>
                      <a:pt x="1321" y="1079"/>
                      <a:pt x="1379" y="979"/>
                      <a:pt x="1382" y="855"/>
                    </a:cubicBezTo>
                    <a:cubicBezTo>
                      <a:pt x="1384" y="779"/>
                      <a:pt x="1367" y="671"/>
                      <a:pt x="1274" y="587"/>
                    </a:cubicBezTo>
                    <a:cubicBezTo>
                      <a:pt x="1265" y="579"/>
                      <a:pt x="1265" y="565"/>
                      <a:pt x="1273" y="556"/>
                    </a:cubicBezTo>
                    <a:cubicBezTo>
                      <a:pt x="1281" y="547"/>
                      <a:pt x="1295" y="546"/>
                      <a:pt x="1304" y="554"/>
                    </a:cubicBezTo>
                    <a:cubicBezTo>
                      <a:pt x="1414" y="654"/>
                      <a:pt x="1428" y="786"/>
                      <a:pt x="1426" y="856"/>
                    </a:cubicBezTo>
                    <a:cubicBezTo>
                      <a:pt x="1422" y="997"/>
                      <a:pt x="1357" y="1108"/>
                      <a:pt x="1236" y="1180"/>
                    </a:cubicBezTo>
                    <a:cubicBezTo>
                      <a:pt x="1117" y="1250"/>
                      <a:pt x="993" y="1230"/>
                      <a:pt x="948" y="1219"/>
                    </a:cubicBezTo>
                    <a:cubicBezTo>
                      <a:pt x="935" y="1240"/>
                      <a:pt x="919" y="1258"/>
                      <a:pt x="903" y="1274"/>
                    </a:cubicBezTo>
                    <a:cubicBezTo>
                      <a:pt x="948" y="1287"/>
                      <a:pt x="1024" y="1296"/>
                      <a:pt x="1093" y="1292"/>
                    </a:cubicBezTo>
                    <a:cubicBezTo>
                      <a:pt x="1157" y="1289"/>
                      <a:pt x="1210" y="1274"/>
                      <a:pt x="1276" y="1241"/>
                    </a:cubicBezTo>
                    <a:cubicBezTo>
                      <a:pt x="1409" y="1172"/>
                      <a:pt x="1488" y="1033"/>
                      <a:pt x="1492" y="857"/>
                    </a:cubicBezTo>
                    <a:cubicBezTo>
                      <a:pt x="1493" y="797"/>
                      <a:pt x="1484" y="592"/>
                      <a:pt x="1309" y="471"/>
                    </a:cubicBezTo>
                    <a:cubicBezTo>
                      <a:pt x="1299" y="464"/>
                      <a:pt x="1296" y="450"/>
                      <a:pt x="1303" y="440"/>
                    </a:cubicBezTo>
                    <a:cubicBezTo>
                      <a:pt x="1310" y="430"/>
                      <a:pt x="1323" y="428"/>
                      <a:pt x="1333" y="435"/>
                    </a:cubicBezTo>
                    <a:cubicBezTo>
                      <a:pt x="1527" y="568"/>
                      <a:pt x="1537" y="792"/>
                      <a:pt x="1536" y="858"/>
                    </a:cubicBezTo>
                    <a:cubicBezTo>
                      <a:pt x="1531" y="1050"/>
                      <a:pt x="1444" y="1204"/>
                      <a:pt x="1296" y="1280"/>
                    </a:cubicBezTo>
                    <a:cubicBezTo>
                      <a:pt x="1225" y="1316"/>
                      <a:pt x="1165" y="1333"/>
                      <a:pt x="1095" y="1336"/>
                    </a:cubicBezTo>
                    <a:cubicBezTo>
                      <a:pt x="1013" y="1341"/>
                      <a:pt x="914" y="1328"/>
                      <a:pt x="863" y="1308"/>
                    </a:cubicBezTo>
                    <a:cubicBezTo>
                      <a:pt x="774" y="1373"/>
                      <a:pt x="672" y="1388"/>
                      <a:pt x="660" y="1390"/>
                    </a:cubicBezTo>
                    <a:cubicBezTo>
                      <a:pt x="620" y="1398"/>
                      <a:pt x="575" y="1403"/>
                      <a:pt x="529" y="1403"/>
                    </a:cubicBezTo>
                    <a:close/>
                    <a:moveTo>
                      <a:pt x="553" y="954"/>
                    </a:moveTo>
                    <a:lnTo>
                      <a:pt x="553" y="954"/>
                    </a:lnTo>
                    <a:cubicBezTo>
                      <a:pt x="524" y="972"/>
                      <a:pt x="492" y="986"/>
                      <a:pt x="459" y="993"/>
                    </a:cubicBezTo>
                    <a:cubicBezTo>
                      <a:pt x="444" y="996"/>
                      <a:pt x="429" y="997"/>
                      <a:pt x="415" y="999"/>
                    </a:cubicBezTo>
                    <a:cubicBezTo>
                      <a:pt x="396" y="1001"/>
                      <a:pt x="379" y="1003"/>
                      <a:pt x="362" y="1008"/>
                    </a:cubicBezTo>
                    <a:cubicBezTo>
                      <a:pt x="347" y="1012"/>
                      <a:pt x="325" y="1022"/>
                      <a:pt x="311" y="1040"/>
                    </a:cubicBezTo>
                    <a:cubicBezTo>
                      <a:pt x="288" y="1069"/>
                      <a:pt x="294" y="1113"/>
                      <a:pt x="309" y="1143"/>
                    </a:cubicBezTo>
                    <a:cubicBezTo>
                      <a:pt x="366" y="1252"/>
                      <a:pt x="566" y="1239"/>
                      <a:pt x="628" y="1223"/>
                    </a:cubicBezTo>
                    <a:cubicBezTo>
                      <a:pt x="644" y="1218"/>
                      <a:pt x="665" y="1212"/>
                      <a:pt x="688" y="1204"/>
                    </a:cubicBezTo>
                    <a:cubicBezTo>
                      <a:pt x="587" y="1121"/>
                      <a:pt x="560" y="1013"/>
                      <a:pt x="553" y="954"/>
                    </a:cubicBezTo>
                    <a:close/>
                    <a:moveTo>
                      <a:pt x="983" y="682"/>
                    </a:moveTo>
                    <a:lnTo>
                      <a:pt x="983" y="682"/>
                    </a:lnTo>
                    <a:cubicBezTo>
                      <a:pt x="912" y="707"/>
                      <a:pt x="864" y="746"/>
                      <a:pt x="840" y="796"/>
                    </a:cubicBezTo>
                    <a:cubicBezTo>
                      <a:pt x="807" y="867"/>
                      <a:pt x="835" y="940"/>
                      <a:pt x="835" y="941"/>
                    </a:cubicBezTo>
                    <a:cubicBezTo>
                      <a:pt x="861" y="1002"/>
                      <a:pt x="919" y="1051"/>
                      <a:pt x="980" y="1062"/>
                    </a:cubicBezTo>
                    <a:cubicBezTo>
                      <a:pt x="1049" y="1074"/>
                      <a:pt x="1130" y="1044"/>
                      <a:pt x="1180" y="988"/>
                    </a:cubicBezTo>
                    <a:cubicBezTo>
                      <a:pt x="1222" y="941"/>
                      <a:pt x="1243" y="876"/>
                      <a:pt x="1236" y="814"/>
                    </a:cubicBezTo>
                    <a:cubicBezTo>
                      <a:pt x="1230" y="759"/>
                      <a:pt x="1204" y="706"/>
                      <a:pt x="1161" y="659"/>
                    </a:cubicBezTo>
                    <a:cubicBezTo>
                      <a:pt x="1160" y="659"/>
                      <a:pt x="1160" y="659"/>
                      <a:pt x="1160" y="659"/>
                    </a:cubicBezTo>
                    <a:cubicBezTo>
                      <a:pt x="1148" y="646"/>
                      <a:pt x="1134" y="633"/>
                      <a:pt x="1119" y="621"/>
                    </a:cubicBezTo>
                    <a:cubicBezTo>
                      <a:pt x="975" y="507"/>
                      <a:pt x="798" y="525"/>
                      <a:pt x="643" y="541"/>
                    </a:cubicBezTo>
                    <a:cubicBezTo>
                      <a:pt x="615" y="543"/>
                      <a:pt x="589" y="546"/>
                      <a:pt x="563" y="548"/>
                    </a:cubicBezTo>
                    <a:cubicBezTo>
                      <a:pt x="466" y="556"/>
                      <a:pt x="340" y="548"/>
                      <a:pt x="295" y="472"/>
                    </a:cubicBezTo>
                    <a:cubicBezTo>
                      <a:pt x="274" y="435"/>
                      <a:pt x="273" y="396"/>
                      <a:pt x="293" y="359"/>
                    </a:cubicBezTo>
                    <a:cubicBezTo>
                      <a:pt x="315" y="319"/>
                      <a:pt x="355" y="291"/>
                      <a:pt x="401" y="285"/>
                    </a:cubicBezTo>
                    <a:cubicBezTo>
                      <a:pt x="438" y="280"/>
                      <a:pt x="473" y="288"/>
                      <a:pt x="505" y="308"/>
                    </a:cubicBezTo>
                    <a:cubicBezTo>
                      <a:pt x="537" y="327"/>
                      <a:pt x="562" y="359"/>
                      <a:pt x="576" y="397"/>
                    </a:cubicBezTo>
                    <a:cubicBezTo>
                      <a:pt x="591" y="435"/>
                      <a:pt x="592" y="452"/>
                      <a:pt x="591" y="458"/>
                    </a:cubicBezTo>
                    <a:cubicBezTo>
                      <a:pt x="591" y="470"/>
                      <a:pt x="580" y="479"/>
                      <a:pt x="568" y="479"/>
                    </a:cubicBezTo>
                    <a:cubicBezTo>
                      <a:pt x="556" y="478"/>
                      <a:pt x="547" y="468"/>
                      <a:pt x="547" y="456"/>
                    </a:cubicBezTo>
                    <a:cubicBezTo>
                      <a:pt x="547" y="455"/>
                      <a:pt x="547" y="443"/>
                      <a:pt x="535" y="413"/>
                    </a:cubicBezTo>
                    <a:cubicBezTo>
                      <a:pt x="524" y="383"/>
                      <a:pt x="505" y="359"/>
                      <a:pt x="482" y="345"/>
                    </a:cubicBezTo>
                    <a:cubicBezTo>
                      <a:pt x="459" y="331"/>
                      <a:pt x="433" y="325"/>
                      <a:pt x="407" y="329"/>
                    </a:cubicBezTo>
                    <a:cubicBezTo>
                      <a:pt x="375" y="333"/>
                      <a:pt x="347" y="352"/>
                      <a:pt x="332" y="380"/>
                    </a:cubicBezTo>
                    <a:cubicBezTo>
                      <a:pt x="319" y="403"/>
                      <a:pt x="320" y="426"/>
                      <a:pt x="333" y="450"/>
                    </a:cubicBezTo>
                    <a:cubicBezTo>
                      <a:pt x="359" y="494"/>
                      <a:pt x="441" y="513"/>
                      <a:pt x="560" y="504"/>
                    </a:cubicBezTo>
                    <a:cubicBezTo>
                      <a:pt x="585" y="502"/>
                      <a:pt x="611" y="500"/>
                      <a:pt x="638" y="497"/>
                    </a:cubicBezTo>
                    <a:cubicBezTo>
                      <a:pt x="698" y="491"/>
                      <a:pt x="762" y="484"/>
                      <a:pt x="826" y="485"/>
                    </a:cubicBezTo>
                    <a:cubicBezTo>
                      <a:pt x="833" y="410"/>
                      <a:pt x="823" y="361"/>
                      <a:pt x="818" y="343"/>
                    </a:cubicBezTo>
                    <a:cubicBezTo>
                      <a:pt x="809" y="312"/>
                      <a:pt x="792" y="285"/>
                      <a:pt x="770" y="266"/>
                    </a:cubicBezTo>
                    <a:cubicBezTo>
                      <a:pt x="716" y="221"/>
                      <a:pt x="659" y="235"/>
                      <a:pt x="628" y="249"/>
                    </a:cubicBezTo>
                    <a:cubicBezTo>
                      <a:pt x="656" y="279"/>
                      <a:pt x="678" y="314"/>
                      <a:pt x="692" y="353"/>
                    </a:cubicBezTo>
                    <a:cubicBezTo>
                      <a:pt x="709" y="398"/>
                      <a:pt x="717" y="435"/>
                      <a:pt x="715" y="466"/>
                    </a:cubicBezTo>
                    <a:cubicBezTo>
                      <a:pt x="714" y="478"/>
                      <a:pt x="704" y="487"/>
                      <a:pt x="692" y="486"/>
                    </a:cubicBezTo>
                    <a:cubicBezTo>
                      <a:pt x="680" y="486"/>
                      <a:pt x="670" y="475"/>
                      <a:pt x="671" y="463"/>
                    </a:cubicBezTo>
                    <a:cubicBezTo>
                      <a:pt x="673" y="439"/>
                      <a:pt x="666" y="408"/>
                      <a:pt x="651" y="369"/>
                    </a:cubicBezTo>
                    <a:cubicBezTo>
                      <a:pt x="631" y="314"/>
                      <a:pt x="594" y="268"/>
                      <a:pt x="547" y="240"/>
                    </a:cubicBezTo>
                    <a:cubicBezTo>
                      <a:pt x="499" y="210"/>
                      <a:pt x="445" y="198"/>
                      <a:pt x="390" y="206"/>
                    </a:cubicBezTo>
                    <a:cubicBezTo>
                      <a:pt x="319" y="215"/>
                      <a:pt x="257" y="258"/>
                      <a:pt x="223" y="320"/>
                    </a:cubicBezTo>
                    <a:cubicBezTo>
                      <a:pt x="190" y="382"/>
                      <a:pt x="191" y="452"/>
                      <a:pt x="226" y="512"/>
                    </a:cubicBezTo>
                    <a:cubicBezTo>
                      <a:pt x="236" y="529"/>
                      <a:pt x="250" y="547"/>
                      <a:pt x="270" y="564"/>
                    </a:cubicBezTo>
                    <a:cubicBezTo>
                      <a:pt x="270" y="564"/>
                      <a:pt x="270" y="564"/>
                      <a:pt x="270" y="564"/>
                    </a:cubicBezTo>
                    <a:cubicBezTo>
                      <a:pt x="322" y="607"/>
                      <a:pt x="412" y="640"/>
                      <a:pt x="569" y="628"/>
                    </a:cubicBezTo>
                    <a:cubicBezTo>
                      <a:pt x="569" y="628"/>
                      <a:pt x="570" y="628"/>
                      <a:pt x="570" y="628"/>
                    </a:cubicBezTo>
                    <a:cubicBezTo>
                      <a:pt x="598" y="626"/>
                      <a:pt x="626" y="623"/>
                      <a:pt x="654" y="620"/>
                    </a:cubicBezTo>
                    <a:cubicBezTo>
                      <a:pt x="765" y="609"/>
                      <a:pt x="869" y="598"/>
                      <a:pt x="965" y="629"/>
                    </a:cubicBezTo>
                    <a:cubicBezTo>
                      <a:pt x="1023" y="647"/>
                      <a:pt x="1067" y="674"/>
                      <a:pt x="1101" y="709"/>
                    </a:cubicBezTo>
                    <a:cubicBezTo>
                      <a:pt x="1126" y="736"/>
                      <a:pt x="1146" y="771"/>
                      <a:pt x="1154" y="805"/>
                    </a:cubicBezTo>
                    <a:cubicBezTo>
                      <a:pt x="1163" y="847"/>
                      <a:pt x="1152" y="895"/>
                      <a:pt x="1123" y="931"/>
                    </a:cubicBezTo>
                    <a:cubicBezTo>
                      <a:pt x="1098" y="963"/>
                      <a:pt x="1064" y="981"/>
                      <a:pt x="1027" y="982"/>
                    </a:cubicBezTo>
                    <a:cubicBezTo>
                      <a:pt x="1026" y="982"/>
                      <a:pt x="1026" y="982"/>
                      <a:pt x="1025" y="982"/>
                    </a:cubicBezTo>
                    <a:cubicBezTo>
                      <a:pt x="976" y="982"/>
                      <a:pt x="928" y="950"/>
                      <a:pt x="909" y="906"/>
                    </a:cubicBezTo>
                    <a:cubicBezTo>
                      <a:pt x="896" y="875"/>
                      <a:pt x="899" y="840"/>
                      <a:pt x="917" y="808"/>
                    </a:cubicBezTo>
                    <a:cubicBezTo>
                      <a:pt x="924" y="798"/>
                      <a:pt x="937" y="794"/>
                      <a:pt x="947" y="800"/>
                    </a:cubicBezTo>
                    <a:cubicBezTo>
                      <a:pt x="958" y="807"/>
                      <a:pt x="961" y="820"/>
                      <a:pt x="955" y="831"/>
                    </a:cubicBezTo>
                    <a:cubicBezTo>
                      <a:pt x="944" y="850"/>
                      <a:pt x="942" y="871"/>
                      <a:pt x="949" y="889"/>
                    </a:cubicBezTo>
                    <a:cubicBezTo>
                      <a:pt x="961" y="917"/>
                      <a:pt x="995" y="939"/>
                      <a:pt x="1026" y="938"/>
                    </a:cubicBezTo>
                    <a:cubicBezTo>
                      <a:pt x="1050" y="937"/>
                      <a:pt x="1072" y="925"/>
                      <a:pt x="1089" y="904"/>
                    </a:cubicBezTo>
                    <a:cubicBezTo>
                      <a:pt x="1109" y="878"/>
                      <a:pt x="1117" y="844"/>
                      <a:pt x="1111" y="815"/>
                    </a:cubicBezTo>
                    <a:cubicBezTo>
                      <a:pt x="1105" y="789"/>
                      <a:pt x="1089" y="760"/>
                      <a:pt x="1069" y="739"/>
                    </a:cubicBezTo>
                    <a:cubicBezTo>
                      <a:pt x="1047" y="715"/>
                      <a:pt x="1019" y="697"/>
                      <a:pt x="983" y="682"/>
                    </a:cubicBezTo>
                    <a:close/>
                    <a:moveTo>
                      <a:pt x="1110" y="561"/>
                    </a:moveTo>
                    <a:lnTo>
                      <a:pt x="1110" y="561"/>
                    </a:lnTo>
                    <a:cubicBezTo>
                      <a:pt x="1123" y="569"/>
                      <a:pt x="1135" y="577"/>
                      <a:pt x="1147" y="587"/>
                    </a:cubicBezTo>
                    <a:cubicBezTo>
                      <a:pt x="1156" y="594"/>
                      <a:pt x="1165" y="602"/>
                      <a:pt x="1173" y="610"/>
                    </a:cubicBezTo>
                    <a:cubicBezTo>
                      <a:pt x="1194" y="575"/>
                      <a:pt x="1231" y="501"/>
                      <a:pt x="1226" y="408"/>
                    </a:cubicBezTo>
                    <a:cubicBezTo>
                      <a:pt x="1222" y="315"/>
                      <a:pt x="1182" y="240"/>
                      <a:pt x="1118" y="200"/>
                    </a:cubicBezTo>
                    <a:cubicBezTo>
                      <a:pt x="1069" y="170"/>
                      <a:pt x="990" y="151"/>
                      <a:pt x="921" y="174"/>
                    </a:cubicBezTo>
                    <a:cubicBezTo>
                      <a:pt x="937" y="195"/>
                      <a:pt x="951" y="220"/>
                      <a:pt x="963" y="249"/>
                    </a:cubicBezTo>
                    <a:cubicBezTo>
                      <a:pt x="964" y="248"/>
                      <a:pt x="966" y="248"/>
                      <a:pt x="967" y="247"/>
                    </a:cubicBezTo>
                    <a:cubicBezTo>
                      <a:pt x="1006" y="239"/>
                      <a:pt x="1042" y="246"/>
                      <a:pt x="1074" y="267"/>
                    </a:cubicBezTo>
                    <a:cubicBezTo>
                      <a:pt x="1117" y="295"/>
                      <a:pt x="1144" y="346"/>
                      <a:pt x="1146" y="405"/>
                    </a:cubicBezTo>
                    <a:cubicBezTo>
                      <a:pt x="1149" y="471"/>
                      <a:pt x="1125" y="530"/>
                      <a:pt x="1110" y="561"/>
                    </a:cubicBezTo>
                    <a:close/>
                    <a:moveTo>
                      <a:pt x="986" y="505"/>
                    </a:moveTo>
                    <a:lnTo>
                      <a:pt x="986" y="505"/>
                    </a:lnTo>
                    <a:cubicBezTo>
                      <a:pt x="1015" y="513"/>
                      <a:pt x="1044" y="524"/>
                      <a:pt x="1072" y="539"/>
                    </a:cubicBezTo>
                    <a:cubicBezTo>
                      <a:pt x="1085" y="512"/>
                      <a:pt x="1105" y="462"/>
                      <a:pt x="1102" y="407"/>
                    </a:cubicBezTo>
                    <a:cubicBezTo>
                      <a:pt x="1101" y="362"/>
                      <a:pt x="1081" y="324"/>
                      <a:pt x="1050" y="304"/>
                    </a:cubicBezTo>
                    <a:cubicBezTo>
                      <a:pt x="1028" y="289"/>
                      <a:pt x="1005" y="285"/>
                      <a:pt x="978" y="290"/>
                    </a:cubicBezTo>
                    <a:cubicBezTo>
                      <a:pt x="978" y="293"/>
                      <a:pt x="979" y="295"/>
                      <a:pt x="980" y="298"/>
                    </a:cubicBezTo>
                    <a:cubicBezTo>
                      <a:pt x="995" y="353"/>
                      <a:pt x="998" y="440"/>
                      <a:pt x="986" y="505"/>
                    </a:cubicBezTo>
                    <a:close/>
                    <a:moveTo>
                      <a:pt x="870" y="486"/>
                    </a:moveTo>
                    <a:lnTo>
                      <a:pt x="870" y="486"/>
                    </a:lnTo>
                    <a:cubicBezTo>
                      <a:pt x="894" y="488"/>
                      <a:pt x="919" y="491"/>
                      <a:pt x="943" y="495"/>
                    </a:cubicBezTo>
                    <a:cubicBezTo>
                      <a:pt x="953" y="437"/>
                      <a:pt x="951" y="358"/>
                      <a:pt x="937" y="310"/>
                    </a:cubicBezTo>
                    <a:cubicBezTo>
                      <a:pt x="919" y="244"/>
                      <a:pt x="891" y="198"/>
                      <a:pt x="854" y="169"/>
                    </a:cubicBezTo>
                    <a:cubicBezTo>
                      <a:pt x="713" y="62"/>
                      <a:pt x="576" y="134"/>
                      <a:pt x="517" y="176"/>
                    </a:cubicBezTo>
                    <a:cubicBezTo>
                      <a:pt x="535" y="183"/>
                      <a:pt x="553" y="191"/>
                      <a:pt x="570" y="202"/>
                    </a:cubicBezTo>
                    <a:cubicBezTo>
                      <a:pt x="578" y="207"/>
                      <a:pt x="586" y="212"/>
                      <a:pt x="593" y="218"/>
                    </a:cubicBezTo>
                    <a:cubicBezTo>
                      <a:pt x="639" y="192"/>
                      <a:pt x="724" y="170"/>
                      <a:pt x="798" y="232"/>
                    </a:cubicBezTo>
                    <a:cubicBezTo>
                      <a:pt x="828" y="257"/>
                      <a:pt x="849" y="291"/>
                      <a:pt x="860" y="331"/>
                    </a:cubicBezTo>
                    <a:cubicBezTo>
                      <a:pt x="867" y="356"/>
                      <a:pt x="877" y="409"/>
                      <a:pt x="870" y="486"/>
                    </a:cubicBezTo>
                    <a:close/>
                    <a:moveTo>
                      <a:pt x="822" y="1161"/>
                    </a:moveTo>
                    <a:lnTo>
                      <a:pt x="822" y="1161"/>
                    </a:lnTo>
                    <a:cubicBezTo>
                      <a:pt x="818" y="1161"/>
                      <a:pt x="814" y="1160"/>
                      <a:pt x="810" y="1158"/>
                    </a:cubicBezTo>
                    <a:cubicBezTo>
                      <a:pt x="681" y="1076"/>
                      <a:pt x="661" y="922"/>
                      <a:pt x="660" y="915"/>
                    </a:cubicBezTo>
                    <a:cubicBezTo>
                      <a:pt x="659" y="903"/>
                      <a:pt x="668" y="892"/>
                      <a:pt x="680" y="891"/>
                    </a:cubicBezTo>
                    <a:cubicBezTo>
                      <a:pt x="692" y="889"/>
                      <a:pt x="703" y="898"/>
                      <a:pt x="704" y="910"/>
                    </a:cubicBezTo>
                    <a:cubicBezTo>
                      <a:pt x="704" y="913"/>
                      <a:pt x="723" y="1051"/>
                      <a:pt x="834" y="1121"/>
                    </a:cubicBezTo>
                    <a:cubicBezTo>
                      <a:pt x="844" y="1127"/>
                      <a:pt x="847" y="1141"/>
                      <a:pt x="841" y="1151"/>
                    </a:cubicBezTo>
                    <a:cubicBezTo>
                      <a:pt x="837" y="1158"/>
                      <a:pt x="829" y="1161"/>
                      <a:pt x="822" y="1161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126" name="Gruppieren 125">
              <a:extLst>
                <a:ext uri="{FF2B5EF4-FFF2-40B4-BE49-F238E27FC236}">
                  <a16:creationId xmlns:a16="http://schemas.microsoft.com/office/drawing/2014/main" id="{B1C4DED4-5B5E-4088-87F3-0CD78CF8965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11126" y="2137204"/>
              <a:ext cx="360000" cy="360000"/>
              <a:chOff x="9476921" y="2755361"/>
              <a:chExt cx="360000" cy="360000"/>
            </a:xfrm>
          </p:grpSpPr>
          <p:sp>
            <p:nvSpPr>
              <p:cNvPr id="127" name="Freihandform 3966">
                <a:extLst>
                  <a:ext uri="{FF2B5EF4-FFF2-40B4-BE49-F238E27FC236}">
                    <a16:creationId xmlns:a16="http://schemas.microsoft.com/office/drawing/2014/main" id="{69F3F2FB-9712-48B5-AE8D-2F78FD8F1641}"/>
                  </a:ext>
                </a:extLst>
              </p:cNvPr>
              <p:cNvSpPr/>
              <p:nvPr/>
            </p:nvSpPr>
            <p:spPr>
              <a:xfrm>
                <a:off x="9476921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28" name="Freeform 19">
                <a:extLst>
                  <a:ext uri="{FF2B5EF4-FFF2-40B4-BE49-F238E27FC236}">
                    <a16:creationId xmlns:a16="http://schemas.microsoft.com/office/drawing/2014/main" id="{31DC0562-9C80-4961-B589-00AB564488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83511" y="2810063"/>
                <a:ext cx="170697" cy="250595"/>
              </a:xfrm>
              <a:custGeom>
                <a:avLst/>
                <a:gdLst>
                  <a:gd name="T0" fmla="*/ 23 w 1088"/>
                  <a:gd name="T1" fmla="*/ 1020 h 1545"/>
                  <a:gd name="T2" fmla="*/ 19 w 1088"/>
                  <a:gd name="T3" fmla="*/ 222 h 1545"/>
                  <a:gd name="T4" fmla="*/ 167 w 1088"/>
                  <a:gd name="T5" fmla="*/ 137 h 1545"/>
                  <a:gd name="T6" fmla="*/ 247 w 1088"/>
                  <a:gd name="T7" fmla="*/ 359 h 1545"/>
                  <a:gd name="T8" fmla="*/ 206 w 1088"/>
                  <a:gd name="T9" fmla="*/ 74 h 1545"/>
                  <a:gd name="T10" fmla="*/ 441 w 1088"/>
                  <a:gd name="T11" fmla="*/ 79 h 1545"/>
                  <a:gd name="T12" fmla="*/ 835 w 1088"/>
                  <a:gd name="T13" fmla="*/ 183 h 1545"/>
                  <a:gd name="T14" fmla="*/ 893 w 1088"/>
                  <a:gd name="T15" fmla="*/ 353 h 1545"/>
                  <a:gd name="T16" fmla="*/ 893 w 1088"/>
                  <a:gd name="T17" fmla="*/ 353 h 1545"/>
                  <a:gd name="T18" fmla="*/ 893 w 1088"/>
                  <a:gd name="T19" fmla="*/ 353 h 1545"/>
                  <a:gd name="T20" fmla="*/ 893 w 1088"/>
                  <a:gd name="T21" fmla="*/ 354 h 1545"/>
                  <a:gd name="T22" fmla="*/ 893 w 1088"/>
                  <a:gd name="T23" fmla="*/ 354 h 1545"/>
                  <a:gd name="T24" fmla="*/ 893 w 1088"/>
                  <a:gd name="T25" fmla="*/ 354 h 1545"/>
                  <a:gd name="T26" fmla="*/ 893 w 1088"/>
                  <a:gd name="T27" fmla="*/ 354 h 1545"/>
                  <a:gd name="T28" fmla="*/ 893 w 1088"/>
                  <a:gd name="T29" fmla="*/ 354 h 1545"/>
                  <a:gd name="T30" fmla="*/ 893 w 1088"/>
                  <a:gd name="T31" fmla="*/ 354 h 1545"/>
                  <a:gd name="T32" fmla="*/ 893 w 1088"/>
                  <a:gd name="T33" fmla="*/ 355 h 1545"/>
                  <a:gd name="T34" fmla="*/ 893 w 1088"/>
                  <a:gd name="T35" fmla="*/ 355 h 1545"/>
                  <a:gd name="T36" fmla="*/ 893 w 1088"/>
                  <a:gd name="T37" fmla="*/ 355 h 1545"/>
                  <a:gd name="T38" fmla="*/ 893 w 1088"/>
                  <a:gd name="T39" fmla="*/ 356 h 1545"/>
                  <a:gd name="T40" fmla="*/ 893 w 1088"/>
                  <a:gd name="T41" fmla="*/ 356 h 1545"/>
                  <a:gd name="T42" fmla="*/ 893 w 1088"/>
                  <a:gd name="T43" fmla="*/ 361 h 1545"/>
                  <a:gd name="T44" fmla="*/ 893 w 1088"/>
                  <a:gd name="T45" fmla="*/ 361 h 1545"/>
                  <a:gd name="T46" fmla="*/ 893 w 1088"/>
                  <a:gd name="T47" fmla="*/ 361 h 1545"/>
                  <a:gd name="T48" fmla="*/ 893 w 1088"/>
                  <a:gd name="T49" fmla="*/ 361 h 1545"/>
                  <a:gd name="T50" fmla="*/ 888 w 1088"/>
                  <a:gd name="T51" fmla="*/ 371 h 1545"/>
                  <a:gd name="T52" fmla="*/ 888 w 1088"/>
                  <a:gd name="T53" fmla="*/ 371 h 1545"/>
                  <a:gd name="T54" fmla="*/ 867 w 1088"/>
                  <a:gd name="T55" fmla="*/ 485 h 1545"/>
                  <a:gd name="T56" fmla="*/ 1010 w 1088"/>
                  <a:gd name="T57" fmla="*/ 886 h 1545"/>
                  <a:gd name="T58" fmla="*/ 69 w 1088"/>
                  <a:gd name="T59" fmla="*/ 1019 h 1545"/>
                  <a:gd name="T60" fmla="*/ 1037 w 1088"/>
                  <a:gd name="T61" fmla="*/ 1238 h 1545"/>
                  <a:gd name="T62" fmla="*/ 668 w 1088"/>
                  <a:gd name="T63" fmla="*/ 506 h 1545"/>
                  <a:gd name="T64" fmla="*/ 847 w 1088"/>
                  <a:gd name="T65" fmla="*/ 347 h 1545"/>
                  <a:gd name="T66" fmla="*/ 672 w 1088"/>
                  <a:gd name="T67" fmla="*/ 331 h 1545"/>
                  <a:gd name="T68" fmla="*/ 457 w 1088"/>
                  <a:gd name="T69" fmla="*/ 620 h 1545"/>
                  <a:gd name="T70" fmla="*/ 68 w 1088"/>
                  <a:gd name="T71" fmla="*/ 1019 h 1545"/>
                  <a:gd name="T72" fmla="*/ 44 w 1088"/>
                  <a:gd name="T73" fmla="*/ 871 h 1545"/>
                  <a:gd name="T74" fmla="*/ 414 w 1088"/>
                  <a:gd name="T75" fmla="*/ 607 h 1545"/>
                  <a:gd name="T76" fmla="*/ 68 w 1088"/>
                  <a:gd name="T77" fmla="*/ 738 h 1545"/>
                  <a:gd name="T78" fmla="*/ 717 w 1088"/>
                  <a:gd name="T79" fmla="*/ 511 h 1545"/>
                  <a:gd name="T80" fmla="*/ 800 w 1088"/>
                  <a:gd name="T81" fmla="*/ 736 h 1545"/>
                  <a:gd name="T82" fmla="*/ 74 w 1088"/>
                  <a:gd name="T83" fmla="*/ 272 h 1545"/>
                  <a:gd name="T84" fmla="*/ 175 w 1088"/>
                  <a:gd name="T85" fmla="*/ 262 h 1545"/>
                  <a:gd name="T86" fmla="*/ 752 w 1088"/>
                  <a:gd name="T87" fmla="*/ 482 h 1545"/>
                  <a:gd name="T88" fmla="*/ 819 w 1088"/>
                  <a:gd name="T89" fmla="*/ 424 h 1545"/>
                  <a:gd name="T90" fmla="*/ 277 w 1088"/>
                  <a:gd name="T91" fmla="*/ 460 h 1545"/>
                  <a:gd name="T92" fmla="*/ 753 w 1088"/>
                  <a:gd name="T93" fmla="*/ 230 h 1545"/>
                  <a:gd name="T94" fmla="*/ 480 w 1088"/>
                  <a:gd name="T95" fmla="*/ 412 h 1545"/>
                  <a:gd name="T96" fmla="*/ 61 w 1088"/>
                  <a:gd name="T97" fmla="*/ 208 h 1545"/>
                  <a:gd name="T98" fmla="*/ 141 w 1088"/>
                  <a:gd name="T99" fmla="*/ 181 h 1545"/>
                  <a:gd name="T100" fmla="*/ 61 w 1088"/>
                  <a:gd name="T101" fmla="*/ 208 h 1545"/>
                  <a:gd name="T102" fmla="*/ 398 w 1088"/>
                  <a:gd name="T103" fmla="*/ 106 h 1545"/>
                  <a:gd name="T104" fmla="*/ 279 w 1088"/>
                  <a:gd name="T105" fmla="*/ 44 h 1545"/>
                  <a:gd name="T106" fmla="*/ 279 w 1088"/>
                  <a:gd name="T107" fmla="*/ 44 h 1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88" h="1545">
                    <a:moveTo>
                      <a:pt x="784" y="1545"/>
                    </a:moveTo>
                    <a:lnTo>
                      <a:pt x="784" y="1545"/>
                    </a:lnTo>
                    <a:cubicBezTo>
                      <a:pt x="541" y="1545"/>
                      <a:pt x="104" y="1262"/>
                      <a:pt x="27" y="1033"/>
                    </a:cubicBezTo>
                    <a:cubicBezTo>
                      <a:pt x="25" y="1029"/>
                      <a:pt x="24" y="1025"/>
                      <a:pt x="23" y="1020"/>
                    </a:cubicBezTo>
                    <a:cubicBezTo>
                      <a:pt x="0" y="948"/>
                      <a:pt x="0" y="914"/>
                      <a:pt x="0" y="871"/>
                    </a:cubicBezTo>
                    <a:cubicBezTo>
                      <a:pt x="0" y="821"/>
                      <a:pt x="9" y="773"/>
                      <a:pt x="25" y="728"/>
                    </a:cubicBezTo>
                    <a:cubicBezTo>
                      <a:pt x="29" y="674"/>
                      <a:pt x="46" y="439"/>
                      <a:pt x="45" y="383"/>
                    </a:cubicBezTo>
                    <a:cubicBezTo>
                      <a:pt x="44" y="349"/>
                      <a:pt x="28" y="266"/>
                      <a:pt x="19" y="222"/>
                    </a:cubicBezTo>
                    <a:cubicBezTo>
                      <a:pt x="15" y="212"/>
                      <a:pt x="13" y="201"/>
                      <a:pt x="13" y="190"/>
                    </a:cubicBezTo>
                    <a:cubicBezTo>
                      <a:pt x="13" y="190"/>
                      <a:pt x="13" y="189"/>
                      <a:pt x="13" y="189"/>
                    </a:cubicBezTo>
                    <a:cubicBezTo>
                      <a:pt x="13" y="142"/>
                      <a:pt x="52" y="103"/>
                      <a:pt x="99" y="103"/>
                    </a:cubicBezTo>
                    <a:cubicBezTo>
                      <a:pt x="127" y="103"/>
                      <a:pt x="151" y="116"/>
                      <a:pt x="167" y="137"/>
                    </a:cubicBezTo>
                    <a:cubicBezTo>
                      <a:pt x="168" y="137"/>
                      <a:pt x="168" y="138"/>
                      <a:pt x="169" y="139"/>
                    </a:cubicBezTo>
                    <a:cubicBezTo>
                      <a:pt x="175" y="147"/>
                      <a:pt x="179" y="156"/>
                      <a:pt x="182" y="166"/>
                    </a:cubicBezTo>
                    <a:cubicBezTo>
                      <a:pt x="192" y="186"/>
                      <a:pt x="205" y="216"/>
                      <a:pt x="216" y="246"/>
                    </a:cubicBezTo>
                    <a:cubicBezTo>
                      <a:pt x="224" y="268"/>
                      <a:pt x="236" y="314"/>
                      <a:pt x="247" y="359"/>
                    </a:cubicBezTo>
                    <a:cubicBezTo>
                      <a:pt x="256" y="323"/>
                      <a:pt x="268" y="288"/>
                      <a:pt x="282" y="256"/>
                    </a:cubicBezTo>
                    <a:lnTo>
                      <a:pt x="233" y="133"/>
                    </a:lnTo>
                    <a:cubicBezTo>
                      <a:pt x="233" y="132"/>
                      <a:pt x="232" y="131"/>
                      <a:pt x="232" y="130"/>
                    </a:cubicBezTo>
                    <a:cubicBezTo>
                      <a:pt x="216" y="116"/>
                      <a:pt x="206" y="96"/>
                      <a:pt x="206" y="74"/>
                    </a:cubicBezTo>
                    <a:cubicBezTo>
                      <a:pt x="206" y="33"/>
                      <a:pt x="239" y="0"/>
                      <a:pt x="279" y="0"/>
                    </a:cubicBezTo>
                    <a:cubicBezTo>
                      <a:pt x="302" y="0"/>
                      <a:pt x="322" y="10"/>
                      <a:pt x="335" y="27"/>
                    </a:cubicBezTo>
                    <a:cubicBezTo>
                      <a:pt x="337" y="27"/>
                      <a:pt x="339" y="28"/>
                      <a:pt x="341" y="28"/>
                    </a:cubicBezTo>
                    <a:lnTo>
                      <a:pt x="441" y="79"/>
                    </a:lnTo>
                    <a:cubicBezTo>
                      <a:pt x="475" y="61"/>
                      <a:pt x="511" y="52"/>
                      <a:pt x="549" y="52"/>
                    </a:cubicBezTo>
                    <a:cubicBezTo>
                      <a:pt x="643" y="52"/>
                      <a:pt x="731" y="108"/>
                      <a:pt x="791" y="208"/>
                    </a:cubicBezTo>
                    <a:cubicBezTo>
                      <a:pt x="807" y="199"/>
                      <a:pt x="819" y="192"/>
                      <a:pt x="827" y="187"/>
                    </a:cubicBezTo>
                    <a:cubicBezTo>
                      <a:pt x="830" y="185"/>
                      <a:pt x="833" y="184"/>
                      <a:pt x="835" y="183"/>
                    </a:cubicBezTo>
                    <a:cubicBezTo>
                      <a:pt x="841" y="180"/>
                      <a:pt x="849" y="179"/>
                      <a:pt x="855" y="183"/>
                    </a:cubicBezTo>
                    <a:cubicBezTo>
                      <a:pt x="861" y="186"/>
                      <a:pt x="866" y="192"/>
                      <a:pt x="867" y="199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lnTo>
                      <a:pt x="893" y="355"/>
                    </a:ln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cubicBezTo>
                      <a:pt x="893" y="356"/>
                      <a:pt x="893" y="356"/>
                      <a:pt x="893" y="356"/>
                    </a:cubicBezTo>
                    <a:cubicBezTo>
                      <a:pt x="893" y="356"/>
                      <a:pt x="893" y="356"/>
                      <a:pt x="893" y="356"/>
                    </a:cubicBez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cubicBezTo>
                      <a:pt x="893" y="357"/>
                      <a:pt x="893" y="359"/>
                      <a:pt x="893" y="361"/>
                    </a:cubicBezTo>
                    <a:lnTo>
                      <a:pt x="893" y="361"/>
                    </a:lnTo>
                    <a:lnTo>
                      <a:pt x="893" y="361"/>
                    </a:ln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2" y="365"/>
                      <a:pt x="890" y="368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7" y="372"/>
                      <a:pt x="885" y="374"/>
                      <a:pt x="884" y="375"/>
                    </a:cubicBezTo>
                    <a:cubicBezTo>
                      <a:pt x="884" y="375"/>
                      <a:pt x="874" y="382"/>
                      <a:pt x="859" y="394"/>
                    </a:cubicBezTo>
                    <a:cubicBezTo>
                      <a:pt x="864" y="425"/>
                      <a:pt x="867" y="450"/>
                      <a:pt x="867" y="485"/>
                    </a:cubicBezTo>
                    <a:cubicBezTo>
                      <a:pt x="867" y="522"/>
                      <a:pt x="867" y="559"/>
                      <a:pt x="847" y="589"/>
                    </a:cubicBezTo>
                    <a:cubicBezTo>
                      <a:pt x="898" y="658"/>
                      <a:pt x="951" y="749"/>
                      <a:pt x="994" y="848"/>
                    </a:cubicBezTo>
                    <a:cubicBezTo>
                      <a:pt x="1002" y="858"/>
                      <a:pt x="1007" y="869"/>
                      <a:pt x="1010" y="880"/>
                    </a:cubicBezTo>
                    <a:cubicBezTo>
                      <a:pt x="1010" y="882"/>
                      <a:pt x="1010" y="884"/>
                      <a:pt x="1010" y="886"/>
                    </a:cubicBezTo>
                    <a:cubicBezTo>
                      <a:pt x="1057" y="1005"/>
                      <a:pt x="1088" y="1131"/>
                      <a:pt x="1081" y="1241"/>
                    </a:cubicBezTo>
                    <a:cubicBezTo>
                      <a:pt x="1071" y="1390"/>
                      <a:pt x="992" y="1492"/>
                      <a:pt x="852" y="1536"/>
                    </a:cubicBezTo>
                    <a:cubicBezTo>
                      <a:pt x="832" y="1542"/>
                      <a:pt x="809" y="1545"/>
                      <a:pt x="784" y="1545"/>
                    </a:cubicBezTo>
                    <a:close/>
                    <a:moveTo>
                      <a:pt x="69" y="1019"/>
                    </a:moveTo>
                    <a:lnTo>
                      <a:pt x="69" y="1019"/>
                    </a:lnTo>
                    <a:cubicBezTo>
                      <a:pt x="103" y="1122"/>
                      <a:pt x="236" y="1257"/>
                      <a:pt x="408" y="1364"/>
                    </a:cubicBezTo>
                    <a:cubicBezTo>
                      <a:pt x="583" y="1473"/>
                      <a:pt x="748" y="1522"/>
                      <a:pt x="839" y="1494"/>
                    </a:cubicBezTo>
                    <a:cubicBezTo>
                      <a:pt x="961" y="1455"/>
                      <a:pt x="1028" y="1369"/>
                      <a:pt x="1037" y="1238"/>
                    </a:cubicBezTo>
                    <a:cubicBezTo>
                      <a:pt x="1045" y="1123"/>
                      <a:pt x="1007" y="989"/>
                      <a:pt x="953" y="868"/>
                    </a:cubicBezTo>
                    <a:cubicBezTo>
                      <a:pt x="922" y="836"/>
                      <a:pt x="844" y="803"/>
                      <a:pt x="783" y="777"/>
                    </a:cubicBezTo>
                    <a:cubicBezTo>
                      <a:pt x="724" y="752"/>
                      <a:pt x="673" y="730"/>
                      <a:pt x="650" y="707"/>
                    </a:cubicBezTo>
                    <a:cubicBezTo>
                      <a:pt x="589" y="646"/>
                      <a:pt x="643" y="552"/>
                      <a:pt x="668" y="506"/>
                    </a:cubicBezTo>
                    <a:lnTo>
                      <a:pt x="672" y="500"/>
                    </a:lnTo>
                    <a:cubicBezTo>
                      <a:pt x="694" y="462"/>
                      <a:pt x="770" y="402"/>
                      <a:pt x="818" y="367"/>
                    </a:cubicBezTo>
                    <a:cubicBezTo>
                      <a:pt x="820" y="365"/>
                      <a:pt x="822" y="364"/>
                      <a:pt x="825" y="363"/>
                    </a:cubicBezTo>
                    <a:cubicBezTo>
                      <a:pt x="833" y="356"/>
                      <a:pt x="841" y="351"/>
                      <a:pt x="847" y="347"/>
                    </a:cubicBezTo>
                    <a:lnTo>
                      <a:pt x="829" y="237"/>
                    </a:lnTo>
                    <a:cubicBezTo>
                      <a:pt x="791" y="258"/>
                      <a:pt x="738" y="289"/>
                      <a:pt x="687" y="322"/>
                    </a:cubicBezTo>
                    <a:cubicBezTo>
                      <a:pt x="686" y="323"/>
                      <a:pt x="685" y="325"/>
                      <a:pt x="684" y="326"/>
                    </a:cubicBezTo>
                    <a:cubicBezTo>
                      <a:pt x="680" y="329"/>
                      <a:pt x="676" y="331"/>
                      <a:pt x="672" y="331"/>
                    </a:cubicBezTo>
                    <a:cubicBezTo>
                      <a:pt x="608" y="373"/>
                      <a:pt x="549" y="417"/>
                      <a:pt x="529" y="446"/>
                    </a:cubicBezTo>
                    <a:cubicBezTo>
                      <a:pt x="529" y="446"/>
                      <a:pt x="529" y="446"/>
                      <a:pt x="529" y="446"/>
                    </a:cubicBezTo>
                    <a:cubicBezTo>
                      <a:pt x="529" y="447"/>
                      <a:pt x="528" y="447"/>
                      <a:pt x="528" y="448"/>
                    </a:cubicBezTo>
                    <a:cubicBezTo>
                      <a:pt x="493" y="502"/>
                      <a:pt x="473" y="565"/>
                      <a:pt x="457" y="620"/>
                    </a:cubicBezTo>
                    <a:cubicBezTo>
                      <a:pt x="441" y="672"/>
                      <a:pt x="426" y="722"/>
                      <a:pt x="400" y="756"/>
                    </a:cubicBezTo>
                    <a:cubicBezTo>
                      <a:pt x="372" y="793"/>
                      <a:pt x="310" y="823"/>
                      <a:pt x="245" y="856"/>
                    </a:cubicBezTo>
                    <a:cubicBezTo>
                      <a:pt x="154" y="901"/>
                      <a:pt x="52" y="952"/>
                      <a:pt x="66" y="1011"/>
                    </a:cubicBezTo>
                    <a:cubicBezTo>
                      <a:pt x="67" y="1013"/>
                      <a:pt x="68" y="1016"/>
                      <a:pt x="68" y="1019"/>
                    </a:cubicBezTo>
                    <a:cubicBezTo>
                      <a:pt x="69" y="1019"/>
                      <a:pt x="69" y="1019"/>
                      <a:pt x="69" y="1019"/>
                    </a:cubicBezTo>
                    <a:close/>
                    <a:moveTo>
                      <a:pt x="62" y="756"/>
                    </a:moveTo>
                    <a:lnTo>
                      <a:pt x="62" y="756"/>
                    </a:lnTo>
                    <a:cubicBezTo>
                      <a:pt x="50" y="793"/>
                      <a:pt x="44" y="831"/>
                      <a:pt x="44" y="871"/>
                    </a:cubicBezTo>
                    <a:cubicBezTo>
                      <a:pt x="44" y="892"/>
                      <a:pt x="44" y="910"/>
                      <a:pt x="47" y="931"/>
                    </a:cubicBezTo>
                    <a:cubicBezTo>
                      <a:pt x="85" y="886"/>
                      <a:pt x="158" y="850"/>
                      <a:pt x="225" y="817"/>
                    </a:cubicBezTo>
                    <a:cubicBezTo>
                      <a:pt x="283" y="788"/>
                      <a:pt x="343" y="758"/>
                      <a:pt x="365" y="729"/>
                    </a:cubicBezTo>
                    <a:cubicBezTo>
                      <a:pt x="386" y="701"/>
                      <a:pt x="399" y="658"/>
                      <a:pt x="414" y="607"/>
                    </a:cubicBezTo>
                    <a:cubicBezTo>
                      <a:pt x="429" y="560"/>
                      <a:pt x="445" y="507"/>
                      <a:pt x="472" y="457"/>
                    </a:cubicBezTo>
                    <a:cubicBezTo>
                      <a:pt x="399" y="460"/>
                      <a:pt x="331" y="480"/>
                      <a:pt x="271" y="512"/>
                    </a:cubicBezTo>
                    <a:cubicBezTo>
                      <a:pt x="267" y="516"/>
                      <a:pt x="262" y="520"/>
                      <a:pt x="256" y="520"/>
                    </a:cubicBezTo>
                    <a:cubicBezTo>
                      <a:pt x="169" y="571"/>
                      <a:pt x="102" y="647"/>
                      <a:pt x="68" y="738"/>
                    </a:cubicBezTo>
                    <a:cubicBezTo>
                      <a:pt x="68" y="740"/>
                      <a:pt x="68" y="742"/>
                      <a:pt x="68" y="743"/>
                    </a:cubicBezTo>
                    <a:cubicBezTo>
                      <a:pt x="67" y="748"/>
                      <a:pt x="65" y="753"/>
                      <a:pt x="62" y="756"/>
                    </a:cubicBezTo>
                    <a:close/>
                    <a:moveTo>
                      <a:pt x="717" y="511"/>
                    </a:moveTo>
                    <a:lnTo>
                      <a:pt x="717" y="511"/>
                    </a:lnTo>
                    <a:cubicBezTo>
                      <a:pt x="714" y="515"/>
                      <a:pt x="712" y="519"/>
                      <a:pt x="710" y="522"/>
                    </a:cubicBezTo>
                    <a:lnTo>
                      <a:pt x="707" y="528"/>
                    </a:lnTo>
                    <a:cubicBezTo>
                      <a:pt x="685" y="567"/>
                      <a:pt x="644" y="639"/>
                      <a:pt x="681" y="676"/>
                    </a:cubicBezTo>
                    <a:cubicBezTo>
                      <a:pt x="698" y="693"/>
                      <a:pt x="750" y="715"/>
                      <a:pt x="800" y="736"/>
                    </a:cubicBezTo>
                    <a:cubicBezTo>
                      <a:pt x="841" y="753"/>
                      <a:pt x="881" y="771"/>
                      <a:pt x="916" y="790"/>
                    </a:cubicBezTo>
                    <a:cubicBezTo>
                      <a:pt x="846" y="653"/>
                      <a:pt x="763" y="543"/>
                      <a:pt x="717" y="511"/>
                    </a:cubicBezTo>
                    <a:close/>
                    <a:moveTo>
                      <a:pt x="74" y="272"/>
                    </a:moveTo>
                    <a:lnTo>
                      <a:pt x="74" y="272"/>
                    </a:lnTo>
                    <a:cubicBezTo>
                      <a:pt x="81" y="313"/>
                      <a:pt x="88" y="358"/>
                      <a:pt x="89" y="382"/>
                    </a:cubicBezTo>
                    <a:cubicBezTo>
                      <a:pt x="90" y="421"/>
                      <a:pt x="82" y="537"/>
                      <a:pt x="76" y="627"/>
                    </a:cubicBezTo>
                    <a:cubicBezTo>
                      <a:pt x="115" y="570"/>
                      <a:pt x="168" y="521"/>
                      <a:pt x="231" y="484"/>
                    </a:cubicBezTo>
                    <a:cubicBezTo>
                      <a:pt x="224" y="452"/>
                      <a:pt x="191" y="303"/>
                      <a:pt x="175" y="262"/>
                    </a:cubicBezTo>
                    <a:cubicBezTo>
                      <a:pt x="173" y="255"/>
                      <a:pt x="170" y="249"/>
                      <a:pt x="167" y="242"/>
                    </a:cubicBezTo>
                    <a:cubicBezTo>
                      <a:pt x="152" y="263"/>
                      <a:pt x="127" y="276"/>
                      <a:pt x="99" y="276"/>
                    </a:cubicBezTo>
                    <a:cubicBezTo>
                      <a:pt x="90" y="276"/>
                      <a:pt x="82" y="275"/>
                      <a:pt x="74" y="272"/>
                    </a:cubicBezTo>
                    <a:close/>
                    <a:moveTo>
                      <a:pt x="752" y="482"/>
                    </a:moveTo>
                    <a:lnTo>
                      <a:pt x="752" y="482"/>
                    </a:lnTo>
                    <a:cubicBezTo>
                      <a:pt x="771" y="498"/>
                      <a:pt x="794" y="521"/>
                      <a:pt x="817" y="550"/>
                    </a:cubicBezTo>
                    <a:cubicBezTo>
                      <a:pt x="823" y="532"/>
                      <a:pt x="823" y="510"/>
                      <a:pt x="823" y="485"/>
                    </a:cubicBezTo>
                    <a:cubicBezTo>
                      <a:pt x="823" y="462"/>
                      <a:pt x="822" y="444"/>
                      <a:pt x="819" y="424"/>
                    </a:cubicBezTo>
                    <a:cubicBezTo>
                      <a:pt x="797" y="442"/>
                      <a:pt x="772" y="463"/>
                      <a:pt x="752" y="482"/>
                    </a:cubicBezTo>
                    <a:close/>
                    <a:moveTo>
                      <a:pt x="549" y="96"/>
                    </a:moveTo>
                    <a:lnTo>
                      <a:pt x="549" y="96"/>
                    </a:lnTo>
                    <a:cubicBezTo>
                      <a:pt x="407" y="96"/>
                      <a:pt x="290" y="256"/>
                      <a:pt x="277" y="460"/>
                    </a:cubicBezTo>
                    <a:cubicBezTo>
                      <a:pt x="325" y="438"/>
                      <a:pt x="377" y="423"/>
                      <a:pt x="433" y="416"/>
                    </a:cubicBezTo>
                    <a:cubicBezTo>
                      <a:pt x="463" y="318"/>
                      <a:pt x="522" y="258"/>
                      <a:pt x="587" y="258"/>
                    </a:cubicBezTo>
                    <a:cubicBezTo>
                      <a:pt x="610" y="258"/>
                      <a:pt x="641" y="260"/>
                      <a:pt x="669" y="281"/>
                    </a:cubicBezTo>
                    <a:cubicBezTo>
                      <a:pt x="699" y="262"/>
                      <a:pt x="728" y="245"/>
                      <a:pt x="753" y="230"/>
                    </a:cubicBezTo>
                    <a:cubicBezTo>
                      <a:pt x="701" y="144"/>
                      <a:pt x="627" y="96"/>
                      <a:pt x="549" y="96"/>
                    </a:cubicBezTo>
                    <a:close/>
                    <a:moveTo>
                      <a:pt x="587" y="302"/>
                    </a:moveTo>
                    <a:lnTo>
                      <a:pt x="587" y="302"/>
                    </a:lnTo>
                    <a:cubicBezTo>
                      <a:pt x="546" y="302"/>
                      <a:pt x="505" y="344"/>
                      <a:pt x="480" y="412"/>
                    </a:cubicBezTo>
                    <a:cubicBezTo>
                      <a:pt x="487" y="412"/>
                      <a:pt x="493" y="412"/>
                      <a:pt x="500" y="412"/>
                    </a:cubicBezTo>
                    <a:cubicBezTo>
                      <a:pt x="525" y="382"/>
                      <a:pt x="574" y="344"/>
                      <a:pt x="628" y="308"/>
                    </a:cubicBezTo>
                    <a:cubicBezTo>
                      <a:pt x="617" y="304"/>
                      <a:pt x="603" y="302"/>
                      <a:pt x="587" y="302"/>
                    </a:cubicBezTo>
                    <a:close/>
                    <a:moveTo>
                      <a:pt x="61" y="208"/>
                    </a:moveTo>
                    <a:lnTo>
                      <a:pt x="61" y="208"/>
                    </a:lnTo>
                    <a:cubicBezTo>
                      <a:pt x="68" y="222"/>
                      <a:pt x="83" y="232"/>
                      <a:pt x="99" y="232"/>
                    </a:cubicBezTo>
                    <a:cubicBezTo>
                      <a:pt x="122" y="232"/>
                      <a:pt x="141" y="213"/>
                      <a:pt x="141" y="190"/>
                    </a:cubicBezTo>
                    <a:cubicBezTo>
                      <a:pt x="141" y="187"/>
                      <a:pt x="141" y="184"/>
                      <a:pt x="141" y="181"/>
                    </a:cubicBezTo>
                    <a:cubicBezTo>
                      <a:pt x="136" y="172"/>
                      <a:pt x="133" y="166"/>
                      <a:pt x="132" y="163"/>
                    </a:cubicBezTo>
                    <a:cubicBezTo>
                      <a:pt x="124" y="153"/>
                      <a:pt x="112" y="147"/>
                      <a:pt x="99" y="147"/>
                    </a:cubicBezTo>
                    <a:cubicBezTo>
                      <a:pt x="76" y="147"/>
                      <a:pt x="58" y="165"/>
                      <a:pt x="57" y="187"/>
                    </a:cubicBezTo>
                    <a:cubicBezTo>
                      <a:pt x="58" y="191"/>
                      <a:pt x="59" y="199"/>
                      <a:pt x="61" y="208"/>
                    </a:cubicBezTo>
                    <a:close/>
                    <a:moveTo>
                      <a:pt x="286" y="147"/>
                    </a:moveTo>
                    <a:lnTo>
                      <a:pt x="286" y="147"/>
                    </a:lnTo>
                    <a:lnTo>
                      <a:pt x="309" y="206"/>
                    </a:lnTo>
                    <a:cubicBezTo>
                      <a:pt x="334" y="166"/>
                      <a:pt x="364" y="132"/>
                      <a:pt x="398" y="106"/>
                    </a:cubicBezTo>
                    <a:lnTo>
                      <a:pt x="352" y="83"/>
                    </a:lnTo>
                    <a:cubicBezTo>
                      <a:pt x="348" y="117"/>
                      <a:pt x="320" y="144"/>
                      <a:pt x="286" y="147"/>
                    </a:cubicBezTo>
                    <a:close/>
                    <a:moveTo>
                      <a:pt x="279" y="44"/>
                    </a:moveTo>
                    <a:lnTo>
                      <a:pt x="279" y="44"/>
                    </a:lnTo>
                    <a:cubicBezTo>
                      <a:pt x="263" y="44"/>
                      <a:pt x="250" y="57"/>
                      <a:pt x="250" y="74"/>
                    </a:cubicBezTo>
                    <a:cubicBezTo>
                      <a:pt x="250" y="90"/>
                      <a:pt x="263" y="103"/>
                      <a:pt x="279" y="103"/>
                    </a:cubicBezTo>
                    <a:cubicBezTo>
                      <a:pt x="295" y="103"/>
                      <a:pt x="309" y="90"/>
                      <a:pt x="309" y="74"/>
                    </a:cubicBezTo>
                    <a:cubicBezTo>
                      <a:pt x="309" y="57"/>
                      <a:pt x="295" y="44"/>
                      <a:pt x="279" y="44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132" name="Gruppieren 131">
              <a:extLst>
                <a:ext uri="{FF2B5EF4-FFF2-40B4-BE49-F238E27FC236}">
                  <a16:creationId xmlns:a16="http://schemas.microsoft.com/office/drawing/2014/main" id="{7CCF95F5-78B1-410D-943E-2880AD5BED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18798" y="2141462"/>
              <a:ext cx="360000" cy="360000"/>
              <a:chOff x="10348293" y="2755361"/>
              <a:chExt cx="360000" cy="360000"/>
            </a:xfrm>
          </p:grpSpPr>
          <p:sp>
            <p:nvSpPr>
              <p:cNvPr id="133" name="Freihandform 3966">
                <a:extLst>
                  <a:ext uri="{FF2B5EF4-FFF2-40B4-BE49-F238E27FC236}">
                    <a16:creationId xmlns:a16="http://schemas.microsoft.com/office/drawing/2014/main" id="{BDB09ACE-F3E0-4680-A974-CF67208DEDBF}"/>
                  </a:ext>
                </a:extLst>
              </p:cNvPr>
              <p:cNvSpPr/>
              <p:nvPr/>
            </p:nvSpPr>
            <p:spPr>
              <a:xfrm>
                <a:off x="10348293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134" name="Gruppieren 133">
                <a:extLst>
                  <a:ext uri="{FF2B5EF4-FFF2-40B4-BE49-F238E27FC236}">
                    <a16:creationId xmlns:a16="http://schemas.microsoft.com/office/drawing/2014/main" id="{13E53384-F12D-4059-87E6-DB3B9D0C7001}"/>
                  </a:ext>
                </a:extLst>
              </p:cNvPr>
              <p:cNvGrpSpPr/>
              <p:nvPr/>
            </p:nvGrpSpPr>
            <p:grpSpPr>
              <a:xfrm>
                <a:off x="10417818" y="2847311"/>
                <a:ext cx="244436" cy="186166"/>
                <a:chOff x="8399769" y="2786119"/>
                <a:chExt cx="244436" cy="186166"/>
              </a:xfrm>
            </p:grpSpPr>
            <p:sp>
              <p:nvSpPr>
                <p:cNvPr id="135" name="Freeform 21">
                  <a:extLst>
                    <a:ext uri="{FF2B5EF4-FFF2-40B4-BE49-F238E27FC236}">
                      <a16:creationId xmlns:a16="http://schemas.microsoft.com/office/drawing/2014/main" id="{A78EEDAF-CF19-4691-B726-FBC0A40F624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399769" y="2786119"/>
                  <a:ext cx="244436" cy="186166"/>
                </a:xfrm>
                <a:custGeom>
                  <a:avLst/>
                  <a:gdLst>
                    <a:gd name="T0" fmla="*/ 165 w 1556"/>
                    <a:gd name="T1" fmla="*/ 1146 h 1146"/>
                    <a:gd name="T2" fmla="*/ 165 w 1556"/>
                    <a:gd name="T3" fmla="*/ 1146 h 1146"/>
                    <a:gd name="T4" fmla="*/ 80 w 1556"/>
                    <a:gd name="T5" fmla="*/ 1121 h 1146"/>
                    <a:gd name="T6" fmla="*/ 11 w 1556"/>
                    <a:gd name="T7" fmla="*/ 995 h 1146"/>
                    <a:gd name="T8" fmla="*/ 2 w 1556"/>
                    <a:gd name="T9" fmla="*/ 335 h 1146"/>
                    <a:gd name="T10" fmla="*/ 111 w 1556"/>
                    <a:gd name="T11" fmla="*/ 89 h 1146"/>
                    <a:gd name="T12" fmla="*/ 368 w 1556"/>
                    <a:gd name="T13" fmla="*/ 13 h 1146"/>
                    <a:gd name="T14" fmla="*/ 1388 w 1556"/>
                    <a:gd name="T15" fmla="*/ 97 h 1146"/>
                    <a:gd name="T16" fmla="*/ 1528 w 1556"/>
                    <a:gd name="T17" fmla="*/ 173 h 1146"/>
                    <a:gd name="T18" fmla="*/ 1523 w 1556"/>
                    <a:gd name="T19" fmla="*/ 332 h 1146"/>
                    <a:gd name="T20" fmla="*/ 825 w 1556"/>
                    <a:gd name="T21" fmla="*/ 823 h 1146"/>
                    <a:gd name="T22" fmla="*/ 224 w 1556"/>
                    <a:gd name="T23" fmla="*/ 1135 h 1146"/>
                    <a:gd name="T24" fmla="*/ 165 w 1556"/>
                    <a:gd name="T25" fmla="*/ 1146 h 1146"/>
                    <a:gd name="T26" fmla="*/ 321 w 1556"/>
                    <a:gd name="T27" fmla="*/ 54 h 1146"/>
                    <a:gd name="T28" fmla="*/ 321 w 1556"/>
                    <a:gd name="T29" fmla="*/ 54 h 1146"/>
                    <a:gd name="T30" fmla="*/ 140 w 1556"/>
                    <a:gd name="T31" fmla="*/ 122 h 1146"/>
                    <a:gd name="T32" fmla="*/ 46 w 1556"/>
                    <a:gd name="T33" fmla="*/ 334 h 1146"/>
                    <a:gd name="T34" fmla="*/ 55 w 1556"/>
                    <a:gd name="T35" fmla="*/ 995 h 1146"/>
                    <a:gd name="T36" fmla="*/ 105 w 1556"/>
                    <a:gd name="T37" fmla="*/ 1085 h 1146"/>
                    <a:gd name="T38" fmla="*/ 207 w 1556"/>
                    <a:gd name="T39" fmla="*/ 1094 h 1146"/>
                    <a:gd name="T40" fmla="*/ 804 w 1556"/>
                    <a:gd name="T41" fmla="*/ 784 h 1146"/>
                    <a:gd name="T42" fmla="*/ 810 w 1556"/>
                    <a:gd name="T43" fmla="*/ 781 h 1146"/>
                    <a:gd name="T44" fmla="*/ 1486 w 1556"/>
                    <a:gd name="T45" fmla="*/ 308 h 1146"/>
                    <a:gd name="T46" fmla="*/ 1489 w 1556"/>
                    <a:gd name="T47" fmla="*/ 195 h 1146"/>
                    <a:gd name="T48" fmla="*/ 1390 w 1556"/>
                    <a:gd name="T49" fmla="*/ 141 h 1146"/>
                    <a:gd name="T50" fmla="*/ 362 w 1556"/>
                    <a:gd name="T51" fmla="*/ 57 h 1146"/>
                    <a:gd name="T52" fmla="*/ 321 w 1556"/>
                    <a:gd name="T53" fmla="*/ 54 h 1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56" h="1146">
                      <a:moveTo>
                        <a:pt x="165" y="1146"/>
                      </a:moveTo>
                      <a:lnTo>
                        <a:pt x="165" y="1146"/>
                      </a:lnTo>
                      <a:cubicBezTo>
                        <a:pt x="135" y="1146"/>
                        <a:pt x="106" y="1138"/>
                        <a:pt x="80" y="1121"/>
                      </a:cubicBezTo>
                      <a:cubicBezTo>
                        <a:pt x="38" y="1093"/>
                        <a:pt x="12" y="1046"/>
                        <a:pt x="11" y="995"/>
                      </a:cubicBezTo>
                      <a:lnTo>
                        <a:pt x="2" y="335"/>
                      </a:lnTo>
                      <a:cubicBezTo>
                        <a:pt x="0" y="241"/>
                        <a:pt x="40" y="151"/>
                        <a:pt x="111" y="89"/>
                      </a:cubicBezTo>
                      <a:cubicBezTo>
                        <a:pt x="181" y="27"/>
                        <a:pt x="275" y="0"/>
                        <a:pt x="368" y="13"/>
                      </a:cubicBezTo>
                      <a:cubicBezTo>
                        <a:pt x="665" y="57"/>
                        <a:pt x="1095" y="113"/>
                        <a:pt x="1388" y="97"/>
                      </a:cubicBezTo>
                      <a:cubicBezTo>
                        <a:pt x="1445" y="94"/>
                        <a:pt x="1499" y="123"/>
                        <a:pt x="1528" y="173"/>
                      </a:cubicBezTo>
                      <a:cubicBezTo>
                        <a:pt x="1556" y="223"/>
                        <a:pt x="1555" y="284"/>
                        <a:pt x="1523" y="332"/>
                      </a:cubicBezTo>
                      <a:cubicBezTo>
                        <a:pt x="1409" y="506"/>
                        <a:pt x="1195" y="731"/>
                        <a:pt x="825" y="823"/>
                      </a:cubicBezTo>
                      <a:cubicBezTo>
                        <a:pt x="606" y="965"/>
                        <a:pt x="377" y="1071"/>
                        <a:pt x="224" y="1135"/>
                      </a:cubicBezTo>
                      <a:cubicBezTo>
                        <a:pt x="205" y="1143"/>
                        <a:pt x="185" y="1146"/>
                        <a:pt x="165" y="1146"/>
                      </a:cubicBezTo>
                      <a:close/>
                      <a:moveTo>
                        <a:pt x="321" y="54"/>
                      </a:moveTo>
                      <a:lnTo>
                        <a:pt x="321" y="54"/>
                      </a:lnTo>
                      <a:cubicBezTo>
                        <a:pt x="255" y="54"/>
                        <a:pt x="190" y="78"/>
                        <a:pt x="140" y="122"/>
                      </a:cubicBezTo>
                      <a:cubicBezTo>
                        <a:pt x="79" y="176"/>
                        <a:pt x="45" y="253"/>
                        <a:pt x="46" y="334"/>
                      </a:cubicBezTo>
                      <a:lnTo>
                        <a:pt x="55" y="995"/>
                      </a:lnTo>
                      <a:cubicBezTo>
                        <a:pt x="56" y="1032"/>
                        <a:pt x="74" y="1064"/>
                        <a:pt x="105" y="1085"/>
                      </a:cubicBezTo>
                      <a:cubicBezTo>
                        <a:pt x="135" y="1105"/>
                        <a:pt x="173" y="1108"/>
                        <a:pt x="207" y="1094"/>
                      </a:cubicBezTo>
                      <a:cubicBezTo>
                        <a:pt x="359" y="1031"/>
                        <a:pt x="587" y="925"/>
                        <a:pt x="804" y="784"/>
                      </a:cubicBezTo>
                      <a:cubicBezTo>
                        <a:pt x="806" y="783"/>
                        <a:pt x="808" y="782"/>
                        <a:pt x="810" y="781"/>
                      </a:cubicBezTo>
                      <a:cubicBezTo>
                        <a:pt x="1169" y="693"/>
                        <a:pt x="1376" y="475"/>
                        <a:pt x="1486" y="308"/>
                      </a:cubicBezTo>
                      <a:cubicBezTo>
                        <a:pt x="1509" y="273"/>
                        <a:pt x="1510" y="231"/>
                        <a:pt x="1489" y="195"/>
                      </a:cubicBezTo>
                      <a:cubicBezTo>
                        <a:pt x="1469" y="159"/>
                        <a:pt x="1432" y="139"/>
                        <a:pt x="1390" y="141"/>
                      </a:cubicBezTo>
                      <a:cubicBezTo>
                        <a:pt x="1093" y="157"/>
                        <a:pt x="661" y="101"/>
                        <a:pt x="362" y="57"/>
                      </a:cubicBezTo>
                      <a:cubicBezTo>
                        <a:pt x="348" y="55"/>
                        <a:pt x="335" y="54"/>
                        <a:pt x="321" y="54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  <p:sp>
              <p:nvSpPr>
                <p:cNvPr id="136" name="Freeform 22">
                  <a:extLst>
                    <a:ext uri="{FF2B5EF4-FFF2-40B4-BE49-F238E27FC236}">
                      <a16:creationId xmlns:a16="http://schemas.microsoft.com/office/drawing/2014/main" id="{D98C1173-23AE-4B9E-BEF5-85A39480B70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24027" y="2800365"/>
                  <a:ext cx="81269" cy="119794"/>
                </a:xfrm>
                <a:custGeom>
                  <a:avLst/>
                  <a:gdLst>
                    <a:gd name="T0" fmla="*/ 25 w 518"/>
                    <a:gd name="T1" fmla="*/ 737 h 737"/>
                    <a:gd name="T2" fmla="*/ 25 w 518"/>
                    <a:gd name="T3" fmla="*/ 737 h 737"/>
                    <a:gd name="T4" fmla="*/ 10 w 518"/>
                    <a:gd name="T5" fmla="*/ 732 h 737"/>
                    <a:gd name="T6" fmla="*/ 8 w 518"/>
                    <a:gd name="T7" fmla="*/ 701 h 737"/>
                    <a:gd name="T8" fmla="*/ 54 w 518"/>
                    <a:gd name="T9" fmla="*/ 590 h 737"/>
                    <a:gd name="T10" fmla="*/ 39 w 518"/>
                    <a:gd name="T11" fmla="*/ 222 h 737"/>
                    <a:gd name="T12" fmla="*/ 55 w 518"/>
                    <a:gd name="T13" fmla="*/ 196 h 737"/>
                    <a:gd name="T14" fmla="*/ 82 w 518"/>
                    <a:gd name="T15" fmla="*/ 212 h 737"/>
                    <a:gd name="T16" fmla="*/ 41 w 518"/>
                    <a:gd name="T17" fmla="*/ 729 h 737"/>
                    <a:gd name="T18" fmla="*/ 25 w 518"/>
                    <a:gd name="T19" fmla="*/ 737 h 737"/>
                    <a:gd name="T20" fmla="*/ 358 w 518"/>
                    <a:gd name="T21" fmla="*/ 481 h 737"/>
                    <a:gd name="T22" fmla="*/ 358 w 518"/>
                    <a:gd name="T23" fmla="*/ 481 h 737"/>
                    <a:gd name="T24" fmla="*/ 342 w 518"/>
                    <a:gd name="T25" fmla="*/ 474 h 737"/>
                    <a:gd name="T26" fmla="*/ 255 w 518"/>
                    <a:gd name="T27" fmla="*/ 384 h 737"/>
                    <a:gd name="T28" fmla="*/ 255 w 518"/>
                    <a:gd name="T29" fmla="*/ 354 h 737"/>
                    <a:gd name="T30" fmla="*/ 315 w 518"/>
                    <a:gd name="T31" fmla="*/ 290 h 737"/>
                    <a:gd name="T32" fmla="*/ 232 w 518"/>
                    <a:gd name="T33" fmla="*/ 208 h 737"/>
                    <a:gd name="T34" fmla="*/ 231 w 518"/>
                    <a:gd name="T35" fmla="*/ 178 h 737"/>
                    <a:gd name="T36" fmla="*/ 288 w 518"/>
                    <a:gd name="T37" fmla="*/ 111 h 737"/>
                    <a:gd name="T38" fmla="*/ 216 w 518"/>
                    <a:gd name="T39" fmla="*/ 39 h 737"/>
                    <a:gd name="T40" fmla="*/ 215 w 518"/>
                    <a:gd name="T41" fmla="*/ 8 h 737"/>
                    <a:gd name="T42" fmla="*/ 246 w 518"/>
                    <a:gd name="T43" fmla="*/ 8 h 737"/>
                    <a:gd name="T44" fmla="*/ 334 w 518"/>
                    <a:gd name="T45" fmla="*/ 94 h 737"/>
                    <a:gd name="T46" fmla="*/ 335 w 518"/>
                    <a:gd name="T47" fmla="*/ 124 h 737"/>
                    <a:gd name="T48" fmla="*/ 277 w 518"/>
                    <a:gd name="T49" fmla="*/ 192 h 737"/>
                    <a:gd name="T50" fmla="*/ 361 w 518"/>
                    <a:gd name="T51" fmla="*/ 274 h 737"/>
                    <a:gd name="T52" fmla="*/ 361 w 518"/>
                    <a:gd name="T53" fmla="*/ 305 h 737"/>
                    <a:gd name="T54" fmla="*/ 301 w 518"/>
                    <a:gd name="T55" fmla="*/ 369 h 737"/>
                    <a:gd name="T56" fmla="*/ 373 w 518"/>
                    <a:gd name="T57" fmla="*/ 444 h 737"/>
                    <a:gd name="T58" fmla="*/ 373 w 518"/>
                    <a:gd name="T59" fmla="*/ 475 h 737"/>
                    <a:gd name="T60" fmla="*/ 358 w 518"/>
                    <a:gd name="T61" fmla="*/ 481 h 737"/>
                    <a:gd name="T62" fmla="*/ 494 w 518"/>
                    <a:gd name="T63" fmla="*/ 263 h 737"/>
                    <a:gd name="T64" fmla="*/ 494 w 518"/>
                    <a:gd name="T65" fmla="*/ 263 h 737"/>
                    <a:gd name="T66" fmla="*/ 479 w 518"/>
                    <a:gd name="T67" fmla="*/ 257 h 737"/>
                    <a:gd name="T68" fmla="*/ 412 w 518"/>
                    <a:gd name="T69" fmla="*/ 193 h 737"/>
                    <a:gd name="T70" fmla="*/ 410 w 518"/>
                    <a:gd name="T71" fmla="*/ 162 h 737"/>
                    <a:gd name="T72" fmla="*/ 461 w 518"/>
                    <a:gd name="T73" fmla="*/ 105 h 737"/>
                    <a:gd name="T74" fmla="*/ 405 w 518"/>
                    <a:gd name="T75" fmla="*/ 48 h 737"/>
                    <a:gd name="T76" fmla="*/ 406 w 518"/>
                    <a:gd name="T77" fmla="*/ 17 h 737"/>
                    <a:gd name="T78" fmla="*/ 437 w 518"/>
                    <a:gd name="T79" fmla="*/ 18 h 737"/>
                    <a:gd name="T80" fmla="*/ 506 w 518"/>
                    <a:gd name="T81" fmla="*/ 88 h 737"/>
                    <a:gd name="T82" fmla="*/ 507 w 518"/>
                    <a:gd name="T83" fmla="*/ 118 h 737"/>
                    <a:gd name="T84" fmla="*/ 457 w 518"/>
                    <a:gd name="T85" fmla="*/ 176 h 737"/>
                    <a:gd name="T86" fmla="*/ 509 w 518"/>
                    <a:gd name="T87" fmla="*/ 226 h 737"/>
                    <a:gd name="T88" fmla="*/ 510 w 518"/>
                    <a:gd name="T89" fmla="*/ 257 h 737"/>
                    <a:gd name="T90" fmla="*/ 494 w 518"/>
                    <a:gd name="T91" fmla="*/ 263 h 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518" h="737">
                      <a:moveTo>
                        <a:pt x="25" y="737"/>
                      </a:moveTo>
                      <a:lnTo>
                        <a:pt x="25" y="737"/>
                      </a:lnTo>
                      <a:cubicBezTo>
                        <a:pt x="20" y="737"/>
                        <a:pt x="15" y="735"/>
                        <a:pt x="10" y="732"/>
                      </a:cubicBezTo>
                      <a:cubicBezTo>
                        <a:pt x="1" y="724"/>
                        <a:pt x="0" y="710"/>
                        <a:pt x="8" y="701"/>
                      </a:cubicBezTo>
                      <a:cubicBezTo>
                        <a:pt x="8" y="700"/>
                        <a:pt x="36" y="666"/>
                        <a:pt x="54" y="590"/>
                      </a:cubicBezTo>
                      <a:cubicBezTo>
                        <a:pt x="71" y="520"/>
                        <a:pt x="81" y="399"/>
                        <a:pt x="39" y="222"/>
                      </a:cubicBezTo>
                      <a:cubicBezTo>
                        <a:pt x="36" y="210"/>
                        <a:pt x="44" y="199"/>
                        <a:pt x="55" y="196"/>
                      </a:cubicBezTo>
                      <a:cubicBezTo>
                        <a:pt x="67" y="193"/>
                        <a:pt x="79" y="200"/>
                        <a:pt x="82" y="212"/>
                      </a:cubicBezTo>
                      <a:cubicBezTo>
                        <a:pt x="168" y="574"/>
                        <a:pt x="47" y="723"/>
                        <a:pt x="41" y="729"/>
                      </a:cubicBezTo>
                      <a:cubicBezTo>
                        <a:pt x="37" y="734"/>
                        <a:pt x="31" y="737"/>
                        <a:pt x="25" y="737"/>
                      </a:cubicBezTo>
                      <a:close/>
                      <a:moveTo>
                        <a:pt x="358" y="481"/>
                      </a:moveTo>
                      <a:lnTo>
                        <a:pt x="358" y="481"/>
                      </a:lnTo>
                      <a:cubicBezTo>
                        <a:pt x="352" y="481"/>
                        <a:pt x="346" y="479"/>
                        <a:pt x="342" y="474"/>
                      </a:cubicBezTo>
                      <a:lnTo>
                        <a:pt x="255" y="384"/>
                      </a:lnTo>
                      <a:cubicBezTo>
                        <a:pt x="247" y="376"/>
                        <a:pt x="247" y="362"/>
                        <a:pt x="255" y="354"/>
                      </a:cubicBezTo>
                      <a:lnTo>
                        <a:pt x="315" y="290"/>
                      </a:lnTo>
                      <a:lnTo>
                        <a:pt x="232" y="208"/>
                      </a:lnTo>
                      <a:cubicBezTo>
                        <a:pt x="224" y="200"/>
                        <a:pt x="223" y="187"/>
                        <a:pt x="231" y="178"/>
                      </a:cubicBezTo>
                      <a:lnTo>
                        <a:pt x="288" y="111"/>
                      </a:lnTo>
                      <a:lnTo>
                        <a:pt x="216" y="39"/>
                      </a:lnTo>
                      <a:cubicBezTo>
                        <a:pt x="207" y="31"/>
                        <a:pt x="207" y="17"/>
                        <a:pt x="215" y="8"/>
                      </a:cubicBezTo>
                      <a:cubicBezTo>
                        <a:pt x="224" y="0"/>
                        <a:pt x="238" y="0"/>
                        <a:pt x="246" y="8"/>
                      </a:cubicBezTo>
                      <a:lnTo>
                        <a:pt x="334" y="94"/>
                      </a:lnTo>
                      <a:cubicBezTo>
                        <a:pt x="342" y="103"/>
                        <a:pt x="343" y="116"/>
                        <a:pt x="335" y="124"/>
                      </a:cubicBezTo>
                      <a:lnTo>
                        <a:pt x="277" y="192"/>
                      </a:lnTo>
                      <a:lnTo>
                        <a:pt x="361" y="274"/>
                      </a:lnTo>
                      <a:cubicBezTo>
                        <a:pt x="369" y="283"/>
                        <a:pt x="370" y="296"/>
                        <a:pt x="361" y="305"/>
                      </a:cubicBezTo>
                      <a:lnTo>
                        <a:pt x="301" y="369"/>
                      </a:lnTo>
                      <a:lnTo>
                        <a:pt x="373" y="444"/>
                      </a:lnTo>
                      <a:cubicBezTo>
                        <a:pt x="382" y="453"/>
                        <a:pt x="382" y="467"/>
                        <a:pt x="373" y="475"/>
                      </a:cubicBezTo>
                      <a:cubicBezTo>
                        <a:pt x="369" y="479"/>
                        <a:pt x="363" y="481"/>
                        <a:pt x="358" y="481"/>
                      </a:cubicBezTo>
                      <a:close/>
                      <a:moveTo>
                        <a:pt x="494" y="263"/>
                      </a:moveTo>
                      <a:lnTo>
                        <a:pt x="494" y="263"/>
                      </a:lnTo>
                      <a:cubicBezTo>
                        <a:pt x="489" y="263"/>
                        <a:pt x="483" y="261"/>
                        <a:pt x="479" y="257"/>
                      </a:cubicBezTo>
                      <a:lnTo>
                        <a:pt x="412" y="193"/>
                      </a:lnTo>
                      <a:cubicBezTo>
                        <a:pt x="403" y="185"/>
                        <a:pt x="403" y="171"/>
                        <a:pt x="410" y="162"/>
                      </a:cubicBezTo>
                      <a:lnTo>
                        <a:pt x="461" y="105"/>
                      </a:lnTo>
                      <a:lnTo>
                        <a:pt x="405" y="48"/>
                      </a:lnTo>
                      <a:cubicBezTo>
                        <a:pt x="397" y="40"/>
                        <a:pt x="397" y="26"/>
                        <a:pt x="406" y="17"/>
                      </a:cubicBezTo>
                      <a:cubicBezTo>
                        <a:pt x="414" y="9"/>
                        <a:pt x="428" y="9"/>
                        <a:pt x="437" y="18"/>
                      </a:cubicBezTo>
                      <a:lnTo>
                        <a:pt x="506" y="88"/>
                      </a:lnTo>
                      <a:cubicBezTo>
                        <a:pt x="515" y="97"/>
                        <a:pt x="515" y="110"/>
                        <a:pt x="507" y="118"/>
                      </a:cubicBezTo>
                      <a:lnTo>
                        <a:pt x="457" y="176"/>
                      </a:lnTo>
                      <a:lnTo>
                        <a:pt x="509" y="226"/>
                      </a:lnTo>
                      <a:cubicBezTo>
                        <a:pt x="518" y="234"/>
                        <a:pt x="518" y="248"/>
                        <a:pt x="510" y="257"/>
                      </a:cubicBezTo>
                      <a:cubicBezTo>
                        <a:pt x="506" y="261"/>
                        <a:pt x="500" y="263"/>
                        <a:pt x="494" y="263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</p:grpSp>
        <p:grpSp>
          <p:nvGrpSpPr>
            <p:cNvPr id="137" name="Gruppieren 136">
              <a:extLst>
                <a:ext uri="{FF2B5EF4-FFF2-40B4-BE49-F238E27FC236}">
                  <a16:creationId xmlns:a16="http://schemas.microsoft.com/office/drawing/2014/main" id="{CB3D4818-066F-42A4-8821-960AF909CD5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09171" y="2146495"/>
              <a:ext cx="360000" cy="360000"/>
              <a:chOff x="9912607" y="2755361"/>
              <a:chExt cx="360000" cy="360000"/>
            </a:xfrm>
          </p:grpSpPr>
          <p:sp>
            <p:nvSpPr>
              <p:cNvPr id="138" name="Freihandform 3966">
                <a:extLst>
                  <a:ext uri="{FF2B5EF4-FFF2-40B4-BE49-F238E27FC236}">
                    <a16:creationId xmlns:a16="http://schemas.microsoft.com/office/drawing/2014/main" id="{F34FD2AD-2A56-4ED0-BAE4-3BBEBBFD4E39}"/>
                  </a:ext>
                </a:extLst>
              </p:cNvPr>
              <p:cNvSpPr/>
              <p:nvPr/>
            </p:nvSpPr>
            <p:spPr>
              <a:xfrm>
                <a:off x="9912607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39" name="Freeform 23">
                <a:extLst>
                  <a:ext uri="{FF2B5EF4-FFF2-40B4-BE49-F238E27FC236}">
                    <a16:creationId xmlns:a16="http://schemas.microsoft.com/office/drawing/2014/main" id="{A670D742-A7B0-4596-9A7A-74E7551AD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65212" y="2806840"/>
                <a:ext cx="254791" cy="226637"/>
              </a:xfrm>
              <a:custGeom>
                <a:avLst/>
                <a:gdLst>
                  <a:gd name="T0" fmla="*/ 237 w 1623"/>
                  <a:gd name="T1" fmla="*/ 1397 h 1397"/>
                  <a:gd name="T2" fmla="*/ 152 w 1623"/>
                  <a:gd name="T3" fmla="*/ 1382 h 1397"/>
                  <a:gd name="T4" fmla="*/ 164 w 1623"/>
                  <a:gd name="T5" fmla="*/ 830 h 1397"/>
                  <a:gd name="T6" fmla="*/ 531 w 1623"/>
                  <a:gd name="T7" fmla="*/ 326 h 1397"/>
                  <a:gd name="T8" fmla="*/ 653 w 1623"/>
                  <a:gd name="T9" fmla="*/ 476 h 1397"/>
                  <a:gd name="T10" fmla="*/ 677 w 1623"/>
                  <a:gd name="T11" fmla="*/ 482 h 1397"/>
                  <a:gd name="T12" fmla="*/ 726 w 1623"/>
                  <a:gd name="T13" fmla="*/ 22 h 1397"/>
                  <a:gd name="T14" fmla="*/ 770 w 1623"/>
                  <a:gd name="T15" fmla="*/ 22 h 1397"/>
                  <a:gd name="T16" fmla="*/ 704 w 1623"/>
                  <a:gd name="T17" fmla="*/ 516 h 1397"/>
                  <a:gd name="T18" fmla="*/ 656 w 1623"/>
                  <a:gd name="T19" fmla="*/ 553 h 1397"/>
                  <a:gd name="T20" fmla="*/ 626 w 1623"/>
                  <a:gd name="T21" fmla="*/ 537 h 1397"/>
                  <a:gd name="T22" fmla="*/ 572 w 1623"/>
                  <a:gd name="T23" fmla="*/ 403 h 1397"/>
                  <a:gd name="T24" fmla="*/ 461 w 1623"/>
                  <a:gd name="T25" fmla="*/ 381 h 1397"/>
                  <a:gd name="T26" fmla="*/ 327 w 1623"/>
                  <a:gd name="T27" fmla="*/ 889 h 1397"/>
                  <a:gd name="T28" fmla="*/ 324 w 1623"/>
                  <a:gd name="T29" fmla="*/ 933 h 1397"/>
                  <a:gd name="T30" fmla="*/ 115 w 1623"/>
                  <a:gd name="T31" fmla="*/ 1045 h 1397"/>
                  <a:gd name="T32" fmla="*/ 367 w 1623"/>
                  <a:gd name="T33" fmla="*/ 1150 h 1397"/>
                  <a:gd name="T34" fmla="*/ 100 w 1623"/>
                  <a:gd name="T35" fmla="*/ 1092 h 1397"/>
                  <a:gd name="T36" fmla="*/ 168 w 1623"/>
                  <a:gd name="T37" fmla="*/ 1341 h 1397"/>
                  <a:gd name="T38" fmla="*/ 448 w 1623"/>
                  <a:gd name="T39" fmla="*/ 1338 h 1397"/>
                  <a:gd name="T40" fmla="*/ 654 w 1623"/>
                  <a:gd name="T41" fmla="*/ 738 h 1397"/>
                  <a:gd name="T42" fmla="*/ 723 w 1623"/>
                  <a:gd name="T43" fmla="*/ 580 h 1397"/>
                  <a:gd name="T44" fmla="*/ 900 w 1623"/>
                  <a:gd name="T45" fmla="*/ 580 h 1397"/>
                  <a:gd name="T46" fmla="*/ 969 w 1623"/>
                  <a:gd name="T47" fmla="*/ 739 h 1397"/>
                  <a:gd name="T48" fmla="*/ 1175 w 1623"/>
                  <a:gd name="T49" fmla="*/ 1338 h 1397"/>
                  <a:gd name="T50" fmla="*/ 1389 w 1623"/>
                  <a:gd name="T51" fmla="*/ 1353 h 1397"/>
                  <a:gd name="T52" fmla="*/ 1529 w 1623"/>
                  <a:gd name="T53" fmla="*/ 1262 h 1397"/>
                  <a:gd name="T54" fmla="*/ 1278 w 1623"/>
                  <a:gd name="T55" fmla="*/ 1172 h 1397"/>
                  <a:gd name="T56" fmla="*/ 1278 w 1623"/>
                  <a:gd name="T57" fmla="*/ 1128 h 1397"/>
                  <a:gd name="T58" fmla="*/ 1435 w 1623"/>
                  <a:gd name="T59" fmla="*/ 879 h 1397"/>
                  <a:gd name="T60" fmla="*/ 1275 w 1623"/>
                  <a:gd name="T61" fmla="*/ 912 h 1397"/>
                  <a:gd name="T62" fmla="*/ 1415 w 1623"/>
                  <a:gd name="T63" fmla="*/ 837 h 1397"/>
                  <a:gd name="T64" fmla="*/ 1101 w 1623"/>
                  <a:gd name="T65" fmla="*/ 369 h 1397"/>
                  <a:gd name="T66" fmla="*/ 1011 w 1623"/>
                  <a:gd name="T67" fmla="*/ 490 h 1397"/>
                  <a:gd name="T68" fmla="*/ 994 w 1623"/>
                  <a:gd name="T69" fmla="*/ 544 h 1397"/>
                  <a:gd name="T70" fmla="*/ 961 w 1623"/>
                  <a:gd name="T71" fmla="*/ 550 h 1397"/>
                  <a:gd name="T72" fmla="*/ 853 w 1623"/>
                  <a:gd name="T73" fmla="*/ 355 h 1397"/>
                  <a:gd name="T74" fmla="*/ 875 w 1623"/>
                  <a:gd name="T75" fmla="*/ 0 h 1397"/>
                  <a:gd name="T76" fmla="*/ 897 w 1623"/>
                  <a:gd name="T77" fmla="*/ 355 h 1397"/>
                  <a:gd name="T78" fmla="*/ 963 w 1623"/>
                  <a:gd name="T79" fmla="*/ 495 h 1397"/>
                  <a:gd name="T80" fmla="*/ 1013 w 1623"/>
                  <a:gd name="T81" fmla="*/ 380 h 1397"/>
                  <a:gd name="T82" fmla="*/ 1187 w 1623"/>
                  <a:gd name="T83" fmla="*/ 344 h 1397"/>
                  <a:gd name="T84" fmla="*/ 1570 w 1623"/>
                  <a:gd name="T85" fmla="*/ 1276 h 1397"/>
                  <a:gd name="T86" fmla="*/ 1389 w 1623"/>
                  <a:gd name="T87" fmla="*/ 1397 h 1397"/>
                  <a:gd name="T88" fmla="*/ 983 w 1623"/>
                  <a:gd name="T89" fmla="*/ 1198 h 1397"/>
                  <a:gd name="T90" fmla="*/ 925 w 1623"/>
                  <a:gd name="T91" fmla="*/ 727 h 1397"/>
                  <a:gd name="T92" fmla="*/ 811 w 1623"/>
                  <a:gd name="T93" fmla="*/ 593 h 1397"/>
                  <a:gd name="T94" fmla="*/ 698 w 1623"/>
                  <a:gd name="T95" fmla="*/ 727 h 1397"/>
                  <a:gd name="T96" fmla="*/ 639 w 1623"/>
                  <a:gd name="T97" fmla="*/ 1198 h 1397"/>
                  <a:gd name="T98" fmla="*/ 237 w 1623"/>
                  <a:gd name="T99" fmla="*/ 1397 h 1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623" h="1397">
                    <a:moveTo>
                      <a:pt x="237" y="1397"/>
                    </a:moveTo>
                    <a:lnTo>
                      <a:pt x="237" y="1397"/>
                    </a:lnTo>
                    <a:lnTo>
                      <a:pt x="234" y="1397"/>
                    </a:lnTo>
                    <a:cubicBezTo>
                      <a:pt x="204" y="1397"/>
                      <a:pt x="176" y="1392"/>
                      <a:pt x="152" y="1382"/>
                    </a:cubicBezTo>
                    <a:cubicBezTo>
                      <a:pt x="102" y="1361"/>
                      <a:pt x="69" y="1326"/>
                      <a:pt x="52" y="1276"/>
                    </a:cubicBezTo>
                    <a:cubicBezTo>
                      <a:pt x="0" y="1117"/>
                      <a:pt x="146" y="861"/>
                      <a:pt x="164" y="830"/>
                    </a:cubicBezTo>
                    <a:cubicBezTo>
                      <a:pt x="253" y="522"/>
                      <a:pt x="361" y="396"/>
                      <a:pt x="436" y="344"/>
                    </a:cubicBezTo>
                    <a:cubicBezTo>
                      <a:pt x="463" y="326"/>
                      <a:pt x="498" y="319"/>
                      <a:pt x="531" y="326"/>
                    </a:cubicBezTo>
                    <a:cubicBezTo>
                      <a:pt x="564" y="332"/>
                      <a:pt x="592" y="352"/>
                      <a:pt x="609" y="380"/>
                    </a:cubicBezTo>
                    <a:cubicBezTo>
                      <a:pt x="625" y="405"/>
                      <a:pt x="640" y="437"/>
                      <a:pt x="653" y="476"/>
                    </a:cubicBezTo>
                    <a:cubicBezTo>
                      <a:pt x="656" y="482"/>
                      <a:pt x="658" y="489"/>
                      <a:pt x="660" y="495"/>
                    </a:cubicBezTo>
                    <a:lnTo>
                      <a:pt x="677" y="482"/>
                    </a:lnTo>
                    <a:cubicBezTo>
                      <a:pt x="710" y="456"/>
                      <a:pt x="726" y="414"/>
                      <a:pt x="726" y="355"/>
                    </a:cubicBezTo>
                    <a:lnTo>
                      <a:pt x="726" y="22"/>
                    </a:lnTo>
                    <a:cubicBezTo>
                      <a:pt x="726" y="9"/>
                      <a:pt x="736" y="0"/>
                      <a:pt x="748" y="0"/>
                    </a:cubicBezTo>
                    <a:cubicBezTo>
                      <a:pt x="760" y="0"/>
                      <a:pt x="770" y="9"/>
                      <a:pt x="770" y="22"/>
                    </a:cubicBezTo>
                    <a:lnTo>
                      <a:pt x="770" y="355"/>
                    </a:lnTo>
                    <a:cubicBezTo>
                      <a:pt x="770" y="428"/>
                      <a:pt x="748" y="481"/>
                      <a:pt x="704" y="516"/>
                    </a:cubicBezTo>
                    <a:lnTo>
                      <a:pt x="663" y="549"/>
                    </a:lnTo>
                    <a:cubicBezTo>
                      <a:pt x="661" y="551"/>
                      <a:pt x="659" y="552"/>
                      <a:pt x="656" y="553"/>
                    </a:cubicBezTo>
                    <a:cubicBezTo>
                      <a:pt x="646" y="557"/>
                      <a:pt x="635" y="554"/>
                      <a:pt x="629" y="544"/>
                    </a:cubicBezTo>
                    <a:cubicBezTo>
                      <a:pt x="628" y="542"/>
                      <a:pt x="627" y="539"/>
                      <a:pt x="626" y="537"/>
                    </a:cubicBezTo>
                    <a:cubicBezTo>
                      <a:pt x="622" y="521"/>
                      <a:pt x="617" y="505"/>
                      <a:pt x="612" y="490"/>
                    </a:cubicBezTo>
                    <a:cubicBezTo>
                      <a:pt x="599" y="455"/>
                      <a:pt x="586" y="425"/>
                      <a:pt x="572" y="403"/>
                    </a:cubicBezTo>
                    <a:cubicBezTo>
                      <a:pt x="561" y="385"/>
                      <a:pt x="543" y="373"/>
                      <a:pt x="522" y="369"/>
                    </a:cubicBezTo>
                    <a:cubicBezTo>
                      <a:pt x="501" y="364"/>
                      <a:pt x="478" y="369"/>
                      <a:pt x="461" y="381"/>
                    </a:cubicBezTo>
                    <a:cubicBezTo>
                      <a:pt x="404" y="419"/>
                      <a:pt x="297" y="530"/>
                      <a:pt x="208" y="837"/>
                    </a:cubicBezTo>
                    <a:cubicBezTo>
                      <a:pt x="217" y="847"/>
                      <a:pt x="253" y="885"/>
                      <a:pt x="327" y="889"/>
                    </a:cubicBezTo>
                    <a:cubicBezTo>
                      <a:pt x="339" y="890"/>
                      <a:pt x="348" y="900"/>
                      <a:pt x="347" y="912"/>
                    </a:cubicBezTo>
                    <a:cubicBezTo>
                      <a:pt x="347" y="924"/>
                      <a:pt x="336" y="934"/>
                      <a:pt x="324" y="933"/>
                    </a:cubicBezTo>
                    <a:cubicBezTo>
                      <a:pt x="254" y="929"/>
                      <a:pt x="210" y="899"/>
                      <a:pt x="188" y="879"/>
                    </a:cubicBezTo>
                    <a:cubicBezTo>
                      <a:pt x="169" y="914"/>
                      <a:pt x="138" y="976"/>
                      <a:pt x="115" y="1045"/>
                    </a:cubicBezTo>
                    <a:cubicBezTo>
                      <a:pt x="135" y="1067"/>
                      <a:pt x="204" y="1128"/>
                      <a:pt x="345" y="1128"/>
                    </a:cubicBezTo>
                    <a:cubicBezTo>
                      <a:pt x="357" y="1128"/>
                      <a:pt x="367" y="1138"/>
                      <a:pt x="367" y="1150"/>
                    </a:cubicBezTo>
                    <a:cubicBezTo>
                      <a:pt x="367" y="1162"/>
                      <a:pt x="357" y="1172"/>
                      <a:pt x="345" y="1172"/>
                    </a:cubicBezTo>
                    <a:cubicBezTo>
                      <a:pt x="215" y="1172"/>
                      <a:pt x="138" y="1125"/>
                      <a:pt x="100" y="1092"/>
                    </a:cubicBezTo>
                    <a:cubicBezTo>
                      <a:pt x="85" y="1152"/>
                      <a:pt x="78" y="1214"/>
                      <a:pt x="94" y="1262"/>
                    </a:cubicBezTo>
                    <a:cubicBezTo>
                      <a:pt x="106" y="1300"/>
                      <a:pt x="131" y="1325"/>
                      <a:pt x="168" y="1341"/>
                    </a:cubicBezTo>
                    <a:cubicBezTo>
                      <a:pt x="188" y="1349"/>
                      <a:pt x="210" y="1353"/>
                      <a:pt x="234" y="1353"/>
                    </a:cubicBezTo>
                    <a:cubicBezTo>
                      <a:pt x="286" y="1354"/>
                      <a:pt x="340" y="1349"/>
                      <a:pt x="448" y="1338"/>
                    </a:cubicBezTo>
                    <a:cubicBezTo>
                      <a:pt x="524" y="1330"/>
                      <a:pt x="581" y="1256"/>
                      <a:pt x="597" y="1188"/>
                    </a:cubicBezTo>
                    <a:cubicBezTo>
                      <a:pt x="628" y="1052"/>
                      <a:pt x="657" y="904"/>
                      <a:pt x="654" y="738"/>
                    </a:cubicBezTo>
                    <a:cubicBezTo>
                      <a:pt x="654" y="735"/>
                      <a:pt x="654" y="732"/>
                      <a:pt x="654" y="729"/>
                    </a:cubicBezTo>
                    <a:cubicBezTo>
                      <a:pt x="651" y="671"/>
                      <a:pt x="677" y="615"/>
                      <a:pt x="723" y="580"/>
                    </a:cubicBezTo>
                    <a:cubicBezTo>
                      <a:pt x="748" y="560"/>
                      <a:pt x="779" y="549"/>
                      <a:pt x="811" y="549"/>
                    </a:cubicBezTo>
                    <a:cubicBezTo>
                      <a:pt x="843" y="549"/>
                      <a:pt x="875" y="560"/>
                      <a:pt x="900" y="580"/>
                    </a:cubicBezTo>
                    <a:cubicBezTo>
                      <a:pt x="946" y="615"/>
                      <a:pt x="971" y="671"/>
                      <a:pt x="969" y="729"/>
                    </a:cubicBezTo>
                    <a:cubicBezTo>
                      <a:pt x="969" y="732"/>
                      <a:pt x="969" y="736"/>
                      <a:pt x="969" y="739"/>
                    </a:cubicBezTo>
                    <a:cubicBezTo>
                      <a:pt x="966" y="904"/>
                      <a:pt x="995" y="1052"/>
                      <a:pt x="1026" y="1188"/>
                    </a:cubicBezTo>
                    <a:cubicBezTo>
                      <a:pt x="1042" y="1256"/>
                      <a:pt x="1098" y="1330"/>
                      <a:pt x="1175" y="1338"/>
                    </a:cubicBezTo>
                    <a:cubicBezTo>
                      <a:pt x="1280" y="1349"/>
                      <a:pt x="1334" y="1353"/>
                      <a:pt x="1386" y="1353"/>
                    </a:cubicBezTo>
                    <a:cubicBezTo>
                      <a:pt x="1387" y="1353"/>
                      <a:pt x="1388" y="1353"/>
                      <a:pt x="1389" y="1353"/>
                    </a:cubicBezTo>
                    <a:cubicBezTo>
                      <a:pt x="1413" y="1353"/>
                      <a:pt x="1435" y="1349"/>
                      <a:pt x="1454" y="1341"/>
                    </a:cubicBezTo>
                    <a:cubicBezTo>
                      <a:pt x="1492" y="1325"/>
                      <a:pt x="1516" y="1300"/>
                      <a:pt x="1529" y="1262"/>
                    </a:cubicBezTo>
                    <a:cubicBezTo>
                      <a:pt x="1545" y="1214"/>
                      <a:pt x="1538" y="1152"/>
                      <a:pt x="1522" y="1092"/>
                    </a:cubicBezTo>
                    <a:cubicBezTo>
                      <a:pt x="1485" y="1125"/>
                      <a:pt x="1408" y="1172"/>
                      <a:pt x="1278" y="1172"/>
                    </a:cubicBezTo>
                    <a:cubicBezTo>
                      <a:pt x="1266" y="1172"/>
                      <a:pt x="1256" y="1162"/>
                      <a:pt x="1256" y="1150"/>
                    </a:cubicBezTo>
                    <a:cubicBezTo>
                      <a:pt x="1256" y="1138"/>
                      <a:pt x="1266" y="1128"/>
                      <a:pt x="1278" y="1128"/>
                    </a:cubicBezTo>
                    <a:cubicBezTo>
                      <a:pt x="1419" y="1128"/>
                      <a:pt x="1488" y="1067"/>
                      <a:pt x="1508" y="1045"/>
                    </a:cubicBezTo>
                    <a:cubicBezTo>
                      <a:pt x="1485" y="976"/>
                      <a:pt x="1454" y="914"/>
                      <a:pt x="1435" y="879"/>
                    </a:cubicBezTo>
                    <a:cubicBezTo>
                      <a:pt x="1413" y="899"/>
                      <a:pt x="1369" y="929"/>
                      <a:pt x="1299" y="933"/>
                    </a:cubicBezTo>
                    <a:cubicBezTo>
                      <a:pt x="1286" y="934"/>
                      <a:pt x="1276" y="924"/>
                      <a:pt x="1275" y="912"/>
                    </a:cubicBezTo>
                    <a:cubicBezTo>
                      <a:pt x="1275" y="900"/>
                      <a:pt x="1284" y="890"/>
                      <a:pt x="1296" y="889"/>
                    </a:cubicBezTo>
                    <a:cubicBezTo>
                      <a:pt x="1370" y="885"/>
                      <a:pt x="1406" y="847"/>
                      <a:pt x="1415" y="837"/>
                    </a:cubicBezTo>
                    <a:cubicBezTo>
                      <a:pt x="1326" y="530"/>
                      <a:pt x="1218" y="419"/>
                      <a:pt x="1162" y="381"/>
                    </a:cubicBezTo>
                    <a:cubicBezTo>
                      <a:pt x="1144" y="369"/>
                      <a:pt x="1122" y="364"/>
                      <a:pt x="1101" y="369"/>
                    </a:cubicBezTo>
                    <a:cubicBezTo>
                      <a:pt x="1080" y="373"/>
                      <a:pt x="1062" y="385"/>
                      <a:pt x="1051" y="403"/>
                    </a:cubicBezTo>
                    <a:cubicBezTo>
                      <a:pt x="1037" y="425"/>
                      <a:pt x="1023" y="455"/>
                      <a:pt x="1011" y="490"/>
                    </a:cubicBezTo>
                    <a:cubicBezTo>
                      <a:pt x="1006" y="505"/>
                      <a:pt x="1001" y="521"/>
                      <a:pt x="997" y="536"/>
                    </a:cubicBezTo>
                    <a:cubicBezTo>
                      <a:pt x="996" y="539"/>
                      <a:pt x="995" y="542"/>
                      <a:pt x="994" y="544"/>
                    </a:cubicBezTo>
                    <a:cubicBezTo>
                      <a:pt x="988" y="554"/>
                      <a:pt x="977" y="558"/>
                      <a:pt x="967" y="553"/>
                    </a:cubicBezTo>
                    <a:cubicBezTo>
                      <a:pt x="964" y="553"/>
                      <a:pt x="962" y="551"/>
                      <a:pt x="961" y="550"/>
                    </a:cubicBezTo>
                    <a:lnTo>
                      <a:pt x="918" y="516"/>
                    </a:lnTo>
                    <a:cubicBezTo>
                      <a:pt x="874" y="481"/>
                      <a:pt x="853" y="428"/>
                      <a:pt x="853" y="355"/>
                    </a:cubicBezTo>
                    <a:lnTo>
                      <a:pt x="853" y="22"/>
                    </a:lnTo>
                    <a:cubicBezTo>
                      <a:pt x="853" y="9"/>
                      <a:pt x="863" y="0"/>
                      <a:pt x="875" y="0"/>
                    </a:cubicBezTo>
                    <a:cubicBezTo>
                      <a:pt x="887" y="0"/>
                      <a:pt x="897" y="9"/>
                      <a:pt x="897" y="22"/>
                    </a:cubicBezTo>
                    <a:lnTo>
                      <a:pt x="897" y="355"/>
                    </a:lnTo>
                    <a:cubicBezTo>
                      <a:pt x="897" y="414"/>
                      <a:pt x="913" y="456"/>
                      <a:pt x="946" y="482"/>
                    </a:cubicBezTo>
                    <a:lnTo>
                      <a:pt x="963" y="495"/>
                    </a:lnTo>
                    <a:cubicBezTo>
                      <a:pt x="965" y="489"/>
                      <a:pt x="967" y="482"/>
                      <a:pt x="969" y="476"/>
                    </a:cubicBezTo>
                    <a:cubicBezTo>
                      <a:pt x="983" y="437"/>
                      <a:pt x="998" y="405"/>
                      <a:pt x="1013" y="380"/>
                    </a:cubicBezTo>
                    <a:cubicBezTo>
                      <a:pt x="1031" y="352"/>
                      <a:pt x="1059" y="332"/>
                      <a:pt x="1092" y="326"/>
                    </a:cubicBezTo>
                    <a:cubicBezTo>
                      <a:pt x="1125" y="319"/>
                      <a:pt x="1160" y="326"/>
                      <a:pt x="1187" y="344"/>
                    </a:cubicBezTo>
                    <a:cubicBezTo>
                      <a:pt x="1262" y="396"/>
                      <a:pt x="1370" y="522"/>
                      <a:pt x="1459" y="830"/>
                    </a:cubicBezTo>
                    <a:cubicBezTo>
                      <a:pt x="1476" y="861"/>
                      <a:pt x="1623" y="1117"/>
                      <a:pt x="1570" y="1276"/>
                    </a:cubicBezTo>
                    <a:cubicBezTo>
                      <a:pt x="1554" y="1326"/>
                      <a:pt x="1521" y="1361"/>
                      <a:pt x="1471" y="1382"/>
                    </a:cubicBezTo>
                    <a:cubicBezTo>
                      <a:pt x="1447" y="1392"/>
                      <a:pt x="1419" y="1397"/>
                      <a:pt x="1389" y="1397"/>
                    </a:cubicBezTo>
                    <a:cubicBezTo>
                      <a:pt x="1335" y="1397"/>
                      <a:pt x="1280" y="1393"/>
                      <a:pt x="1170" y="1382"/>
                    </a:cubicBezTo>
                    <a:cubicBezTo>
                      <a:pt x="1073" y="1371"/>
                      <a:pt x="1003" y="1281"/>
                      <a:pt x="983" y="1198"/>
                    </a:cubicBezTo>
                    <a:cubicBezTo>
                      <a:pt x="951" y="1060"/>
                      <a:pt x="922" y="908"/>
                      <a:pt x="925" y="738"/>
                    </a:cubicBezTo>
                    <a:cubicBezTo>
                      <a:pt x="925" y="734"/>
                      <a:pt x="925" y="731"/>
                      <a:pt x="925" y="727"/>
                    </a:cubicBezTo>
                    <a:cubicBezTo>
                      <a:pt x="927" y="683"/>
                      <a:pt x="907" y="641"/>
                      <a:pt x="873" y="614"/>
                    </a:cubicBezTo>
                    <a:cubicBezTo>
                      <a:pt x="856" y="601"/>
                      <a:pt x="834" y="593"/>
                      <a:pt x="811" y="593"/>
                    </a:cubicBezTo>
                    <a:cubicBezTo>
                      <a:pt x="789" y="593"/>
                      <a:pt x="767" y="601"/>
                      <a:pt x="750" y="614"/>
                    </a:cubicBezTo>
                    <a:cubicBezTo>
                      <a:pt x="715" y="641"/>
                      <a:pt x="696" y="683"/>
                      <a:pt x="698" y="727"/>
                    </a:cubicBezTo>
                    <a:cubicBezTo>
                      <a:pt x="698" y="731"/>
                      <a:pt x="698" y="734"/>
                      <a:pt x="698" y="738"/>
                    </a:cubicBezTo>
                    <a:cubicBezTo>
                      <a:pt x="701" y="908"/>
                      <a:pt x="672" y="1060"/>
                      <a:pt x="639" y="1198"/>
                    </a:cubicBezTo>
                    <a:cubicBezTo>
                      <a:pt x="620" y="1281"/>
                      <a:pt x="550" y="1371"/>
                      <a:pt x="453" y="1382"/>
                    </a:cubicBezTo>
                    <a:cubicBezTo>
                      <a:pt x="345" y="1393"/>
                      <a:pt x="290" y="1397"/>
                      <a:pt x="237" y="1397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>
                  <a:solidFill>
                    <a:schemeClr val="accent2"/>
                  </a:solidFill>
                </a:endParaRPr>
              </a:p>
            </p:txBody>
          </p:sp>
        </p:grpSp>
        <p:grpSp>
          <p:nvGrpSpPr>
            <p:cNvPr id="140" name="Gruppieren 139">
              <a:extLst>
                <a:ext uri="{FF2B5EF4-FFF2-40B4-BE49-F238E27FC236}">
                  <a16:creationId xmlns:a16="http://schemas.microsoft.com/office/drawing/2014/main" id="{1C5DEE0A-DD1A-4C41-BC3B-005750A88BA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127501" y="2127555"/>
              <a:ext cx="360000" cy="360000"/>
              <a:chOff x="10783979" y="2755361"/>
              <a:chExt cx="360000" cy="360000"/>
            </a:xfrm>
          </p:grpSpPr>
          <p:sp>
            <p:nvSpPr>
              <p:cNvPr id="141" name="Freihandform 3966">
                <a:extLst>
                  <a:ext uri="{FF2B5EF4-FFF2-40B4-BE49-F238E27FC236}">
                    <a16:creationId xmlns:a16="http://schemas.microsoft.com/office/drawing/2014/main" id="{EF45C19F-D6BD-4857-8A04-23D7BE9EB5BE}"/>
                  </a:ext>
                </a:extLst>
              </p:cNvPr>
              <p:cNvSpPr/>
              <p:nvPr/>
            </p:nvSpPr>
            <p:spPr>
              <a:xfrm>
                <a:off x="10783979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42" name="Freeform 24">
                <a:extLst>
                  <a:ext uri="{FF2B5EF4-FFF2-40B4-BE49-F238E27FC236}">
                    <a16:creationId xmlns:a16="http://schemas.microsoft.com/office/drawing/2014/main" id="{3B0CE4AE-5C1E-4D43-984C-B20125B86E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40976" y="2853051"/>
                <a:ext cx="246005" cy="156379"/>
              </a:xfrm>
              <a:custGeom>
                <a:avLst/>
                <a:gdLst>
                  <a:gd name="T0" fmla="*/ 906 w 1566"/>
                  <a:gd name="T1" fmla="*/ 965 h 965"/>
                  <a:gd name="T2" fmla="*/ 892 w 1566"/>
                  <a:gd name="T3" fmla="*/ 560 h 965"/>
                  <a:gd name="T4" fmla="*/ 1036 w 1566"/>
                  <a:gd name="T5" fmla="*/ 435 h 965"/>
                  <a:gd name="T6" fmla="*/ 808 w 1566"/>
                  <a:gd name="T7" fmla="*/ 316 h 965"/>
                  <a:gd name="T8" fmla="*/ 830 w 1566"/>
                  <a:gd name="T9" fmla="*/ 314 h 965"/>
                  <a:gd name="T10" fmla="*/ 920 w 1566"/>
                  <a:gd name="T11" fmla="*/ 375 h 965"/>
                  <a:gd name="T12" fmla="*/ 1062 w 1566"/>
                  <a:gd name="T13" fmla="*/ 369 h 965"/>
                  <a:gd name="T14" fmla="*/ 1127 w 1566"/>
                  <a:gd name="T15" fmla="*/ 11 h 965"/>
                  <a:gd name="T16" fmla="*/ 1549 w 1566"/>
                  <a:gd name="T17" fmla="*/ 414 h 965"/>
                  <a:gd name="T18" fmla="*/ 1268 w 1566"/>
                  <a:gd name="T19" fmla="*/ 922 h 965"/>
                  <a:gd name="T20" fmla="*/ 1241 w 1566"/>
                  <a:gd name="T21" fmla="*/ 922 h 965"/>
                  <a:gd name="T22" fmla="*/ 1029 w 1566"/>
                  <a:gd name="T23" fmla="*/ 732 h 965"/>
                  <a:gd name="T24" fmla="*/ 1107 w 1566"/>
                  <a:gd name="T25" fmla="*/ 589 h 965"/>
                  <a:gd name="T26" fmla="*/ 929 w 1566"/>
                  <a:gd name="T27" fmla="*/ 584 h 965"/>
                  <a:gd name="T28" fmla="*/ 948 w 1566"/>
                  <a:gd name="T29" fmla="*/ 952 h 965"/>
                  <a:gd name="T30" fmla="*/ 1074 w 1566"/>
                  <a:gd name="T31" fmla="*/ 733 h 965"/>
                  <a:gd name="T32" fmla="*/ 1241 w 1566"/>
                  <a:gd name="T33" fmla="*/ 878 h 965"/>
                  <a:gd name="T34" fmla="*/ 1397 w 1566"/>
                  <a:gd name="T35" fmla="*/ 811 h 965"/>
                  <a:gd name="T36" fmla="*/ 1329 w 1566"/>
                  <a:gd name="T37" fmla="*/ 117 h 965"/>
                  <a:gd name="T38" fmla="*/ 960 w 1566"/>
                  <a:gd name="T39" fmla="*/ 242 h 965"/>
                  <a:gd name="T40" fmla="*/ 1111 w 1566"/>
                  <a:gd name="T41" fmla="*/ 333 h 965"/>
                  <a:gd name="T42" fmla="*/ 1110 w 1566"/>
                  <a:gd name="T43" fmla="*/ 380 h 965"/>
                  <a:gd name="T44" fmla="*/ 1087 w 1566"/>
                  <a:gd name="T45" fmla="*/ 478 h 965"/>
                  <a:gd name="T46" fmla="*/ 1156 w 1566"/>
                  <a:gd name="T47" fmla="*/ 578 h 965"/>
                  <a:gd name="T48" fmla="*/ 1152 w 1566"/>
                  <a:gd name="T49" fmla="*/ 611 h 965"/>
                  <a:gd name="T50" fmla="*/ 659 w 1566"/>
                  <a:gd name="T51" fmla="*/ 965 h 965"/>
                  <a:gd name="T52" fmla="*/ 617 w 1566"/>
                  <a:gd name="T53" fmla="*/ 952 h 965"/>
                  <a:gd name="T54" fmla="*/ 636 w 1566"/>
                  <a:gd name="T55" fmla="*/ 584 h 965"/>
                  <a:gd name="T56" fmla="*/ 459 w 1566"/>
                  <a:gd name="T57" fmla="*/ 589 h 965"/>
                  <a:gd name="T58" fmla="*/ 537 w 1566"/>
                  <a:gd name="T59" fmla="*/ 732 h 965"/>
                  <a:gd name="T60" fmla="*/ 310 w 1566"/>
                  <a:gd name="T61" fmla="*/ 921 h 965"/>
                  <a:gd name="T62" fmla="*/ 18 w 1566"/>
                  <a:gd name="T63" fmla="*/ 414 h 965"/>
                  <a:gd name="T64" fmla="*/ 439 w 1566"/>
                  <a:gd name="T65" fmla="*/ 11 h 965"/>
                  <a:gd name="T66" fmla="*/ 504 w 1566"/>
                  <a:gd name="T67" fmla="*/ 369 h 965"/>
                  <a:gd name="T68" fmla="*/ 645 w 1566"/>
                  <a:gd name="T69" fmla="*/ 375 h 965"/>
                  <a:gd name="T70" fmla="*/ 757 w 1566"/>
                  <a:gd name="T71" fmla="*/ 316 h 965"/>
                  <a:gd name="T72" fmla="*/ 530 w 1566"/>
                  <a:gd name="T73" fmla="*/ 435 h 965"/>
                  <a:gd name="T74" fmla="*/ 673 w 1566"/>
                  <a:gd name="T75" fmla="*/ 560 h 965"/>
                  <a:gd name="T76" fmla="*/ 659 w 1566"/>
                  <a:gd name="T77" fmla="*/ 965 h 965"/>
                  <a:gd name="T78" fmla="*/ 310 w 1566"/>
                  <a:gd name="T79" fmla="*/ 877 h 965"/>
                  <a:gd name="T80" fmla="*/ 493 w 1566"/>
                  <a:gd name="T81" fmla="*/ 733 h 965"/>
                  <a:gd name="T82" fmla="*/ 394 w 1566"/>
                  <a:gd name="T83" fmla="*/ 597 h 965"/>
                  <a:gd name="T84" fmla="*/ 479 w 1566"/>
                  <a:gd name="T85" fmla="*/ 481 h 965"/>
                  <a:gd name="T86" fmla="*/ 481 w 1566"/>
                  <a:gd name="T87" fmla="*/ 475 h 965"/>
                  <a:gd name="T88" fmla="*/ 456 w 1566"/>
                  <a:gd name="T89" fmla="*/ 380 h 965"/>
                  <a:gd name="T90" fmla="*/ 455 w 1566"/>
                  <a:gd name="T91" fmla="*/ 333 h 965"/>
                  <a:gd name="T92" fmla="*/ 606 w 1566"/>
                  <a:gd name="T93" fmla="*/ 242 h 965"/>
                  <a:gd name="T94" fmla="*/ 237 w 1566"/>
                  <a:gd name="T95" fmla="*/ 117 h 965"/>
                  <a:gd name="T96" fmla="*/ 176 w 1566"/>
                  <a:gd name="T97" fmla="*/ 818 h 965"/>
                  <a:gd name="T98" fmla="*/ 310 w 1566"/>
                  <a:gd name="T99" fmla="*/ 877 h 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66" h="965">
                    <a:moveTo>
                      <a:pt x="906" y="965"/>
                    </a:moveTo>
                    <a:lnTo>
                      <a:pt x="906" y="965"/>
                    </a:lnTo>
                    <a:cubicBezTo>
                      <a:pt x="904" y="960"/>
                      <a:pt x="867" y="844"/>
                      <a:pt x="857" y="803"/>
                    </a:cubicBezTo>
                    <a:cubicBezTo>
                      <a:pt x="841" y="739"/>
                      <a:pt x="841" y="637"/>
                      <a:pt x="892" y="560"/>
                    </a:cubicBezTo>
                    <a:cubicBezTo>
                      <a:pt x="938" y="491"/>
                      <a:pt x="998" y="467"/>
                      <a:pt x="1036" y="458"/>
                    </a:cubicBezTo>
                    <a:cubicBezTo>
                      <a:pt x="1035" y="451"/>
                      <a:pt x="1035" y="443"/>
                      <a:pt x="1036" y="435"/>
                    </a:cubicBezTo>
                    <a:cubicBezTo>
                      <a:pt x="999" y="437"/>
                      <a:pt x="944" y="436"/>
                      <a:pt x="901" y="414"/>
                    </a:cubicBezTo>
                    <a:cubicBezTo>
                      <a:pt x="814" y="371"/>
                      <a:pt x="808" y="321"/>
                      <a:pt x="808" y="316"/>
                    </a:cubicBezTo>
                    <a:lnTo>
                      <a:pt x="852" y="313"/>
                    </a:lnTo>
                    <a:lnTo>
                      <a:pt x="830" y="314"/>
                    </a:lnTo>
                    <a:lnTo>
                      <a:pt x="852" y="312"/>
                    </a:lnTo>
                    <a:cubicBezTo>
                      <a:pt x="852" y="312"/>
                      <a:pt x="857" y="344"/>
                      <a:pt x="920" y="375"/>
                    </a:cubicBezTo>
                    <a:cubicBezTo>
                      <a:pt x="961" y="395"/>
                      <a:pt x="1019" y="393"/>
                      <a:pt x="1049" y="390"/>
                    </a:cubicBezTo>
                    <a:cubicBezTo>
                      <a:pt x="1053" y="383"/>
                      <a:pt x="1057" y="375"/>
                      <a:pt x="1062" y="369"/>
                    </a:cubicBezTo>
                    <a:cubicBezTo>
                      <a:pt x="1003" y="358"/>
                      <a:pt x="916" y="338"/>
                      <a:pt x="916" y="242"/>
                    </a:cubicBezTo>
                    <a:cubicBezTo>
                      <a:pt x="916" y="104"/>
                      <a:pt x="981" y="33"/>
                      <a:pt x="1127" y="11"/>
                    </a:cubicBezTo>
                    <a:cubicBezTo>
                      <a:pt x="1201" y="0"/>
                      <a:pt x="1283" y="25"/>
                      <a:pt x="1356" y="82"/>
                    </a:cubicBezTo>
                    <a:cubicBezTo>
                      <a:pt x="1459" y="162"/>
                      <a:pt x="1535" y="292"/>
                      <a:pt x="1549" y="414"/>
                    </a:cubicBezTo>
                    <a:cubicBezTo>
                      <a:pt x="1566" y="570"/>
                      <a:pt x="1518" y="741"/>
                      <a:pt x="1430" y="840"/>
                    </a:cubicBezTo>
                    <a:cubicBezTo>
                      <a:pt x="1382" y="894"/>
                      <a:pt x="1326" y="922"/>
                      <a:pt x="1268" y="922"/>
                    </a:cubicBezTo>
                    <a:cubicBezTo>
                      <a:pt x="1252" y="922"/>
                      <a:pt x="1246" y="922"/>
                      <a:pt x="1244" y="922"/>
                    </a:cubicBezTo>
                    <a:lnTo>
                      <a:pt x="1241" y="922"/>
                    </a:lnTo>
                    <a:cubicBezTo>
                      <a:pt x="1147" y="922"/>
                      <a:pt x="1040" y="863"/>
                      <a:pt x="1029" y="735"/>
                    </a:cubicBezTo>
                    <a:lnTo>
                      <a:pt x="1029" y="732"/>
                    </a:lnTo>
                    <a:lnTo>
                      <a:pt x="1030" y="730"/>
                    </a:lnTo>
                    <a:cubicBezTo>
                      <a:pt x="1039" y="659"/>
                      <a:pt x="1054" y="629"/>
                      <a:pt x="1107" y="589"/>
                    </a:cubicBezTo>
                    <a:cubicBezTo>
                      <a:pt x="1085" y="562"/>
                      <a:pt x="1057" y="526"/>
                      <a:pt x="1047" y="500"/>
                    </a:cubicBezTo>
                    <a:cubicBezTo>
                      <a:pt x="1018" y="507"/>
                      <a:pt x="967" y="526"/>
                      <a:pt x="929" y="584"/>
                    </a:cubicBezTo>
                    <a:cubicBezTo>
                      <a:pt x="888" y="645"/>
                      <a:pt x="885" y="733"/>
                      <a:pt x="900" y="792"/>
                    </a:cubicBezTo>
                    <a:cubicBezTo>
                      <a:pt x="910" y="832"/>
                      <a:pt x="947" y="951"/>
                      <a:pt x="948" y="952"/>
                    </a:cubicBezTo>
                    <a:lnTo>
                      <a:pt x="906" y="965"/>
                    </a:lnTo>
                    <a:close/>
                    <a:moveTo>
                      <a:pt x="1074" y="733"/>
                    </a:moveTo>
                    <a:lnTo>
                      <a:pt x="1074" y="733"/>
                    </a:lnTo>
                    <a:cubicBezTo>
                      <a:pt x="1084" y="847"/>
                      <a:pt x="1183" y="878"/>
                      <a:pt x="1241" y="878"/>
                    </a:cubicBezTo>
                    <a:cubicBezTo>
                      <a:pt x="1244" y="878"/>
                      <a:pt x="1250" y="878"/>
                      <a:pt x="1268" y="878"/>
                    </a:cubicBezTo>
                    <a:cubicBezTo>
                      <a:pt x="1325" y="878"/>
                      <a:pt x="1370" y="841"/>
                      <a:pt x="1397" y="811"/>
                    </a:cubicBezTo>
                    <a:cubicBezTo>
                      <a:pt x="1476" y="722"/>
                      <a:pt x="1521" y="561"/>
                      <a:pt x="1505" y="419"/>
                    </a:cubicBezTo>
                    <a:cubicBezTo>
                      <a:pt x="1492" y="308"/>
                      <a:pt x="1423" y="190"/>
                      <a:pt x="1329" y="117"/>
                    </a:cubicBezTo>
                    <a:cubicBezTo>
                      <a:pt x="1265" y="68"/>
                      <a:pt x="1196" y="45"/>
                      <a:pt x="1133" y="54"/>
                    </a:cubicBezTo>
                    <a:cubicBezTo>
                      <a:pt x="1009" y="73"/>
                      <a:pt x="960" y="126"/>
                      <a:pt x="960" y="242"/>
                    </a:cubicBezTo>
                    <a:cubicBezTo>
                      <a:pt x="960" y="302"/>
                      <a:pt x="1010" y="315"/>
                      <a:pt x="1080" y="327"/>
                    </a:cubicBezTo>
                    <a:cubicBezTo>
                      <a:pt x="1091" y="329"/>
                      <a:pt x="1102" y="331"/>
                      <a:pt x="1111" y="333"/>
                    </a:cubicBezTo>
                    <a:lnTo>
                      <a:pt x="1154" y="343"/>
                    </a:lnTo>
                    <a:lnTo>
                      <a:pt x="1110" y="380"/>
                    </a:lnTo>
                    <a:cubicBezTo>
                      <a:pt x="1089" y="398"/>
                      <a:pt x="1068" y="442"/>
                      <a:pt x="1085" y="475"/>
                    </a:cubicBezTo>
                    <a:lnTo>
                      <a:pt x="1087" y="478"/>
                    </a:lnTo>
                    <a:lnTo>
                      <a:pt x="1087" y="481"/>
                    </a:lnTo>
                    <a:cubicBezTo>
                      <a:pt x="1090" y="495"/>
                      <a:pt x="1119" y="536"/>
                      <a:pt x="1156" y="578"/>
                    </a:cubicBezTo>
                    <a:lnTo>
                      <a:pt x="1173" y="597"/>
                    </a:lnTo>
                    <a:lnTo>
                      <a:pt x="1152" y="611"/>
                    </a:lnTo>
                    <a:cubicBezTo>
                      <a:pt x="1094" y="652"/>
                      <a:pt x="1083" y="668"/>
                      <a:pt x="1074" y="733"/>
                    </a:cubicBezTo>
                    <a:close/>
                    <a:moveTo>
                      <a:pt x="659" y="965"/>
                    </a:moveTo>
                    <a:lnTo>
                      <a:pt x="659" y="965"/>
                    </a:lnTo>
                    <a:lnTo>
                      <a:pt x="617" y="952"/>
                    </a:lnTo>
                    <a:cubicBezTo>
                      <a:pt x="618" y="951"/>
                      <a:pt x="655" y="832"/>
                      <a:pt x="665" y="792"/>
                    </a:cubicBezTo>
                    <a:cubicBezTo>
                      <a:pt x="680" y="733"/>
                      <a:pt x="677" y="645"/>
                      <a:pt x="636" y="584"/>
                    </a:cubicBezTo>
                    <a:cubicBezTo>
                      <a:pt x="598" y="527"/>
                      <a:pt x="549" y="508"/>
                      <a:pt x="519" y="501"/>
                    </a:cubicBezTo>
                    <a:cubicBezTo>
                      <a:pt x="509" y="527"/>
                      <a:pt x="482" y="562"/>
                      <a:pt x="459" y="589"/>
                    </a:cubicBezTo>
                    <a:cubicBezTo>
                      <a:pt x="512" y="629"/>
                      <a:pt x="527" y="659"/>
                      <a:pt x="537" y="730"/>
                    </a:cubicBezTo>
                    <a:lnTo>
                      <a:pt x="537" y="732"/>
                    </a:lnTo>
                    <a:lnTo>
                      <a:pt x="537" y="735"/>
                    </a:lnTo>
                    <a:cubicBezTo>
                      <a:pt x="526" y="866"/>
                      <a:pt x="412" y="928"/>
                      <a:pt x="310" y="921"/>
                    </a:cubicBezTo>
                    <a:cubicBezTo>
                      <a:pt x="251" y="925"/>
                      <a:pt x="194" y="900"/>
                      <a:pt x="145" y="849"/>
                    </a:cubicBezTo>
                    <a:cubicBezTo>
                      <a:pt x="52" y="752"/>
                      <a:pt x="0" y="573"/>
                      <a:pt x="18" y="414"/>
                    </a:cubicBezTo>
                    <a:cubicBezTo>
                      <a:pt x="32" y="292"/>
                      <a:pt x="107" y="162"/>
                      <a:pt x="210" y="82"/>
                    </a:cubicBezTo>
                    <a:cubicBezTo>
                      <a:pt x="284" y="25"/>
                      <a:pt x="365" y="0"/>
                      <a:pt x="439" y="11"/>
                    </a:cubicBezTo>
                    <a:cubicBezTo>
                      <a:pt x="585" y="33"/>
                      <a:pt x="650" y="104"/>
                      <a:pt x="650" y="242"/>
                    </a:cubicBezTo>
                    <a:cubicBezTo>
                      <a:pt x="650" y="338"/>
                      <a:pt x="563" y="358"/>
                      <a:pt x="504" y="369"/>
                    </a:cubicBezTo>
                    <a:cubicBezTo>
                      <a:pt x="509" y="375"/>
                      <a:pt x="513" y="383"/>
                      <a:pt x="517" y="390"/>
                    </a:cubicBezTo>
                    <a:cubicBezTo>
                      <a:pt x="548" y="393"/>
                      <a:pt x="604" y="395"/>
                      <a:pt x="645" y="375"/>
                    </a:cubicBezTo>
                    <a:cubicBezTo>
                      <a:pt x="707" y="344"/>
                      <a:pt x="713" y="312"/>
                      <a:pt x="713" y="312"/>
                    </a:cubicBezTo>
                    <a:lnTo>
                      <a:pt x="757" y="316"/>
                    </a:lnTo>
                    <a:cubicBezTo>
                      <a:pt x="756" y="321"/>
                      <a:pt x="750" y="371"/>
                      <a:pt x="664" y="414"/>
                    </a:cubicBezTo>
                    <a:cubicBezTo>
                      <a:pt x="622" y="436"/>
                      <a:pt x="567" y="437"/>
                      <a:pt x="530" y="435"/>
                    </a:cubicBezTo>
                    <a:cubicBezTo>
                      <a:pt x="531" y="443"/>
                      <a:pt x="531" y="451"/>
                      <a:pt x="531" y="458"/>
                    </a:cubicBezTo>
                    <a:cubicBezTo>
                      <a:pt x="568" y="467"/>
                      <a:pt x="628" y="492"/>
                      <a:pt x="673" y="560"/>
                    </a:cubicBezTo>
                    <a:cubicBezTo>
                      <a:pt x="724" y="637"/>
                      <a:pt x="724" y="739"/>
                      <a:pt x="708" y="803"/>
                    </a:cubicBezTo>
                    <a:cubicBezTo>
                      <a:pt x="698" y="844"/>
                      <a:pt x="661" y="960"/>
                      <a:pt x="659" y="965"/>
                    </a:cubicBezTo>
                    <a:close/>
                    <a:moveTo>
                      <a:pt x="310" y="877"/>
                    </a:moveTo>
                    <a:lnTo>
                      <a:pt x="310" y="877"/>
                    </a:lnTo>
                    <a:lnTo>
                      <a:pt x="312" y="877"/>
                    </a:lnTo>
                    <a:cubicBezTo>
                      <a:pt x="395" y="883"/>
                      <a:pt x="483" y="836"/>
                      <a:pt x="493" y="733"/>
                    </a:cubicBezTo>
                    <a:cubicBezTo>
                      <a:pt x="484" y="668"/>
                      <a:pt x="473" y="652"/>
                      <a:pt x="414" y="611"/>
                    </a:cubicBezTo>
                    <a:lnTo>
                      <a:pt x="394" y="597"/>
                    </a:lnTo>
                    <a:lnTo>
                      <a:pt x="410" y="578"/>
                    </a:lnTo>
                    <a:cubicBezTo>
                      <a:pt x="448" y="536"/>
                      <a:pt x="477" y="495"/>
                      <a:pt x="479" y="481"/>
                    </a:cubicBezTo>
                    <a:lnTo>
                      <a:pt x="480" y="478"/>
                    </a:lnTo>
                    <a:lnTo>
                      <a:pt x="481" y="475"/>
                    </a:lnTo>
                    <a:cubicBezTo>
                      <a:pt x="498" y="442"/>
                      <a:pt x="477" y="398"/>
                      <a:pt x="456" y="380"/>
                    </a:cubicBezTo>
                    <a:lnTo>
                      <a:pt x="456" y="380"/>
                    </a:lnTo>
                    <a:lnTo>
                      <a:pt x="413" y="343"/>
                    </a:lnTo>
                    <a:lnTo>
                      <a:pt x="455" y="333"/>
                    </a:lnTo>
                    <a:cubicBezTo>
                      <a:pt x="464" y="331"/>
                      <a:pt x="475" y="329"/>
                      <a:pt x="486" y="327"/>
                    </a:cubicBezTo>
                    <a:cubicBezTo>
                      <a:pt x="556" y="315"/>
                      <a:pt x="606" y="302"/>
                      <a:pt x="606" y="242"/>
                    </a:cubicBezTo>
                    <a:cubicBezTo>
                      <a:pt x="606" y="126"/>
                      <a:pt x="557" y="73"/>
                      <a:pt x="433" y="54"/>
                    </a:cubicBezTo>
                    <a:cubicBezTo>
                      <a:pt x="371" y="45"/>
                      <a:pt x="301" y="68"/>
                      <a:pt x="237" y="117"/>
                    </a:cubicBezTo>
                    <a:cubicBezTo>
                      <a:pt x="143" y="190"/>
                      <a:pt x="74" y="308"/>
                      <a:pt x="61" y="419"/>
                    </a:cubicBezTo>
                    <a:cubicBezTo>
                      <a:pt x="45" y="566"/>
                      <a:pt x="92" y="730"/>
                      <a:pt x="176" y="818"/>
                    </a:cubicBezTo>
                    <a:cubicBezTo>
                      <a:pt x="204" y="847"/>
                      <a:pt x="250" y="881"/>
                      <a:pt x="308" y="877"/>
                    </a:cubicBezTo>
                    <a:lnTo>
                      <a:pt x="310" y="877"/>
                    </a:ln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143" name="Gruppieren 142">
              <a:extLst>
                <a:ext uri="{FF2B5EF4-FFF2-40B4-BE49-F238E27FC236}">
                  <a16:creationId xmlns:a16="http://schemas.microsoft.com/office/drawing/2014/main" id="{80FC6891-ECE6-41C3-9B72-1D7434239DB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05191" y="2616855"/>
              <a:ext cx="360000" cy="360000"/>
              <a:chOff x="9581290" y="3240924"/>
              <a:chExt cx="360000" cy="360000"/>
            </a:xfrm>
          </p:grpSpPr>
          <p:sp>
            <p:nvSpPr>
              <p:cNvPr id="144" name="Freihandform 3966">
                <a:extLst>
                  <a:ext uri="{FF2B5EF4-FFF2-40B4-BE49-F238E27FC236}">
                    <a16:creationId xmlns:a16="http://schemas.microsoft.com/office/drawing/2014/main" id="{FCFC8E1C-FBAA-4290-A3C0-7A1EA519960C}"/>
                  </a:ext>
                </a:extLst>
              </p:cNvPr>
              <p:cNvSpPr/>
              <p:nvPr/>
            </p:nvSpPr>
            <p:spPr>
              <a:xfrm>
                <a:off x="9581290" y="3240924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45" name="Freeform 25">
                <a:extLst>
                  <a:ext uri="{FF2B5EF4-FFF2-40B4-BE49-F238E27FC236}">
                    <a16:creationId xmlns:a16="http://schemas.microsoft.com/office/drawing/2014/main" id="{D259A2EA-0732-4725-8D64-629BB045E3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639773" y="3345413"/>
                <a:ext cx="243181" cy="149580"/>
              </a:xfrm>
              <a:custGeom>
                <a:avLst/>
                <a:gdLst>
                  <a:gd name="T0" fmla="*/ 348 w 1549"/>
                  <a:gd name="T1" fmla="*/ 922 h 922"/>
                  <a:gd name="T2" fmla="*/ 219 w 1549"/>
                  <a:gd name="T3" fmla="*/ 864 h 922"/>
                  <a:gd name="T4" fmla="*/ 34 w 1549"/>
                  <a:gd name="T5" fmla="*/ 634 h 922"/>
                  <a:gd name="T6" fmla="*/ 90 w 1549"/>
                  <a:gd name="T7" fmla="*/ 344 h 922"/>
                  <a:gd name="T8" fmla="*/ 380 w 1549"/>
                  <a:gd name="T9" fmla="*/ 245 h 922"/>
                  <a:gd name="T10" fmla="*/ 678 w 1549"/>
                  <a:gd name="T11" fmla="*/ 269 h 922"/>
                  <a:gd name="T12" fmla="*/ 972 w 1549"/>
                  <a:gd name="T13" fmla="*/ 243 h 922"/>
                  <a:gd name="T14" fmla="*/ 1171 w 1549"/>
                  <a:gd name="T15" fmla="*/ 183 h 922"/>
                  <a:gd name="T16" fmla="*/ 1366 w 1549"/>
                  <a:gd name="T17" fmla="*/ 62 h 922"/>
                  <a:gd name="T18" fmla="*/ 1515 w 1549"/>
                  <a:gd name="T19" fmla="*/ 21 h 922"/>
                  <a:gd name="T20" fmla="*/ 1483 w 1549"/>
                  <a:gd name="T21" fmla="*/ 256 h 922"/>
                  <a:gd name="T22" fmla="*/ 1317 w 1549"/>
                  <a:gd name="T23" fmla="*/ 441 h 922"/>
                  <a:gd name="T24" fmla="*/ 1035 w 1549"/>
                  <a:gd name="T25" fmla="*/ 572 h 922"/>
                  <a:gd name="T26" fmla="*/ 757 w 1549"/>
                  <a:gd name="T27" fmla="*/ 631 h 922"/>
                  <a:gd name="T28" fmla="*/ 524 w 1549"/>
                  <a:gd name="T29" fmla="*/ 683 h 922"/>
                  <a:gd name="T30" fmla="*/ 534 w 1549"/>
                  <a:gd name="T31" fmla="*/ 763 h 922"/>
                  <a:gd name="T32" fmla="*/ 356 w 1549"/>
                  <a:gd name="T33" fmla="*/ 922 h 922"/>
                  <a:gd name="T34" fmla="*/ 330 w 1549"/>
                  <a:gd name="T35" fmla="*/ 862 h 922"/>
                  <a:gd name="T36" fmla="*/ 412 w 1549"/>
                  <a:gd name="T37" fmla="*/ 854 h 922"/>
                  <a:gd name="T38" fmla="*/ 489 w 1549"/>
                  <a:gd name="T39" fmla="*/ 768 h 922"/>
                  <a:gd name="T40" fmla="*/ 493 w 1549"/>
                  <a:gd name="T41" fmla="*/ 717 h 922"/>
                  <a:gd name="T42" fmla="*/ 443 w 1549"/>
                  <a:gd name="T43" fmla="*/ 654 h 922"/>
                  <a:gd name="T44" fmla="*/ 591 w 1549"/>
                  <a:gd name="T45" fmla="*/ 619 h 922"/>
                  <a:gd name="T46" fmla="*/ 733 w 1549"/>
                  <a:gd name="T47" fmla="*/ 593 h 922"/>
                  <a:gd name="T48" fmla="*/ 853 w 1549"/>
                  <a:gd name="T49" fmla="*/ 562 h 922"/>
                  <a:gd name="T50" fmla="*/ 1011 w 1549"/>
                  <a:gd name="T51" fmla="*/ 534 h 922"/>
                  <a:gd name="T52" fmla="*/ 1124 w 1549"/>
                  <a:gd name="T53" fmla="*/ 493 h 922"/>
                  <a:gd name="T54" fmla="*/ 1282 w 1549"/>
                  <a:gd name="T55" fmla="*/ 413 h 922"/>
                  <a:gd name="T56" fmla="*/ 1364 w 1549"/>
                  <a:gd name="T57" fmla="*/ 339 h 922"/>
                  <a:gd name="T58" fmla="*/ 1440 w 1549"/>
                  <a:gd name="T59" fmla="*/ 244 h 922"/>
                  <a:gd name="T60" fmla="*/ 1486 w 1549"/>
                  <a:gd name="T61" fmla="*/ 147 h 922"/>
                  <a:gd name="T62" fmla="*/ 1487 w 1549"/>
                  <a:gd name="T63" fmla="*/ 55 h 922"/>
                  <a:gd name="T64" fmla="*/ 1405 w 1549"/>
                  <a:gd name="T65" fmla="*/ 87 h 922"/>
                  <a:gd name="T66" fmla="*/ 1327 w 1549"/>
                  <a:gd name="T67" fmla="*/ 150 h 922"/>
                  <a:gd name="T68" fmla="*/ 1205 w 1549"/>
                  <a:gd name="T69" fmla="*/ 214 h 922"/>
                  <a:gd name="T70" fmla="*/ 1059 w 1549"/>
                  <a:gd name="T71" fmla="*/ 269 h 922"/>
                  <a:gd name="T72" fmla="*/ 893 w 1549"/>
                  <a:gd name="T73" fmla="*/ 302 h 922"/>
                  <a:gd name="T74" fmla="*/ 768 w 1549"/>
                  <a:gd name="T75" fmla="*/ 313 h 922"/>
                  <a:gd name="T76" fmla="*/ 591 w 1549"/>
                  <a:gd name="T77" fmla="*/ 313 h 922"/>
                  <a:gd name="T78" fmla="*/ 472 w 1549"/>
                  <a:gd name="T79" fmla="*/ 303 h 922"/>
                  <a:gd name="T80" fmla="*/ 286 w 1549"/>
                  <a:gd name="T81" fmla="*/ 287 h 922"/>
                  <a:gd name="T82" fmla="*/ 184 w 1549"/>
                  <a:gd name="T83" fmla="*/ 320 h 922"/>
                  <a:gd name="T84" fmla="*/ 82 w 1549"/>
                  <a:gd name="T85" fmla="*/ 433 h 922"/>
                  <a:gd name="T86" fmla="*/ 62 w 1549"/>
                  <a:gd name="T87" fmla="*/ 540 h 922"/>
                  <a:gd name="T88" fmla="*/ 101 w 1549"/>
                  <a:gd name="T89" fmla="*/ 706 h 922"/>
                  <a:gd name="T90" fmla="*/ 161 w 1549"/>
                  <a:gd name="T91" fmla="*/ 790 h 922"/>
                  <a:gd name="T92" fmla="*/ 256 w 1549"/>
                  <a:gd name="T93" fmla="*/ 835 h 922"/>
                  <a:gd name="T94" fmla="*/ 313 w 1549"/>
                  <a:gd name="T95" fmla="*/ 854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49" h="922">
                    <a:moveTo>
                      <a:pt x="356" y="922"/>
                    </a:moveTo>
                    <a:lnTo>
                      <a:pt x="356" y="922"/>
                    </a:lnTo>
                    <a:cubicBezTo>
                      <a:pt x="353" y="922"/>
                      <a:pt x="350" y="922"/>
                      <a:pt x="348" y="922"/>
                    </a:cubicBezTo>
                    <a:cubicBezTo>
                      <a:pt x="332" y="920"/>
                      <a:pt x="318" y="913"/>
                      <a:pt x="306" y="901"/>
                    </a:cubicBezTo>
                    <a:cubicBezTo>
                      <a:pt x="282" y="907"/>
                      <a:pt x="262" y="905"/>
                      <a:pt x="247" y="896"/>
                    </a:cubicBezTo>
                    <a:cubicBezTo>
                      <a:pt x="235" y="889"/>
                      <a:pt x="225" y="879"/>
                      <a:pt x="219" y="864"/>
                    </a:cubicBezTo>
                    <a:cubicBezTo>
                      <a:pt x="180" y="869"/>
                      <a:pt x="148" y="853"/>
                      <a:pt x="127" y="819"/>
                    </a:cubicBezTo>
                    <a:cubicBezTo>
                      <a:pt x="84" y="807"/>
                      <a:pt x="63" y="777"/>
                      <a:pt x="65" y="735"/>
                    </a:cubicBezTo>
                    <a:cubicBezTo>
                      <a:pt x="24" y="701"/>
                      <a:pt x="23" y="664"/>
                      <a:pt x="34" y="634"/>
                    </a:cubicBezTo>
                    <a:cubicBezTo>
                      <a:pt x="6" y="602"/>
                      <a:pt x="0" y="566"/>
                      <a:pt x="18" y="528"/>
                    </a:cubicBezTo>
                    <a:cubicBezTo>
                      <a:pt x="5" y="501"/>
                      <a:pt x="1" y="465"/>
                      <a:pt x="38" y="427"/>
                    </a:cubicBezTo>
                    <a:cubicBezTo>
                      <a:pt x="36" y="390"/>
                      <a:pt x="54" y="361"/>
                      <a:pt x="90" y="344"/>
                    </a:cubicBezTo>
                    <a:cubicBezTo>
                      <a:pt x="101" y="314"/>
                      <a:pt x="127" y="293"/>
                      <a:pt x="165" y="279"/>
                    </a:cubicBezTo>
                    <a:cubicBezTo>
                      <a:pt x="193" y="249"/>
                      <a:pt x="229" y="238"/>
                      <a:pt x="273" y="245"/>
                    </a:cubicBezTo>
                    <a:cubicBezTo>
                      <a:pt x="308" y="229"/>
                      <a:pt x="343" y="229"/>
                      <a:pt x="380" y="245"/>
                    </a:cubicBezTo>
                    <a:cubicBezTo>
                      <a:pt x="420" y="238"/>
                      <a:pt x="455" y="243"/>
                      <a:pt x="486" y="260"/>
                    </a:cubicBezTo>
                    <a:cubicBezTo>
                      <a:pt x="518" y="251"/>
                      <a:pt x="550" y="254"/>
                      <a:pt x="582" y="269"/>
                    </a:cubicBezTo>
                    <a:cubicBezTo>
                      <a:pt x="616" y="256"/>
                      <a:pt x="648" y="256"/>
                      <a:pt x="678" y="269"/>
                    </a:cubicBezTo>
                    <a:cubicBezTo>
                      <a:pt x="711" y="256"/>
                      <a:pt x="745" y="256"/>
                      <a:pt x="777" y="268"/>
                    </a:cubicBezTo>
                    <a:cubicBezTo>
                      <a:pt x="807" y="253"/>
                      <a:pt x="840" y="250"/>
                      <a:pt x="875" y="260"/>
                    </a:cubicBezTo>
                    <a:cubicBezTo>
                      <a:pt x="904" y="240"/>
                      <a:pt x="937" y="234"/>
                      <a:pt x="972" y="243"/>
                    </a:cubicBezTo>
                    <a:cubicBezTo>
                      <a:pt x="999" y="222"/>
                      <a:pt x="1028" y="215"/>
                      <a:pt x="1060" y="223"/>
                    </a:cubicBezTo>
                    <a:cubicBezTo>
                      <a:pt x="1087" y="197"/>
                      <a:pt x="1124" y="183"/>
                      <a:pt x="1169" y="183"/>
                    </a:cubicBezTo>
                    <a:lnTo>
                      <a:pt x="1171" y="183"/>
                    </a:lnTo>
                    <a:cubicBezTo>
                      <a:pt x="1183" y="164"/>
                      <a:pt x="1204" y="147"/>
                      <a:pt x="1244" y="147"/>
                    </a:cubicBezTo>
                    <a:cubicBezTo>
                      <a:pt x="1253" y="128"/>
                      <a:pt x="1272" y="110"/>
                      <a:pt x="1309" y="106"/>
                    </a:cubicBezTo>
                    <a:cubicBezTo>
                      <a:pt x="1318" y="81"/>
                      <a:pt x="1338" y="66"/>
                      <a:pt x="1366" y="62"/>
                    </a:cubicBezTo>
                    <a:cubicBezTo>
                      <a:pt x="1375" y="40"/>
                      <a:pt x="1394" y="19"/>
                      <a:pt x="1435" y="16"/>
                    </a:cubicBezTo>
                    <a:cubicBezTo>
                      <a:pt x="1460" y="0"/>
                      <a:pt x="1487" y="2"/>
                      <a:pt x="1513" y="20"/>
                    </a:cubicBezTo>
                    <a:cubicBezTo>
                      <a:pt x="1514" y="20"/>
                      <a:pt x="1515" y="21"/>
                      <a:pt x="1515" y="21"/>
                    </a:cubicBezTo>
                    <a:cubicBezTo>
                      <a:pt x="1547" y="49"/>
                      <a:pt x="1546" y="77"/>
                      <a:pt x="1541" y="95"/>
                    </a:cubicBezTo>
                    <a:cubicBezTo>
                      <a:pt x="1549" y="132"/>
                      <a:pt x="1537" y="157"/>
                      <a:pt x="1523" y="173"/>
                    </a:cubicBezTo>
                    <a:cubicBezTo>
                      <a:pt x="1522" y="220"/>
                      <a:pt x="1503" y="244"/>
                      <a:pt x="1483" y="256"/>
                    </a:cubicBezTo>
                    <a:cubicBezTo>
                      <a:pt x="1480" y="283"/>
                      <a:pt x="1466" y="303"/>
                      <a:pt x="1441" y="314"/>
                    </a:cubicBezTo>
                    <a:cubicBezTo>
                      <a:pt x="1436" y="345"/>
                      <a:pt x="1417" y="367"/>
                      <a:pt x="1386" y="378"/>
                    </a:cubicBezTo>
                    <a:cubicBezTo>
                      <a:pt x="1370" y="419"/>
                      <a:pt x="1342" y="436"/>
                      <a:pt x="1317" y="441"/>
                    </a:cubicBezTo>
                    <a:cubicBezTo>
                      <a:pt x="1291" y="493"/>
                      <a:pt x="1251" y="505"/>
                      <a:pt x="1217" y="504"/>
                    </a:cubicBezTo>
                    <a:cubicBezTo>
                      <a:pt x="1188" y="540"/>
                      <a:pt x="1154" y="545"/>
                      <a:pt x="1126" y="539"/>
                    </a:cubicBezTo>
                    <a:cubicBezTo>
                      <a:pt x="1102" y="566"/>
                      <a:pt x="1071" y="578"/>
                      <a:pt x="1035" y="572"/>
                    </a:cubicBezTo>
                    <a:cubicBezTo>
                      <a:pt x="1007" y="599"/>
                      <a:pt x="972" y="606"/>
                      <a:pt x="933" y="593"/>
                    </a:cubicBezTo>
                    <a:cubicBezTo>
                      <a:pt x="901" y="618"/>
                      <a:pt x="871" y="617"/>
                      <a:pt x="847" y="608"/>
                    </a:cubicBezTo>
                    <a:cubicBezTo>
                      <a:pt x="822" y="631"/>
                      <a:pt x="791" y="639"/>
                      <a:pt x="757" y="631"/>
                    </a:cubicBezTo>
                    <a:cubicBezTo>
                      <a:pt x="734" y="653"/>
                      <a:pt x="703" y="659"/>
                      <a:pt x="668" y="649"/>
                    </a:cubicBezTo>
                    <a:cubicBezTo>
                      <a:pt x="652" y="663"/>
                      <a:pt x="626" y="673"/>
                      <a:pt x="587" y="664"/>
                    </a:cubicBezTo>
                    <a:cubicBezTo>
                      <a:pt x="567" y="673"/>
                      <a:pt x="545" y="680"/>
                      <a:pt x="524" y="683"/>
                    </a:cubicBezTo>
                    <a:cubicBezTo>
                      <a:pt x="525" y="685"/>
                      <a:pt x="526" y="688"/>
                      <a:pt x="528" y="690"/>
                    </a:cubicBezTo>
                    <a:cubicBezTo>
                      <a:pt x="540" y="705"/>
                      <a:pt x="546" y="721"/>
                      <a:pt x="545" y="736"/>
                    </a:cubicBezTo>
                    <a:cubicBezTo>
                      <a:pt x="545" y="746"/>
                      <a:pt x="541" y="755"/>
                      <a:pt x="534" y="763"/>
                    </a:cubicBezTo>
                    <a:cubicBezTo>
                      <a:pt x="543" y="793"/>
                      <a:pt x="533" y="819"/>
                      <a:pt x="505" y="837"/>
                    </a:cubicBezTo>
                    <a:cubicBezTo>
                      <a:pt x="491" y="877"/>
                      <a:pt x="461" y="898"/>
                      <a:pt x="418" y="898"/>
                    </a:cubicBezTo>
                    <a:cubicBezTo>
                      <a:pt x="396" y="914"/>
                      <a:pt x="375" y="922"/>
                      <a:pt x="356" y="922"/>
                    </a:cubicBezTo>
                    <a:close/>
                    <a:moveTo>
                      <a:pt x="313" y="854"/>
                    </a:moveTo>
                    <a:lnTo>
                      <a:pt x="313" y="854"/>
                    </a:lnTo>
                    <a:cubicBezTo>
                      <a:pt x="319" y="854"/>
                      <a:pt x="326" y="857"/>
                      <a:pt x="330" y="862"/>
                    </a:cubicBezTo>
                    <a:cubicBezTo>
                      <a:pt x="337" y="872"/>
                      <a:pt x="345" y="877"/>
                      <a:pt x="353" y="878"/>
                    </a:cubicBezTo>
                    <a:cubicBezTo>
                      <a:pt x="364" y="879"/>
                      <a:pt x="380" y="873"/>
                      <a:pt x="397" y="859"/>
                    </a:cubicBezTo>
                    <a:cubicBezTo>
                      <a:pt x="401" y="855"/>
                      <a:pt x="407" y="854"/>
                      <a:pt x="412" y="854"/>
                    </a:cubicBezTo>
                    <a:cubicBezTo>
                      <a:pt x="442" y="855"/>
                      <a:pt x="457" y="845"/>
                      <a:pt x="465" y="817"/>
                    </a:cubicBezTo>
                    <a:cubicBezTo>
                      <a:pt x="467" y="811"/>
                      <a:pt x="471" y="806"/>
                      <a:pt x="476" y="803"/>
                    </a:cubicBezTo>
                    <a:cubicBezTo>
                      <a:pt x="494" y="794"/>
                      <a:pt x="497" y="785"/>
                      <a:pt x="489" y="768"/>
                    </a:cubicBezTo>
                    <a:cubicBezTo>
                      <a:pt x="485" y="759"/>
                      <a:pt x="487" y="748"/>
                      <a:pt x="495" y="741"/>
                    </a:cubicBezTo>
                    <a:cubicBezTo>
                      <a:pt x="499" y="738"/>
                      <a:pt x="501" y="735"/>
                      <a:pt x="502" y="732"/>
                    </a:cubicBezTo>
                    <a:cubicBezTo>
                      <a:pt x="502" y="730"/>
                      <a:pt x="499" y="724"/>
                      <a:pt x="493" y="717"/>
                    </a:cubicBezTo>
                    <a:cubicBezTo>
                      <a:pt x="491" y="715"/>
                      <a:pt x="489" y="713"/>
                      <a:pt x="488" y="710"/>
                    </a:cubicBezTo>
                    <a:cubicBezTo>
                      <a:pt x="483" y="698"/>
                      <a:pt x="473" y="688"/>
                      <a:pt x="455" y="680"/>
                    </a:cubicBezTo>
                    <a:cubicBezTo>
                      <a:pt x="445" y="676"/>
                      <a:pt x="440" y="664"/>
                      <a:pt x="443" y="654"/>
                    </a:cubicBezTo>
                    <a:cubicBezTo>
                      <a:pt x="446" y="643"/>
                      <a:pt x="457" y="637"/>
                      <a:pt x="467" y="638"/>
                    </a:cubicBezTo>
                    <a:cubicBezTo>
                      <a:pt x="505" y="644"/>
                      <a:pt x="540" y="639"/>
                      <a:pt x="574" y="621"/>
                    </a:cubicBezTo>
                    <a:cubicBezTo>
                      <a:pt x="579" y="618"/>
                      <a:pt x="585" y="618"/>
                      <a:pt x="591" y="619"/>
                    </a:cubicBezTo>
                    <a:cubicBezTo>
                      <a:pt x="625" y="629"/>
                      <a:pt x="639" y="618"/>
                      <a:pt x="646" y="609"/>
                    </a:cubicBezTo>
                    <a:cubicBezTo>
                      <a:pt x="652" y="602"/>
                      <a:pt x="663" y="600"/>
                      <a:pt x="671" y="603"/>
                    </a:cubicBezTo>
                    <a:cubicBezTo>
                      <a:pt x="707" y="618"/>
                      <a:pt x="723" y="606"/>
                      <a:pt x="733" y="593"/>
                    </a:cubicBezTo>
                    <a:cubicBezTo>
                      <a:pt x="738" y="586"/>
                      <a:pt x="748" y="583"/>
                      <a:pt x="757" y="586"/>
                    </a:cubicBezTo>
                    <a:cubicBezTo>
                      <a:pt x="785" y="595"/>
                      <a:pt x="807" y="589"/>
                      <a:pt x="826" y="567"/>
                    </a:cubicBezTo>
                    <a:cubicBezTo>
                      <a:pt x="832" y="559"/>
                      <a:pt x="844" y="557"/>
                      <a:pt x="853" y="562"/>
                    </a:cubicBezTo>
                    <a:cubicBezTo>
                      <a:pt x="867" y="571"/>
                      <a:pt x="887" y="577"/>
                      <a:pt x="914" y="551"/>
                    </a:cubicBezTo>
                    <a:cubicBezTo>
                      <a:pt x="921" y="545"/>
                      <a:pt x="930" y="544"/>
                      <a:pt x="938" y="548"/>
                    </a:cubicBezTo>
                    <a:cubicBezTo>
                      <a:pt x="969" y="561"/>
                      <a:pt x="990" y="557"/>
                      <a:pt x="1011" y="534"/>
                    </a:cubicBezTo>
                    <a:cubicBezTo>
                      <a:pt x="1016" y="527"/>
                      <a:pt x="1025" y="525"/>
                      <a:pt x="1033" y="527"/>
                    </a:cubicBezTo>
                    <a:cubicBezTo>
                      <a:pt x="1062" y="534"/>
                      <a:pt x="1082" y="526"/>
                      <a:pt x="1099" y="502"/>
                    </a:cubicBezTo>
                    <a:cubicBezTo>
                      <a:pt x="1104" y="494"/>
                      <a:pt x="1114" y="490"/>
                      <a:pt x="1124" y="493"/>
                    </a:cubicBezTo>
                    <a:cubicBezTo>
                      <a:pt x="1152" y="503"/>
                      <a:pt x="1171" y="495"/>
                      <a:pt x="1188" y="469"/>
                    </a:cubicBezTo>
                    <a:cubicBezTo>
                      <a:pt x="1193" y="462"/>
                      <a:pt x="1201" y="458"/>
                      <a:pt x="1210" y="459"/>
                    </a:cubicBezTo>
                    <a:cubicBezTo>
                      <a:pt x="1244" y="464"/>
                      <a:pt x="1266" y="450"/>
                      <a:pt x="1282" y="413"/>
                    </a:cubicBezTo>
                    <a:cubicBezTo>
                      <a:pt x="1285" y="406"/>
                      <a:pt x="1292" y="401"/>
                      <a:pt x="1299" y="400"/>
                    </a:cubicBezTo>
                    <a:cubicBezTo>
                      <a:pt x="1324" y="397"/>
                      <a:pt x="1340" y="383"/>
                      <a:pt x="1348" y="354"/>
                    </a:cubicBezTo>
                    <a:cubicBezTo>
                      <a:pt x="1350" y="346"/>
                      <a:pt x="1357" y="341"/>
                      <a:pt x="1364" y="339"/>
                    </a:cubicBezTo>
                    <a:cubicBezTo>
                      <a:pt x="1388" y="333"/>
                      <a:pt x="1398" y="321"/>
                      <a:pt x="1398" y="298"/>
                    </a:cubicBezTo>
                    <a:cubicBezTo>
                      <a:pt x="1398" y="289"/>
                      <a:pt x="1404" y="280"/>
                      <a:pt x="1414" y="277"/>
                    </a:cubicBezTo>
                    <a:cubicBezTo>
                      <a:pt x="1436" y="271"/>
                      <a:pt x="1441" y="259"/>
                      <a:pt x="1440" y="244"/>
                    </a:cubicBezTo>
                    <a:cubicBezTo>
                      <a:pt x="1439" y="234"/>
                      <a:pt x="1445" y="225"/>
                      <a:pt x="1454" y="222"/>
                    </a:cubicBezTo>
                    <a:cubicBezTo>
                      <a:pt x="1461" y="219"/>
                      <a:pt x="1480" y="212"/>
                      <a:pt x="1479" y="164"/>
                    </a:cubicBezTo>
                    <a:cubicBezTo>
                      <a:pt x="1479" y="158"/>
                      <a:pt x="1482" y="152"/>
                      <a:pt x="1486" y="147"/>
                    </a:cubicBezTo>
                    <a:cubicBezTo>
                      <a:pt x="1495" y="140"/>
                      <a:pt x="1504" y="127"/>
                      <a:pt x="1497" y="100"/>
                    </a:cubicBezTo>
                    <a:cubicBezTo>
                      <a:pt x="1495" y="95"/>
                      <a:pt x="1496" y="90"/>
                      <a:pt x="1498" y="85"/>
                    </a:cubicBezTo>
                    <a:cubicBezTo>
                      <a:pt x="1501" y="77"/>
                      <a:pt x="1502" y="68"/>
                      <a:pt x="1487" y="55"/>
                    </a:cubicBezTo>
                    <a:cubicBezTo>
                      <a:pt x="1475" y="47"/>
                      <a:pt x="1466" y="47"/>
                      <a:pt x="1455" y="56"/>
                    </a:cubicBezTo>
                    <a:cubicBezTo>
                      <a:pt x="1451" y="58"/>
                      <a:pt x="1447" y="60"/>
                      <a:pt x="1443" y="60"/>
                    </a:cubicBezTo>
                    <a:cubicBezTo>
                      <a:pt x="1415" y="61"/>
                      <a:pt x="1408" y="71"/>
                      <a:pt x="1405" y="87"/>
                    </a:cubicBezTo>
                    <a:cubicBezTo>
                      <a:pt x="1403" y="97"/>
                      <a:pt x="1394" y="105"/>
                      <a:pt x="1383" y="105"/>
                    </a:cubicBezTo>
                    <a:cubicBezTo>
                      <a:pt x="1357" y="105"/>
                      <a:pt x="1351" y="114"/>
                      <a:pt x="1349" y="130"/>
                    </a:cubicBezTo>
                    <a:cubicBezTo>
                      <a:pt x="1348" y="141"/>
                      <a:pt x="1338" y="150"/>
                      <a:pt x="1327" y="150"/>
                    </a:cubicBezTo>
                    <a:cubicBezTo>
                      <a:pt x="1287" y="149"/>
                      <a:pt x="1283" y="165"/>
                      <a:pt x="1281" y="174"/>
                    </a:cubicBezTo>
                    <a:cubicBezTo>
                      <a:pt x="1279" y="185"/>
                      <a:pt x="1269" y="193"/>
                      <a:pt x="1258" y="191"/>
                    </a:cubicBezTo>
                    <a:cubicBezTo>
                      <a:pt x="1215" y="187"/>
                      <a:pt x="1208" y="206"/>
                      <a:pt x="1205" y="214"/>
                    </a:cubicBezTo>
                    <a:cubicBezTo>
                      <a:pt x="1201" y="223"/>
                      <a:pt x="1193" y="228"/>
                      <a:pt x="1183" y="228"/>
                    </a:cubicBezTo>
                    <a:cubicBezTo>
                      <a:pt x="1138" y="225"/>
                      <a:pt x="1106" y="236"/>
                      <a:pt x="1083" y="262"/>
                    </a:cubicBezTo>
                    <a:cubicBezTo>
                      <a:pt x="1077" y="269"/>
                      <a:pt x="1068" y="272"/>
                      <a:pt x="1059" y="269"/>
                    </a:cubicBezTo>
                    <a:cubicBezTo>
                      <a:pt x="1034" y="259"/>
                      <a:pt x="1013" y="264"/>
                      <a:pt x="992" y="284"/>
                    </a:cubicBezTo>
                    <a:cubicBezTo>
                      <a:pt x="986" y="289"/>
                      <a:pt x="977" y="291"/>
                      <a:pt x="970" y="288"/>
                    </a:cubicBezTo>
                    <a:cubicBezTo>
                      <a:pt x="941" y="278"/>
                      <a:pt x="916" y="282"/>
                      <a:pt x="893" y="302"/>
                    </a:cubicBezTo>
                    <a:cubicBezTo>
                      <a:pt x="887" y="306"/>
                      <a:pt x="878" y="308"/>
                      <a:pt x="871" y="305"/>
                    </a:cubicBezTo>
                    <a:cubicBezTo>
                      <a:pt x="841" y="294"/>
                      <a:pt x="815" y="296"/>
                      <a:pt x="789" y="312"/>
                    </a:cubicBezTo>
                    <a:cubicBezTo>
                      <a:pt x="783" y="316"/>
                      <a:pt x="775" y="316"/>
                      <a:pt x="768" y="313"/>
                    </a:cubicBezTo>
                    <a:cubicBezTo>
                      <a:pt x="742" y="300"/>
                      <a:pt x="715" y="300"/>
                      <a:pt x="686" y="313"/>
                    </a:cubicBezTo>
                    <a:cubicBezTo>
                      <a:pt x="680" y="316"/>
                      <a:pt x="673" y="315"/>
                      <a:pt x="667" y="312"/>
                    </a:cubicBezTo>
                    <a:cubicBezTo>
                      <a:pt x="644" y="300"/>
                      <a:pt x="619" y="300"/>
                      <a:pt x="591" y="313"/>
                    </a:cubicBezTo>
                    <a:cubicBezTo>
                      <a:pt x="585" y="316"/>
                      <a:pt x="577" y="316"/>
                      <a:pt x="571" y="312"/>
                    </a:cubicBezTo>
                    <a:cubicBezTo>
                      <a:pt x="544" y="298"/>
                      <a:pt x="517" y="295"/>
                      <a:pt x="491" y="305"/>
                    </a:cubicBezTo>
                    <a:cubicBezTo>
                      <a:pt x="485" y="308"/>
                      <a:pt x="477" y="307"/>
                      <a:pt x="472" y="303"/>
                    </a:cubicBezTo>
                    <a:cubicBezTo>
                      <a:pt x="446" y="286"/>
                      <a:pt x="417" y="282"/>
                      <a:pt x="381" y="289"/>
                    </a:cubicBezTo>
                    <a:cubicBezTo>
                      <a:pt x="377" y="290"/>
                      <a:pt x="372" y="290"/>
                      <a:pt x="368" y="287"/>
                    </a:cubicBezTo>
                    <a:cubicBezTo>
                      <a:pt x="338" y="273"/>
                      <a:pt x="313" y="273"/>
                      <a:pt x="286" y="287"/>
                    </a:cubicBezTo>
                    <a:cubicBezTo>
                      <a:pt x="282" y="290"/>
                      <a:pt x="277" y="290"/>
                      <a:pt x="272" y="289"/>
                    </a:cubicBezTo>
                    <a:cubicBezTo>
                      <a:pt x="238" y="282"/>
                      <a:pt x="214" y="290"/>
                      <a:pt x="195" y="312"/>
                    </a:cubicBezTo>
                    <a:cubicBezTo>
                      <a:pt x="192" y="316"/>
                      <a:pt x="189" y="318"/>
                      <a:pt x="184" y="320"/>
                    </a:cubicBezTo>
                    <a:cubicBezTo>
                      <a:pt x="153" y="329"/>
                      <a:pt x="135" y="344"/>
                      <a:pt x="129" y="366"/>
                    </a:cubicBezTo>
                    <a:cubicBezTo>
                      <a:pt x="128" y="372"/>
                      <a:pt x="123" y="378"/>
                      <a:pt x="116" y="381"/>
                    </a:cubicBezTo>
                    <a:cubicBezTo>
                      <a:pt x="88" y="391"/>
                      <a:pt x="79" y="407"/>
                      <a:pt x="82" y="433"/>
                    </a:cubicBezTo>
                    <a:cubicBezTo>
                      <a:pt x="83" y="440"/>
                      <a:pt x="81" y="447"/>
                      <a:pt x="75" y="452"/>
                    </a:cubicBezTo>
                    <a:cubicBezTo>
                      <a:pt x="47" y="478"/>
                      <a:pt x="49" y="497"/>
                      <a:pt x="62" y="516"/>
                    </a:cubicBezTo>
                    <a:cubicBezTo>
                      <a:pt x="67" y="524"/>
                      <a:pt x="67" y="533"/>
                      <a:pt x="62" y="540"/>
                    </a:cubicBezTo>
                    <a:cubicBezTo>
                      <a:pt x="45" y="567"/>
                      <a:pt x="49" y="589"/>
                      <a:pt x="75" y="613"/>
                    </a:cubicBezTo>
                    <a:cubicBezTo>
                      <a:pt x="83" y="620"/>
                      <a:pt x="85" y="631"/>
                      <a:pt x="80" y="639"/>
                    </a:cubicBezTo>
                    <a:cubicBezTo>
                      <a:pt x="65" y="668"/>
                      <a:pt x="71" y="686"/>
                      <a:pt x="101" y="706"/>
                    </a:cubicBezTo>
                    <a:cubicBezTo>
                      <a:pt x="108" y="711"/>
                      <a:pt x="112" y="720"/>
                      <a:pt x="110" y="728"/>
                    </a:cubicBezTo>
                    <a:cubicBezTo>
                      <a:pt x="105" y="758"/>
                      <a:pt x="115" y="772"/>
                      <a:pt x="146" y="779"/>
                    </a:cubicBezTo>
                    <a:cubicBezTo>
                      <a:pt x="153" y="780"/>
                      <a:pt x="158" y="784"/>
                      <a:pt x="161" y="790"/>
                    </a:cubicBezTo>
                    <a:cubicBezTo>
                      <a:pt x="176" y="818"/>
                      <a:pt x="196" y="826"/>
                      <a:pt x="229" y="818"/>
                    </a:cubicBezTo>
                    <a:cubicBezTo>
                      <a:pt x="235" y="817"/>
                      <a:pt x="241" y="818"/>
                      <a:pt x="246" y="821"/>
                    </a:cubicBezTo>
                    <a:cubicBezTo>
                      <a:pt x="251" y="824"/>
                      <a:pt x="254" y="829"/>
                      <a:pt x="256" y="835"/>
                    </a:cubicBezTo>
                    <a:cubicBezTo>
                      <a:pt x="258" y="847"/>
                      <a:pt x="263" y="855"/>
                      <a:pt x="268" y="858"/>
                    </a:cubicBezTo>
                    <a:cubicBezTo>
                      <a:pt x="275" y="862"/>
                      <a:pt x="288" y="861"/>
                      <a:pt x="306" y="855"/>
                    </a:cubicBezTo>
                    <a:cubicBezTo>
                      <a:pt x="308" y="854"/>
                      <a:pt x="310" y="854"/>
                      <a:pt x="313" y="854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E831CA06-AA6B-4240-96D1-956F30D4EABD}"/>
              </a:ext>
            </a:extLst>
          </p:cNvPr>
          <p:cNvGrpSpPr/>
          <p:nvPr/>
        </p:nvGrpSpPr>
        <p:grpSpPr>
          <a:xfrm>
            <a:off x="8492210" y="3756617"/>
            <a:ext cx="2400289" cy="1330314"/>
            <a:chOff x="8881704" y="3212976"/>
            <a:chExt cx="2400289" cy="1330314"/>
          </a:xfrm>
        </p:grpSpPr>
        <p:grpSp>
          <p:nvGrpSpPr>
            <p:cNvPr id="64" name="Gruppieren 63">
              <a:extLst>
                <a:ext uri="{FF2B5EF4-FFF2-40B4-BE49-F238E27FC236}">
                  <a16:creationId xmlns:a16="http://schemas.microsoft.com/office/drawing/2014/main" id="{89895141-154B-4F87-B5B9-2DF7AA930182}"/>
                </a:ext>
              </a:extLst>
            </p:cNvPr>
            <p:cNvGrpSpPr/>
            <p:nvPr/>
          </p:nvGrpSpPr>
          <p:grpSpPr>
            <a:xfrm>
              <a:off x="8900384" y="3212976"/>
              <a:ext cx="2381609" cy="1330314"/>
              <a:chOff x="6794600" y="675164"/>
              <a:chExt cx="2381609" cy="1330314"/>
            </a:xfrm>
          </p:grpSpPr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BC9B9753-78EB-42CC-9D09-877297B074BA}"/>
                  </a:ext>
                </a:extLst>
              </p:cNvPr>
              <p:cNvSpPr/>
              <p:nvPr/>
            </p:nvSpPr>
            <p:spPr>
              <a:xfrm>
                <a:off x="6794600" y="798496"/>
                <a:ext cx="2377178" cy="12069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marL="534988"/>
                <a:r>
                  <a:rPr lang="de-CH" sz="1400" dirty="0">
                    <a:solidFill>
                      <a:schemeClr val="tx1"/>
                    </a:solidFill>
                  </a:rPr>
                  <a:t>Kantonsspital </a:t>
                </a:r>
                <a:br>
                  <a:rPr lang="de-CH" sz="1400" dirty="0">
                    <a:solidFill>
                      <a:schemeClr val="tx1"/>
                    </a:solidFill>
                  </a:rPr>
                </a:br>
                <a:r>
                  <a:rPr lang="de-CH" sz="1400" dirty="0">
                    <a:solidFill>
                      <a:schemeClr val="tx1"/>
                    </a:solidFill>
                  </a:rPr>
                  <a:t>St. Gallen (KSSG)</a:t>
                </a:r>
                <a:endParaRPr lang="de-CH" sz="1400" dirty="0">
                  <a:solidFill>
                    <a:schemeClr val="accent5"/>
                  </a:solidFill>
                </a:endParaRPr>
              </a:p>
              <a:p>
                <a:endParaRPr lang="de-CH" sz="1000" dirty="0">
                  <a:solidFill>
                    <a:schemeClr val="tx1"/>
                  </a:solidFill>
                </a:endParaRPr>
              </a:p>
              <a:p>
                <a:endParaRPr lang="de-CH" sz="10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6" name="Gerade Verbindung 134">
                <a:extLst>
                  <a:ext uri="{FF2B5EF4-FFF2-40B4-BE49-F238E27FC236}">
                    <a16:creationId xmlns:a16="http://schemas.microsoft.com/office/drawing/2014/main" id="{0E4FE050-57F1-4D70-8B77-78B01DB053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14188" y="675164"/>
                <a:ext cx="236202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9" name="Grafik 98">
              <a:extLst>
                <a:ext uri="{FF2B5EF4-FFF2-40B4-BE49-F238E27FC236}">
                  <a16:creationId xmlns:a16="http://schemas.microsoft.com/office/drawing/2014/main" id="{7A57FDDA-3BFB-4A28-B557-C8C48E08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88" t="11457" r="12637" b="4005"/>
            <a:stretch/>
          </p:blipFill>
          <p:spPr>
            <a:xfrm>
              <a:off x="8881704" y="3316760"/>
              <a:ext cx="436537" cy="436762"/>
            </a:xfrm>
            <a:prstGeom prst="ellipse">
              <a:avLst/>
            </a:prstGeom>
          </p:spPr>
        </p:pic>
        <p:grpSp>
          <p:nvGrpSpPr>
            <p:cNvPr id="149" name="Gruppieren 148">
              <a:extLst>
                <a:ext uri="{FF2B5EF4-FFF2-40B4-BE49-F238E27FC236}">
                  <a16:creationId xmlns:a16="http://schemas.microsoft.com/office/drawing/2014/main" id="{331F0577-FAEB-4354-BB95-0BF2DB5DF80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919972" y="3856666"/>
              <a:ext cx="360000" cy="360000"/>
              <a:chOff x="10783979" y="2755361"/>
              <a:chExt cx="360000" cy="360000"/>
            </a:xfrm>
          </p:grpSpPr>
          <p:sp>
            <p:nvSpPr>
              <p:cNvPr id="150" name="Freihandform 3966">
                <a:extLst>
                  <a:ext uri="{FF2B5EF4-FFF2-40B4-BE49-F238E27FC236}">
                    <a16:creationId xmlns:a16="http://schemas.microsoft.com/office/drawing/2014/main" id="{EAC1C40E-F72C-4AAD-9D22-20718590A4C5}"/>
                  </a:ext>
                </a:extLst>
              </p:cNvPr>
              <p:cNvSpPr/>
              <p:nvPr/>
            </p:nvSpPr>
            <p:spPr>
              <a:xfrm>
                <a:off x="10783979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51" name="Freeform 24">
                <a:extLst>
                  <a:ext uri="{FF2B5EF4-FFF2-40B4-BE49-F238E27FC236}">
                    <a16:creationId xmlns:a16="http://schemas.microsoft.com/office/drawing/2014/main" id="{FF23145D-B936-4790-9335-82C4F02E61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40976" y="2853051"/>
                <a:ext cx="246005" cy="156379"/>
              </a:xfrm>
              <a:custGeom>
                <a:avLst/>
                <a:gdLst>
                  <a:gd name="T0" fmla="*/ 906 w 1566"/>
                  <a:gd name="T1" fmla="*/ 965 h 965"/>
                  <a:gd name="T2" fmla="*/ 892 w 1566"/>
                  <a:gd name="T3" fmla="*/ 560 h 965"/>
                  <a:gd name="T4" fmla="*/ 1036 w 1566"/>
                  <a:gd name="T5" fmla="*/ 435 h 965"/>
                  <a:gd name="T6" fmla="*/ 808 w 1566"/>
                  <a:gd name="T7" fmla="*/ 316 h 965"/>
                  <a:gd name="T8" fmla="*/ 830 w 1566"/>
                  <a:gd name="T9" fmla="*/ 314 h 965"/>
                  <a:gd name="T10" fmla="*/ 920 w 1566"/>
                  <a:gd name="T11" fmla="*/ 375 h 965"/>
                  <a:gd name="T12" fmla="*/ 1062 w 1566"/>
                  <a:gd name="T13" fmla="*/ 369 h 965"/>
                  <a:gd name="T14" fmla="*/ 1127 w 1566"/>
                  <a:gd name="T15" fmla="*/ 11 h 965"/>
                  <a:gd name="T16" fmla="*/ 1549 w 1566"/>
                  <a:gd name="T17" fmla="*/ 414 h 965"/>
                  <a:gd name="T18" fmla="*/ 1268 w 1566"/>
                  <a:gd name="T19" fmla="*/ 922 h 965"/>
                  <a:gd name="T20" fmla="*/ 1241 w 1566"/>
                  <a:gd name="T21" fmla="*/ 922 h 965"/>
                  <a:gd name="T22" fmla="*/ 1029 w 1566"/>
                  <a:gd name="T23" fmla="*/ 732 h 965"/>
                  <a:gd name="T24" fmla="*/ 1107 w 1566"/>
                  <a:gd name="T25" fmla="*/ 589 h 965"/>
                  <a:gd name="T26" fmla="*/ 929 w 1566"/>
                  <a:gd name="T27" fmla="*/ 584 h 965"/>
                  <a:gd name="T28" fmla="*/ 948 w 1566"/>
                  <a:gd name="T29" fmla="*/ 952 h 965"/>
                  <a:gd name="T30" fmla="*/ 1074 w 1566"/>
                  <a:gd name="T31" fmla="*/ 733 h 965"/>
                  <a:gd name="T32" fmla="*/ 1241 w 1566"/>
                  <a:gd name="T33" fmla="*/ 878 h 965"/>
                  <a:gd name="T34" fmla="*/ 1397 w 1566"/>
                  <a:gd name="T35" fmla="*/ 811 h 965"/>
                  <a:gd name="T36" fmla="*/ 1329 w 1566"/>
                  <a:gd name="T37" fmla="*/ 117 h 965"/>
                  <a:gd name="T38" fmla="*/ 960 w 1566"/>
                  <a:gd name="T39" fmla="*/ 242 h 965"/>
                  <a:gd name="T40" fmla="*/ 1111 w 1566"/>
                  <a:gd name="T41" fmla="*/ 333 h 965"/>
                  <a:gd name="T42" fmla="*/ 1110 w 1566"/>
                  <a:gd name="T43" fmla="*/ 380 h 965"/>
                  <a:gd name="T44" fmla="*/ 1087 w 1566"/>
                  <a:gd name="T45" fmla="*/ 478 h 965"/>
                  <a:gd name="T46" fmla="*/ 1156 w 1566"/>
                  <a:gd name="T47" fmla="*/ 578 h 965"/>
                  <a:gd name="T48" fmla="*/ 1152 w 1566"/>
                  <a:gd name="T49" fmla="*/ 611 h 965"/>
                  <a:gd name="T50" fmla="*/ 659 w 1566"/>
                  <a:gd name="T51" fmla="*/ 965 h 965"/>
                  <a:gd name="T52" fmla="*/ 617 w 1566"/>
                  <a:gd name="T53" fmla="*/ 952 h 965"/>
                  <a:gd name="T54" fmla="*/ 636 w 1566"/>
                  <a:gd name="T55" fmla="*/ 584 h 965"/>
                  <a:gd name="T56" fmla="*/ 459 w 1566"/>
                  <a:gd name="T57" fmla="*/ 589 h 965"/>
                  <a:gd name="T58" fmla="*/ 537 w 1566"/>
                  <a:gd name="T59" fmla="*/ 732 h 965"/>
                  <a:gd name="T60" fmla="*/ 310 w 1566"/>
                  <a:gd name="T61" fmla="*/ 921 h 965"/>
                  <a:gd name="T62" fmla="*/ 18 w 1566"/>
                  <a:gd name="T63" fmla="*/ 414 h 965"/>
                  <a:gd name="T64" fmla="*/ 439 w 1566"/>
                  <a:gd name="T65" fmla="*/ 11 h 965"/>
                  <a:gd name="T66" fmla="*/ 504 w 1566"/>
                  <a:gd name="T67" fmla="*/ 369 h 965"/>
                  <a:gd name="T68" fmla="*/ 645 w 1566"/>
                  <a:gd name="T69" fmla="*/ 375 h 965"/>
                  <a:gd name="T70" fmla="*/ 757 w 1566"/>
                  <a:gd name="T71" fmla="*/ 316 h 965"/>
                  <a:gd name="T72" fmla="*/ 530 w 1566"/>
                  <a:gd name="T73" fmla="*/ 435 h 965"/>
                  <a:gd name="T74" fmla="*/ 673 w 1566"/>
                  <a:gd name="T75" fmla="*/ 560 h 965"/>
                  <a:gd name="T76" fmla="*/ 659 w 1566"/>
                  <a:gd name="T77" fmla="*/ 965 h 965"/>
                  <a:gd name="T78" fmla="*/ 310 w 1566"/>
                  <a:gd name="T79" fmla="*/ 877 h 965"/>
                  <a:gd name="T80" fmla="*/ 493 w 1566"/>
                  <a:gd name="T81" fmla="*/ 733 h 965"/>
                  <a:gd name="T82" fmla="*/ 394 w 1566"/>
                  <a:gd name="T83" fmla="*/ 597 h 965"/>
                  <a:gd name="T84" fmla="*/ 479 w 1566"/>
                  <a:gd name="T85" fmla="*/ 481 h 965"/>
                  <a:gd name="T86" fmla="*/ 481 w 1566"/>
                  <a:gd name="T87" fmla="*/ 475 h 965"/>
                  <a:gd name="T88" fmla="*/ 456 w 1566"/>
                  <a:gd name="T89" fmla="*/ 380 h 965"/>
                  <a:gd name="T90" fmla="*/ 455 w 1566"/>
                  <a:gd name="T91" fmla="*/ 333 h 965"/>
                  <a:gd name="T92" fmla="*/ 606 w 1566"/>
                  <a:gd name="T93" fmla="*/ 242 h 965"/>
                  <a:gd name="T94" fmla="*/ 237 w 1566"/>
                  <a:gd name="T95" fmla="*/ 117 h 965"/>
                  <a:gd name="T96" fmla="*/ 176 w 1566"/>
                  <a:gd name="T97" fmla="*/ 818 h 965"/>
                  <a:gd name="T98" fmla="*/ 310 w 1566"/>
                  <a:gd name="T99" fmla="*/ 877 h 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66" h="965">
                    <a:moveTo>
                      <a:pt x="906" y="965"/>
                    </a:moveTo>
                    <a:lnTo>
                      <a:pt x="906" y="965"/>
                    </a:lnTo>
                    <a:cubicBezTo>
                      <a:pt x="904" y="960"/>
                      <a:pt x="867" y="844"/>
                      <a:pt x="857" y="803"/>
                    </a:cubicBezTo>
                    <a:cubicBezTo>
                      <a:pt x="841" y="739"/>
                      <a:pt x="841" y="637"/>
                      <a:pt x="892" y="560"/>
                    </a:cubicBezTo>
                    <a:cubicBezTo>
                      <a:pt x="938" y="491"/>
                      <a:pt x="998" y="467"/>
                      <a:pt x="1036" y="458"/>
                    </a:cubicBezTo>
                    <a:cubicBezTo>
                      <a:pt x="1035" y="451"/>
                      <a:pt x="1035" y="443"/>
                      <a:pt x="1036" y="435"/>
                    </a:cubicBezTo>
                    <a:cubicBezTo>
                      <a:pt x="999" y="437"/>
                      <a:pt x="944" y="436"/>
                      <a:pt x="901" y="414"/>
                    </a:cubicBezTo>
                    <a:cubicBezTo>
                      <a:pt x="814" y="371"/>
                      <a:pt x="808" y="321"/>
                      <a:pt x="808" y="316"/>
                    </a:cubicBezTo>
                    <a:lnTo>
                      <a:pt x="852" y="313"/>
                    </a:lnTo>
                    <a:lnTo>
                      <a:pt x="830" y="314"/>
                    </a:lnTo>
                    <a:lnTo>
                      <a:pt x="852" y="312"/>
                    </a:lnTo>
                    <a:cubicBezTo>
                      <a:pt x="852" y="312"/>
                      <a:pt x="857" y="344"/>
                      <a:pt x="920" y="375"/>
                    </a:cubicBezTo>
                    <a:cubicBezTo>
                      <a:pt x="961" y="395"/>
                      <a:pt x="1019" y="393"/>
                      <a:pt x="1049" y="390"/>
                    </a:cubicBezTo>
                    <a:cubicBezTo>
                      <a:pt x="1053" y="383"/>
                      <a:pt x="1057" y="375"/>
                      <a:pt x="1062" y="369"/>
                    </a:cubicBezTo>
                    <a:cubicBezTo>
                      <a:pt x="1003" y="358"/>
                      <a:pt x="916" y="338"/>
                      <a:pt x="916" y="242"/>
                    </a:cubicBezTo>
                    <a:cubicBezTo>
                      <a:pt x="916" y="104"/>
                      <a:pt x="981" y="33"/>
                      <a:pt x="1127" y="11"/>
                    </a:cubicBezTo>
                    <a:cubicBezTo>
                      <a:pt x="1201" y="0"/>
                      <a:pt x="1283" y="25"/>
                      <a:pt x="1356" y="82"/>
                    </a:cubicBezTo>
                    <a:cubicBezTo>
                      <a:pt x="1459" y="162"/>
                      <a:pt x="1535" y="292"/>
                      <a:pt x="1549" y="414"/>
                    </a:cubicBezTo>
                    <a:cubicBezTo>
                      <a:pt x="1566" y="570"/>
                      <a:pt x="1518" y="741"/>
                      <a:pt x="1430" y="840"/>
                    </a:cubicBezTo>
                    <a:cubicBezTo>
                      <a:pt x="1382" y="894"/>
                      <a:pt x="1326" y="922"/>
                      <a:pt x="1268" y="922"/>
                    </a:cubicBezTo>
                    <a:cubicBezTo>
                      <a:pt x="1252" y="922"/>
                      <a:pt x="1246" y="922"/>
                      <a:pt x="1244" y="922"/>
                    </a:cubicBezTo>
                    <a:lnTo>
                      <a:pt x="1241" y="922"/>
                    </a:lnTo>
                    <a:cubicBezTo>
                      <a:pt x="1147" y="922"/>
                      <a:pt x="1040" y="863"/>
                      <a:pt x="1029" y="735"/>
                    </a:cubicBezTo>
                    <a:lnTo>
                      <a:pt x="1029" y="732"/>
                    </a:lnTo>
                    <a:lnTo>
                      <a:pt x="1030" y="730"/>
                    </a:lnTo>
                    <a:cubicBezTo>
                      <a:pt x="1039" y="659"/>
                      <a:pt x="1054" y="629"/>
                      <a:pt x="1107" y="589"/>
                    </a:cubicBezTo>
                    <a:cubicBezTo>
                      <a:pt x="1085" y="562"/>
                      <a:pt x="1057" y="526"/>
                      <a:pt x="1047" y="500"/>
                    </a:cubicBezTo>
                    <a:cubicBezTo>
                      <a:pt x="1018" y="507"/>
                      <a:pt x="967" y="526"/>
                      <a:pt x="929" y="584"/>
                    </a:cubicBezTo>
                    <a:cubicBezTo>
                      <a:pt x="888" y="645"/>
                      <a:pt x="885" y="733"/>
                      <a:pt x="900" y="792"/>
                    </a:cubicBezTo>
                    <a:cubicBezTo>
                      <a:pt x="910" y="832"/>
                      <a:pt x="947" y="951"/>
                      <a:pt x="948" y="952"/>
                    </a:cubicBezTo>
                    <a:lnTo>
                      <a:pt x="906" y="965"/>
                    </a:lnTo>
                    <a:close/>
                    <a:moveTo>
                      <a:pt x="1074" y="733"/>
                    </a:moveTo>
                    <a:lnTo>
                      <a:pt x="1074" y="733"/>
                    </a:lnTo>
                    <a:cubicBezTo>
                      <a:pt x="1084" y="847"/>
                      <a:pt x="1183" y="878"/>
                      <a:pt x="1241" y="878"/>
                    </a:cubicBezTo>
                    <a:cubicBezTo>
                      <a:pt x="1244" y="878"/>
                      <a:pt x="1250" y="878"/>
                      <a:pt x="1268" y="878"/>
                    </a:cubicBezTo>
                    <a:cubicBezTo>
                      <a:pt x="1325" y="878"/>
                      <a:pt x="1370" y="841"/>
                      <a:pt x="1397" y="811"/>
                    </a:cubicBezTo>
                    <a:cubicBezTo>
                      <a:pt x="1476" y="722"/>
                      <a:pt x="1521" y="561"/>
                      <a:pt x="1505" y="419"/>
                    </a:cubicBezTo>
                    <a:cubicBezTo>
                      <a:pt x="1492" y="308"/>
                      <a:pt x="1423" y="190"/>
                      <a:pt x="1329" y="117"/>
                    </a:cubicBezTo>
                    <a:cubicBezTo>
                      <a:pt x="1265" y="68"/>
                      <a:pt x="1196" y="45"/>
                      <a:pt x="1133" y="54"/>
                    </a:cubicBezTo>
                    <a:cubicBezTo>
                      <a:pt x="1009" y="73"/>
                      <a:pt x="960" y="126"/>
                      <a:pt x="960" y="242"/>
                    </a:cubicBezTo>
                    <a:cubicBezTo>
                      <a:pt x="960" y="302"/>
                      <a:pt x="1010" y="315"/>
                      <a:pt x="1080" y="327"/>
                    </a:cubicBezTo>
                    <a:cubicBezTo>
                      <a:pt x="1091" y="329"/>
                      <a:pt x="1102" y="331"/>
                      <a:pt x="1111" y="333"/>
                    </a:cubicBezTo>
                    <a:lnTo>
                      <a:pt x="1154" y="343"/>
                    </a:lnTo>
                    <a:lnTo>
                      <a:pt x="1110" y="380"/>
                    </a:lnTo>
                    <a:cubicBezTo>
                      <a:pt x="1089" y="398"/>
                      <a:pt x="1068" y="442"/>
                      <a:pt x="1085" y="475"/>
                    </a:cubicBezTo>
                    <a:lnTo>
                      <a:pt x="1087" y="478"/>
                    </a:lnTo>
                    <a:lnTo>
                      <a:pt x="1087" y="481"/>
                    </a:lnTo>
                    <a:cubicBezTo>
                      <a:pt x="1090" y="495"/>
                      <a:pt x="1119" y="536"/>
                      <a:pt x="1156" y="578"/>
                    </a:cubicBezTo>
                    <a:lnTo>
                      <a:pt x="1173" y="597"/>
                    </a:lnTo>
                    <a:lnTo>
                      <a:pt x="1152" y="611"/>
                    </a:lnTo>
                    <a:cubicBezTo>
                      <a:pt x="1094" y="652"/>
                      <a:pt x="1083" y="668"/>
                      <a:pt x="1074" y="733"/>
                    </a:cubicBezTo>
                    <a:close/>
                    <a:moveTo>
                      <a:pt x="659" y="965"/>
                    </a:moveTo>
                    <a:lnTo>
                      <a:pt x="659" y="965"/>
                    </a:lnTo>
                    <a:lnTo>
                      <a:pt x="617" y="952"/>
                    </a:lnTo>
                    <a:cubicBezTo>
                      <a:pt x="618" y="951"/>
                      <a:pt x="655" y="832"/>
                      <a:pt x="665" y="792"/>
                    </a:cubicBezTo>
                    <a:cubicBezTo>
                      <a:pt x="680" y="733"/>
                      <a:pt x="677" y="645"/>
                      <a:pt x="636" y="584"/>
                    </a:cubicBezTo>
                    <a:cubicBezTo>
                      <a:pt x="598" y="527"/>
                      <a:pt x="549" y="508"/>
                      <a:pt x="519" y="501"/>
                    </a:cubicBezTo>
                    <a:cubicBezTo>
                      <a:pt x="509" y="527"/>
                      <a:pt x="482" y="562"/>
                      <a:pt x="459" y="589"/>
                    </a:cubicBezTo>
                    <a:cubicBezTo>
                      <a:pt x="512" y="629"/>
                      <a:pt x="527" y="659"/>
                      <a:pt x="537" y="730"/>
                    </a:cubicBezTo>
                    <a:lnTo>
                      <a:pt x="537" y="732"/>
                    </a:lnTo>
                    <a:lnTo>
                      <a:pt x="537" y="735"/>
                    </a:lnTo>
                    <a:cubicBezTo>
                      <a:pt x="526" y="866"/>
                      <a:pt x="412" y="928"/>
                      <a:pt x="310" y="921"/>
                    </a:cubicBezTo>
                    <a:cubicBezTo>
                      <a:pt x="251" y="925"/>
                      <a:pt x="194" y="900"/>
                      <a:pt x="145" y="849"/>
                    </a:cubicBezTo>
                    <a:cubicBezTo>
                      <a:pt x="52" y="752"/>
                      <a:pt x="0" y="573"/>
                      <a:pt x="18" y="414"/>
                    </a:cubicBezTo>
                    <a:cubicBezTo>
                      <a:pt x="32" y="292"/>
                      <a:pt x="107" y="162"/>
                      <a:pt x="210" y="82"/>
                    </a:cubicBezTo>
                    <a:cubicBezTo>
                      <a:pt x="284" y="25"/>
                      <a:pt x="365" y="0"/>
                      <a:pt x="439" y="11"/>
                    </a:cubicBezTo>
                    <a:cubicBezTo>
                      <a:pt x="585" y="33"/>
                      <a:pt x="650" y="104"/>
                      <a:pt x="650" y="242"/>
                    </a:cubicBezTo>
                    <a:cubicBezTo>
                      <a:pt x="650" y="338"/>
                      <a:pt x="563" y="358"/>
                      <a:pt x="504" y="369"/>
                    </a:cubicBezTo>
                    <a:cubicBezTo>
                      <a:pt x="509" y="375"/>
                      <a:pt x="513" y="383"/>
                      <a:pt x="517" y="390"/>
                    </a:cubicBezTo>
                    <a:cubicBezTo>
                      <a:pt x="548" y="393"/>
                      <a:pt x="604" y="395"/>
                      <a:pt x="645" y="375"/>
                    </a:cubicBezTo>
                    <a:cubicBezTo>
                      <a:pt x="707" y="344"/>
                      <a:pt x="713" y="312"/>
                      <a:pt x="713" y="312"/>
                    </a:cubicBezTo>
                    <a:lnTo>
                      <a:pt x="757" y="316"/>
                    </a:lnTo>
                    <a:cubicBezTo>
                      <a:pt x="756" y="321"/>
                      <a:pt x="750" y="371"/>
                      <a:pt x="664" y="414"/>
                    </a:cubicBezTo>
                    <a:cubicBezTo>
                      <a:pt x="622" y="436"/>
                      <a:pt x="567" y="437"/>
                      <a:pt x="530" y="435"/>
                    </a:cubicBezTo>
                    <a:cubicBezTo>
                      <a:pt x="531" y="443"/>
                      <a:pt x="531" y="451"/>
                      <a:pt x="531" y="458"/>
                    </a:cubicBezTo>
                    <a:cubicBezTo>
                      <a:pt x="568" y="467"/>
                      <a:pt x="628" y="492"/>
                      <a:pt x="673" y="560"/>
                    </a:cubicBezTo>
                    <a:cubicBezTo>
                      <a:pt x="724" y="637"/>
                      <a:pt x="724" y="739"/>
                      <a:pt x="708" y="803"/>
                    </a:cubicBezTo>
                    <a:cubicBezTo>
                      <a:pt x="698" y="844"/>
                      <a:pt x="661" y="960"/>
                      <a:pt x="659" y="965"/>
                    </a:cubicBezTo>
                    <a:close/>
                    <a:moveTo>
                      <a:pt x="310" y="877"/>
                    </a:moveTo>
                    <a:lnTo>
                      <a:pt x="310" y="877"/>
                    </a:lnTo>
                    <a:lnTo>
                      <a:pt x="312" y="877"/>
                    </a:lnTo>
                    <a:cubicBezTo>
                      <a:pt x="395" y="883"/>
                      <a:pt x="483" y="836"/>
                      <a:pt x="493" y="733"/>
                    </a:cubicBezTo>
                    <a:cubicBezTo>
                      <a:pt x="484" y="668"/>
                      <a:pt x="473" y="652"/>
                      <a:pt x="414" y="611"/>
                    </a:cubicBezTo>
                    <a:lnTo>
                      <a:pt x="394" y="597"/>
                    </a:lnTo>
                    <a:lnTo>
                      <a:pt x="410" y="578"/>
                    </a:lnTo>
                    <a:cubicBezTo>
                      <a:pt x="448" y="536"/>
                      <a:pt x="477" y="495"/>
                      <a:pt x="479" y="481"/>
                    </a:cubicBezTo>
                    <a:lnTo>
                      <a:pt x="480" y="478"/>
                    </a:lnTo>
                    <a:lnTo>
                      <a:pt x="481" y="475"/>
                    </a:lnTo>
                    <a:cubicBezTo>
                      <a:pt x="498" y="442"/>
                      <a:pt x="477" y="398"/>
                      <a:pt x="456" y="380"/>
                    </a:cubicBezTo>
                    <a:lnTo>
                      <a:pt x="456" y="380"/>
                    </a:lnTo>
                    <a:lnTo>
                      <a:pt x="413" y="343"/>
                    </a:lnTo>
                    <a:lnTo>
                      <a:pt x="455" y="333"/>
                    </a:lnTo>
                    <a:cubicBezTo>
                      <a:pt x="464" y="331"/>
                      <a:pt x="475" y="329"/>
                      <a:pt x="486" y="327"/>
                    </a:cubicBezTo>
                    <a:cubicBezTo>
                      <a:pt x="556" y="315"/>
                      <a:pt x="606" y="302"/>
                      <a:pt x="606" y="242"/>
                    </a:cubicBezTo>
                    <a:cubicBezTo>
                      <a:pt x="606" y="126"/>
                      <a:pt x="557" y="73"/>
                      <a:pt x="433" y="54"/>
                    </a:cubicBezTo>
                    <a:cubicBezTo>
                      <a:pt x="371" y="45"/>
                      <a:pt x="301" y="68"/>
                      <a:pt x="237" y="117"/>
                    </a:cubicBezTo>
                    <a:cubicBezTo>
                      <a:pt x="143" y="190"/>
                      <a:pt x="74" y="308"/>
                      <a:pt x="61" y="419"/>
                    </a:cubicBezTo>
                    <a:cubicBezTo>
                      <a:pt x="45" y="566"/>
                      <a:pt x="92" y="730"/>
                      <a:pt x="176" y="818"/>
                    </a:cubicBezTo>
                    <a:cubicBezTo>
                      <a:pt x="204" y="847"/>
                      <a:pt x="250" y="881"/>
                      <a:pt x="308" y="877"/>
                    </a:cubicBezTo>
                    <a:lnTo>
                      <a:pt x="310" y="877"/>
                    </a:ln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8E895702-17C0-4D8E-BF10-C2B0FD1C70E2}"/>
              </a:ext>
            </a:extLst>
          </p:cNvPr>
          <p:cNvGrpSpPr/>
          <p:nvPr/>
        </p:nvGrpSpPr>
        <p:grpSpPr>
          <a:xfrm>
            <a:off x="4748420" y="2000438"/>
            <a:ext cx="2415084" cy="970232"/>
            <a:chOff x="4619966" y="1537184"/>
            <a:chExt cx="2415084" cy="970232"/>
          </a:xfrm>
        </p:grpSpPr>
        <p:grpSp>
          <p:nvGrpSpPr>
            <p:cNvPr id="58" name="Gruppieren 57">
              <a:extLst>
                <a:ext uri="{FF2B5EF4-FFF2-40B4-BE49-F238E27FC236}">
                  <a16:creationId xmlns:a16="http://schemas.microsoft.com/office/drawing/2014/main" id="{C7C148B9-F054-4C90-B1E3-CE294D5965C7}"/>
                </a:ext>
              </a:extLst>
            </p:cNvPr>
            <p:cNvGrpSpPr/>
            <p:nvPr/>
          </p:nvGrpSpPr>
          <p:grpSpPr>
            <a:xfrm>
              <a:off x="4620831" y="1537184"/>
              <a:ext cx="2414219" cy="970232"/>
              <a:chOff x="6745836" y="710662"/>
              <a:chExt cx="2414219" cy="970232"/>
            </a:xfrm>
          </p:grpSpPr>
          <p:sp>
            <p:nvSpPr>
              <p:cNvPr id="59" name="Rechteck 58">
                <a:extLst>
                  <a:ext uri="{FF2B5EF4-FFF2-40B4-BE49-F238E27FC236}">
                    <a16:creationId xmlns:a16="http://schemas.microsoft.com/office/drawing/2014/main" id="{3C435902-8C29-4BBF-8AAA-D3CAEA79AB84}"/>
                  </a:ext>
                </a:extLst>
              </p:cNvPr>
              <p:cNvSpPr/>
              <p:nvPr/>
            </p:nvSpPr>
            <p:spPr>
              <a:xfrm>
                <a:off x="6782877" y="798496"/>
                <a:ext cx="2377178" cy="88239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marL="534988"/>
                <a:r>
                  <a:rPr lang="de-CH" sz="1400">
                    <a:solidFill>
                      <a:schemeClr val="tx1"/>
                    </a:solidFill>
                  </a:rPr>
                  <a:t>Universitätsspital </a:t>
                </a:r>
                <a:br>
                  <a:rPr lang="de-CH" sz="1400">
                    <a:solidFill>
                      <a:schemeClr val="tx1"/>
                    </a:solidFill>
                  </a:rPr>
                </a:br>
                <a:r>
                  <a:rPr lang="de-CH" sz="1400">
                    <a:solidFill>
                      <a:schemeClr val="tx1"/>
                    </a:solidFill>
                  </a:rPr>
                  <a:t>Basel (USB)</a:t>
                </a:r>
                <a:endParaRPr lang="de-CH" sz="1400">
                  <a:solidFill>
                    <a:schemeClr val="accent5"/>
                  </a:solidFill>
                </a:endParaRPr>
              </a:p>
              <a:p>
                <a:endParaRPr lang="de-CH" sz="10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0" name="Gerade Verbindung 127">
                <a:extLst>
                  <a:ext uri="{FF2B5EF4-FFF2-40B4-BE49-F238E27FC236}">
                    <a16:creationId xmlns:a16="http://schemas.microsoft.com/office/drawing/2014/main" id="{B3DFEF2B-F4B4-4DA4-8375-38F19004F5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45836" y="710662"/>
                <a:ext cx="236202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7" name="Grafik 96">
              <a:extLst>
                <a:ext uri="{FF2B5EF4-FFF2-40B4-BE49-F238E27FC236}">
                  <a16:creationId xmlns:a16="http://schemas.microsoft.com/office/drawing/2014/main" id="{B1EF3F20-A273-4645-97C7-F153753482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39" t="10511" r="30439"/>
            <a:stretch/>
          </p:blipFill>
          <p:spPr>
            <a:xfrm>
              <a:off x="4619966" y="1598769"/>
              <a:ext cx="436537" cy="436762"/>
            </a:xfrm>
            <a:prstGeom prst="ellipse">
              <a:avLst/>
            </a:prstGeom>
          </p:spPr>
        </p:pic>
        <p:grpSp>
          <p:nvGrpSpPr>
            <p:cNvPr id="155" name="Gruppieren 154">
              <a:extLst>
                <a:ext uri="{FF2B5EF4-FFF2-40B4-BE49-F238E27FC236}">
                  <a16:creationId xmlns:a16="http://schemas.microsoft.com/office/drawing/2014/main" id="{5BBBECAB-55D6-4EE5-81CE-A8A58DC5630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58236" y="2141462"/>
              <a:ext cx="360000" cy="360000"/>
              <a:chOff x="10783979" y="2755361"/>
              <a:chExt cx="360000" cy="360000"/>
            </a:xfrm>
          </p:grpSpPr>
          <p:sp>
            <p:nvSpPr>
              <p:cNvPr id="156" name="Freihandform 3966">
                <a:extLst>
                  <a:ext uri="{FF2B5EF4-FFF2-40B4-BE49-F238E27FC236}">
                    <a16:creationId xmlns:a16="http://schemas.microsoft.com/office/drawing/2014/main" id="{EC11D0AF-29C2-4E7A-9264-3EA3B1860650}"/>
                  </a:ext>
                </a:extLst>
              </p:cNvPr>
              <p:cNvSpPr/>
              <p:nvPr/>
            </p:nvSpPr>
            <p:spPr>
              <a:xfrm>
                <a:off x="10783979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57" name="Freeform 24">
                <a:extLst>
                  <a:ext uri="{FF2B5EF4-FFF2-40B4-BE49-F238E27FC236}">
                    <a16:creationId xmlns:a16="http://schemas.microsoft.com/office/drawing/2014/main" id="{101ED02E-809E-4369-9FA8-FA23DF2396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40976" y="2853051"/>
                <a:ext cx="246005" cy="156379"/>
              </a:xfrm>
              <a:custGeom>
                <a:avLst/>
                <a:gdLst>
                  <a:gd name="T0" fmla="*/ 906 w 1566"/>
                  <a:gd name="T1" fmla="*/ 965 h 965"/>
                  <a:gd name="T2" fmla="*/ 892 w 1566"/>
                  <a:gd name="T3" fmla="*/ 560 h 965"/>
                  <a:gd name="T4" fmla="*/ 1036 w 1566"/>
                  <a:gd name="T5" fmla="*/ 435 h 965"/>
                  <a:gd name="T6" fmla="*/ 808 w 1566"/>
                  <a:gd name="T7" fmla="*/ 316 h 965"/>
                  <a:gd name="T8" fmla="*/ 830 w 1566"/>
                  <a:gd name="T9" fmla="*/ 314 h 965"/>
                  <a:gd name="T10" fmla="*/ 920 w 1566"/>
                  <a:gd name="T11" fmla="*/ 375 h 965"/>
                  <a:gd name="T12" fmla="*/ 1062 w 1566"/>
                  <a:gd name="T13" fmla="*/ 369 h 965"/>
                  <a:gd name="T14" fmla="*/ 1127 w 1566"/>
                  <a:gd name="T15" fmla="*/ 11 h 965"/>
                  <a:gd name="T16" fmla="*/ 1549 w 1566"/>
                  <a:gd name="T17" fmla="*/ 414 h 965"/>
                  <a:gd name="T18" fmla="*/ 1268 w 1566"/>
                  <a:gd name="T19" fmla="*/ 922 h 965"/>
                  <a:gd name="T20" fmla="*/ 1241 w 1566"/>
                  <a:gd name="T21" fmla="*/ 922 h 965"/>
                  <a:gd name="T22" fmla="*/ 1029 w 1566"/>
                  <a:gd name="T23" fmla="*/ 732 h 965"/>
                  <a:gd name="T24" fmla="*/ 1107 w 1566"/>
                  <a:gd name="T25" fmla="*/ 589 h 965"/>
                  <a:gd name="T26" fmla="*/ 929 w 1566"/>
                  <a:gd name="T27" fmla="*/ 584 h 965"/>
                  <a:gd name="T28" fmla="*/ 948 w 1566"/>
                  <a:gd name="T29" fmla="*/ 952 h 965"/>
                  <a:gd name="T30" fmla="*/ 1074 w 1566"/>
                  <a:gd name="T31" fmla="*/ 733 h 965"/>
                  <a:gd name="T32" fmla="*/ 1241 w 1566"/>
                  <a:gd name="T33" fmla="*/ 878 h 965"/>
                  <a:gd name="T34" fmla="*/ 1397 w 1566"/>
                  <a:gd name="T35" fmla="*/ 811 h 965"/>
                  <a:gd name="T36" fmla="*/ 1329 w 1566"/>
                  <a:gd name="T37" fmla="*/ 117 h 965"/>
                  <a:gd name="T38" fmla="*/ 960 w 1566"/>
                  <a:gd name="T39" fmla="*/ 242 h 965"/>
                  <a:gd name="T40" fmla="*/ 1111 w 1566"/>
                  <a:gd name="T41" fmla="*/ 333 h 965"/>
                  <a:gd name="T42" fmla="*/ 1110 w 1566"/>
                  <a:gd name="T43" fmla="*/ 380 h 965"/>
                  <a:gd name="T44" fmla="*/ 1087 w 1566"/>
                  <a:gd name="T45" fmla="*/ 478 h 965"/>
                  <a:gd name="T46" fmla="*/ 1156 w 1566"/>
                  <a:gd name="T47" fmla="*/ 578 h 965"/>
                  <a:gd name="T48" fmla="*/ 1152 w 1566"/>
                  <a:gd name="T49" fmla="*/ 611 h 965"/>
                  <a:gd name="T50" fmla="*/ 659 w 1566"/>
                  <a:gd name="T51" fmla="*/ 965 h 965"/>
                  <a:gd name="T52" fmla="*/ 617 w 1566"/>
                  <a:gd name="T53" fmla="*/ 952 h 965"/>
                  <a:gd name="T54" fmla="*/ 636 w 1566"/>
                  <a:gd name="T55" fmla="*/ 584 h 965"/>
                  <a:gd name="T56" fmla="*/ 459 w 1566"/>
                  <a:gd name="T57" fmla="*/ 589 h 965"/>
                  <a:gd name="T58" fmla="*/ 537 w 1566"/>
                  <a:gd name="T59" fmla="*/ 732 h 965"/>
                  <a:gd name="T60" fmla="*/ 310 w 1566"/>
                  <a:gd name="T61" fmla="*/ 921 h 965"/>
                  <a:gd name="T62" fmla="*/ 18 w 1566"/>
                  <a:gd name="T63" fmla="*/ 414 h 965"/>
                  <a:gd name="T64" fmla="*/ 439 w 1566"/>
                  <a:gd name="T65" fmla="*/ 11 h 965"/>
                  <a:gd name="T66" fmla="*/ 504 w 1566"/>
                  <a:gd name="T67" fmla="*/ 369 h 965"/>
                  <a:gd name="T68" fmla="*/ 645 w 1566"/>
                  <a:gd name="T69" fmla="*/ 375 h 965"/>
                  <a:gd name="T70" fmla="*/ 757 w 1566"/>
                  <a:gd name="T71" fmla="*/ 316 h 965"/>
                  <a:gd name="T72" fmla="*/ 530 w 1566"/>
                  <a:gd name="T73" fmla="*/ 435 h 965"/>
                  <a:gd name="T74" fmla="*/ 673 w 1566"/>
                  <a:gd name="T75" fmla="*/ 560 h 965"/>
                  <a:gd name="T76" fmla="*/ 659 w 1566"/>
                  <a:gd name="T77" fmla="*/ 965 h 965"/>
                  <a:gd name="T78" fmla="*/ 310 w 1566"/>
                  <a:gd name="T79" fmla="*/ 877 h 965"/>
                  <a:gd name="T80" fmla="*/ 493 w 1566"/>
                  <a:gd name="T81" fmla="*/ 733 h 965"/>
                  <a:gd name="T82" fmla="*/ 394 w 1566"/>
                  <a:gd name="T83" fmla="*/ 597 h 965"/>
                  <a:gd name="T84" fmla="*/ 479 w 1566"/>
                  <a:gd name="T85" fmla="*/ 481 h 965"/>
                  <a:gd name="T86" fmla="*/ 481 w 1566"/>
                  <a:gd name="T87" fmla="*/ 475 h 965"/>
                  <a:gd name="T88" fmla="*/ 456 w 1566"/>
                  <a:gd name="T89" fmla="*/ 380 h 965"/>
                  <a:gd name="T90" fmla="*/ 455 w 1566"/>
                  <a:gd name="T91" fmla="*/ 333 h 965"/>
                  <a:gd name="T92" fmla="*/ 606 w 1566"/>
                  <a:gd name="T93" fmla="*/ 242 h 965"/>
                  <a:gd name="T94" fmla="*/ 237 w 1566"/>
                  <a:gd name="T95" fmla="*/ 117 h 965"/>
                  <a:gd name="T96" fmla="*/ 176 w 1566"/>
                  <a:gd name="T97" fmla="*/ 818 h 965"/>
                  <a:gd name="T98" fmla="*/ 310 w 1566"/>
                  <a:gd name="T99" fmla="*/ 877 h 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66" h="965">
                    <a:moveTo>
                      <a:pt x="906" y="965"/>
                    </a:moveTo>
                    <a:lnTo>
                      <a:pt x="906" y="965"/>
                    </a:lnTo>
                    <a:cubicBezTo>
                      <a:pt x="904" y="960"/>
                      <a:pt x="867" y="844"/>
                      <a:pt x="857" y="803"/>
                    </a:cubicBezTo>
                    <a:cubicBezTo>
                      <a:pt x="841" y="739"/>
                      <a:pt x="841" y="637"/>
                      <a:pt x="892" y="560"/>
                    </a:cubicBezTo>
                    <a:cubicBezTo>
                      <a:pt x="938" y="491"/>
                      <a:pt x="998" y="467"/>
                      <a:pt x="1036" y="458"/>
                    </a:cubicBezTo>
                    <a:cubicBezTo>
                      <a:pt x="1035" y="451"/>
                      <a:pt x="1035" y="443"/>
                      <a:pt x="1036" y="435"/>
                    </a:cubicBezTo>
                    <a:cubicBezTo>
                      <a:pt x="999" y="437"/>
                      <a:pt x="944" y="436"/>
                      <a:pt x="901" y="414"/>
                    </a:cubicBezTo>
                    <a:cubicBezTo>
                      <a:pt x="814" y="371"/>
                      <a:pt x="808" y="321"/>
                      <a:pt x="808" y="316"/>
                    </a:cubicBezTo>
                    <a:lnTo>
                      <a:pt x="852" y="313"/>
                    </a:lnTo>
                    <a:lnTo>
                      <a:pt x="830" y="314"/>
                    </a:lnTo>
                    <a:lnTo>
                      <a:pt x="852" y="312"/>
                    </a:lnTo>
                    <a:cubicBezTo>
                      <a:pt x="852" y="312"/>
                      <a:pt x="857" y="344"/>
                      <a:pt x="920" y="375"/>
                    </a:cubicBezTo>
                    <a:cubicBezTo>
                      <a:pt x="961" y="395"/>
                      <a:pt x="1019" y="393"/>
                      <a:pt x="1049" y="390"/>
                    </a:cubicBezTo>
                    <a:cubicBezTo>
                      <a:pt x="1053" y="383"/>
                      <a:pt x="1057" y="375"/>
                      <a:pt x="1062" y="369"/>
                    </a:cubicBezTo>
                    <a:cubicBezTo>
                      <a:pt x="1003" y="358"/>
                      <a:pt x="916" y="338"/>
                      <a:pt x="916" y="242"/>
                    </a:cubicBezTo>
                    <a:cubicBezTo>
                      <a:pt x="916" y="104"/>
                      <a:pt x="981" y="33"/>
                      <a:pt x="1127" y="11"/>
                    </a:cubicBezTo>
                    <a:cubicBezTo>
                      <a:pt x="1201" y="0"/>
                      <a:pt x="1283" y="25"/>
                      <a:pt x="1356" y="82"/>
                    </a:cubicBezTo>
                    <a:cubicBezTo>
                      <a:pt x="1459" y="162"/>
                      <a:pt x="1535" y="292"/>
                      <a:pt x="1549" y="414"/>
                    </a:cubicBezTo>
                    <a:cubicBezTo>
                      <a:pt x="1566" y="570"/>
                      <a:pt x="1518" y="741"/>
                      <a:pt x="1430" y="840"/>
                    </a:cubicBezTo>
                    <a:cubicBezTo>
                      <a:pt x="1382" y="894"/>
                      <a:pt x="1326" y="922"/>
                      <a:pt x="1268" y="922"/>
                    </a:cubicBezTo>
                    <a:cubicBezTo>
                      <a:pt x="1252" y="922"/>
                      <a:pt x="1246" y="922"/>
                      <a:pt x="1244" y="922"/>
                    </a:cubicBezTo>
                    <a:lnTo>
                      <a:pt x="1241" y="922"/>
                    </a:lnTo>
                    <a:cubicBezTo>
                      <a:pt x="1147" y="922"/>
                      <a:pt x="1040" y="863"/>
                      <a:pt x="1029" y="735"/>
                    </a:cubicBezTo>
                    <a:lnTo>
                      <a:pt x="1029" y="732"/>
                    </a:lnTo>
                    <a:lnTo>
                      <a:pt x="1030" y="730"/>
                    </a:lnTo>
                    <a:cubicBezTo>
                      <a:pt x="1039" y="659"/>
                      <a:pt x="1054" y="629"/>
                      <a:pt x="1107" y="589"/>
                    </a:cubicBezTo>
                    <a:cubicBezTo>
                      <a:pt x="1085" y="562"/>
                      <a:pt x="1057" y="526"/>
                      <a:pt x="1047" y="500"/>
                    </a:cubicBezTo>
                    <a:cubicBezTo>
                      <a:pt x="1018" y="507"/>
                      <a:pt x="967" y="526"/>
                      <a:pt x="929" y="584"/>
                    </a:cubicBezTo>
                    <a:cubicBezTo>
                      <a:pt x="888" y="645"/>
                      <a:pt x="885" y="733"/>
                      <a:pt x="900" y="792"/>
                    </a:cubicBezTo>
                    <a:cubicBezTo>
                      <a:pt x="910" y="832"/>
                      <a:pt x="947" y="951"/>
                      <a:pt x="948" y="952"/>
                    </a:cubicBezTo>
                    <a:lnTo>
                      <a:pt x="906" y="965"/>
                    </a:lnTo>
                    <a:close/>
                    <a:moveTo>
                      <a:pt x="1074" y="733"/>
                    </a:moveTo>
                    <a:lnTo>
                      <a:pt x="1074" y="733"/>
                    </a:lnTo>
                    <a:cubicBezTo>
                      <a:pt x="1084" y="847"/>
                      <a:pt x="1183" y="878"/>
                      <a:pt x="1241" y="878"/>
                    </a:cubicBezTo>
                    <a:cubicBezTo>
                      <a:pt x="1244" y="878"/>
                      <a:pt x="1250" y="878"/>
                      <a:pt x="1268" y="878"/>
                    </a:cubicBezTo>
                    <a:cubicBezTo>
                      <a:pt x="1325" y="878"/>
                      <a:pt x="1370" y="841"/>
                      <a:pt x="1397" y="811"/>
                    </a:cubicBezTo>
                    <a:cubicBezTo>
                      <a:pt x="1476" y="722"/>
                      <a:pt x="1521" y="561"/>
                      <a:pt x="1505" y="419"/>
                    </a:cubicBezTo>
                    <a:cubicBezTo>
                      <a:pt x="1492" y="308"/>
                      <a:pt x="1423" y="190"/>
                      <a:pt x="1329" y="117"/>
                    </a:cubicBezTo>
                    <a:cubicBezTo>
                      <a:pt x="1265" y="68"/>
                      <a:pt x="1196" y="45"/>
                      <a:pt x="1133" y="54"/>
                    </a:cubicBezTo>
                    <a:cubicBezTo>
                      <a:pt x="1009" y="73"/>
                      <a:pt x="960" y="126"/>
                      <a:pt x="960" y="242"/>
                    </a:cubicBezTo>
                    <a:cubicBezTo>
                      <a:pt x="960" y="302"/>
                      <a:pt x="1010" y="315"/>
                      <a:pt x="1080" y="327"/>
                    </a:cubicBezTo>
                    <a:cubicBezTo>
                      <a:pt x="1091" y="329"/>
                      <a:pt x="1102" y="331"/>
                      <a:pt x="1111" y="333"/>
                    </a:cubicBezTo>
                    <a:lnTo>
                      <a:pt x="1154" y="343"/>
                    </a:lnTo>
                    <a:lnTo>
                      <a:pt x="1110" y="380"/>
                    </a:lnTo>
                    <a:cubicBezTo>
                      <a:pt x="1089" y="398"/>
                      <a:pt x="1068" y="442"/>
                      <a:pt x="1085" y="475"/>
                    </a:cubicBezTo>
                    <a:lnTo>
                      <a:pt x="1087" y="478"/>
                    </a:lnTo>
                    <a:lnTo>
                      <a:pt x="1087" y="481"/>
                    </a:lnTo>
                    <a:cubicBezTo>
                      <a:pt x="1090" y="495"/>
                      <a:pt x="1119" y="536"/>
                      <a:pt x="1156" y="578"/>
                    </a:cubicBezTo>
                    <a:lnTo>
                      <a:pt x="1173" y="597"/>
                    </a:lnTo>
                    <a:lnTo>
                      <a:pt x="1152" y="611"/>
                    </a:lnTo>
                    <a:cubicBezTo>
                      <a:pt x="1094" y="652"/>
                      <a:pt x="1083" y="668"/>
                      <a:pt x="1074" y="733"/>
                    </a:cubicBezTo>
                    <a:close/>
                    <a:moveTo>
                      <a:pt x="659" y="965"/>
                    </a:moveTo>
                    <a:lnTo>
                      <a:pt x="659" y="965"/>
                    </a:lnTo>
                    <a:lnTo>
                      <a:pt x="617" y="952"/>
                    </a:lnTo>
                    <a:cubicBezTo>
                      <a:pt x="618" y="951"/>
                      <a:pt x="655" y="832"/>
                      <a:pt x="665" y="792"/>
                    </a:cubicBezTo>
                    <a:cubicBezTo>
                      <a:pt x="680" y="733"/>
                      <a:pt x="677" y="645"/>
                      <a:pt x="636" y="584"/>
                    </a:cubicBezTo>
                    <a:cubicBezTo>
                      <a:pt x="598" y="527"/>
                      <a:pt x="549" y="508"/>
                      <a:pt x="519" y="501"/>
                    </a:cubicBezTo>
                    <a:cubicBezTo>
                      <a:pt x="509" y="527"/>
                      <a:pt x="482" y="562"/>
                      <a:pt x="459" y="589"/>
                    </a:cubicBezTo>
                    <a:cubicBezTo>
                      <a:pt x="512" y="629"/>
                      <a:pt x="527" y="659"/>
                      <a:pt x="537" y="730"/>
                    </a:cubicBezTo>
                    <a:lnTo>
                      <a:pt x="537" y="732"/>
                    </a:lnTo>
                    <a:lnTo>
                      <a:pt x="537" y="735"/>
                    </a:lnTo>
                    <a:cubicBezTo>
                      <a:pt x="526" y="866"/>
                      <a:pt x="412" y="928"/>
                      <a:pt x="310" y="921"/>
                    </a:cubicBezTo>
                    <a:cubicBezTo>
                      <a:pt x="251" y="925"/>
                      <a:pt x="194" y="900"/>
                      <a:pt x="145" y="849"/>
                    </a:cubicBezTo>
                    <a:cubicBezTo>
                      <a:pt x="52" y="752"/>
                      <a:pt x="0" y="573"/>
                      <a:pt x="18" y="414"/>
                    </a:cubicBezTo>
                    <a:cubicBezTo>
                      <a:pt x="32" y="292"/>
                      <a:pt x="107" y="162"/>
                      <a:pt x="210" y="82"/>
                    </a:cubicBezTo>
                    <a:cubicBezTo>
                      <a:pt x="284" y="25"/>
                      <a:pt x="365" y="0"/>
                      <a:pt x="439" y="11"/>
                    </a:cubicBezTo>
                    <a:cubicBezTo>
                      <a:pt x="585" y="33"/>
                      <a:pt x="650" y="104"/>
                      <a:pt x="650" y="242"/>
                    </a:cubicBezTo>
                    <a:cubicBezTo>
                      <a:pt x="650" y="338"/>
                      <a:pt x="563" y="358"/>
                      <a:pt x="504" y="369"/>
                    </a:cubicBezTo>
                    <a:cubicBezTo>
                      <a:pt x="509" y="375"/>
                      <a:pt x="513" y="383"/>
                      <a:pt x="517" y="390"/>
                    </a:cubicBezTo>
                    <a:cubicBezTo>
                      <a:pt x="548" y="393"/>
                      <a:pt x="604" y="395"/>
                      <a:pt x="645" y="375"/>
                    </a:cubicBezTo>
                    <a:cubicBezTo>
                      <a:pt x="707" y="344"/>
                      <a:pt x="713" y="312"/>
                      <a:pt x="713" y="312"/>
                    </a:cubicBezTo>
                    <a:lnTo>
                      <a:pt x="757" y="316"/>
                    </a:lnTo>
                    <a:cubicBezTo>
                      <a:pt x="756" y="321"/>
                      <a:pt x="750" y="371"/>
                      <a:pt x="664" y="414"/>
                    </a:cubicBezTo>
                    <a:cubicBezTo>
                      <a:pt x="622" y="436"/>
                      <a:pt x="567" y="437"/>
                      <a:pt x="530" y="435"/>
                    </a:cubicBezTo>
                    <a:cubicBezTo>
                      <a:pt x="531" y="443"/>
                      <a:pt x="531" y="451"/>
                      <a:pt x="531" y="458"/>
                    </a:cubicBezTo>
                    <a:cubicBezTo>
                      <a:pt x="568" y="467"/>
                      <a:pt x="628" y="492"/>
                      <a:pt x="673" y="560"/>
                    </a:cubicBezTo>
                    <a:cubicBezTo>
                      <a:pt x="724" y="637"/>
                      <a:pt x="724" y="739"/>
                      <a:pt x="708" y="803"/>
                    </a:cubicBezTo>
                    <a:cubicBezTo>
                      <a:pt x="698" y="844"/>
                      <a:pt x="661" y="960"/>
                      <a:pt x="659" y="965"/>
                    </a:cubicBezTo>
                    <a:close/>
                    <a:moveTo>
                      <a:pt x="310" y="877"/>
                    </a:moveTo>
                    <a:lnTo>
                      <a:pt x="310" y="877"/>
                    </a:lnTo>
                    <a:lnTo>
                      <a:pt x="312" y="877"/>
                    </a:lnTo>
                    <a:cubicBezTo>
                      <a:pt x="395" y="883"/>
                      <a:pt x="483" y="836"/>
                      <a:pt x="493" y="733"/>
                    </a:cubicBezTo>
                    <a:cubicBezTo>
                      <a:pt x="484" y="668"/>
                      <a:pt x="473" y="652"/>
                      <a:pt x="414" y="611"/>
                    </a:cubicBezTo>
                    <a:lnTo>
                      <a:pt x="394" y="597"/>
                    </a:lnTo>
                    <a:lnTo>
                      <a:pt x="410" y="578"/>
                    </a:lnTo>
                    <a:cubicBezTo>
                      <a:pt x="448" y="536"/>
                      <a:pt x="477" y="495"/>
                      <a:pt x="479" y="481"/>
                    </a:cubicBezTo>
                    <a:lnTo>
                      <a:pt x="480" y="478"/>
                    </a:lnTo>
                    <a:lnTo>
                      <a:pt x="481" y="475"/>
                    </a:lnTo>
                    <a:cubicBezTo>
                      <a:pt x="498" y="442"/>
                      <a:pt x="477" y="398"/>
                      <a:pt x="456" y="380"/>
                    </a:cubicBezTo>
                    <a:lnTo>
                      <a:pt x="456" y="380"/>
                    </a:lnTo>
                    <a:lnTo>
                      <a:pt x="413" y="343"/>
                    </a:lnTo>
                    <a:lnTo>
                      <a:pt x="455" y="333"/>
                    </a:lnTo>
                    <a:cubicBezTo>
                      <a:pt x="464" y="331"/>
                      <a:pt x="475" y="329"/>
                      <a:pt x="486" y="327"/>
                    </a:cubicBezTo>
                    <a:cubicBezTo>
                      <a:pt x="556" y="315"/>
                      <a:pt x="606" y="302"/>
                      <a:pt x="606" y="242"/>
                    </a:cubicBezTo>
                    <a:cubicBezTo>
                      <a:pt x="606" y="126"/>
                      <a:pt x="557" y="73"/>
                      <a:pt x="433" y="54"/>
                    </a:cubicBezTo>
                    <a:cubicBezTo>
                      <a:pt x="371" y="45"/>
                      <a:pt x="301" y="68"/>
                      <a:pt x="237" y="117"/>
                    </a:cubicBezTo>
                    <a:cubicBezTo>
                      <a:pt x="143" y="190"/>
                      <a:pt x="74" y="308"/>
                      <a:pt x="61" y="419"/>
                    </a:cubicBezTo>
                    <a:cubicBezTo>
                      <a:pt x="45" y="566"/>
                      <a:pt x="92" y="730"/>
                      <a:pt x="176" y="818"/>
                    </a:cubicBezTo>
                    <a:cubicBezTo>
                      <a:pt x="204" y="847"/>
                      <a:pt x="250" y="881"/>
                      <a:pt x="308" y="877"/>
                    </a:cubicBezTo>
                    <a:lnTo>
                      <a:pt x="310" y="877"/>
                    </a:ln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E810466E-FF33-4623-8995-17D63A038575}"/>
              </a:ext>
            </a:extLst>
          </p:cNvPr>
          <p:cNvGrpSpPr/>
          <p:nvPr/>
        </p:nvGrpSpPr>
        <p:grpSpPr>
          <a:xfrm>
            <a:off x="1041074" y="4908201"/>
            <a:ext cx="2459891" cy="1068231"/>
            <a:chOff x="610008" y="4632064"/>
            <a:chExt cx="2459891" cy="1068231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9EF7C161-A32F-4F8E-B68E-ECD7D85D2B52}"/>
                </a:ext>
              </a:extLst>
            </p:cNvPr>
            <p:cNvGrpSpPr/>
            <p:nvPr/>
          </p:nvGrpSpPr>
          <p:grpSpPr>
            <a:xfrm>
              <a:off x="655680" y="4632064"/>
              <a:ext cx="2414219" cy="970232"/>
              <a:chOff x="6745836" y="710662"/>
              <a:chExt cx="2414219" cy="970232"/>
            </a:xfrm>
          </p:grpSpPr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8E009F0A-BEAD-41BF-A40F-E26BA341475C}"/>
                  </a:ext>
                </a:extLst>
              </p:cNvPr>
              <p:cNvSpPr/>
              <p:nvPr/>
            </p:nvSpPr>
            <p:spPr>
              <a:xfrm>
                <a:off x="6782877" y="798496"/>
                <a:ext cx="2377178" cy="88239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marL="492125"/>
                <a:r>
                  <a:rPr lang="de-CH" sz="1400" err="1">
                    <a:solidFill>
                      <a:schemeClr val="tx1"/>
                    </a:solidFill>
                  </a:rPr>
                  <a:t>Hôpitaux</a:t>
                </a:r>
                <a:r>
                  <a:rPr lang="de-CH" sz="1400">
                    <a:solidFill>
                      <a:schemeClr val="tx1"/>
                    </a:solidFill>
                  </a:rPr>
                  <a:t> </a:t>
                </a:r>
                <a:r>
                  <a:rPr lang="de-CH" sz="1400" err="1">
                    <a:solidFill>
                      <a:schemeClr val="tx1"/>
                    </a:solidFill>
                  </a:rPr>
                  <a:t>Universitaires</a:t>
                </a:r>
                <a:endParaRPr lang="de-CH" sz="1400">
                  <a:solidFill>
                    <a:schemeClr val="tx1"/>
                  </a:solidFill>
                </a:endParaRPr>
              </a:p>
              <a:p>
                <a:pPr marL="492125"/>
                <a:r>
                  <a:rPr lang="de-CH" sz="1400">
                    <a:solidFill>
                      <a:schemeClr val="tx1"/>
                    </a:solidFill>
                  </a:rPr>
                  <a:t>de Genève (HUG)</a:t>
                </a:r>
              </a:p>
            </p:txBody>
          </p:sp>
          <p:cxnSp>
            <p:nvCxnSpPr>
              <p:cNvPr id="17" name="Gerade Verbindung 116">
                <a:extLst>
                  <a:ext uri="{FF2B5EF4-FFF2-40B4-BE49-F238E27FC236}">
                    <a16:creationId xmlns:a16="http://schemas.microsoft.com/office/drawing/2014/main" id="{97E9A1E2-3B76-4A25-BB7A-96C5D93F32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45836" y="710662"/>
                <a:ext cx="236202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4" name="Grafik 93">
              <a:extLst>
                <a:ext uri="{FF2B5EF4-FFF2-40B4-BE49-F238E27FC236}">
                  <a16:creationId xmlns:a16="http://schemas.microsoft.com/office/drawing/2014/main" id="{A9617C32-20AB-4924-80C7-164DB9D758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0" t="-333" r="23349" b="333"/>
            <a:stretch/>
          </p:blipFill>
          <p:spPr>
            <a:xfrm>
              <a:off x="610008" y="4719898"/>
              <a:ext cx="436537" cy="436762"/>
            </a:xfrm>
            <a:prstGeom prst="ellipse">
              <a:avLst/>
            </a:prstGeom>
          </p:spPr>
        </p:pic>
        <p:grpSp>
          <p:nvGrpSpPr>
            <p:cNvPr id="175" name="Gruppieren 174">
              <a:extLst>
                <a:ext uri="{FF2B5EF4-FFF2-40B4-BE49-F238E27FC236}">
                  <a16:creationId xmlns:a16="http://schemas.microsoft.com/office/drawing/2014/main" id="{62A2FF9A-AD61-48F7-8292-4A03687FE59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37051" y="5339089"/>
              <a:ext cx="360000" cy="360000"/>
              <a:chOff x="10290811" y="3196000"/>
              <a:chExt cx="360000" cy="360000"/>
            </a:xfrm>
          </p:grpSpPr>
          <p:sp>
            <p:nvSpPr>
              <p:cNvPr id="176" name="Freihandform 3966">
                <a:extLst>
                  <a:ext uri="{FF2B5EF4-FFF2-40B4-BE49-F238E27FC236}">
                    <a16:creationId xmlns:a16="http://schemas.microsoft.com/office/drawing/2014/main" id="{9A6693E1-1577-4BD9-9F5C-A077BC7988A4}"/>
                  </a:ext>
                </a:extLst>
              </p:cNvPr>
              <p:cNvSpPr/>
              <p:nvPr/>
            </p:nvSpPr>
            <p:spPr>
              <a:xfrm>
                <a:off x="10290811" y="3196000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77" name="Freeform 18">
                <a:extLst>
                  <a:ext uri="{FF2B5EF4-FFF2-40B4-BE49-F238E27FC236}">
                    <a16:creationId xmlns:a16="http://schemas.microsoft.com/office/drawing/2014/main" id="{AD5D1598-B79B-4A62-BB8F-EAB44FB77A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349551" y="3253131"/>
                <a:ext cx="241298" cy="227608"/>
              </a:xfrm>
              <a:custGeom>
                <a:avLst/>
                <a:gdLst>
                  <a:gd name="T0" fmla="*/ 128 w 1537"/>
                  <a:gd name="T1" fmla="*/ 1083 h 1403"/>
                  <a:gd name="T2" fmla="*/ 481 w 1537"/>
                  <a:gd name="T3" fmla="*/ 800 h 1403"/>
                  <a:gd name="T4" fmla="*/ 208 w 1537"/>
                  <a:gd name="T5" fmla="*/ 848 h 1403"/>
                  <a:gd name="T6" fmla="*/ 221 w 1537"/>
                  <a:gd name="T7" fmla="*/ 579 h 1403"/>
                  <a:gd name="T8" fmla="*/ 126 w 1537"/>
                  <a:gd name="T9" fmla="*/ 944 h 1403"/>
                  <a:gd name="T10" fmla="*/ 163 w 1537"/>
                  <a:gd name="T11" fmla="*/ 474 h 1403"/>
                  <a:gd name="T12" fmla="*/ 880 w 1537"/>
                  <a:gd name="T13" fmla="*/ 134 h 1403"/>
                  <a:gd name="T14" fmla="*/ 1205 w 1537"/>
                  <a:gd name="T15" fmla="*/ 642 h 1403"/>
                  <a:gd name="T16" fmla="*/ 794 w 1537"/>
                  <a:gd name="T17" fmla="*/ 957 h 1403"/>
                  <a:gd name="T18" fmla="*/ 634 w 1537"/>
                  <a:gd name="T19" fmla="*/ 878 h 1403"/>
                  <a:gd name="T20" fmla="*/ 752 w 1537"/>
                  <a:gd name="T21" fmla="*/ 1201 h 1403"/>
                  <a:gd name="T22" fmla="*/ 741 w 1537"/>
                  <a:gd name="T23" fmla="*/ 1228 h 1403"/>
                  <a:gd name="T24" fmla="*/ 350 w 1537"/>
                  <a:gd name="T25" fmla="*/ 965 h 1403"/>
                  <a:gd name="T26" fmla="*/ 674 w 1537"/>
                  <a:gd name="T27" fmla="*/ 662 h 1403"/>
                  <a:gd name="T28" fmla="*/ 397 w 1537"/>
                  <a:gd name="T29" fmla="*/ 880 h 1403"/>
                  <a:gd name="T30" fmla="*/ 257 w 1537"/>
                  <a:gd name="T31" fmla="*/ 1276 h 1403"/>
                  <a:gd name="T32" fmla="*/ 922 w 1537"/>
                  <a:gd name="T33" fmla="*/ 1178 h 1403"/>
                  <a:gd name="T34" fmla="*/ 1213 w 1537"/>
                  <a:gd name="T35" fmla="*/ 1142 h 1403"/>
                  <a:gd name="T36" fmla="*/ 1304 w 1537"/>
                  <a:gd name="T37" fmla="*/ 554 h 1403"/>
                  <a:gd name="T38" fmla="*/ 903 w 1537"/>
                  <a:gd name="T39" fmla="*/ 1274 h 1403"/>
                  <a:gd name="T40" fmla="*/ 1309 w 1537"/>
                  <a:gd name="T41" fmla="*/ 471 h 1403"/>
                  <a:gd name="T42" fmla="*/ 1296 w 1537"/>
                  <a:gd name="T43" fmla="*/ 1280 h 1403"/>
                  <a:gd name="T44" fmla="*/ 529 w 1537"/>
                  <a:gd name="T45" fmla="*/ 1403 h 1403"/>
                  <a:gd name="T46" fmla="*/ 415 w 1537"/>
                  <a:gd name="T47" fmla="*/ 999 h 1403"/>
                  <a:gd name="T48" fmla="*/ 628 w 1537"/>
                  <a:gd name="T49" fmla="*/ 1223 h 1403"/>
                  <a:gd name="T50" fmla="*/ 983 w 1537"/>
                  <a:gd name="T51" fmla="*/ 682 h 1403"/>
                  <a:gd name="T52" fmla="*/ 1180 w 1537"/>
                  <a:gd name="T53" fmla="*/ 988 h 1403"/>
                  <a:gd name="T54" fmla="*/ 1119 w 1537"/>
                  <a:gd name="T55" fmla="*/ 621 h 1403"/>
                  <a:gd name="T56" fmla="*/ 293 w 1537"/>
                  <a:gd name="T57" fmla="*/ 359 h 1403"/>
                  <a:gd name="T58" fmla="*/ 591 w 1537"/>
                  <a:gd name="T59" fmla="*/ 458 h 1403"/>
                  <a:gd name="T60" fmla="*/ 482 w 1537"/>
                  <a:gd name="T61" fmla="*/ 345 h 1403"/>
                  <a:gd name="T62" fmla="*/ 560 w 1537"/>
                  <a:gd name="T63" fmla="*/ 504 h 1403"/>
                  <a:gd name="T64" fmla="*/ 770 w 1537"/>
                  <a:gd name="T65" fmla="*/ 266 h 1403"/>
                  <a:gd name="T66" fmla="*/ 692 w 1537"/>
                  <a:gd name="T67" fmla="*/ 486 h 1403"/>
                  <a:gd name="T68" fmla="*/ 390 w 1537"/>
                  <a:gd name="T69" fmla="*/ 206 h 1403"/>
                  <a:gd name="T70" fmla="*/ 270 w 1537"/>
                  <a:gd name="T71" fmla="*/ 564 h 1403"/>
                  <a:gd name="T72" fmla="*/ 965 w 1537"/>
                  <a:gd name="T73" fmla="*/ 629 h 1403"/>
                  <a:gd name="T74" fmla="*/ 1027 w 1537"/>
                  <a:gd name="T75" fmla="*/ 982 h 1403"/>
                  <a:gd name="T76" fmla="*/ 947 w 1537"/>
                  <a:gd name="T77" fmla="*/ 800 h 1403"/>
                  <a:gd name="T78" fmla="*/ 1089 w 1537"/>
                  <a:gd name="T79" fmla="*/ 904 h 1403"/>
                  <a:gd name="T80" fmla="*/ 1110 w 1537"/>
                  <a:gd name="T81" fmla="*/ 561 h 1403"/>
                  <a:gd name="T82" fmla="*/ 1226 w 1537"/>
                  <a:gd name="T83" fmla="*/ 408 h 1403"/>
                  <a:gd name="T84" fmla="*/ 967 w 1537"/>
                  <a:gd name="T85" fmla="*/ 247 h 1403"/>
                  <a:gd name="T86" fmla="*/ 986 w 1537"/>
                  <a:gd name="T87" fmla="*/ 505 h 1403"/>
                  <a:gd name="T88" fmla="*/ 1050 w 1537"/>
                  <a:gd name="T89" fmla="*/ 304 h 1403"/>
                  <a:gd name="T90" fmla="*/ 870 w 1537"/>
                  <a:gd name="T91" fmla="*/ 486 h 1403"/>
                  <a:gd name="T92" fmla="*/ 854 w 1537"/>
                  <a:gd name="T93" fmla="*/ 169 h 1403"/>
                  <a:gd name="T94" fmla="*/ 798 w 1537"/>
                  <a:gd name="T95" fmla="*/ 232 h 1403"/>
                  <a:gd name="T96" fmla="*/ 822 w 1537"/>
                  <a:gd name="T97" fmla="*/ 1161 h 1403"/>
                  <a:gd name="T98" fmla="*/ 704 w 1537"/>
                  <a:gd name="T99" fmla="*/ 91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37" h="1403">
                    <a:moveTo>
                      <a:pt x="529" y="1403"/>
                    </a:moveTo>
                    <a:lnTo>
                      <a:pt x="529" y="1403"/>
                    </a:lnTo>
                    <a:cubicBezTo>
                      <a:pt x="420" y="1403"/>
                      <a:pt x="304" y="1377"/>
                      <a:pt x="228" y="1309"/>
                    </a:cubicBezTo>
                    <a:cubicBezTo>
                      <a:pt x="130" y="1222"/>
                      <a:pt x="127" y="1105"/>
                      <a:pt x="128" y="1083"/>
                    </a:cubicBezTo>
                    <a:cubicBezTo>
                      <a:pt x="129" y="987"/>
                      <a:pt x="183" y="902"/>
                      <a:pt x="264" y="866"/>
                    </a:cubicBezTo>
                    <a:cubicBezTo>
                      <a:pt x="296" y="852"/>
                      <a:pt x="330" y="847"/>
                      <a:pt x="362" y="841"/>
                    </a:cubicBezTo>
                    <a:cubicBezTo>
                      <a:pt x="371" y="840"/>
                      <a:pt x="380" y="839"/>
                      <a:pt x="389" y="837"/>
                    </a:cubicBezTo>
                    <a:cubicBezTo>
                      <a:pt x="429" y="830"/>
                      <a:pt x="459" y="818"/>
                      <a:pt x="481" y="800"/>
                    </a:cubicBezTo>
                    <a:cubicBezTo>
                      <a:pt x="520" y="769"/>
                      <a:pt x="543" y="716"/>
                      <a:pt x="548" y="673"/>
                    </a:cubicBezTo>
                    <a:cubicBezTo>
                      <a:pt x="404" y="681"/>
                      <a:pt x="313" y="650"/>
                      <a:pt x="255" y="608"/>
                    </a:cubicBezTo>
                    <a:cubicBezTo>
                      <a:pt x="230" y="628"/>
                      <a:pt x="175" y="677"/>
                      <a:pt x="172" y="749"/>
                    </a:cubicBezTo>
                    <a:cubicBezTo>
                      <a:pt x="171" y="782"/>
                      <a:pt x="183" y="816"/>
                      <a:pt x="208" y="848"/>
                    </a:cubicBezTo>
                    <a:cubicBezTo>
                      <a:pt x="215" y="858"/>
                      <a:pt x="213" y="872"/>
                      <a:pt x="204" y="879"/>
                    </a:cubicBezTo>
                    <a:cubicBezTo>
                      <a:pt x="194" y="887"/>
                      <a:pt x="180" y="885"/>
                      <a:pt x="173" y="875"/>
                    </a:cubicBezTo>
                    <a:cubicBezTo>
                      <a:pt x="141" y="834"/>
                      <a:pt x="126" y="791"/>
                      <a:pt x="128" y="747"/>
                    </a:cubicBezTo>
                    <a:cubicBezTo>
                      <a:pt x="132" y="663"/>
                      <a:pt x="188" y="606"/>
                      <a:pt x="221" y="579"/>
                    </a:cubicBezTo>
                    <a:cubicBezTo>
                      <a:pt x="207" y="564"/>
                      <a:pt x="197" y="549"/>
                      <a:pt x="188" y="534"/>
                    </a:cubicBezTo>
                    <a:cubicBezTo>
                      <a:pt x="185" y="528"/>
                      <a:pt x="181" y="522"/>
                      <a:pt x="178" y="516"/>
                    </a:cubicBezTo>
                    <a:cubicBezTo>
                      <a:pt x="139" y="545"/>
                      <a:pt x="56" y="619"/>
                      <a:pt x="49" y="740"/>
                    </a:cubicBezTo>
                    <a:cubicBezTo>
                      <a:pt x="44" y="812"/>
                      <a:pt x="70" y="881"/>
                      <a:pt x="126" y="944"/>
                    </a:cubicBezTo>
                    <a:cubicBezTo>
                      <a:pt x="134" y="953"/>
                      <a:pt x="133" y="967"/>
                      <a:pt x="124" y="975"/>
                    </a:cubicBezTo>
                    <a:cubicBezTo>
                      <a:pt x="114" y="983"/>
                      <a:pt x="100" y="982"/>
                      <a:pt x="93" y="973"/>
                    </a:cubicBezTo>
                    <a:cubicBezTo>
                      <a:pt x="29" y="901"/>
                      <a:pt x="0" y="821"/>
                      <a:pt x="5" y="737"/>
                    </a:cubicBezTo>
                    <a:cubicBezTo>
                      <a:pt x="13" y="586"/>
                      <a:pt x="121" y="501"/>
                      <a:pt x="163" y="474"/>
                    </a:cubicBezTo>
                    <a:cubicBezTo>
                      <a:pt x="147" y="416"/>
                      <a:pt x="154" y="355"/>
                      <a:pt x="184" y="299"/>
                    </a:cubicBezTo>
                    <a:cubicBezTo>
                      <a:pt x="225" y="225"/>
                      <a:pt x="300" y="173"/>
                      <a:pt x="385" y="162"/>
                    </a:cubicBezTo>
                    <a:cubicBezTo>
                      <a:pt x="411" y="158"/>
                      <a:pt x="437" y="159"/>
                      <a:pt x="463" y="162"/>
                    </a:cubicBezTo>
                    <a:cubicBezTo>
                      <a:pt x="525" y="105"/>
                      <a:pt x="705" y="0"/>
                      <a:pt x="880" y="134"/>
                    </a:cubicBezTo>
                    <a:cubicBezTo>
                      <a:pt x="883" y="136"/>
                      <a:pt x="885" y="137"/>
                      <a:pt x="887" y="139"/>
                    </a:cubicBezTo>
                    <a:cubicBezTo>
                      <a:pt x="975" y="102"/>
                      <a:pt x="1077" y="123"/>
                      <a:pt x="1141" y="162"/>
                    </a:cubicBezTo>
                    <a:cubicBezTo>
                      <a:pt x="1218" y="210"/>
                      <a:pt x="1265" y="298"/>
                      <a:pt x="1270" y="406"/>
                    </a:cubicBezTo>
                    <a:cubicBezTo>
                      <a:pt x="1276" y="521"/>
                      <a:pt x="1227" y="608"/>
                      <a:pt x="1205" y="642"/>
                    </a:cubicBezTo>
                    <a:cubicBezTo>
                      <a:pt x="1247" y="693"/>
                      <a:pt x="1274" y="750"/>
                      <a:pt x="1280" y="809"/>
                    </a:cubicBezTo>
                    <a:cubicBezTo>
                      <a:pt x="1288" y="884"/>
                      <a:pt x="1263" y="962"/>
                      <a:pt x="1213" y="1018"/>
                    </a:cubicBezTo>
                    <a:cubicBezTo>
                      <a:pt x="1153" y="1084"/>
                      <a:pt x="1056" y="1119"/>
                      <a:pt x="973" y="1105"/>
                    </a:cubicBezTo>
                    <a:cubicBezTo>
                      <a:pt x="898" y="1092"/>
                      <a:pt x="826" y="1033"/>
                      <a:pt x="794" y="957"/>
                    </a:cubicBezTo>
                    <a:cubicBezTo>
                      <a:pt x="793" y="953"/>
                      <a:pt x="759" y="866"/>
                      <a:pt x="800" y="778"/>
                    </a:cubicBezTo>
                    <a:cubicBezTo>
                      <a:pt x="823" y="729"/>
                      <a:pt x="862" y="691"/>
                      <a:pt x="919" y="662"/>
                    </a:cubicBezTo>
                    <a:cubicBezTo>
                      <a:pt x="857" y="649"/>
                      <a:pt x="789" y="652"/>
                      <a:pt x="718" y="658"/>
                    </a:cubicBezTo>
                    <a:cubicBezTo>
                      <a:pt x="717" y="728"/>
                      <a:pt x="688" y="806"/>
                      <a:pt x="634" y="878"/>
                    </a:cubicBezTo>
                    <a:cubicBezTo>
                      <a:pt x="623" y="894"/>
                      <a:pt x="609" y="909"/>
                      <a:pt x="595" y="922"/>
                    </a:cubicBezTo>
                    <a:cubicBezTo>
                      <a:pt x="596" y="958"/>
                      <a:pt x="608" y="1100"/>
                      <a:pt x="743" y="1190"/>
                    </a:cubicBezTo>
                    <a:cubicBezTo>
                      <a:pt x="745" y="1191"/>
                      <a:pt x="747" y="1192"/>
                      <a:pt x="748" y="1194"/>
                    </a:cubicBezTo>
                    <a:cubicBezTo>
                      <a:pt x="750" y="1196"/>
                      <a:pt x="751" y="1198"/>
                      <a:pt x="752" y="1201"/>
                    </a:cubicBezTo>
                    <a:cubicBezTo>
                      <a:pt x="753" y="1204"/>
                      <a:pt x="754" y="1207"/>
                      <a:pt x="753" y="1210"/>
                    </a:cubicBezTo>
                    <a:cubicBezTo>
                      <a:pt x="753" y="1213"/>
                      <a:pt x="752" y="1216"/>
                      <a:pt x="751" y="1219"/>
                    </a:cubicBezTo>
                    <a:cubicBezTo>
                      <a:pt x="750" y="1221"/>
                      <a:pt x="748" y="1223"/>
                      <a:pt x="746" y="1225"/>
                    </a:cubicBezTo>
                    <a:cubicBezTo>
                      <a:pt x="745" y="1226"/>
                      <a:pt x="743" y="1228"/>
                      <a:pt x="741" y="1228"/>
                    </a:cubicBezTo>
                    <a:cubicBezTo>
                      <a:pt x="702" y="1248"/>
                      <a:pt x="664" y="1259"/>
                      <a:pt x="639" y="1265"/>
                    </a:cubicBezTo>
                    <a:cubicBezTo>
                      <a:pt x="565" y="1285"/>
                      <a:pt x="340" y="1297"/>
                      <a:pt x="270" y="1163"/>
                    </a:cubicBezTo>
                    <a:cubicBezTo>
                      <a:pt x="243" y="1111"/>
                      <a:pt x="245" y="1053"/>
                      <a:pt x="276" y="1013"/>
                    </a:cubicBezTo>
                    <a:cubicBezTo>
                      <a:pt x="292" y="991"/>
                      <a:pt x="318" y="975"/>
                      <a:pt x="350" y="965"/>
                    </a:cubicBezTo>
                    <a:cubicBezTo>
                      <a:pt x="370" y="959"/>
                      <a:pt x="391" y="957"/>
                      <a:pt x="410" y="955"/>
                    </a:cubicBezTo>
                    <a:cubicBezTo>
                      <a:pt x="424" y="954"/>
                      <a:pt x="437" y="952"/>
                      <a:pt x="450" y="950"/>
                    </a:cubicBezTo>
                    <a:cubicBezTo>
                      <a:pt x="508" y="938"/>
                      <a:pt x="562" y="902"/>
                      <a:pt x="599" y="852"/>
                    </a:cubicBezTo>
                    <a:cubicBezTo>
                      <a:pt x="627" y="814"/>
                      <a:pt x="671" y="742"/>
                      <a:pt x="674" y="662"/>
                    </a:cubicBezTo>
                    <a:cubicBezTo>
                      <a:pt x="669" y="663"/>
                      <a:pt x="663" y="663"/>
                      <a:pt x="658" y="664"/>
                    </a:cubicBezTo>
                    <a:cubicBezTo>
                      <a:pt x="637" y="666"/>
                      <a:pt x="615" y="668"/>
                      <a:pt x="593" y="670"/>
                    </a:cubicBezTo>
                    <a:cubicBezTo>
                      <a:pt x="588" y="725"/>
                      <a:pt x="560" y="794"/>
                      <a:pt x="508" y="835"/>
                    </a:cubicBezTo>
                    <a:cubicBezTo>
                      <a:pt x="480" y="857"/>
                      <a:pt x="444" y="872"/>
                      <a:pt x="397" y="880"/>
                    </a:cubicBezTo>
                    <a:cubicBezTo>
                      <a:pt x="388" y="882"/>
                      <a:pt x="379" y="883"/>
                      <a:pt x="369" y="885"/>
                    </a:cubicBezTo>
                    <a:cubicBezTo>
                      <a:pt x="338" y="890"/>
                      <a:pt x="309" y="894"/>
                      <a:pt x="282" y="906"/>
                    </a:cubicBezTo>
                    <a:cubicBezTo>
                      <a:pt x="216" y="936"/>
                      <a:pt x="173" y="1005"/>
                      <a:pt x="172" y="1084"/>
                    </a:cubicBezTo>
                    <a:cubicBezTo>
                      <a:pt x="171" y="1095"/>
                      <a:pt x="172" y="1200"/>
                      <a:pt x="257" y="1276"/>
                    </a:cubicBezTo>
                    <a:cubicBezTo>
                      <a:pt x="361" y="1368"/>
                      <a:pt x="549" y="1369"/>
                      <a:pt x="651" y="1347"/>
                    </a:cubicBezTo>
                    <a:lnTo>
                      <a:pt x="653" y="1346"/>
                    </a:lnTo>
                    <a:cubicBezTo>
                      <a:pt x="655" y="1346"/>
                      <a:pt x="840" y="1321"/>
                      <a:pt x="918" y="1183"/>
                    </a:cubicBezTo>
                    <a:cubicBezTo>
                      <a:pt x="919" y="1181"/>
                      <a:pt x="920" y="1179"/>
                      <a:pt x="922" y="1178"/>
                    </a:cubicBezTo>
                    <a:cubicBezTo>
                      <a:pt x="924" y="1176"/>
                      <a:pt x="927" y="1174"/>
                      <a:pt x="930" y="1173"/>
                    </a:cubicBezTo>
                    <a:cubicBezTo>
                      <a:pt x="933" y="1171"/>
                      <a:pt x="936" y="1171"/>
                      <a:pt x="939" y="1171"/>
                    </a:cubicBezTo>
                    <a:cubicBezTo>
                      <a:pt x="941" y="1171"/>
                      <a:pt x="943" y="1172"/>
                      <a:pt x="945" y="1172"/>
                    </a:cubicBezTo>
                    <a:cubicBezTo>
                      <a:pt x="951" y="1174"/>
                      <a:pt x="1088" y="1216"/>
                      <a:pt x="1213" y="1142"/>
                    </a:cubicBezTo>
                    <a:cubicBezTo>
                      <a:pt x="1321" y="1079"/>
                      <a:pt x="1379" y="979"/>
                      <a:pt x="1382" y="855"/>
                    </a:cubicBezTo>
                    <a:cubicBezTo>
                      <a:pt x="1384" y="779"/>
                      <a:pt x="1367" y="671"/>
                      <a:pt x="1274" y="587"/>
                    </a:cubicBezTo>
                    <a:cubicBezTo>
                      <a:pt x="1265" y="579"/>
                      <a:pt x="1265" y="565"/>
                      <a:pt x="1273" y="556"/>
                    </a:cubicBezTo>
                    <a:cubicBezTo>
                      <a:pt x="1281" y="547"/>
                      <a:pt x="1295" y="546"/>
                      <a:pt x="1304" y="554"/>
                    </a:cubicBezTo>
                    <a:cubicBezTo>
                      <a:pt x="1414" y="654"/>
                      <a:pt x="1428" y="786"/>
                      <a:pt x="1426" y="856"/>
                    </a:cubicBezTo>
                    <a:cubicBezTo>
                      <a:pt x="1422" y="997"/>
                      <a:pt x="1357" y="1108"/>
                      <a:pt x="1236" y="1180"/>
                    </a:cubicBezTo>
                    <a:cubicBezTo>
                      <a:pt x="1117" y="1250"/>
                      <a:pt x="993" y="1230"/>
                      <a:pt x="948" y="1219"/>
                    </a:cubicBezTo>
                    <a:cubicBezTo>
                      <a:pt x="935" y="1240"/>
                      <a:pt x="919" y="1258"/>
                      <a:pt x="903" y="1274"/>
                    </a:cubicBezTo>
                    <a:cubicBezTo>
                      <a:pt x="948" y="1287"/>
                      <a:pt x="1024" y="1296"/>
                      <a:pt x="1093" y="1292"/>
                    </a:cubicBezTo>
                    <a:cubicBezTo>
                      <a:pt x="1157" y="1289"/>
                      <a:pt x="1210" y="1274"/>
                      <a:pt x="1276" y="1241"/>
                    </a:cubicBezTo>
                    <a:cubicBezTo>
                      <a:pt x="1409" y="1172"/>
                      <a:pt x="1488" y="1033"/>
                      <a:pt x="1492" y="857"/>
                    </a:cubicBezTo>
                    <a:cubicBezTo>
                      <a:pt x="1493" y="797"/>
                      <a:pt x="1484" y="592"/>
                      <a:pt x="1309" y="471"/>
                    </a:cubicBezTo>
                    <a:cubicBezTo>
                      <a:pt x="1299" y="464"/>
                      <a:pt x="1296" y="450"/>
                      <a:pt x="1303" y="440"/>
                    </a:cubicBezTo>
                    <a:cubicBezTo>
                      <a:pt x="1310" y="430"/>
                      <a:pt x="1323" y="428"/>
                      <a:pt x="1333" y="435"/>
                    </a:cubicBezTo>
                    <a:cubicBezTo>
                      <a:pt x="1527" y="568"/>
                      <a:pt x="1537" y="792"/>
                      <a:pt x="1536" y="858"/>
                    </a:cubicBezTo>
                    <a:cubicBezTo>
                      <a:pt x="1531" y="1050"/>
                      <a:pt x="1444" y="1204"/>
                      <a:pt x="1296" y="1280"/>
                    </a:cubicBezTo>
                    <a:cubicBezTo>
                      <a:pt x="1225" y="1316"/>
                      <a:pt x="1165" y="1333"/>
                      <a:pt x="1095" y="1336"/>
                    </a:cubicBezTo>
                    <a:cubicBezTo>
                      <a:pt x="1013" y="1341"/>
                      <a:pt x="914" y="1328"/>
                      <a:pt x="863" y="1308"/>
                    </a:cubicBezTo>
                    <a:cubicBezTo>
                      <a:pt x="774" y="1373"/>
                      <a:pt x="672" y="1388"/>
                      <a:pt x="660" y="1390"/>
                    </a:cubicBezTo>
                    <a:cubicBezTo>
                      <a:pt x="620" y="1398"/>
                      <a:pt x="575" y="1403"/>
                      <a:pt x="529" y="1403"/>
                    </a:cubicBezTo>
                    <a:close/>
                    <a:moveTo>
                      <a:pt x="553" y="954"/>
                    </a:moveTo>
                    <a:lnTo>
                      <a:pt x="553" y="954"/>
                    </a:lnTo>
                    <a:cubicBezTo>
                      <a:pt x="524" y="972"/>
                      <a:pt x="492" y="986"/>
                      <a:pt x="459" y="993"/>
                    </a:cubicBezTo>
                    <a:cubicBezTo>
                      <a:pt x="444" y="996"/>
                      <a:pt x="429" y="997"/>
                      <a:pt x="415" y="999"/>
                    </a:cubicBezTo>
                    <a:cubicBezTo>
                      <a:pt x="396" y="1001"/>
                      <a:pt x="379" y="1003"/>
                      <a:pt x="362" y="1008"/>
                    </a:cubicBezTo>
                    <a:cubicBezTo>
                      <a:pt x="347" y="1012"/>
                      <a:pt x="325" y="1022"/>
                      <a:pt x="311" y="1040"/>
                    </a:cubicBezTo>
                    <a:cubicBezTo>
                      <a:pt x="288" y="1069"/>
                      <a:pt x="294" y="1113"/>
                      <a:pt x="309" y="1143"/>
                    </a:cubicBezTo>
                    <a:cubicBezTo>
                      <a:pt x="366" y="1252"/>
                      <a:pt x="566" y="1239"/>
                      <a:pt x="628" y="1223"/>
                    </a:cubicBezTo>
                    <a:cubicBezTo>
                      <a:pt x="644" y="1218"/>
                      <a:pt x="665" y="1212"/>
                      <a:pt x="688" y="1204"/>
                    </a:cubicBezTo>
                    <a:cubicBezTo>
                      <a:pt x="587" y="1121"/>
                      <a:pt x="560" y="1013"/>
                      <a:pt x="553" y="954"/>
                    </a:cubicBezTo>
                    <a:close/>
                    <a:moveTo>
                      <a:pt x="983" y="682"/>
                    </a:moveTo>
                    <a:lnTo>
                      <a:pt x="983" y="682"/>
                    </a:lnTo>
                    <a:cubicBezTo>
                      <a:pt x="912" y="707"/>
                      <a:pt x="864" y="746"/>
                      <a:pt x="840" y="796"/>
                    </a:cubicBezTo>
                    <a:cubicBezTo>
                      <a:pt x="807" y="867"/>
                      <a:pt x="835" y="940"/>
                      <a:pt x="835" y="941"/>
                    </a:cubicBezTo>
                    <a:cubicBezTo>
                      <a:pt x="861" y="1002"/>
                      <a:pt x="919" y="1051"/>
                      <a:pt x="980" y="1062"/>
                    </a:cubicBezTo>
                    <a:cubicBezTo>
                      <a:pt x="1049" y="1074"/>
                      <a:pt x="1130" y="1044"/>
                      <a:pt x="1180" y="988"/>
                    </a:cubicBezTo>
                    <a:cubicBezTo>
                      <a:pt x="1222" y="941"/>
                      <a:pt x="1243" y="876"/>
                      <a:pt x="1236" y="814"/>
                    </a:cubicBezTo>
                    <a:cubicBezTo>
                      <a:pt x="1230" y="759"/>
                      <a:pt x="1204" y="706"/>
                      <a:pt x="1161" y="659"/>
                    </a:cubicBezTo>
                    <a:cubicBezTo>
                      <a:pt x="1160" y="659"/>
                      <a:pt x="1160" y="659"/>
                      <a:pt x="1160" y="659"/>
                    </a:cubicBezTo>
                    <a:cubicBezTo>
                      <a:pt x="1148" y="646"/>
                      <a:pt x="1134" y="633"/>
                      <a:pt x="1119" y="621"/>
                    </a:cubicBezTo>
                    <a:cubicBezTo>
                      <a:pt x="975" y="507"/>
                      <a:pt x="798" y="525"/>
                      <a:pt x="643" y="541"/>
                    </a:cubicBezTo>
                    <a:cubicBezTo>
                      <a:pt x="615" y="543"/>
                      <a:pt x="589" y="546"/>
                      <a:pt x="563" y="548"/>
                    </a:cubicBezTo>
                    <a:cubicBezTo>
                      <a:pt x="466" y="556"/>
                      <a:pt x="340" y="548"/>
                      <a:pt x="295" y="472"/>
                    </a:cubicBezTo>
                    <a:cubicBezTo>
                      <a:pt x="274" y="435"/>
                      <a:pt x="273" y="396"/>
                      <a:pt x="293" y="359"/>
                    </a:cubicBezTo>
                    <a:cubicBezTo>
                      <a:pt x="315" y="319"/>
                      <a:pt x="355" y="291"/>
                      <a:pt x="401" y="285"/>
                    </a:cubicBezTo>
                    <a:cubicBezTo>
                      <a:pt x="438" y="280"/>
                      <a:pt x="473" y="288"/>
                      <a:pt x="505" y="308"/>
                    </a:cubicBezTo>
                    <a:cubicBezTo>
                      <a:pt x="537" y="327"/>
                      <a:pt x="562" y="359"/>
                      <a:pt x="576" y="397"/>
                    </a:cubicBezTo>
                    <a:cubicBezTo>
                      <a:pt x="591" y="435"/>
                      <a:pt x="592" y="452"/>
                      <a:pt x="591" y="458"/>
                    </a:cubicBezTo>
                    <a:cubicBezTo>
                      <a:pt x="591" y="470"/>
                      <a:pt x="580" y="479"/>
                      <a:pt x="568" y="479"/>
                    </a:cubicBezTo>
                    <a:cubicBezTo>
                      <a:pt x="556" y="478"/>
                      <a:pt x="547" y="468"/>
                      <a:pt x="547" y="456"/>
                    </a:cubicBezTo>
                    <a:cubicBezTo>
                      <a:pt x="547" y="455"/>
                      <a:pt x="547" y="443"/>
                      <a:pt x="535" y="413"/>
                    </a:cubicBezTo>
                    <a:cubicBezTo>
                      <a:pt x="524" y="383"/>
                      <a:pt x="505" y="359"/>
                      <a:pt x="482" y="345"/>
                    </a:cubicBezTo>
                    <a:cubicBezTo>
                      <a:pt x="459" y="331"/>
                      <a:pt x="433" y="325"/>
                      <a:pt x="407" y="329"/>
                    </a:cubicBezTo>
                    <a:cubicBezTo>
                      <a:pt x="375" y="333"/>
                      <a:pt x="347" y="352"/>
                      <a:pt x="332" y="380"/>
                    </a:cubicBezTo>
                    <a:cubicBezTo>
                      <a:pt x="319" y="403"/>
                      <a:pt x="320" y="426"/>
                      <a:pt x="333" y="450"/>
                    </a:cubicBezTo>
                    <a:cubicBezTo>
                      <a:pt x="359" y="494"/>
                      <a:pt x="441" y="513"/>
                      <a:pt x="560" y="504"/>
                    </a:cubicBezTo>
                    <a:cubicBezTo>
                      <a:pt x="585" y="502"/>
                      <a:pt x="611" y="500"/>
                      <a:pt x="638" y="497"/>
                    </a:cubicBezTo>
                    <a:cubicBezTo>
                      <a:pt x="698" y="491"/>
                      <a:pt x="762" y="484"/>
                      <a:pt x="826" y="485"/>
                    </a:cubicBezTo>
                    <a:cubicBezTo>
                      <a:pt x="833" y="410"/>
                      <a:pt x="823" y="361"/>
                      <a:pt x="818" y="343"/>
                    </a:cubicBezTo>
                    <a:cubicBezTo>
                      <a:pt x="809" y="312"/>
                      <a:pt x="792" y="285"/>
                      <a:pt x="770" y="266"/>
                    </a:cubicBezTo>
                    <a:cubicBezTo>
                      <a:pt x="716" y="221"/>
                      <a:pt x="659" y="235"/>
                      <a:pt x="628" y="249"/>
                    </a:cubicBezTo>
                    <a:cubicBezTo>
                      <a:pt x="656" y="279"/>
                      <a:pt x="678" y="314"/>
                      <a:pt x="692" y="353"/>
                    </a:cubicBezTo>
                    <a:cubicBezTo>
                      <a:pt x="709" y="398"/>
                      <a:pt x="717" y="435"/>
                      <a:pt x="715" y="466"/>
                    </a:cubicBezTo>
                    <a:cubicBezTo>
                      <a:pt x="714" y="478"/>
                      <a:pt x="704" y="487"/>
                      <a:pt x="692" y="486"/>
                    </a:cubicBezTo>
                    <a:cubicBezTo>
                      <a:pt x="680" y="486"/>
                      <a:pt x="670" y="475"/>
                      <a:pt x="671" y="463"/>
                    </a:cubicBezTo>
                    <a:cubicBezTo>
                      <a:pt x="673" y="439"/>
                      <a:pt x="666" y="408"/>
                      <a:pt x="651" y="369"/>
                    </a:cubicBezTo>
                    <a:cubicBezTo>
                      <a:pt x="631" y="314"/>
                      <a:pt x="594" y="268"/>
                      <a:pt x="547" y="240"/>
                    </a:cubicBezTo>
                    <a:cubicBezTo>
                      <a:pt x="499" y="210"/>
                      <a:pt x="445" y="198"/>
                      <a:pt x="390" y="206"/>
                    </a:cubicBezTo>
                    <a:cubicBezTo>
                      <a:pt x="319" y="215"/>
                      <a:pt x="257" y="258"/>
                      <a:pt x="223" y="320"/>
                    </a:cubicBezTo>
                    <a:cubicBezTo>
                      <a:pt x="190" y="382"/>
                      <a:pt x="191" y="452"/>
                      <a:pt x="226" y="512"/>
                    </a:cubicBezTo>
                    <a:cubicBezTo>
                      <a:pt x="236" y="529"/>
                      <a:pt x="250" y="547"/>
                      <a:pt x="270" y="564"/>
                    </a:cubicBezTo>
                    <a:cubicBezTo>
                      <a:pt x="270" y="564"/>
                      <a:pt x="270" y="564"/>
                      <a:pt x="270" y="564"/>
                    </a:cubicBezTo>
                    <a:cubicBezTo>
                      <a:pt x="322" y="607"/>
                      <a:pt x="412" y="640"/>
                      <a:pt x="569" y="628"/>
                    </a:cubicBezTo>
                    <a:cubicBezTo>
                      <a:pt x="569" y="628"/>
                      <a:pt x="570" y="628"/>
                      <a:pt x="570" y="628"/>
                    </a:cubicBezTo>
                    <a:cubicBezTo>
                      <a:pt x="598" y="626"/>
                      <a:pt x="626" y="623"/>
                      <a:pt x="654" y="620"/>
                    </a:cubicBezTo>
                    <a:cubicBezTo>
                      <a:pt x="765" y="609"/>
                      <a:pt x="869" y="598"/>
                      <a:pt x="965" y="629"/>
                    </a:cubicBezTo>
                    <a:cubicBezTo>
                      <a:pt x="1023" y="647"/>
                      <a:pt x="1067" y="674"/>
                      <a:pt x="1101" y="709"/>
                    </a:cubicBezTo>
                    <a:cubicBezTo>
                      <a:pt x="1126" y="736"/>
                      <a:pt x="1146" y="771"/>
                      <a:pt x="1154" y="805"/>
                    </a:cubicBezTo>
                    <a:cubicBezTo>
                      <a:pt x="1163" y="847"/>
                      <a:pt x="1152" y="895"/>
                      <a:pt x="1123" y="931"/>
                    </a:cubicBezTo>
                    <a:cubicBezTo>
                      <a:pt x="1098" y="963"/>
                      <a:pt x="1064" y="981"/>
                      <a:pt x="1027" y="982"/>
                    </a:cubicBezTo>
                    <a:cubicBezTo>
                      <a:pt x="1026" y="982"/>
                      <a:pt x="1026" y="982"/>
                      <a:pt x="1025" y="982"/>
                    </a:cubicBezTo>
                    <a:cubicBezTo>
                      <a:pt x="976" y="982"/>
                      <a:pt x="928" y="950"/>
                      <a:pt x="909" y="906"/>
                    </a:cubicBezTo>
                    <a:cubicBezTo>
                      <a:pt x="896" y="875"/>
                      <a:pt x="899" y="840"/>
                      <a:pt x="917" y="808"/>
                    </a:cubicBezTo>
                    <a:cubicBezTo>
                      <a:pt x="924" y="798"/>
                      <a:pt x="937" y="794"/>
                      <a:pt x="947" y="800"/>
                    </a:cubicBezTo>
                    <a:cubicBezTo>
                      <a:pt x="958" y="807"/>
                      <a:pt x="961" y="820"/>
                      <a:pt x="955" y="831"/>
                    </a:cubicBezTo>
                    <a:cubicBezTo>
                      <a:pt x="944" y="850"/>
                      <a:pt x="942" y="871"/>
                      <a:pt x="949" y="889"/>
                    </a:cubicBezTo>
                    <a:cubicBezTo>
                      <a:pt x="961" y="917"/>
                      <a:pt x="995" y="939"/>
                      <a:pt x="1026" y="938"/>
                    </a:cubicBezTo>
                    <a:cubicBezTo>
                      <a:pt x="1050" y="937"/>
                      <a:pt x="1072" y="925"/>
                      <a:pt x="1089" y="904"/>
                    </a:cubicBezTo>
                    <a:cubicBezTo>
                      <a:pt x="1109" y="878"/>
                      <a:pt x="1117" y="844"/>
                      <a:pt x="1111" y="815"/>
                    </a:cubicBezTo>
                    <a:cubicBezTo>
                      <a:pt x="1105" y="789"/>
                      <a:pt x="1089" y="760"/>
                      <a:pt x="1069" y="739"/>
                    </a:cubicBezTo>
                    <a:cubicBezTo>
                      <a:pt x="1047" y="715"/>
                      <a:pt x="1019" y="697"/>
                      <a:pt x="983" y="682"/>
                    </a:cubicBezTo>
                    <a:close/>
                    <a:moveTo>
                      <a:pt x="1110" y="561"/>
                    </a:moveTo>
                    <a:lnTo>
                      <a:pt x="1110" y="561"/>
                    </a:lnTo>
                    <a:cubicBezTo>
                      <a:pt x="1123" y="569"/>
                      <a:pt x="1135" y="577"/>
                      <a:pt x="1147" y="587"/>
                    </a:cubicBezTo>
                    <a:cubicBezTo>
                      <a:pt x="1156" y="594"/>
                      <a:pt x="1165" y="602"/>
                      <a:pt x="1173" y="610"/>
                    </a:cubicBezTo>
                    <a:cubicBezTo>
                      <a:pt x="1194" y="575"/>
                      <a:pt x="1231" y="501"/>
                      <a:pt x="1226" y="408"/>
                    </a:cubicBezTo>
                    <a:cubicBezTo>
                      <a:pt x="1222" y="315"/>
                      <a:pt x="1182" y="240"/>
                      <a:pt x="1118" y="200"/>
                    </a:cubicBezTo>
                    <a:cubicBezTo>
                      <a:pt x="1069" y="170"/>
                      <a:pt x="990" y="151"/>
                      <a:pt x="921" y="174"/>
                    </a:cubicBezTo>
                    <a:cubicBezTo>
                      <a:pt x="937" y="195"/>
                      <a:pt x="951" y="220"/>
                      <a:pt x="963" y="249"/>
                    </a:cubicBezTo>
                    <a:cubicBezTo>
                      <a:pt x="964" y="248"/>
                      <a:pt x="966" y="248"/>
                      <a:pt x="967" y="247"/>
                    </a:cubicBezTo>
                    <a:cubicBezTo>
                      <a:pt x="1006" y="239"/>
                      <a:pt x="1042" y="246"/>
                      <a:pt x="1074" y="267"/>
                    </a:cubicBezTo>
                    <a:cubicBezTo>
                      <a:pt x="1117" y="295"/>
                      <a:pt x="1144" y="346"/>
                      <a:pt x="1146" y="405"/>
                    </a:cubicBezTo>
                    <a:cubicBezTo>
                      <a:pt x="1149" y="471"/>
                      <a:pt x="1125" y="530"/>
                      <a:pt x="1110" y="561"/>
                    </a:cubicBezTo>
                    <a:close/>
                    <a:moveTo>
                      <a:pt x="986" y="505"/>
                    </a:moveTo>
                    <a:lnTo>
                      <a:pt x="986" y="505"/>
                    </a:lnTo>
                    <a:cubicBezTo>
                      <a:pt x="1015" y="513"/>
                      <a:pt x="1044" y="524"/>
                      <a:pt x="1072" y="539"/>
                    </a:cubicBezTo>
                    <a:cubicBezTo>
                      <a:pt x="1085" y="512"/>
                      <a:pt x="1105" y="462"/>
                      <a:pt x="1102" y="407"/>
                    </a:cubicBezTo>
                    <a:cubicBezTo>
                      <a:pt x="1101" y="362"/>
                      <a:pt x="1081" y="324"/>
                      <a:pt x="1050" y="304"/>
                    </a:cubicBezTo>
                    <a:cubicBezTo>
                      <a:pt x="1028" y="289"/>
                      <a:pt x="1005" y="285"/>
                      <a:pt x="978" y="290"/>
                    </a:cubicBezTo>
                    <a:cubicBezTo>
                      <a:pt x="978" y="293"/>
                      <a:pt x="979" y="295"/>
                      <a:pt x="980" y="298"/>
                    </a:cubicBezTo>
                    <a:cubicBezTo>
                      <a:pt x="995" y="353"/>
                      <a:pt x="998" y="440"/>
                      <a:pt x="986" y="505"/>
                    </a:cubicBezTo>
                    <a:close/>
                    <a:moveTo>
                      <a:pt x="870" y="486"/>
                    </a:moveTo>
                    <a:lnTo>
                      <a:pt x="870" y="486"/>
                    </a:lnTo>
                    <a:cubicBezTo>
                      <a:pt x="894" y="488"/>
                      <a:pt x="919" y="491"/>
                      <a:pt x="943" y="495"/>
                    </a:cubicBezTo>
                    <a:cubicBezTo>
                      <a:pt x="953" y="437"/>
                      <a:pt x="951" y="358"/>
                      <a:pt x="937" y="310"/>
                    </a:cubicBezTo>
                    <a:cubicBezTo>
                      <a:pt x="919" y="244"/>
                      <a:pt x="891" y="198"/>
                      <a:pt x="854" y="169"/>
                    </a:cubicBezTo>
                    <a:cubicBezTo>
                      <a:pt x="713" y="62"/>
                      <a:pt x="576" y="134"/>
                      <a:pt x="517" y="176"/>
                    </a:cubicBezTo>
                    <a:cubicBezTo>
                      <a:pt x="535" y="183"/>
                      <a:pt x="553" y="191"/>
                      <a:pt x="570" y="202"/>
                    </a:cubicBezTo>
                    <a:cubicBezTo>
                      <a:pt x="578" y="207"/>
                      <a:pt x="586" y="212"/>
                      <a:pt x="593" y="218"/>
                    </a:cubicBezTo>
                    <a:cubicBezTo>
                      <a:pt x="639" y="192"/>
                      <a:pt x="724" y="170"/>
                      <a:pt x="798" y="232"/>
                    </a:cubicBezTo>
                    <a:cubicBezTo>
                      <a:pt x="828" y="257"/>
                      <a:pt x="849" y="291"/>
                      <a:pt x="860" y="331"/>
                    </a:cubicBezTo>
                    <a:cubicBezTo>
                      <a:pt x="867" y="356"/>
                      <a:pt x="877" y="409"/>
                      <a:pt x="870" y="486"/>
                    </a:cubicBezTo>
                    <a:close/>
                    <a:moveTo>
                      <a:pt x="822" y="1161"/>
                    </a:moveTo>
                    <a:lnTo>
                      <a:pt x="822" y="1161"/>
                    </a:lnTo>
                    <a:cubicBezTo>
                      <a:pt x="818" y="1161"/>
                      <a:pt x="814" y="1160"/>
                      <a:pt x="810" y="1158"/>
                    </a:cubicBezTo>
                    <a:cubicBezTo>
                      <a:pt x="681" y="1076"/>
                      <a:pt x="661" y="922"/>
                      <a:pt x="660" y="915"/>
                    </a:cubicBezTo>
                    <a:cubicBezTo>
                      <a:pt x="659" y="903"/>
                      <a:pt x="668" y="892"/>
                      <a:pt x="680" y="891"/>
                    </a:cubicBezTo>
                    <a:cubicBezTo>
                      <a:pt x="692" y="889"/>
                      <a:pt x="703" y="898"/>
                      <a:pt x="704" y="910"/>
                    </a:cubicBezTo>
                    <a:cubicBezTo>
                      <a:pt x="704" y="913"/>
                      <a:pt x="723" y="1051"/>
                      <a:pt x="834" y="1121"/>
                    </a:cubicBezTo>
                    <a:cubicBezTo>
                      <a:pt x="844" y="1127"/>
                      <a:pt x="847" y="1141"/>
                      <a:pt x="841" y="1151"/>
                    </a:cubicBezTo>
                    <a:cubicBezTo>
                      <a:pt x="837" y="1158"/>
                      <a:pt x="829" y="1161"/>
                      <a:pt x="822" y="1161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181" name="Gruppieren 180">
              <a:extLst>
                <a:ext uri="{FF2B5EF4-FFF2-40B4-BE49-F238E27FC236}">
                  <a16:creationId xmlns:a16="http://schemas.microsoft.com/office/drawing/2014/main" id="{F16BAA7C-CD2B-4B54-B774-624C9A6664F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3812" y="5339089"/>
              <a:ext cx="360000" cy="360000"/>
              <a:chOff x="10348293" y="2755361"/>
              <a:chExt cx="360000" cy="360000"/>
            </a:xfrm>
          </p:grpSpPr>
          <p:sp>
            <p:nvSpPr>
              <p:cNvPr id="182" name="Freihandform 3966">
                <a:extLst>
                  <a:ext uri="{FF2B5EF4-FFF2-40B4-BE49-F238E27FC236}">
                    <a16:creationId xmlns:a16="http://schemas.microsoft.com/office/drawing/2014/main" id="{04893B9C-EEA7-4AB9-952C-8BB8D120A147}"/>
                  </a:ext>
                </a:extLst>
              </p:cNvPr>
              <p:cNvSpPr/>
              <p:nvPr/>
            </p:nvSpPr>
            <p:spPr>
              <a:xfrm>
                <a:off x="10348293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183" name="Gruppieren 182">
                <a:extLst>
                  <a:ext uri="{FF2B5EF4-FFF2-40B4-BE49-F238E27FC236}">
                    <a16:creationId xmlns:a16="http://schemas.microsoft.com/office/drawing/2014/main" id="{3154CAB1-48A8-42E9-A4EB-23C593CB0FAB}"/>
                  </a:ext>
                </a:extLst>
              </p:cNvPr>
              <p:cNvGrpSpPr/>
              <p:nvPr/>
            </p:nvGrpSpPr>
            <p:grpSpPr>
              <a:xfrm>
                <a:off x="10417818" y="2847311"/>
                <a:ext cx="244436" cy="186166"/>
                <a:chOff x="8399769" y="2786119"/>
                <a:chExt cx="244436" cy="186166"/>
              </a:xfrm>
            </p:grpSpPr>
            <p:sp>
              <p:nvSpPr>
                <p:cNvPr id="184" name="Freeform 21">
                  <a:extLst>
                    <a:ext uri="{FF2B5EF4-FFF2-40B4-BE49-F238E27FC236}">
                      <a16:creationId xmlns:a16="http://schemas.microsoft.com/office/drawing/2014/main" id="{3BCE9997-3B54-479B-AA40-D009D1A516B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399769" y="2786119"/>
                  <a:ext cx="244436" cy="186166"/>
                </a:xfrm>
                <a:custGeom>
                  <a:avLst/>
                  <a:gdLst>
                    <a:gd name="T0" fmla="*/ 165 w 1556"/>
                    <a:gd name="T1" fmla="*/ 1146 h 1146"/>
                    <a:gd name="T2" fmla="*/ 165 w 1556"/>
                    <a:gd name="T3" fmla="*/ 1146 h 1146"/>
                    <a:gd name="T4" fmla="*/ 80 w 1556"/>
                    <a:gd name="T5" fmla="*/ 1121 h 1146"/>
                    <a:gd name="T6" fmla="*/ 11 w 1556"/>
                    <a:gd name="T7" fmla="*/ 995 h 1146"/>
                    <a:gd name="T8" fmla="*/ 2 w 1556"/>
                    <a:gd name="T9" fmla="*/ 335 h 1146"/>
                    <a:gd name="T10" fmla="*/ 111 w 1556"/>
                    <a:gd name="T11" fmla="*/ 89 h 1146"/>
                    <a:gd name="T12" fmla="*/ 368 w 1556"/>
                    <a:gd name="T13" fmla="*/ 13 h 1146"/>
                    <a:gd name="T14" fmla="*/ 1388 w 1556"/>
                    <a:gd name="T15" fmla="*/ 97 h 1146"/>
                    <a:gd name="T16" fmla="*/ 1528 w 1556"/>
                    <a:gd name="T17" fmla="*/ 173 h 1146"/>
                    <a:gd name="T18" fmla="*/ 1523 w 1556"/>
                    <a:gd name="T19" fmla="*/ 332 h 1146"/>
                    <a:gd name="T20" fmla="*/ 825 w 1556"/>
                    <a:gd name="T21" fmla="*/ 823 h 1146"/>
                    <a:gd name="T22" fmla="*/ 224 w 1556"/>
                    <a:gd name="T23" fmla="*/ 1135 h 1146"/>
                    <a:gd name="T24" fmla="*/ 165 w 1556"/>
                    <a:gd name="T25" fmla="*/ 1146 h 1146"/>
                    <a:gd name="T26" fmla="*/ 321 w 1556"/>
                    <a:gd name="T27" fmla="*/ 54 h 1146"/>
                    <a:gd name="T28" fmla="*/ 321 w 1556"/>
                    <a:gd name="T29" fmla="*/ 54 h 1146"/>
                    <a:gd name="T30" fmla="*/ 140 w 1556"/>
                    <a:gd name="T31" fmla="*/ 122 h 1146"/>
                    <a:gd name="T32" fmla="*/ 46 w 1556"/>
                    <a:gd name="T33" fmla="*/ 334 h 1146"/>
                    <a:gd name="T34" fmla="*/ 55 w 1556"/>
                    <a:gd name="T35" fmla="*/ 995 h 1146"/>
                    <a:gd name="T36" fmla="*/ 105 w 1556"/>
                    <a:gd name="T37" fmla="*/ 1085 h 1146"/>
                    <a:gd name="T38" fmla="*/ 207 w 1556"/>
                    <a:gd name="T39" fmla="*/ 1094 h 1146"/>
                    <a:gd name="T40" fmla="*/ 804 w 1556"/>
                    <a:gd name="T41" fmla="*/ 784 h 1146"/>
                    <a:gd name="T42" fmla="*/ 810 w 1556"/>
                    <a:gd name="T43" fmla="*/ 781 h 1146"/>
                    <a:gd name="T44" fmla="*/ 1486 w 1556"/>
                    <a:gd name="T45" fmla="*/ 308 h 1146"/>
                    <a:gd name="T46" fmla="*/ 1489 w 1556"/>
                    <a:gd name="T47" fmla="*/ 195 h 1146"/>
                    <a:gd name="T48" fmla="*/ 1390 w 1556"/>
                    <a:gd name="T49" fmla="*/ 141 h 1146"/>
                    <a:gd name="T50" fmla="*/ 362 w 1556"/>
                    <a:gd name="T51" fmla="*/ 57 h 1146"/>
                    <a:gd name="T52" fmla="*/ 321 w 1556"/>
                    <a:gd name="T53" fmla="*/ 54 h 1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56" h="1146">
                      <a:moveTo>
                        <a:pt x="165" y="1146"/>
                      </a:moveTo>
                      <a:lnTo>
                        <a:pt x="165" y="1146"/>
                      </a:lnTo>
                      <a:cubicBezTo>
                        <a:pt x="135" y="1146"/>
                        <a:pt x="106" y="1138"/>
                        <a:pt x="80" y="1121"/>
                      </a:cubicBezTo>
                      <a:cubicBezTo>
                        <a:pt x="38" y="1093"/>
                        <a:pt x="12" y="1046"/>
                        <a:pt x="11" y="995"/>
                      </a:cubicBezTo>
                      <a:lnTo>
                        <a:pt x="2" y="335"/>
                      </a:lnTo>
                      <a:cubicBezTo>
                        <a:pt x="0" y="241"/>
                        <a:pt x="40" y="151"/>
                        <a:pt x="111" y="89"/>
                      </a:cubicBezTo>
                      <a:cubicBezTo>
                        <a:pt x="181" y="27"/>
                        <a:pt x="275" y="0"/>
                        <a:pt x="368" y="13"/>
                      </a:cubicBezTo>
                      <a:cubicBezTo>
                        <a:pt x="665" y="57"/>
                        <a:pt x="1095" y="113"/>
                        <a:pt x="1388" y="97"/>
                      </a:cubicBezTo>
                      <a:cubicBezTo>
                        <a:pt x="1445" y="94"/>
                        <a:pt x="1499" y="123"/>
                        <a:pt x="1528" y="173"/>
                      </a:cubicBezTo>
                      <a:cubicBezTo>
                        <a:pt x="1556" y="223"/>
                        <a:pt x="1555" y="284"/>
                        <a:pt x="1523" y="332"/>
                      </a:cubicBezTo>
                      <a:cubicBezTo>
                        <a:pt x="1409" y="506"/>
                        <a:pt x="1195" y="731"/>
                        <a:pt x="825" y="823"/>
                      </a:cubicBezTo>
                      <a:cubicBezTo>
                        <a:pt x="606" y="965"/>
                        <a:pt x="377" y="1071"/>
                        <a:pt x="224" y="1135"/>
                      </a:cubicBezTo>
                      <a:cubicBezTo>
                        <a:pt x="205" y="1143"/>
                        <a:pt x="185" y="1146"/>
                        <a:pt x="165" y="1146"/>
                      </a:cubicBezTo>
                      <a:close/>
                      <a:moveTo>
                        <a:pt x="321" y="54"/>
                      </a:moveTo>
                      <a:lnTo>
                        <a:pt x="321" y="54"/>
                      </a:lnTo>
                      <a:cubicBezTo>
                        <a:pt x="255" y="54"/>
                        <a:pt x="190" y="78"/>
                        <a:pt x="140" y="122"/>
                      </a:cubicBezTo>
                      <a:cubicBezTo>
                        <a:pt x="79" y="176"/>
                        <a:pt x="45" y="253"/>
                        <a:pt x="46" y="334"/>
                      </a:cubicBezTo>
                      <a:lnTo>
                        <a:pt x="55" y="995"/>
                      </a:lnTo>
                      <a:cubicBezTo>
                        <a:pt x="56" y="1032"/>
                        <a:pt x="74" y="1064"/>
                        <a:pt x="105" y="1085"/>
                      </a:cubicBezTo>
                      <a:cubicBezTo>
                        <a:pt x="135" y="1105"/>
                        <a:pt x="173" y="1108"/>
                        <a:pt x="207" y="1094"/>
                      </a:cubicBezTo>
                      <a:cubicBezTo>
                        <a:pt x="359" y="1031"/>
                        <a:pt x="587" y="925"/>
                        <a:pt x="804" y="784"/>
                      </a:cubicBezTo>
                      <a:cubicBezTo>
                        <a:pt x="806" y="783"/>
                        <a:pt x="808" y="782"/>
                        <a:pt x="810" y="781"/>
                      </a:cubicBezTo>
                      <a:cubicBezTo>
                        <a:pt x="1169" y="693"/>
                        <a:pt x="1376" y="475"/>
                        <a:pt x="1486" y="308"/>
                      </a:cubicBezTo>
                      <a:cubicBezTo>
                        <a:pt x="1509" y="273"/>
                        <a:pt x="1510" y="231"/>
                        <a:pt x="1489" y="195"/>
                      </a:cubicBezTo>
                      <a:cubicBezTo>
                        <a:pt x="1469" y="159"/>
                        <a:pt x="1432" y="139"/>
                        <a:pt x="1390" y="141"/>
                      </a:cubicBezTo>
                      <a:cubicBezTo>
                        <a:pt x="1093" y="157"/>
                        <a:pt x="661" y="101"/>
                        <a:pt x="362" y="57"/>
                      </a:cubicBezTo>
                      <a:cubicBezTo>
                        <a:pt x="348" y="55"/>
                        <a:pt x="335" y="54"/>
                        <a:pt x="321" y="54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  <p:sp>
              <p:nvSpPr>
                <p:cNvPr id="185" name="Freeform 22">
                  <a:extLst>
                    <a:ext uri="{FF2B5EF4-FFF2-40B4-BE49-F238E27FC236}">
                      <a16:creationId xmlns:a16="http://schemas.microsoft.com/office/drawing/2014/main" id="{01A8EC44-9B13-4F40-AFE4-FD5B9273C0C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24027" y="2800365"/>
                  <a:ext cx="81269" cy="119794"/>
                </a:xfrm>
                <a:custGeom>
                  <a:avLst/>
                  <a:gdLst>
                    <a:gd name="T0" fmla="*/ 25 w 518"/>
                    <a:gd name="T1" fmla="*/ 737 h 737"/>
                    <a:gd name="T2" fmla="*/ 25 w 518"/>
                    <a:gd name="T3" fmla="*/ 737 h 737"/>
                    <a:gd name="T4" fmla="*/ 10 w 518"/>
                    <a:gd name="T5" fmla="*/ 732 h 737"/>
                    <a:gd name="T6" fmla="*/ 8 w 518"/>
                    <a:gd name="T7" fmla="*/ 701 h 737"/>
                    <a:gd name="T8" fmla="*/ 54 w 518"/>
                    <a:gd name="T9" fmla="*/ 590 h 737"/>
                    <a:gd name="T10" fmla="*/ 39 w 518"/>
                    <a:gd name="T11" fmla="*/ 222 h 737"/>
                    <a:gd name="T12" fmla="*/ 55 w 518"/>
                    <a:gd name="T13" fmla="*/ 196 h 737"/>
                    <a:gd name="T14" fmla="*/ 82 w 518"/>
                    <a:gd name="T15" fmla="*/ 212 h 737"/>
                    <a:gd name="T16" fmla="*/ 41 w 518"/>
                    <a:gd name="T17" fmla="*/ 729 h 737"/>
                    <a:gd name="T18" fmla="*/ 25 w 518"/>
                    <a:gd name="T19" fmla="*/ 737 h 737"/>
                    <a:gd name="T20" fmla="*/ 358 w 518"/>
                    <a:gd name="T21" fmla="*/ 481 h 737"/>
                    <a:gd name="T22" fmla="*/ 358 w 518"/>
                    <a:gd name="T23" fmla="*/ 481 h 737"/>
                    <a:gd name="T24" fmla="*/ 342 w 518"/>
                    <a:gd name="T25" fmla="*/ 474 h 737"/>
                    <a:gd name="T26" fmla="*/ 255 w 518"/>
                    <a:gd name="T27" fmla="*/ 384 h 737"/>
                    <a:gd name="T28" fmla="*/ 255 w 518"/>
                    <a:gd name="T29" fmla="*/ 354 h 737"/>
                    <a:gd name="T30" fmla="*/ 315 w 518"/>
                    <a:gd name="T31" fmla="*/ 290 h 737"/>
                    <a:gd name="T32" fmla="*/ 232 w 518"/>
                    <a:gd name="T33" fmla="*/ 208 h 737"/>
                    <a:gd name="T34" fmla="*/ 231 w 518"/>
                    <a:gd name="T35" fmla="*/ 178 h 737"/>
                    <a:gd name="T36" fmla="*/ 288 w 518"/>
                    <a:gd name="T37" fmla="*/ 111 h 737"/>
                    <a:gd name="T38" fmla="*/ 216 w 518"/>
                    <a:gd name="T39" fmla="*/ 39 h 737"/>
                    <a:gd name="T40" fmla="*/ 215 w 518"/>
                    <a:gd name="T41" fmla="*/ 8 h 737"/>
                    <a:gd name="T42" fmla="*/ 246 w 518"/>
                    <a:gd name="T43" fmla="*/ 8 h 737"/>
                    <a:gd name="T44" fmla="*/ 334 w 518"/>
                    <a:gd name="T45" fmla="*/ 94 h 737"/>
                    <a:gd name="T46" fmla="*/ 335 w 518"/>
                    <a:gd name="T47" fmla="*/ 124 h 737"/>
                    <a:gd name="T48" fmla="*/ 277 w 518"/>
                    <a:gd name="T49" fmla="*/ 192 h 737"/>
                    <a:gd name="T50" fmla="*/ 361 w 518"/>
                    <a:gd name="T51" fmla="*/ 274 h 737"/>
                    <a:gd name="T52" fmla="*/ 361 w 518"/>
                    <a:gd name="T53" fmla="*/ 305 h 737"/>
                    <a:gd name="T54" fmla="*/ 301 w 518"/>
                    <a:gd name="T55" fmla="*/ 369 h 737"/>
                    <a:gd name="T56" fmla="*/ 373 w 518"/>
                    <a:gd name="T57" fmla="*/ 444 h 737"/>
                    <a:gd name="T58" fmla="*/ 373 w 518"/>
                    <a:gd name="T59" fmla="*/ 475 h 737"/>
                    <a:gd name="T60" fmla="*/ 358 w 518"/>
                    <a:gd name="T61" fmla="*/ 481 h 737"/>
                    <a:gd name="T62" fmla="*/ 494 w 518"/>
                    <a:gd name="T63" fmla="*/ 263 h 737"/>
                    <a:gd name="T64" fmla="*/ 494 w 518"/>
                    <a:gd name="T65" fmla="*/ 263 h 737"/>
                    <a:gd name="T66" fmla="*/ 479 w 518"/>
                    <a:gd name="T67" fmla="*/ 257 h 737"/>
                    <a:gd name="T68" fmla="*/ 412 w 518"/>
                    <a:gd name="T69" fmla="*/ 193 h 737"/>
                    <a:gd name="T70" fmla="*/ 410 w 518"/>
                    <a:gd name="T71" fmla="*/ 162 h 737"/>
                    <a:gd name="T72" fmla="*/ 461 w 518"/>
                    <a:gd name="T73" fmla="*/ 105 h 737"/>
                    <a:gd name="T74" fmla="*/ 405 w 518"/>
                    <a:gd name="T75" fmla="*/ 48 h 737"/>
                    <a:gd name="T76" fmla="*/ 406 w 518"/>
                    <a:gd name="T77" fmla="*/ 17 h 737"/>
                    <a:gd name="T78" fmla="*/ 437 w 518"/>
                    <a:gd name="T79" fmla="*/ 18 h 737"/>
                    <a:gd name="T80" fmla="*/ 506 w 518"/>
                    <a:gd name="T81" fmla="*/ 88 h 737"/>
                    <a:gd name="T82" fmla="*/ 507 w 518"/>
                    <a:gd name="T83" fmla="*/ 118 h 737"/>
                    <a:gd name="T84" fmla="*/ 457 w 518"/>
                    <a:gd name="T85" fmla="*/ 176 h 737"/>
                    <a:gd name="T86" fmla="*/ 509 w 518"/>
                    <a:gd name="T87" fmla="*/ 226 h 737"/>
                    <a:gd name="T88" fmla="*/ 510 w 518"/>
                    <a:gd name="T89" fmla="*/ 257 h 737"/>
                    <a:gd name="T90" fmla="*/ 494 w 518"/>
                    <a:gd name="T91" fmla="*/ 263 h 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518" h="737">
                      <a:moveTo>
                        <a:pt x="25" y="737"/>
                      </a:moveTo>
                      <a:lnTo>
                        <a:pt x="25" y="737"/>
                      </a:lnTo>
                      <a:cubicBezTo>
                        <a:pt x="20" y="737"/>
                        <a:pt x="15" y="735"/>
                        <a:pt x="10" y="732"/>
                      </a:cubicBezTo>
                      <a:cubicBezTo>
                        <a:pt x="1" y="724"/>
                        <a:pt x="0" y="710"/>
                        <a:pt x="8" y="701"/>
                      </a:cubicBezTo>
                      <a:cubicBezTo>
                        <a:pt x="8" y="700"/>
                        <a:pt x="36" y="666"/>
                        <a:pt x="54" y="590"/>
                      </a:cubicBezTo>
                      <a:cubicBezTo>
                        <a:pt x="71" y="520"/>
                        <a:pt x="81" y="399"/>
                        <a:pt x="39" y="222"/>
                      </a:cubicBezTo>
                      <a:cubicBezTo>
                        <a:pt x="36" y="210"/>
                        <a:pt x="44" y="199"/>
                        <a:pt x="55" y="196"/>
                      </a:cubicBezTo>
                      <a:cubicBezTo>
                        <a:pt x="67" y="193"/>
                        <a:pt x="79" y="200"/>
                        <a:pt x="82" y="212"/>
                      </a:cubicBezTo>
                      <a:cubicBezTo>
                        <a:pt x="168" y="574"/>
                        <a:pt x="47" y="723"/>
                        <a:pt x="41" y="729"/>
                      </a:cubicBezTo>
                      <a:cubicBezTo>
                        <a:pt x="37" y="734"/>
                        <a:pt x="31" y="737"/>
                        <a:pt x="25" y="737"/>
                      </a:cubicBezTo>
                      <a:close/>
                      <a:moveTo>
                        <a:pt x="358" y="481"/>
                      </a:moveTo>
                      <a:lnTo>
                        <a:pt x="358" y="481"/>
                      </a:lnTo>
                      <a:cubicBezTo>
                        <a:pt x="352" y="481"/>
                        <a:pt x="346" y="479"/>
                        <a:pt x="342" y="474"/>
                      </a:cubicBezTo>
                      <a:lnTo>
                        <a:pt x="255" y="384"/>
                      </a:lnTo>
                      <a:cubicBezTo>
                        <a:pt x="247" y="376"/>
                        <a:pt x="247" y="362"/>
                        <a:pt x="255" y="354"/>
                      </a:cubicBezTo>
                      <a:lnTo>
                        <a:pt x="315" y="290"/>
                      </a:lnTo>
                      <a:lnTo>
                        <a:pt x="232" y="208"/>
                      </a:lnTo>
                      <a:cubicBezTo>
                        <a:pt x="224" y="200"/>
                        <a:pt x="223" y="187"/>
                        <a:pt x="231" y="178"/>
                      </a:cubicBezTo>
                      <a:lnTo>
                        <a:pt x="288" y="111"/>
                      </a:lnTo>
                      <a:lnTo>
                        <a:pt x="216" y="39"/>
                      </a:lnTo>
                      <a:cubicBezTo>
                        <a:pt x="207" y="31"/>
                        <a:pt x="207" y="17"/>
                        <a:pt x="215" y="8"/>
                      </a:cubicBezTo>
                      <a:cubicBezTo>
                        <a:pt x="224" y="0"/>
                        <a:pt x="238" y="0"/>
                        <a:pt x="246" y="8"/>
                      </a:cubicBezTo>
                      <a:lnTo>
                        <a:pt x="334" y="94"/>
                      </a:lnTo>
                      <a:cubicBezTo>
                        <a:pt x="342" y="103"/>
                        <a:pt x="343" y="116"/>
                        <a:pt x="335" y="124"/>
                      </a:cubicBezTo>
                      <a:lnTo>
                        <a:pt x="277" y="192"/>
                      </a:lnTo>
                      <a:lnTo>
                        <a:pt x="361" y="274"/>
                      </a:lnTo>
                      <a:cubicBezTo>
                        <a:pt x="369" y="283"/>
                        <a:pt x="370" y="296"/>
                        <a:pt x="361" y="305"/>
                      </a:cubicBezTo>
                      <a:lnTo>
                        <a:pt x="301" y="369"/>
                      </a:lnTo>
                      <a:lnTo>
                        <a:pt x="373" y="444"/>
                      </a:lnTo>
                      <a:cubicBezTo>
                        <a:pt x="382" y="453"/>
                        <a:pt x="382" y="467"/>
                        <a:pt x="373" y="475"/>
                      </a:cubicBezTo>
                      <a:cubicBezTo>
                        <a:pt x="369" y="479"/>
                        <a:pt x="363" y="481"/>
                        <a:pt x="358" y="481"/>
                      </a:cubicBezTo>
                      <a:close/>
                      <a:moveTo>
                        <a:pt x="494" y="263"/>
                      </a:moveTo>
                      <a:lnTo>
                        <a:pt x="494" y="263"/>
                      </a:lnTo>
                      <a:cubicBezTo>
                        <a:pt x="489" y="263"/>
                        <a:pt x="483" y="261"/>
                        <a:pt x="479" y="257"/>
                      </a:cubicBezTo>
                      <a:lnTo>
                        <a:pt x="412" y="193"/>
                      </a:lnTo>
                      <a:cubicBezTo>
                        <a:pt x="403" y="185"/>
                        <a:pt x="403" y="171"/>
                        <a:pt x="410" y="162"/>
                      </a:cubicBezTo>
                      <a:lnTo>
                        <a:pt x="461" y="105"/>
                      </a:lnTo>
                      <a:lnTo>
                        <a:pt x="405" y="48"/>
                      </a:lnTo>
                      <a:cubicBezTo>
                        <a:pt x="397" y="40"/>
                        <a:pt x="397" y="26"/>
                        <a:pt x="406" y="17"/>
                      </a:cubicBezTo>
                      <a:cubicBezTo>
                        <a:pt x="414" y="9"/>
                        <a:pt x="428" y="9"/>
                        <a:pt x="437" y="18"/>
                      </a:cubicBezTo>
                      <a:lnTo>
                        <a:pt x="506" y="88"/>
                      </a:lnTo>
                      <a:cubicBezTo>
                        <a:pt x="515" y="97"/>
                        <a:pt x="515" y="110"/>
                        <a:pt x="507" y="118"/>
                      </a:cubicBezTo>
                      <a:lnTo>
                        <a:pt x="457" y="176"/>
                      </a:lnTo>
                      <a:lnTo>
                        <a:pt x="509" y="226"/>
                      </a:lnTo>
                      <a:cubicBezTo>
                        <a:pt x="518" y="234"/>
                        <a:pt x="518" y="248"/>
                        <a:pt x="510" y="257"/>
                      </a:cubicBezTo>
                      <a:cubicBezTo>
                        <a:pt x="506" y="261"/>
                        <a:pt x="500" y="263"/>
                        <a:pt x="494" y="263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</p:grpSp>
        <p:grpSp>
          <p:nvGrpSpPr>
            <p:cNvPr id="186" name="Gruppieren 185">
              <a:extLst>
                <a:ext uri="{FF2B5EF4-FFF2-40B4-BE49-F238E27FC236}">
                  <a16:creationId xmlns:a16="http://schemas.microsoft.com/office/drawing/2014/main" id="{E211918B-29E0-454D-A5A4-0D393B0D568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50486" y="5339089"/>
              <a:ext cx="360000" cy="360000"/>
              <a:chOff x="10783979" y="2755361"/>
              <a:chExt cx="360000" cy="360000"/>
            </a:xfrm>
          </p:grpSpPr>
          <p:sp>
            <p:nvSpPr>
              <p:cNvPr id="187" name="Freihandform 3966">
                <a:extLst>
                  <a:ext uri="{FF2B5EF4-FFF2-40B4-BE49-F238E27FC236}">
                    <a16:creationId xmlns:a16="http://schemas.microsoft.com/office/drawing/2014/main" id="{0AC0DCD2-1EA9-4335-B615-25CED529926E}"/>
                  </a:ext>
                </a:extLst>
              </p:cNvPr>
              <p:cNvSpPr/>
              <p:nvPr/>
            </p:nvSpPr>
            <p:spPr>
              <a:xfrm>
                <a:off x="10783979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88" name="Freeform 24">
                <a:extLst>
                  <a:ext uri="{FF2B5EF4-FFF2-40B4-BE49-F238E27FC236}">
                    <a16:creationId xmlns:a16="http://schemas.microsoft.com/office/drawing/2014/main" id="{FA1A6AC8-E8C8-454B-AFFF-9F5822C6A3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40976" y="2853051"/>
                <a:ext cx="246005" cy="156379"/>
              </a:xfrm>
              <a:custGeom>
                <a:avLst/>
                <a:gdLst>
                  <a:gd name="T0" fmla="*/ 906 w 1566"/>
                  <a:gd name="T1" fmla="*/ 965 h 965"/>
                  <a:gd name="T2" fmla="*/ 892 w 1566"/>
                  <a:gd name="T3" fmla="*/ 560 h 965"/>
                  <a:gd name="T4" fmla="*/ 1036 w 1566"/>
                  <a:gd name="T5" fmla="*/ 435 h 965"/>
                  <a:gd name="T6" fmla="*/ 808 w 1566"/>
                  <a:gd name="T7" fmla="*/ 316 h 965"/>
                  <a:gd name="T8" fmla="*/ 830 w 1566"/>
                  <a:gd name="T9" fmla="*/ 314 h 965"/>
                  <a:gd name="T10" fmla="*/ 920 w 1566"/>
                  <a:gd name="T11" fmla="*/ 375 h 965"/>
                  <a:gd name="T12" fmla="*/ 1062 w 1566"/>
                  <a:gd name="T13" fmla="*/ 369 h 965"/>
                  <a:gd name="T14" fmla="*/ 1127 w 1566"/>
                  <a:gd name="T15" fmla="*/ 11 h 965"/>
                  <a:gd name="T16" fmla="*/ 1549 w 1566"/>
                  <a:gd name="T17" fmla="*/ 414 h 965"/>
                  <a:gd name="T18" fmla="*/ 1268 w 1566"/>
                  <a:gd name="T19" fmla="*/ 922 h 965"/>
                  <a:gd name="T20" fmla="*/ 1241 w 1566"/>
                  <a:gd name="T21" fmla="*/ 922 h 965"/>
                  <a:gd name="T22" fmla="*/ 1029 w 1566"/>
                  <a:gd name="T23" fmla="*/ 732 h 965"/>
                  <a:gd name="T24" fmla="*/ 1107 w 1566"/>
                  <a:gd name="T25" fmla="*/ 589 h 965"/>
                  <a:gd name="T26" fmla="*/ 929 w 1566"/>
                  <a:gd name="T27" fmla="*/ 584 h 965"/>
                  <a:gd name="T28" fmla="*/ 948 w 1566"/>
                  <a:gd name="T29" fmla="*/ 952 h 965"/>
                  <a:gd name="T30" fmla="*/ 1074 w 1566"/>
                  <a:gd name="T31" fmla="*/ 733 h 965"/>
                  <a:gd name="T32" fmla="*/ 1241 w 1566"/>
                  <a:gd name="T33" fmla="*/ 878 h 965"/>
                  <a:gd name="T34" fmla="*/ 1397 w 1566"/>
                  <a:gd name="T35" fmla="*/ 811 h 965"/>
                  <a:gd name="T36" fmla="*/ 1329 w 1566"/>
                  <a:gd name="T37" fmla="*/ 117 h 965"/>
                  <a:gd name="T38" fmla="*/ 960 w 1566"/>
                  <a:gd name="T39" fmla="*/ 242 h 965"/>
                  <a:gd name="T40" fmla="*/ 1111 w 1566"/>
                  <a:gd name="T41" fmla="*/ 333 h 965"/>
                  <a:gd name="T42" fmla="*/ 1110 w 1566"/>
                  <a:gd name="T43" fmla="*/ 380 h 965"/>
                  <a:gd name="T44" fmla="*/ 1087 w 1566"/>
                  <a:gd name="T45" fmla="*/ 478 h 965"/>
                  <a:gd name="T46" fmla="*/ 1156 w 1566"/>
                  <a:gd name="T47" fmla="*/ 578 h 965"/>
                  <a:gd name="T48" fmla="*/ 1152 w 1566"/>
                  <a:gd name="T49" fmla="*/ 611 h 965"/>
                  <a:gd name="T50" fmla="*/ 659 w 1566"/>
                  <a:gd name="T51" fmla="*/ 965 h 965"/>
                  <a:gd name="T52" fmla="*/ 617 w 1566"/>
                  <a:gd name="T53" fmla="*/ 952 h 965"/>
                  <a:gd name="T54" fmla="*/ 636 w 1566"/>
                  <a:gd name="T55" fmla="*/ 584 h 965"/>
                  <a:gd name="T56" fmla="*/ 459 w 1566"/>
                  <a:gd name="T57" fmla="*/ 589 h 965"/>
                  <a:gd name="T58" fmla="*/ 537 w 1566"/>
                  <a:gd name="T59" fmla="*/ 732 h 965"/>
                  <a:gd name="T60" fmla="*/ 310 w 1566"/>
                  <a:gd name="T61" fmla="*/ 921 h 965"/>
                  <a:gd name="T62" fmla="*/ 18 w 1566"/>
                  <a:gd name="T63" fmla="*/ 414 h 965"/>
                  <a:gd name="T64" fmla="*/ 439 w 1566"/>
                  <a:gd name="T65" fmla="*/ 11 h 965"/>
                  <a:gd name="T66" fmla="*/ 504 w 1566"/>
                  <a:gd name="T67" fmla="*/ 369 h 965"/>
                  <a:gd name="T68" fmla="*/ 645 w 1566"/>
                  <a:gd name="T69" fmla="*/ 375 h 965"/>
                  <a:gd name="T70" fmla="*/ 757 w 1566"/>
                  <a:gd name="T71" fmla="*/ 316 h 965"/>
                  <a:gd name="T72" fmla="*/ 530 w 1566"/>
                  <a:gd name="T73" fmla="*/ 435 h 965"/>
                  <a:gd name="T74" fmla="*/ 673 w 1566"/>
                  <a:gd name="T75" fmla="*/ 560 h 965"/>
                  <a:gd name="T76" fmla="*/ 659 w 1566"/>
                  <a:gd name="T77" fmla="*/ 965 h 965"/>
                  <a:gd name="T78" fmla="*/ 310 w 1566"/>
                  <a:gd name="T79" fmla="*/ 877 h 965"/>
                  <a:gd name="T80" fmla="*/ 493 w 1566"/>
                  <a:gd name="T81" fmla="*/ 733 h 965"/>
                  <a:gd name="T82" fmla="*/ 394 w 1566"/>
                  <a:gd name="T83" fmla="*/ 597 h 965"/>
                  <a:gd name="T84" fmla="*/ 479 w 1566"/>
                  <a:gd name="T85" fmla="*/ 481 h 965"/>
                  <a:gd name="T86" fmla="*/ 481 w 1566"/>
                  <a:gd name="T87" fmla="*/ 475 h 965"/>
                  <a:gd name="T88" fmla="*/ 456 w 1566"/>
                  <a:gd name="T89" fmla="*/ 380 h 965"/>
                  <a:gd name="T90" fmla="*/ 455 w 1566"/>
                  <a:gd name="T91" fmla="*/ 333 h 965"/>
                  <a:gd name="T92" fmla="*/ 606 w 1566"/>
                  <a:gd name="T93" fmla="*/ 242 h 965"/>
                  <a:gd name="T94" fmla="*/ 237 w 1566"/>
                  <a:gd name="T95" fmla="*/ 117 h 965"/>
                  <a:gd name="T96" fmla="*/ 176 w 1566"/>
                  <a:gd name="T97" fmla="*/ 818 h 965"/>
                  <a:gd name="T98" fmla="*/ 310 w 1566"/>
                  <a:gd name="T99" fmla="*/ 877 h 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66" h="965">
                    <a:moveTo>
                      <a:pt x="906" y="965"/>
                    </a:moveTo>
                    <a:lnTo>
                      <a:pt x="906" y="965"/>
                    </a:lnTo>
                    <a:cubicBezTo>
                      <a:pt x="904" y="960"/>
                      <a:pt x="867" y="844"/>
                      <a:pt x="857" y="803"/>
                    </a:cubicBezTo>
                    <a:cubicBezTo>
                      <a:pt x="841" y="739"/>
                      <a:pt x="841" y="637"/>
                      <a:pt x="892" y="560"/>
                    </a:cubicBezTo>
                    <a:cubicBezTo>
                      <a:pt x="938" y="491"/>
                      <a:pt x="998" y="467"/>
                      <a:pt x="1036" y="458"/>
                    </a:cubicBezTo>
                    <a:cubicBezTo>
                      <a:pt x="1035" y="451"/>
                      <a:pt x="1035" y="443"/>
                      <a:pt x="1036" y="435"/>
                    </a:cubicBezTo>
                    <a:cubicBezTo>
                      <a:pt x="999" y="437"/>
                      <a:pt x="944" y="436"/>
                      <a:pt x="901" y="414"/>
                    </a:cubicBezTo>
                    <a:cubicBezTo>
                      <a:pt x="814" y="371"/>
                      <a:pt x="808" y="321"/>
                      <a:pt x="808" y="316"/>
                    </a:cubicBezTo>
                    <a:lnTo>
                      <a:pt x="852" y="313"/>
                    </a:lnTo>
                    <a:lnTo>
                      <a:pt x="830" y="314"/>
                    </a:lnTo>
                    <a:lnTo>
                      <a:pt x="852" y="312"/>
                    </a:lnTo>
                    <a:cubicBezTo>
                      <a:pt x="852" y="312"/>
                      <a:pt x="857" y="344"/>
                      <a:pt x="920" y="375"/>
                    </a:cubicBezTo>
                    <a:cubicBezTo>
                      <a:pt x="961" y="395"/>
                      <a:pt x="1019" y="393"/>
                      <a:pt x="1049" y="390"/>
                    </a:cubicBezTo>
                    <a:cubicBezTo>
                      <a:pt x="1053" y="383"/>
                      <a:pt x="1057" y="375"/>
                      <a:pt x="1062" y="369"/>
                    </a:cubicBezTo>
                    <a:cubicBezTo>
                      <a:pt x="1003" y="358"/>
                      <a:pt x="916" y="338"/>
                      <a:pt x="916" y="242"/>
                    </a:cubicBezTo>
                    <a:cubicBezTo>
                      <a:pt x="916" y="104"/>
                      <a:pt x="981" y="33"/>
                      <a:pt x="1127" y="11"/>
                    </a:cubicBezTo>
                    <a:cubicBezTo>
                      <a:pt x="1201" y="0"/>
                      <a:pt x="1283" y="25"/>
                      <a:pt x="1356" y="82"/>
                    </a:cubicBezTo>
                    <a:cubicBezTo>
                      <a:pt x="1459" y="162"/>
                      <a:pt x="1535" y="292"/>
                      <a:pt x="1549" y="414"/>
                    </a:cubicBezTo>
                    <a:cubicBezTo>
                      <a:pt x="1566" y="570"/>
                      <a:pt x="1518" y="741"/>
                      <a:pt x="1430" y="840"/>
                    </a:cubicBezTo>
                    <a:cubicBezTo>
                      <a:pt x="1382" y="894"/>
                      <a:pt x="1326" y="922"/>
                      <a:pt x="1268" y="922"/>
                    </a:cubicBezTo>
                    <a:cubicBezTo>
                      <a:pt x="1252" y="922"/>
                      <a:pt x="1246" y="922"/>
                      <a:pt x="1244" y="922"/>
                    </a:cubicBezTo>
                    <a:lnTo>
                      <a:pt x="1241" y="922"/>
                    </a:lnTo>
                    <a:cubicBezTo>
                      <a:pt x="1147" y="922"/>
                      <a:pt x="1040" y="863"/>
                      <a:pt x="1029" y="735"/>
                    </a:cubicBezTo>
                    <a:lnTo>
                      <a:pt x="1029" y="732"/>
                    </a:lnTo>
                    <a:lnTo>
                      <a:pt x="1030" y="730"/>
                    </a:lnTo>
                    <a:cubicBezTo>
                      <a:pt x="1039" y="659"/>
                      <a:pt x="1054" y="629"/>
                      <a:pt x="1107" y="589"/>
                    </a:cubicBezTo>
                    <a:cubicBezTo>
                      <a:pt x="1085" y="562"/>
                      <a:pt x="1057" y="526"/>
                      <a:pt x="1047" y="500"/>
                    </a:cubicBezTo>
                    <a:cubicBezTo>
                      <a:pt x="1018" y="507"/>
                      <a:pt x="967" y="526"/>
                      <a:pt x="929" y="584"/>
                    </a:cubicBezTo>
                    <a:cubicBezTo>
                      <a:pt x="888" y="645"/>
                      <a:pt x="885" y="733"/>
                      <a:pt x="900" y="792"/>
                    </a:cubicBezTo>
                    <a:cubicBezTo>
                      <a:pt x="910" y="832"/>
                      <a:pt x="947" y="951"/>
                      <a:pt x="948" y="952"/>
                    </a:cubicBezTo>
                    <a:lnTo>
                      <a:pt x="906" y="965"/>
                    </a:lnTo>
                    <a:close/>
                    <a:moveTo>
                      <a:pt x="1074" y="733"/>
                    </a:moveTo>
                    <a:lnTo>
                      <a:pt x="1074" y="733"/>
                    </a:lnTo>
                    <a:cubicBezTo>
                      <a:pt x="1084" y="847"/>
                      <a:pt x="1183" y="878"/>
                      <a:pt x="1241" y="878"/>
                    </a:cubicBezTo>
                    <a:cubicBezTo>
                      <a:pt x="1244" y="878"/>
                      <a:pt x="1250" y="878"/>
                      <a:pt x="1268" y="878"/>
                    </a:cubicBezTo>
                    <a:cubicBezTo>
                      <a:pt x="1325" y="878"/>
                      <a:pt x="1370" y="841"/>
                      <a:pt x="1397" y="811"/>
                    </a:cubicBezTo>
                    <a:cubicBezTo>
                      <a:pt x="1476" y="722"/>
                      <a:pt x="1521" y="561"/>
                      <a:pt x="1505" y="419"/>
                    </a:cubicBezTo>
                    <a:cubicBezTo>
                      <a:pt x="1492" y="308"/>
                      <a:pt x="1423" y="190"/>
                      <a:pt x="1329" y="117"/>
                    </a:cubicBezTo>
                    <a:cubicBezTo>
                      <a:pt x="1265" y="68"/>
                      <a:pt x="1196" y="45"/>
                      <a:pt x="1133" y="54"/>
                    </a:cubicBezTo>
                    <a:cubicBezTo>
                      <a:pt x="1009" y="73"/>
                      <a:pt x="960" y="126"/>
                      <a:pt x="960" y="242"/>
                    </a:cubicBezTo>
                    <a:cubicBezTo>
                      <a:pt x="960" y="302"/>
                      <a:pt x="1010" y="315"/>
                      <a:pt x="1080" y="327"/>
                    </a:cubicBezTo>
                    <a:cubicBezTo>
                      <a:pt x="1091" y="329"/>
                      <a:pt x="1102" y="331"/>
                      <a:pt x="1111" y="333"/>
                    </a:cubicBezTo>
                    <a:lnTo>
                      <a:pt x="1154" y="343"/>
                    </a:lnTo>
                    <a:lnTo>
                      <a:pt x="1110" y="380"/>
                    </a:lnTo>
                    <a:cubicBezTo>
                      <a:pt x="1089" y="398"/>
                      <a:pt x="1068" y="442"/>
                      <a:pt x="1085" y="475"/>
                    </a:cubicBezTo>
                    <a:lnTo>
                      <a:pt x="1087" y="478"/>
                    </a:lnTo>
                    <a:lnTo>
                      <a:pt x="1087" y="481"/>
                    </a:lnTo>
                    <a:cubicBezTo>
                      <a:pt x="1090" y="495"/>
                      <a:pt x="1119" y="536"/>
                      <a:pt x="1156" y="578"/>
                    </a:cubicBezTo>
                    <a:lnTo>
                      <a:pt x="1173" y="597"/>
                    </a:lnTo>
                    <a:lnTo>
                      <a:pt x="1152" y="611"/>
                    </a:lnTo>
                    <a:cubicBezTo>
                      <a:pt x="1094" y="652"/>
                      <a:pt x="1083" y="668"/>
                      <a:pt x="1074" y="733"/>
                    </a:cubicBezTo>
                    <a:close/>
                    <a:moveTo>
                      <a:pt x="659" y="965"/>
                    </a:moveTo>
                    <a:lnTo>
                      <a:pt x="659" y="965"/>
                    </a:lnTo>
                    <a:lnTo>
                      <a:pt x="617" y="952"/>
                    </a:lnTo>
                    <a:cubicBezTo>
                      <a:pt x="618" y="951"/>
                      <a:pt x="655" y="832"/>
                      <a:pt x="665" y="792"/>
                    </a:cubicBezTo>
                    <a:cubicBezTo>
                      <a:pt x="680" y="733"/>
                      <a:pt x="677" y="645"/>
                      <a:pt x="636" y="584"/>
                    </a:cubicBezTo>
                    <a:cubicBezTo>
                      <a:pt x="598" y="527"/>
                      <a:pt x="549" y="508"/>
                      <a:pt x="519" y="501"/>
                    </a:cubicBezTo>
                    <a:cubicBezTo>
                      <a:pt x="509" y="527"/>
                      <a:pt x="482" y="562"/>
                      <a:pt x="459" y="589"/>
                    </a:cubicBezTo>
                    <a:cubicBezTo>
                      <a:pt x="512" y="629"/>
                      <a:pt x="527" y="659"/>
                      <a:pt x="537" y="730"/>
                    </a:cubicBezTo>
                    <a:lnTo>
                      <a:pt x="537" y="732"/>
                    </a:lnTo>
                    <a:lnTo>
                      <a:pt x="537" y="735"/>
                    </a:lnTo>
                    <a:cubicBezTo>
                      <a:pt x="526" y="866"/>
                      <a:pt x="412" y="928"/>
                      <a:pt x="310" y="921"/>
                    </a:cubicBezTo>
                    <a:cubicBezTo>
                      <a:pt x="251" y="925"/>
                      <a:pt x="194" y="900"/>
                      <a:pt x="145" y="849"/>
                    </a:cubicBezTo>
                    <a:cubicBezTo>
                      <a:pt x="52" y="752"/>
                      <a:pt x="0" y="573"/>
                      <a:pt x="18" y="414"/>
                    </a:cubicBezTo>
                    <a:cubicBezTo>
                      <a:pt x="32" y="292"/>
                      <a:pt x="107" y="162"/>
                      <a:pt x="210" y="82"/>
                    </a:cubicBezTo>
                    <a:cubicBezTo>
                      <a:pt x="284" y="25"/>
                      <a:pt x="365" y="0"/>
                      <a:pt x="439" y="11"/>
                    </a:cubicBezTo>
                    <a:cubicBezTo>
                      <a:pt x="585" y="33"/>
                      <a:pt x="650" y="104"/>
                      <a:pt x="650" y="242"/>
                    </a:cubicBezTo>
                    <a:cubicBezTo>
                      <a:pt x="650" y="338"/>
                      <a:pt x="563" y="358"/>
                      <a:pt x="504" y="369"/>
                    </a:cubicBezTo>
                    <a:cubicBezTo>
                      <a:pt x="509" y="375"/>
                      <a:pt x="513" y="383"/>
                      <a:pt x="517" y="390"/>
                    </a:cubicBezTo>
                    <a:cubicBezTo>
                      <a:pt x="548" y="393"/>
                      <a:pt x="604" y="395"/>
                      <a:pt x="645" y="375"/>
                    </a:cubicBezTo>
                    <a:cubicBezTo>
                      <a:pt x="707" y="344"/>
                      <a:pt x="713" y="312"/>
                      <a:pt x="713" y="312"/>
                    </a:cubicBezTo>
                    <a:lnTo>
                      <a:pt x="757" y="316"/>
                    </a:lnTo>
                    <a:cubicBezTo>
                      <a:pt x="756" y="321"/>
                      <a:pt x="750" y="371"/>
                      <a:pt x="664" y="414"/>
                    </a:cubicBezTo>
                    <a:cubicBezTo>
                      <a:pt x="622" y="436"/>
                      <a:pt x="567" y="437"/>
                      <a:pt x="530" y="435"/>
                    </a:cubicBezTo>
                    <a:cubicBezTo>
                      <a:pt x="531" y="443"/>
                      <a:pt x="531" y="451"/>
                      <a:pt x="531" y="458"/>
                    </a:cubicBezTo>
                    <a:cubicBezTo>
                      <a:pt x="568" y="467"/>
                      <a:pt x="628" y="492"/>
                      <a:pt x="673" y="560"/>
                    </a:cubicBezTo>
                    <a:cubicBezTo>
                      <a:pt x="724" y="637"/>
                      <a:pt x="724" y="739"/>
                      <a:pt x="708" y="803"/>
                    </a:cubicBezTo>
                    <a:cubicBezTo>
                      <a:pt x="698" y="844"/>
                      <a:pt x="661" y="960"/>
                      <a:pt x="659" y="965"/>
                    </a:cubicBezTo>
                    <a:close/>
                    <a:moveTo>
                      <a:pt x="310" y="877"/>
                    </a:moveTo>
                    <a:lnTo>
                      <a:pt x="310" y="877"/>
                    </a:lnTo>
                    <a:lnTo>
                      <a:pt x="312" y="877"/>
                    </a:lnTo>
                    <a:cubicBezTo>
                      <a:pt x="395" y="883"/>
                      <a:pt x="483" y="836"/>
                      <a:pt x="493" y="733"/>
                    </a:cubicBezTo>
                    <a:cubicBezTo>
                      <a:pt x="484" y="668"/>
                      <a:pt x="473" y="652"/>
                      <a:pt x="414" y="611"/>
                    </a:cubicBezTo>
                    <a:lnTo>
                      <a:pt x="394" y="597"/>
                    </a:lnTo>
                    <a:lnTo>
                      <a:pt x="410" y="578"/>
                    </a:lnTo>
                    <a:cubicBezTo>
                      <a:pt x="448" y="536"/>
                      <a:pt x="477" y="495"/>
                      <a:pt x="479" y="481"/>
                    </a:cubicBezTo>
                    <a:lnTo>
                      <a:pt x="480" y="478"/>
                    </a:lnTo>
                    <a:lnTo>
                      <a:pt x="481" y="475"/>
                    </a:lnTo>
                    <a:cubicBezTo>
                      <a:pt x="498" y="442"/>
                      <a:pt x="477" y="398"/>
                      <a:pt x="456" y="380"/>
                    </a:cubicBezTo>
                    <a:lnTo>
                      <a:pt x="456" y="380"/>
                    </a:lnTo>
                    <a:lnTo>
                      <a:pt x="413" y="343"/>
                    </a:lnTo>
                    <a:lnTo>
                      <a:pt x="455" y="333"/>
                    </a:lnTo>
                    <a:cubicBezTo>
                      <a:pt x="464" y="331"/>
                      <a:pt x="475" y="329"/>
                      <a:pt x="486" y="327"/>
                    </a:cubicBezTo>
                    <a:cubicBezTo>
                      <a:pt x="556" y="315"/>
                      <a:pt x="606" y="302"/>
                      <a:pt x="606" y="242"/>
                    </a:cubicBezTo>
                    <a:cubicBezTo>
                      <a:pt x="606" y="126"/>
                      <a:pt x="557" y="73"/>
                      <a:pt x="433" y="54"/>
                    </a:cubicBezTo>
                    <a:cubicBezTo>
                      <a:pt x="371" y="45"/>
                      <a:pt x="301" y="68"/>
                      <a:pt x="237" y="117"/>
                    </a:cubicBezTo>
                    <a:cubicBezTo>
                      <a:pt x="143" y="190"/>
                      <a:pt x="74" y="308"/>
                      <a:pt x="61" y="419"/>
                    </a:cubicBezTo>
                    <a:cubicBezTo>
                      <a:pt x="45" y="566"/>
                      <a:pt x="92" y="730"/>
                      <a:pt x="176" y="818"/>
                    </a:cubicBezTo>
                    <a:cubicBezTo>
                      <a:pt x="204" y="847"/>
                      <a:pt x="250" y="881"/>
                      <a:pt x="308" y="877"/>
                    </a:cubicBezTo>
                    <a:lnTo>
                      <a:pt x="310" y="877"/>
                    </a:ln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189" name="Gruppieren 188">
              <a:extLst>
                <a:ext uri="{FF2B5EF4-FFF2-40B4-BE49-F238E27FC236}">
                  <a16:creationId xmlns:a16="http://schemas.microsoft.com/office/drawing/2014/main" id="{ECA0F433-E194-462C-8637-441A874385B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42903" y="5340295"/>
              <a:ext cx="360000" cy="360000"/>
              <a:chOff x="11219664" y="2755361"/>
              <a:chExt cx="360000" cy="360000"/>
            </a:xfrm>
          </p:grpSpPr>
          <p:sp>
            <p:nvSpPr>
              <p:cNvPr id="190" name="Freihandform 3966">
                <a:extLst>
                  <a:ext uri="{FF2B5EF4-FFF2-40B4-BE49-F238E27FC236}">
                    <a16:creationId xmlns:a16="http://schemas.microsoft.com/office/drawing/2014/main" id="{C3625EAB-B725-4052-BE88-066303123662}"/>
                  </a:ext>
                </a:extLst>
              </p:cNvPr>
              <p:cNvSpPr/>
              <p:nvPr/>
            </p:nvSpPr>
            <p:spPr>
              <a:xfrm>
                <a:off x="11219664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91" name="Freeform 25">
                <a:extLst>
                  <a:ext uri="{FF2B5EF4-FFF2-40B4-BE49-F238E27FC236}">
                    <a16:creationId xmlns:a16="http://schemas.microsoft.com/office/drawing/2014/main" id="{30886304-D657-443C-A0DF-11B9A48DA1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78147" y="2859850"/>
                <a:ext cx="243181" cy="149580"/>
              </a:xfrm>
              <a:custGeom>
                <a:avLst/>
                <a:gdLst>
                  <a:gd name="T0" fmla="*/ 348 w 1549"/>
                  <a:gd name="T1" fmla="*/ 922 h 922"/>
                  <a:gd name="T2" fmla="*/ 219 w 1549"/>
                  <a:gd name="T3" fmla="*/ 864 h 922"/>
                  <a:gd name="T4" fmla="*/ 34 w 1549"/>
                  <a:gd name="T5" fmla="*/ 634 h 922"/>
                  <a:gd name="T6" fmla="*/ 90 w 1549"/>
                  <a:gd name="T7" fmla="*/ 344 h 922"/>
                  <a:gd name="T8" fmla="*/ 380 w 1549"/>
                  <a:gd name="T9" fmla="*/ 245 h 922"/>
                  <a:gd name="T10" fmla="*/ 678 w 1549"/>
                  <a:gd name="T11" fmla="*/ 269 h 922"/>
                  <a:gd name="T12" fmla="*/ 972 w 1549"/>
                  <a:gd name="T13" fmla="*/ 243 h 922"/>
                  <a:gd name="T14" fmla="*/ 1171 w 1549"/>
                  <a:gd name="T15" fmla="*/ 183 h 922"/>
                  <a:gd name="T16" fmla="*/ 1366 w 1549"/>
                  <a:gd name="T17" fmla="*/ 62 h 922"/>
                  <a:gd name="T18" fmla="*/ 1515 w 1549"/>
                  <a:gd name="T19" fmla="*/ 21 h 922"/>
                  <a:gd name="T20" fmla="*/ 1483 w 1549"/>
                  <a:gd name="T21" fmla="*/ 256 h 922"/>
                  <a:gd name="T22" fmla="*/ 1317 w 1549"/>
                  <a:gd name="T23" fmla="*/ 441 h 922"/>
                  <a:gd name="T24" fmla="*/ 1035 w 1549"/>
                  <a:gd name="T25" fmla="*/ 572 h 922"/>
                  <a:gd name="T26" fmla="*/ 757 w 1549"/>
                  <a:gd name="T27" fmla="*/ 631 h 922"/>
                  <a:gd name="T28" fmla="*/ 524 w 1549"/>
                  <a:gd name="T29" fmla="*/ 683 h 922"/>
                  <a:gd name="T30" fmla="*/ 534 w 1549"/>
                  <a:gd name="T31" fmla="*/ 763 h 922"/>
                  <a:gd name="T32" fmla="*/ 356 w 1549"/>
                  <a:gd name="T33" fmla="*/ 922 h 922"/>
                  <a:gd name="T34" fmla="*/ 330 w 1549"/>
                  <a:gd name="T35" fmla="*/ 862 h 922"/>
                  <a:gd name="T36" fmla="*/ 412 w 1549"/>
                  <a:gd name="T37" fmla="*/ 854 h 922"/>
                  <a:gd name="T38" fmla="*/ 489 w 1549"/>
                  <a:gd name="T39" fmla="*/ 768 h 922"/>
                  <a:gd name="T40" fmla="*/ 493 w 1549"/>
                  <a:gd name="T41" fmla="*/ 717 h 922"/>
                  <a:gd name="T42" fmla="*/ 443 w 1549"/>
                  <a:gd name="T43" fmla="*/ 654 h 922"/>
                  <a:gd name="T44" fmla="*/ 591 w 1549"/>
                  <a:gd name="T45" fmla="*/ 619 h 922"/>
                  <a:gd name="T46" fmla="*/ 733 w 1549"/>
                  <a:gd name="T47" fmla="*/ 593 h 922"/>
                  <a:gd name="T48" fmla="*/ 853 w 1549"/>
                  <a:gd name="T49" fmla="*/ 562 h 922"/>
                  <a:gd name="T50" fmla="*/ 1011 w 1549"/>
                  <a:gd name="T51" fmla="*/ 534 h 922"/>
                  <a:gd name="T52" fmla="*/ 1124 w 1549"/>
                  <a:gd name="T53" fmla="*/ 493 h 922"/>
                  <a:gd name="T54" fmla="*/ 1282 w 1549"/>
                  <a:gd name="T55" fmla="*/ 413 h 922"/>
                  <a:gd name="T56" fmla="*/ 1364 w 1549"/>
                  <a:gd name="T57" fmla="*/ 339 h 922"/>
                  <a:gd name="T58" fmla="*/ 1440 w 1549"/>
                  <a:gd name="T59" fmla="*/ 244 h 922"/>
                  <a:gd name="T60" fmla="*/ 1486 w 1549"/>
                  <a:gd name="T61" fmla="*/ 147 h 922"/>
                  <a:gd name="T62" fmla="*/ 1487 w 1549"/>
                  <a:gd name="T63" fmla="*/ 55 h 922"/>
                  <a:gd name="T64" fmla="*/ 1405 w 1549"/>
                  <a:gd name="T65" fmla="*/ 87 h 922"/>
                  <a:gd name="T66" fmla="*/ 1327 w 1549"/>
                  <a:gd name="T67" fmla="*/ 150 h 922"/>
                  <a:gd name="T68" fmla="*/ 1205 w 1549"/>
                  <a:gd name="T69" fmla="*/ 214 h 922"/>
                  <a:gd name="T70" fmla="*/ 1059 w 1549"/>
                  <a:gd name="T71" fmla="*/ 269 h 922"/>
                  <a:gd name="T72" fmla="*/ 893 w 1549"/>
                  <a:gd name="T73" fmla="*/ 302 h 922"/>
                  <a:gd name="T74" fmla="*/ 768 w 1549"/>
                  <a:gd name="T75" fmla="*/ 313 h 922"/>
                  <a:gd name="T76" fmla="*/ 591 w 1549"/>
                  <a:gd name="T77" fmla="*/ 313 h 922"/>
                  <a:gd name="T78" fmla="*/ 472 w 1549"/>
                  <a:gd name="T79" fmla="*/ 303 h 922"/>
                  <a:gd name="T80" fmla="*/ 286 w 1549"/>
                  <a:gd name="T81" fmla="*/ 287 h 922"/>
                  <a:gd name="T82" fmla="*/ 184 w 1549"/>
                  <a:gd name="T83" fmla="*/ 320 h 922"/>
                  <a:gd name="T84" fmla="*/ 82 w 1549"/>
                  <a:gd name="T85" fmla="*/ 433 h 922"/>
                  <a:gd name="T86" fmla="*/ 62 w 1549"/>
                  <a:gd name="T87" fmla="*/ 540 h 922"/>
                  <a:gd name="T88" fmla="*/ 101 w 1549"/>
                  <a:gd name="T89" fmla="*/ 706 h 922"/>
                  <a:gd name="T90" fmla="*/ 161 w 1549"/>
                  <a:gd name="T91" fmla="*/ 790 h 922"/>
                  <a:gd name="T92" fmla="*/ 256 w 1549"/>
                  <a:gd name="T93" fmla="*/ 835 h 922"/>
                  <a:gd name="T94" fmla="*/ 313 w 1549"/>
                  <a:gd name="T95" fmla="*/ 854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49" h="922">
                    <a:moveTo>
                      <a:pt x="356" y="922"/>
                    </a:moveTo>
                    <a:lnTo>
                      <a:pt x="356" y="922"/>
                    </a:lnTo>
                    <a:cubicBezTo>
                      <a:pt x="353" y="922"/>
                      <a:pt x="350" y="922"/>
                      <a:pt x="348" y="922"/>
                    </a:cubicBezTo>
                    <a:cubicBezTo>
                      <a:pt x="332" y="920"/>
                      <a:pt x="318" y="913"/>
                      <a:pt x="306" y="901"/>
                    </a:cubicBezTo>
                    <a:cubicBezTo>
                      <a:pt x="282" y="907"/>
                      <a:pt x="262" y="905"/>
                      <a:pt x="247" y="896"/>
                    </a:cubicBezTo>
                    <a:cubicBezTo>
                      <a:pt x="235" y="889"/>
                      <a:pt x="225" y="879"/>
                      <a:pt x="219" y="864"/>
                    </a:cubicBezTo>
                    <a:cubicBezTo>
                      <a:pt x="180" y="869"/>
                      <a:pt x="148" y="853"/>
                      <a:pt x="127" y="819"/>
                    </a:cubicBezTo>
                    <a:cubicBezTo>
                      <a:pt x="84" y="807"/>
                      <a:pt x="63" y="777"/>
                      <a:pt x="65" y="735"/>
                    </a:cubicBezTo>
                    <a:cubicBezTo>
                      <a:pt x="24" y="701"/>
                      <a:pt x="23" y="664"/>
                      <a:pt x="34" y="634"/>
                    </a:cubicBezTo>
                    <a:cubicBezTo>
                      <a:pt x="6" y="602"/>
                      <a:pt x="0" y="566"/>
                      <a:pt x="18" y="528"/>
                    </a:cubicBezTo>
                    <a:cubicBezTo>
                      <a:pt x="5" y="501"/>
                      <a:pt x="1" y="465"/>
                      <a:pt x="38" y="427"/>
                    </a:cubicBezTo>
                    <a:cubicBezTo>
                      <a:pt x="36" y="390"/>
                      <a:pt x="54" y="361"/>
                      <a:pt x="90" y="344"/>
                    </a:cubicBezTo>
                    <a:cubicBezTo>
                      <a:pt x="101" y="314"/>
                      <a:pt x="127" y="293"/>
                      <a:pt x="165" y="279"/>
                    </a:cubicBezTo>
                    <a:cubicBezTo>
                      <a:pt x="193" y="249"/>
                      <a:pt x="229" y="238"/>
                      <a:pt x="273" y="245"/>
                    </a:cubicBezTo>
                    <a:cubicBezTo>
                      <a:pt x="308" y="229"/>
                      <a:pt x="343" y="229"/>
                      <a:pt x="380" y="245"/>
                    </a:cubicBezTo>
                    <a:cubicBezTo>
                      <a:pt x="420" y="238"/>
                      <a:pt x="455" y="243"/>
                      <a:pt x="486" y="260"/>
                    </a:cubicBezTo>
                    <a:cubicBezTo>
                      <a:pt x="518" y="251"/>
                      <a:pt x="550" y="254"/>
                      <a:pt x="582" y="269"/>
                    </a:cubicBezTo>
                    <a:cubicBezTo>
                      <a:pt x="616" y="256"/>
                      <a:pt x="648" y="256"/>
                      <a:pt x="678" y="269"/>
                    </a:cubicBezTo>
                    <a:cubicBezTo>
                      <a:pt x="711" y="256"/>
                      <a:pt x="745" y="256"/>
                      <a:pt x="777" y="268"/>
                    </a:cubicBezTo>
                    <a:cubicBezTo>
                      <a:pt x="807" y="253"/>
                      <a:pt x="840" y="250"/>
                      <a:pt x="875" y="260"/>
                    </a:cubicBezTo>
                    <a:cubicBezTo>
                      <a:pt x="904" y="240"/>
                      <a:pt x="937" y="234"/>
                      <a:pt x="972" y="243"/>
                    </a:cubicBezTo>
                    <a:cubicBezTo>
                      <a:pt x="999" y="222"/>
                      <a:pt x="1028" y="215"/>
                      <a:pt x="1060" y="223"/>
                    </a:cubicBezTo>
                    <a:cubicBezTo>
                      <a:pt x="1087" y="197"/>
                      <a:pt x="1124" y="183"/>
                      <a:pt x="1169" y="183"/>
                    </a:cubicBezTo>
                    <a:lnTo>
                      <a:pt x="1171" y="183"/>
                    </a:lnTo>
                    <a:cubicBezTo>
                      <a:pt x="1183" y="164"/>
                      <a:pt x="1204" y="147"/>
                      <a:pt x="1244" y="147"/>
                    </a:cubicBezTo>
                    <a:cubicBezTo>
                      <a:pt x="1253" y="128"/>
                      <a:pt x="1272" y="110"/>
                      <a:pt x="1309" y="106"/>
                    </a:cubicBezTo>
                    <a:cubicBezTo>
                      <a:pt x="1318" y="81"/>
                      <a:pt x="1338" y="66"/>
                      <a:pt x="1366" y="62"/>
                    </a:cubicBezTo>
                    <a:cubicBezTo>
                      <a:pt x="1375" y="40"/>
                      <a:pt x="1394" y="19"/>
                      <a:pt x="1435" y="16"/>
                    </a:cubicBezTo>
                    <a:cubicBezTo>
                      <a:pt x="1460" y="0"/>
                      <a:pt x="1487" y="2"/>
                      <a:pt x="1513" y="20"/>
                    </a:cubicBezTo>
                    <a:cubicBezTo>
                      <a:pt x="1514" y="20"/>
                      <a:pt x="1515" y="21"/>
                      <a:pt x="1515" y="21"/>
                    </a:cubicBezTo>
                    <a:cubicBezTo>
                      <a:pt x="1547" y="49"/>
                      <a:pt x="1546" y="77"/>
                      <a:pt x="1541" y="95"/>
                    </a:cubicBezTo>
                    <a:cubicBezTo>
                      <a:pt x="1549" y="132"/>
                      <a:pt x="1537" y="157"/>
                      <a:pt x="1523" y="173"/>
                    </a:cubicBezTo>
                    <a:cubicBezTo>
                      <a:pt x="1522" y="220"/>
                      <a:pt x="1503" y="244"/>
                      <a:pt x="1483" y="256"/>
                    </a:cubicBezTo>
                    <a:cubicBezTo>
                      <a:pt x="1480" y="283"/>
                      <a:pt x="1466" y="303"/>
                      <a:pt x="1441" y="314"/>
                    </a:cubicBezTo>
                    <a:cubicBezTo>
                      <a:pt x="1436" y="345"/>
                      <a:pt x="1417" y="367"/>
                      <a:pt x="1386" y="378"/>
                    </a:cubicBezTo>
                    <a:cubicBezTo>
                      <a:pt x="1370" y="419"/>
                      <a:pt x="1342" y="436"/>
                      <a:pt x="1317" y="441"/>
                    </a:cubicBezTo>
                    <a:cubicBezTo>
                      <a:pt x="1291" y="493"/>
                      <a:pt x="1251" y="505"/>
                      <a:pt x="1217" y="504"/>
                    </a:cubicBezTo>
                    <a:cubicBezTo>
                      <a:pt x="1188" y="540"/>
                      <a:pt x="1154" y="545"/>
                      <a:pt x="1126" y="539"/>
                    </a:cubicBezTo>
                    <a:cubicBezTo>
                      <a:pt x="1102" y="566"/>
                      <a:pt x="1071" y="578"/>
                      <a:pt x="1035" y="572"/>
                    </a:cubicBezTo>
                    <a:cubicBezTo>
                      <a:pt x="1007" y="599"/>
                      <a:pt x="972" y="606"/>
                      <a:pt x="933" y="593"/>
                    </a:cubicBezTo>
                    <a:cubicBezTo>
                      <a:pt x="901" y="618"/>
                      <a:pt x="871" y="617"/>
                      <a:pt x="847" y="608"/>
                    </a:cubicBezTo>
                    <a:cubicBezTo>
                      <a:pt x="822" y="631"/>
                      <a:pt x="791" y="639"/>
                      <a:pt x="757" y="631"/>
                    </a:cubicBezTo>
                    <a:cubicBezTo>
                      <a:pt x="734" y="653"/>
                      <a:pt x="703" y="659"/>
                      <a:pt x="668" y="649"/>
                    </a:cubicBezTo>
                    <a:cubicBezTo>
                      <a:pt x="652" y="663"/>
                      <a:pt x="626" y="673"/>
                      <a:pt x="587" y="664"/>
                    </a:cubicBezTo>
                    <a:cubicBezTo>
                      <a:pt x="567" y="673"/>
                      <a:pt x="545" y="680"/>
                      <a:pt x="524" y="683"/>
                    </a:cubicBezTo>
                    <a:cubicBezTo>
                      <a:pt x="525" y="685"/>
                      <a:pt x="526" y="688"/>
                      <a:pt x="528" y="690"/>
                    </a:cubicBezTo>
                    <a:cubicBezTo>
                      <a:pt x="540" y="705"/>
                      <a:pt x="546" y="721"/>
                      <a:pt x="545" y="736"/>
                    </a:cubicBezTo>
                    <a:cubicBezTo>
                      <a:pt x="545" y="746"/>
                      <a:pt x="541" y="755"/>
                      <a:pt x="534" y="763"/>
                    </a:cubicBezTo>
                    <a:cubicBezTo>
                      <a:pt x="543" y="793"/>
                      <a:pt x="533" y="819"/>
                      <a:pt x="505" y="837"/>
                    </a:cubicBezTo>
                    <a:cubicBezTo>
                      <a:pt x="491" y="877"/>
                      <a:pt x="461" y="898"/>
                      <a:pt x="418" y="898"/>
                    </a:cubicBezTo>
                    <a:cubicBezTo>
                      <a:pt x="396" y="914"/>
                      <a:pt x="375" y="922"/>
                      <a:pt x="356" y="922"/>
                    </a:cubicBezTo>
                    <a:close/>
                    <a:moveTo>
                      <a:pt x="313" y="854"/>
                    </a:moveTo>
                    <a:lnTo>
                      <a:pt x="313" y="854"/>
                    </a:lnTo>
                    <a:cubicBezTo>
                      <a:pt x="319" y="854"/>
                      <a:pt x="326" y="857"/>
                      <a:pt x="330" y="862"/>
                    </a:cubicBezTo>
                    <a:cubicBezTo>
                      <a:pt x="337" y="872"/>
                      <a:pt x="345" y="877"/>
                      <a:pt x="353" y="878"/>
                    </a:cubicBezTo>
                    <a:cubicBezTo>
                      <a:pt x="364" y="879"/>
                      <a:pt x="380" y="873"/>
                      <a:pt x="397" y="859"/>
                    </a:cubicBezTo>
                    <a:cubicBezTo>
                      <a:pt x="401" y="855"/>
                      <a:pt x="407" y="854"/>
                      <a:pt x="412" y="854"/>
                    </a:cubicBezTo>
                    <a:cubicBezTo>
                      <a:pt x="442" y="855"/>
                      <a:pt x="457" y="845"/>
                      <a:pt x="465" y="817"/>
                    </a:cubicBezTo>
                    <a:cubicBezTo>
                      <a:pt x="467" y="811"/>
                      <a:pt x="471" y="806"/>
                      <a:pt x="476" y="803"/>
                    </a:cubicBezTo>
                    <a:cubicBezTo>
                      <a:pt x="494" y="794"/>
                      <a:pt x="497" y="785"/>
                      <a:pt x="489" y="768"/>
                    </a:cubicBezTo>
                    <a:cubicBezTo>
                      <a:pt x="485" y="759"/>
                      <a:pt x="487" y="748"/>
                      <a:pt x="495" y="741"/>
                    </a:cubicBezTo>
                    <a:cubicBezTo>
                      <a:pt x="499" y="738"/>
                      <a:pt x="501" y="735"/>
                      <a:pt x="502" y="732"/>
                    </a:cubicBezTo>
                    <a:cubicBezTo>
                      <a:pt x="502" y="730"/>
                      <a:pt x="499" y="724"/>
                      <a:pt x="493" y="717"/>
                    </a:cubicBezTo>
                    <a:cubicBezTo>
                      <a:pt x="491" y="715"/>
                      <a:pt x="489" y="713"/>
                      <a:pt x="488" y="710"/>
                    </a:cubicBezTo>
                    <a:cubicBezTo>
                      <a:pt x="483" y="698"/>
                      <a:pt x="473" y="688"/>
                      <a:pt x="455" y="680"/>
                    </a:cubicBezTo>
                    <a:cubicBezTo>
                      <a:pt x="445" y="676"/>
                      <a:pt x="440" y="664"/>
                      <a:pt x="443" y="654"/>
                    </a:cubicBezTo>
                    <a:cubicBezTo>
                      <a:pt x="446" y="643"/>
                      <a:pt x="457" y="637"/>
                      <a:pt x="467" y="638"/>
                    </a:cubicBezTo>
                    <a:cubicBezTo>
                      <a:pt x="505" y="644"/>
                      <a:pt x="540" y="639"/>
                      <a:pt x="574" y="621"/>
                    </a:cubicBezTo>
                    <a:cubicBezTo>
                      <a:pt x="579" y="618"/>
                      <a:pt x="585" y="618"/>
                      <a:pt x="591" y="619"/>
                    </a:cubicBezTo>
                    <a:cubicBezTo>
                      <a:pt x="625" y="629"/>
                      <a:pt x="639" y="618"/>
                      <a:pt x="646" y="609"/>
                    </a:cubicBezTo>
                    <a:cubicBezTo>
                      <a:pt x="652" y="602"/>
                      <a:pt x="663" y="600"/>
                      <a:pt x="671" y="603"/>
                    </a:cubicBezTo>
                    <a:cubicBezTo>
                      <a:pt x="707" y="618"/>
                      <a:pt x="723" y="606"/>
                      <a:pt x="733" y="593"/>
                    </a:cubicBezTo>
                    <a:cubicBezTo>
                      <a:pt x="738" y="586"/>
                      <a:pt x="748" y="583"/>
                      <a:pt x="757" y="586"/>
                    </a:cubicBezTo>
                    <a:cubicBezTo>
                      <a:pt x="785" y="595"/>
                      <a:pt x="807" y="589"/>
                      <a:pt x="826" y="567"/>
                    </a:cubicBezTo>
                    <a:cubicBezTo>
                      <a:pt x="832" y="559"/>
                      <a:pt x="844" y="557"/>
                      <a:pt x="853" y="562"/>
                    </a:cubicBezTo>
                    <a:cubicBezTo>
                      <a:pt x="867" y="571"/>
                      <a:pt x="887" y="577"/>
                      <a:pt x="914" y="551"/>
                    </a:cubicBezTo>
                    <a:cubicBezTo>
                      <a:pt x="921" y="545"/>
                      <a:pt x="930" y="544"/>
                      <a:pt x="938" y="548"/>
                    </a:cubicBezTo>
                    <a:cubicBezTo>
                      <a:pt x="969" y="561"/>
                      <a:pt x="990" y="557"/>
                      <a:pt x="1011" y="534"/>
                    </a:cubicBezTo>
                    <a:cubicBezTo>
                      <a:pt x="1016" y="527"/>
                      <a:pt x="1025" y="525"/>
                      <a:pt x="1033" y="527"/>
                    </a:cubicBezTo>
                    <a:cubicBezTo>
                      <a:pt x="1062" y="534"/>
                      <a:pt x="1082" y="526"/>
                      <a:pt x="1099" y="502"/>
                    </a:cubicBezTo>
                    <a:cubicBezTo>
                      <a:pt x="1104" y="494"/>
                      <a:pt x="1114" y="490"/>
                      <a:pt x="1124" y="493"/>
                    </a:cubicBezTo>
                    <a:cubicBezTo>
                      <a:pt x="1152" y="503"/>
                      <a:pt x="1171" y="495"/>
                      <a:pt x="1188" y="469"/>
                    </a:cubicBezTo>
                    <a:cubicBezTo>
                      <a:pt x="1193" y="462"/>
                      <a:pt x="1201" y="458"/>
                      <a:pt x="1210" y="459"/>
                    </a:cubicBezTo>
                    <a:cubicBezTo>
                      <a:pt x="1244" y="464"/>
                      <a:pt x="1266" y="450"/>
                      <a:pt x="1282" y="413"/>
                    </a:cubicBezTo>
                    <a:cubicBezTo>
                      <a:pt x="1285" y="406"/>
                      <a:pt x="1292" y="401"/>
                      <a:pt x="1299" y="400"/>
                    </a:cubicBezTo>
                    <a:cubicBezTo>
                      <a:pt x="1324" y="397"/>
                      <a:pt x="1340" y="383"/>
                      <a:pt x="1348" y="354"/>
                    </a:cubicBezTo>
                    <a:cubicBezTo>
                      <a:pt x="1350" y="346"/>
                      <a:pt x="1357" y="341"/>
                      <a:pt x="1364" y="339"/>
                    </a:cubicBezTo>
                    <a:cubicBezTo>
                      <a:pt x="1388" y="333"/>
                      <a:pt x="1398" y="321"/>
                      <a:pt x="1398" y="298"/>
                    </a:cubicBezTo>
                    <a:cubicBezTo>
                      <a:pt x="1398" y="289"/>
                      <a:pt x="1404" y="280"/>
                      <a:pt x="1414" y="277"/>
                    </a:cubicBezTo>
                    <a:cubicBezTo>
                      <a:pt x="1436" y="271"/>
                      <a:pt x="1441" y="259"/>
                      <a:pt x="1440" y="244"/>
                    </a:cubicBezTo>
                    <a:cubicBezTo>
                      <a:pt x="1439" y="234"/>
                      <a:pt x="1445" y="225"/>
                      <a:pt x="1454" y="222"/>
                    </a:cubicBezTo>
                    <a:cubicBezTo>
                      <a:pt x="1461" y="219"/>
                      <a:pt x="1480" y="212"/>
                      <a:pt x="1479" y="164"/>
                    </a:cubicBezTo>
                    <a:cubicBezTo>
                      <a:pt x="1479" y="158"/>
                      <a:pt x="1482" y="152"/>
                      <a:pt x="1486" y="147"/>
                    </a:cubicBezTo>
                    <a:cubicBezTo>
                      <a:pt x="1495" y="140"/>
                      <a:pt x="1504" y="127"/>
                      <a:pt x="1497" y="100"/>
                    </a:cubicBezTo>
                    <a:cubicBezTo>
                      <a:pt x="1495" y="95"/>
                      <a:pt x="1496" y="90"/>
                      <a:pt x="1498" y="85"/>
                    </a:cubicBezTo>
                    <a:cubicBezTo>
                      <a:pt x="1501" y="77"/>
                      <a:pt x="1502" y="68"/>
                      <a:pt x="1487" y="55"/>
                    </a:cubicBezTo>
                    <a:cubicBezTo>
                      <a:pt x="1475" y="47"/>
                      <a:pt x="1466" y="47"/>
                      <a:pt x="1455" y="56"/>
                    </a:cubicBezTo>
                    <a:cubicBezTo>
                      <a:pt x="1451" y="58"/>
                      <a:pt x="1447" y="60"/>
                      <a:pt x="1443" y="60"/>
                    </a:cubicBezTo>
                    <a:cubicBezTo>
                      <a:pt x="1415" y="61"/>
                      <a:pt x="1408" y="71"/>
                      <a:pt x="1405" y="87"/>
                    </a:cubicBezTo>
                    <a:cubicBezTo>
                      <a:pt x="1403" y="97"/>
                      <a:pt x="1394" y="105"/>
                      <a:pt x="1383" y="105"/>
                    </a:cubicBezTo>
                    <a:cubicBezTo>
                      <a:pt x="1357" y="105"/>
                      <a:pt x="1351" y="114"/>
                      <a:pt x="1349" y="130"/>
                    </a:cubicBezTo>
                    <a:cubicBezTo>
                      <a:pt x="1348" y="141"/>
                      <a:pt x="1338" y="150"/>
                      <a:pt x="1327" y="150"/>
                    </a:cubicBezTo>
                    <a:cubicBezTo>
                      <a:pt x="1287" y="149"/>
                      <a:pt x="1283" y="165"/>
                      <a:pt x="1281" y="174"/>
                    </a:cubicBezTo>
                    <a:cubicBezTo>
                      <a:pt x="1279" y="185"/>
                      <a:pt x="1269" y="193"/>
                      <a:pt x="1258" y="191"/>
                    </a:cubicBezTo>
                    <a:cubicBezTo>
                      <a:pt x="1215" y="187"/>
                      <a:pt x="1208" y="206"/>
                      <a:pt x="1205" y="214"/>
                    </a:cubicBezTo>
                    <a:cubicBezTo>
                      <a:pt x="1201" y="223"/>
                      <a:pt x="1193" y="228"/>
                      <a:pt x="1183" y="228"/>
                    </a:cubicBezTo>
                    <a:cubicBezTo>
                      <a:pt x="1138" y="225"/>
                      <a:pt x="1106" y="236"/>
                      <a:pt x="1083" y="262"/>
                    </a:cubicBezTo>
                    <a:cubicBezTo>
                      <a:pt x="1077" y="269"/>
                      <a:pt x="1068" y="272"/>
                      <a:pt x="1059" y="269"/>
                    </a:cubicBezTo>
                    <a:cubicBezTo>
                      <a:pt x="1034" y="259"/>
                      <a:pt x="1013" y="264"/>
                      <a:pt x="992" y="284"/>
                    </a:cubicBezTo>
                    <a:cubicBezTo>
                      <a:pt x="986" y="289"/>
                      <a:pt x="977" y="291"/>
                      <a:pt x="970" y="288"/>
                    </a:cubicBezTo>
                    <a:cubicBezTo>
                      <a:pt x="941" y="278"/>
                      <a:pt x="916" y="282"/>
                      <a:pt x="893" y="302"/>
                    </a:cubicBezTo>
                    <a:cubicBezTo>
                      <a:pt x="887" y="306"/>
                      <a:pt x="878" y="308"/>
                      <a:pt x="871" y="305"/>
                    </a:cubicBezTo>
                    <a:cubicBezTo>
                      <a:pt x="841" y="294"/>
                      <a:pt x="815" y="296"/>
                      <a:pt x="789" y="312"/>
                    </a:cubicBezTo>
                    <a:cubicBezTo>
                      <a:pt x="783" y="316"/>
                      <a:pt x="775" y="316"/>
                      <a:pt x="768" y="313"/>
                    </a:cubicBezTo>
                    <a:cubicBezTo>
                      <a:pt x="742" y="300"/>
                      <a:pt x="715" y="300"/>
                      <a:pt x="686" y="313"/>
                    </a:cubicBezTo>
                    <a:cubicBezTo>
                      <a:pt x="680" y="316"/>
                      <a:pt x="673" y="315"/>
                      <a:pt x="667" y="312"/>
                    </a:cubicBezTo>
                    <a:cubicBezTo>
                      <a:pt x="644" y="300"/>
                      <a:pt x="619" y="300"/>
                      <a:pt x="591" y="313"/>
                    </a:cubicBezTo>
                    <a:cubicBezTo>
                      <a:pt x="585" y="316"/>
                      <a:pt x="577" y="316"/>
                      <a:pt x="571" y="312"/>
                    </a:cubicBezTo>
                    <a:cubicBezTo>
                      <a:pt x="544" y="298"/>
                      <a:pt x="517" y="295"/>
                      <a:pt x="491" y="305"/>
                    </a:cubicBezTo>
                    <a:cubicBezTo>
                      <a:pt x="485" y="308"/>
                      <a:pt x="477" y="307"/>
                      <a:pt x="472" y="303"/>
                    </a:cubicBezTo>
                    <a:cubicBezTo>
                      <a:pt x="446" y="286"/>
                      <a:pt x="417" y="282"/>
                      <a:pt x="381" y="289"/>
                    </a:cubicBezTo>
                    <a:cubicBezTo>
                      <a:pt x="377" y="290"/>
                      <a:pt x="372" y="290"/>
                      <a:pt x="368" y="287"/>
                    </a:cubicBezTo>
                    <a:cubicBezTo>
                      <a:pt x="338" y="273"/>
                      <a:pt x="313" y="273"/>
                      <a:pt x="286" y="287"/>
                    </a:cubicBezTo>
                    <a:cubicBezTo>
                      <a:pt x="282" y="290"/>
                      <a:pt x="277" y="290"/>
                      <a:pt x="272" y="289"/>
                    </a:cubicBezTo>
                    <a:cubicBezTo>
                      <a:pt x="238" y="282"/>
                      <a:pt x="214" y="290"/>
                      <a:pt x="195" y="312"/>
                    </a:cubicBezTo>
                    <a:cubicBezTo>
                      <a:pt x="192" y="316"/>
                      <a:pt x="189" y="318"/>
                      <a:pt x="184" y="320"/>
                    </a:cubicBezTo>
                    <a:cubicBezTo>
                      <a:pt x="153" y="329"/>
                      <a:pt x="135" y="344"/>
                      <a:pt x="129" y="366"/>
                    </a:cubicBezTo>
                    <a:cubicBezTo>
                      <a:pt x="128" y="372"/>
                      <a:pt x="123" y="378"/>
                      <a:pt x="116" y="381"/>
                    </a:cubicBezTo>
                    <a:cubicBezTo>
                      <a:pt x="88" y="391"/>
                      <a:pt x="79" y="407"/>
                      <a:pt x="82" y="433"/>
                    </a:cubicBezTo>
                    <a:cubicBezTo>
                      <a:pt x="83" y="440"/>
                      <a:pt x="81" y="447"/>
                      <a:pt x="75" y="452"/>
                    </a:cubicBezTo>
                    <a:cubicBezTo>
                      <a:pt x="47" y="478"/>
                      <a:pt x="49" y="497"/>
                      <a:pt x="62" y="516"/>
                    </a:cubicBezTo>
                    <a:cubicBezTo>
                      <a:pt x="67" y="524"/>
                      <a:pt x="67" y="533"/>
                      <a:pt x="62" y="540"/>
                    </a:cubicBezTo>
                    <a:cubicBezTo>
                      <a:pt x="45" y="567"/>
                      <a:pt x="49" y="589"/>
                      <a:pt x="75" y="613"/>
                    </a:cubicBezTo>
                    <a:cubicBezTo>
                      <a:pt x="83" y="620"/>
                      <a:pt x="85" y="631"/>
                      <a:pt x="80" y="639"/>
                    </a:cubicBezTo>
                    <a:cubicBezTo>
                      <a:pt x="65" y="668"/>
                      <a:pt x="71" y="686"/>
                      <a:pt x="101" y="706"/>
                    </a:cubicBezTo>
                    <a:cubicBezTo>
                      <a:pt x="108" y="711"/>
                      <a:pt x="112" y="720"/>
                      <a:pt x="110" y="728"/>
                    </a:cubicBezTo>
                    <a:cubicBezTo>
                      <a:pt x="105" y="758"/>
                      <a:pt x="115" y="772"/>
                      <a:pt x="146" y="779"/>
                    </a:cubicBezTo>
                    <a:cubicBezTo>
                      <a:pt x="153" y="780"/>
                      <a:pt x="158" y="784"/>
                      <a:pt x="161" y="790"/>
                    </a:cubicBezTo>
                    <a:cubicBezTo>
                      <a:pt x="176" y="818"/>
                      <a:pt x="196" y="826"/>
                      <a:pt x="229" y="818"/>
                    </a:cubicBezTo>
                    <a:cubicBezTo>
                      <a:pt x="235" y="817"/>
                      <a:pt x="241" y="818"/>
                      <a:pt x="246" y="821"/>
                    </a:cubicBezTo>
                    <a:cubicBezTo>
                      <a:pt x="251" y="824"/>
                      <a:pt x="254" y="829"/>
                      <a:pt x="256" y="835"/>
                    </a:cubicBezTo>
                    <a:cubicBezTo>
                      <a:pt x="258" y="847"/>
                      <a:pt x="263" y="855"/>
                      <a:pt x="268" y="858"/>
                    </a:cubicBezTo>
                    <a:cubicBezTo>
                      <a:pt x="275" y="862"/>
                      <a:pt x="288" y="861"/>
                      <a:pt x="306" y="855"/>
                    </a:cubicBezTo>
                    <a:cubicBezTo>
                      <a:pt x="308" y="854"/>
                      <a:pt x="310" y="854"/>
                      <a:pt x="313" y="854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51426D0C-E2D1-40EF-B0C1-CC867962303F}"/>
              </a:ext>
            </a:extLst>
          </p:cNvPr>
          <p:cNvGrpSpPr/>
          <p:nvPr/>
        </p:nvGrpSpPr>
        <p:grpSpPr>
          <a:xfrm>
            <a:off x="1073832" y="3449793"/>
            <a:ext cx="2443561" cy="1294816"/>
            <a:chOff x="596180" y="2861656"/>
            <a:chExt cx="2443561" cy="1294816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6ED12F70-32D8-4D4B-B8C6-F9A14A200011}"/>
                </a:ext>
              </a:extLst>
            </p:cNvPr>
            <p:cNvGrpSpPr/>
            <p:nvPr/>
          </p:nvGrpSpPr>
          <p:grpSpPr>
            <a:xfrm>
              <a:off x="613799" y="2861656"/>
              <a:ext cx="2425942" cy="1294816"/>
              <a:chOff x="6745836" y="710662"/>
              <a:chExt cx="2425942" cy="1294816"/>
            </a:xfrm>
          </p:grpSpPr>
          <p:sp>
            <p:nvSpPr>
              <p:cNvPr id="19" name="Rechteck 18">
                <a:extLst>
                  <a:ext uri="{FF2B5EF4-FFF2-40B4-BE49-F238E27FC236}">
                    <a16:creationId xmlns:a16="http://schemas.microsoft.com/office/drawing/2014/main" id="{0978CD85-A0FD-4486-9F0D-D8900F34FC23}"/>
                  </a:ext>
                </a:extLst>
              </p:cNvPr>
              <p:cNvSpPr/>
              <p:nvPr/>
            </p:nvSpPr>
            <p:spPr>
              <a:xfrm>
                <a:off x="6794600" y="798496"/>
                <a:ext cx="2377178" cy="12069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marL="447675"/>
                <a:r>
                  <a:rPr lang="de-CH" sz="1400" dirty="0" err="1">
                    <a:solidFill>
                      <a:schemeClr val="tx1"/>
                    </a:solidFill>
                  </a:rPr>
                  <a:t>Centre</a:t>
                </a:r>
                <a:r>
                  <a:rPr lang="de-CH" sz="1400" dirty="0">
                    <a:solidFill>
                      <a:schemeClr val="tx1"/>
                    </a:solidFill>
                  </a:rPr>
                  <a:t> </a:t>
                </a:r>
                <a:r>
                  <a:rPr lang="de-CH" sz="1400" dirty="0" err="1">
                    <a:solidFill>
                      <a:schemeClr val="tx1"/>
                    </a:solidFill>
                  </a:rPr>
                  <a:t>hospitalier</a:t>
                </a:r>
                <a:endParaRPr lang="de-CH" sz="1400" dirty="0">
                  <a:solidFill>
                    <a:schemeClr val="tx1"/>
                  </a:solidFill>
                </a:endParaRPr>
              </a:p>
              <a:p>
                <a:pPr marL="447675"/>
                <a:r>
                  <a:rPr lang="de-CH" sz="1400" dirty="0" err="1">
                    <a:solidFill>
                      <a:schemeClr val="tx1"/>
                    </a:solidFill>
                  </a:rPr>
                  <a:t>universitaire</a:t>
                </a:r>
                <a:r>
                  <a:rPr lang="de-CH" sz="1400" dirty="0">
                    <a:solidFill>
                      <a:schemeClr val="tx1"/>
                    </a:solidFill>
                  </a:rPr>
                  <a:t> </a:t>
                </a:r>
                <a:r>
                  <a:rPr lang="de-CH" sz="1400" dirty="0" err="1">
                    <a:solidFill>
                      <a:schemeClr val="tx1"/>
                    </a:solidFill>
                  </a:rPr>
                  <a:t>vaudois</a:t>
                </a:r>
                <a:r>
                  <a:rPr lang="de-CH" sz="1400" dirty="0">
                    <a:solidFill>
                      <a:schemeClr val="tx1"/>
                    </a:solidFill>
                  </a:rPr>
                  <a:t>, Lausanne (CHUV)</a:t>
                </a:r>
              </a:p>
              <a:p>
                <a:endParaRPr lang="de-CH" sz="10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0" name="Gerade Verbindung 119">
                <a:extLst>
                  <a:ext uri="{FF2B5EF4-FFF2-40B4-BE49-F238E27FC236}">
                    <a16:creationId xmlns:a16="http://schemas.microsoft.com/office/drawing/2014/main" id="{C3C5DE87-CC94-4037-BA58-66054B523D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45836" y="710662"/>
                <a:ext cx="236202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5" name="Grafik 94">
              <a:extLst>
                <a:ext uri="{FF2B5EF4-FFF2-40B4-BE49-F238E27FC236}">
                  <a16:creationId xmlns:a16="http://schemas.microsoft.com/office/drawing/2014/main" id="{57A4C0D2-ECBD-490E-8A31-A69A30931E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19" r="4859"/>
            <a:stretch/>
          </p:blipFill>
          <p:spPr>
            <a:xfrm>
              <a:off x="596180" y="3030093"/>
              <a:ext cx="436537" cy="436762"/>
            </a:xfrm>
            <a:prstGeom prst="ellipse">
              <a:avLst/>
            </a:prstGeom>
          </p:spPr>
        </p:pic>
        <p:grpSp>
          <p:nvGrpSpPr>
            <p:cNvPr id="203" name="Gruppieren 202">
              <a:extLst>
                <a:ext uri="{FF2B5EF4-FFF2-40B4-BE49-F238E27FC236}">
                  <a16:creationId xmlns:a16="http://schemas.microsoft.com/office/drawing/2014/main" id="{AF58E2D7-2A5A-4103-A182-30DED0C8422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8276" y="3655704"/>
              <a:ext cx="360000" cy="360000"/>
              <a:chOff x="9476921" y="2755361"/>
              <a:chExt cx="360000" cy="360000"/>
            </a:xfrm>
          </p:grpSpPr>
          <p:sp>
            <p:nvSpPr>
              <p:cNvPr id="204" name="Freihandform 3966">
                <a:extLst>
                  <a:ext uri="{FF2B5EF4-FFF2-40B4-BE49-F238E27FC236}">
                    <a16:creationId xmlns:a16="http://schemas.microsoft.com/office/drawing/2014/main" id="{B4A22373-0A17-48EC-921B-766FCA06B9FB}"/>
                  </a:ext>
                </a:extLst>
              </p:cNvPr>
              <p:cNvSpPr/>
              <p:nvPr/>
            </p:nvSpPr>
            <p:spPr>
              <a:xfrm>
                <a:off x="9476921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05" name="Freeform 19">
                <a:extLst>
                  <a:ext uri="{FF2B5EF4-FFF2-40B4-BE49-F238E27FC236}">
                    <a16:creationId xmlns:a16="http://schemas.microsoft.com/office/drawing/2014/main" id="{51C200A4-EBDC-4CFE-8221-9E14655A84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83511" y="2810063"/>
                <a:ext cx="170697" cy="250595"/>
              </a:xfrm>
              <a:custGeom>
                <a:avLst/>
                <a:gdLst>
                  <a:gd name="T0" fmla="*/ 23 w 1088"/>
                  <a:gd name="T1" fmla="*/ 1020 h 1545"/>
                  <a:gd name="T2" fmla="*/ 19 w 1088"/>
                  <a:gd name="T3" fmla="*/ 222 h 1545"/>
                  <a:gd name="T4" fmla="*/ 167 w 1088"/>
                  <a:gd name="T5" fmla="*/ 137 h 1545"/>
                  <a:gd name="T6" fmla="*/ 247 w 1088"/>
                  <a:gd name="T7" fmla="*/ 359 h 1545"/>
                  <a:gd name="T8" fmla="*/ 206 w 1088"/>
                  <a:gd name="T9" fmla="*/ 74 h 1545"/>
                  <a:gd name="T10" fmla="*/ 441 w 1088"/>
                  <a:gd name="T11" fmla="*/ 79 h 1545"/>
                  <a:gd name="T12" fmla="*/ 835 w 1088"/>
                  <a:gd name="T13" fmla="*/ 183 h 1545"/>
                  <a:gd name="T14" fmla="*/ 893 w 1088"/>
                  <a:gd name="T15" fmla="*/ 353 h 1545"/>
                  <a:gd name="T16" fmla="*/ 893 w 1088"/>
                  <a:gd name="T17" fmla="*/ 353 h 1545"/>
                  <a:gd name="T18" fmla="*/ 893 w 1088"/>
                  <a:gd name="T19" fmla="*/ 353 h 1545"/>
                  <a:gd name="T20" fmla="*/ 893 w 1088"/>
                  <a:gd name="T21" fmla="*/ 354 h 1545"/>
                  <a:gd name="T22" fmla="*/ 893 w 1088"/>
                  <a:gd name="T23" fmla="*/ 354 h 1545"/>
                  <a:gd name="T24" fmla="*/ 893 w 1088"/>
                  <a:gd name="T25" fmla="*/ 354 h 1545"/>
                  <a:gd name="T26" fmla="*/ 893 w 1088"/>
                  <a:gd name="T27" fmla="*/ 354 h 1545"/>
                  <a:gd name="T28" fmla="*/ 893 w 1088"/>
                  <a:gd name="T29" fmla="*/ 354 h 1545"/>
                  <a:gd name="T30" fmla="*/ 893 w 1088"/>
                  <a:gd name="T31" fmla="*/ 354 h 1545"/>
                  <a:gd name="T32" fmla="*/ 893 w 1088"/>
                  <a:gd name="T33" fmla="*/ 355 h 1545"/>
                  <a:gd name="T34" fmla="*/ 893 w 1088"/>
                  <a:gd name="T35" fmla="*/ 355 h 1545"/>
                  <a:gd name="T36" fmla="*/ 893 w 1088"/>
                  <a:gd name="T37" fmla="*/ 355 h 1545"/>
                  <a:gd name="T38" fmla="*/ 893 w 1088"/>
                  <a:gd name="T39" fmla="*/ 356 h 1545"/>
                  <a:gd name="T40" fmla="*/ 893 w 1088"/>
                  <a:gd name="T41" fmla="*/ 356 h 1545"/>
                  <a:gd name="T42" fmla="*/ 893 w 1088"/>
                  <a:gd name="T43" fmla="*/ 361 h 1545"/>
                  <a:gd name="T44" fmla="*/ 893 w 1088"/>
                  <a:gd name="T45" fmla="*/ 361 h 1545"/>
                  <a:gd name="T46" fmla="*/ 893 w 1088"/>
                  <a:gd name="T47" fmla="*/ 361 h 1545"/>
                  <a:gd name="T48" fmla="*/ 893 w 1088"/>
                  <a:gd name="T49" fmla="*/ 361 h 1545"/>
                  <a:gd name="T50" fmla="*/ 888 w 1088"/>
                  <a:gd name="T51" fmla="*/ 371 h 1545"/>
                  <a:gd name="T52" fmla="*/ 888 w 1088"/>
                  <a:gd name="T53" fmla="*/ 371 h 1545"/>
                  <a:gd name="T54" fmla="*/ 867 w 1088"/>
                  <a:gd name="T55" fmla="*/ 485 h 1545"/>
                  <a:gd name="T56" fmla="*/ 1010 w 1088"/>
                  <a:gd name="T57" fmla="*/ 886 h 1545"/>
                  <a:gd name="T58" fmla="*/ 69 w 1088"/>
                  <a:gd name="T59" fmla="*/ 1019 h 1545"/>
                  <a:gd name="T60" fmla="*/ 1037 w 1088"/>
                  <a:gd name="T61" fmla="*/ 1238 h 1545"/>
                  <a:gd name="T62" fmla="*/ 668 w 1088"/>
                  <a:gd name="T63" fmla="*/ 506 h 1545"/>
                  <a:gd name="T64" fmla="*/ 847 w 1088"/>
                  <a:gd name="T65" fmla="*/ 347 h 1545"/>
                  <a:gd name="T66" fmla="*/ 672 w 1088"/>
                  <a:gd name="T67" fmla="*/ 331 h 1545"/>
                  <a:gd name="T68" fmla="*/ 457 w 1088"/>
                  <a:gd name="T69" fmla="*/ 620 h 1545"/>
                  <a:gd name="T70" fmla="*/ 68 w 1088"/>
                  <a:gd name="T71" fmla="*/ 1019 h 1545"/>
                  <a:gd name="T72" fmla="*/ 44 w 1088"/>
                  <a:gd name="T73" fmla="*/ 871 h 1545"/>
                  <a:gd name="T74" fmla="*/ 414 w 1088"/>
                  <a:gd name="T75" fmla="*/ 607 h 1545"/>
                  <a:gd name="T76" fmla="*/ 68 w 1088"/>
                  <a:gd name="T77" fmla="*/ 738 h 1545"/>
                  <a:gd name="T78" fmla="*/ 717 w 1088"/>
                  <a:gd name="T79" fmla="*/ 511 h 1545"/>
                  <a:gd name="T80" fmla="*/ 800 w 1088"/>
                  <a:gd name="T81" fmla="*/ 736 h 1545"/>
                  <a:gd name="T82" fmla="*/ 74 w 1088"/>
                  <a:gd name="T83" fmla="*/ 272 h 1545"/>
                  <a:gd name="T84" fmla="*/ 175 w 1088"/>
                  <a:gd name="T85" fmla="*/ 262 h 1545"/>
                  <a:gd name="T86" fmla="*/ 752 w 1088"/>
                  <a:gd name="T87" fmla="*/ 482 h 1545"/>
                  <a:gd name="T88" fmla="*/ 819 w 1088"/>
                  <a:gd name="T89" fmla="*/ 424 h 1545"/>
                  <a:gd name="T90" fmla="*/ 277 w 1088"/>
                  <a:gd name="T91" fmla="*/ 460 h 1545"/>
                  <a:gd name="T92" fmla="*/ 753 w 1088"/>
                  <a:gd name="T93" fmla="*/ 230 h 1545"/>
                  <a:gd name="T94" fmla="*/ 480 w 1088"/>
                  <a:gd name="T95" fmla="*/ 412 h 1545"/>
                  <a:gd name="T96" fmla="*/ 61 w 1088"/>
                  <a:gd name="T97" fmla="*/ 208 h 1545"/>
                  <a:gd name="T98" fmla="*/ 141 w 1088"/>
                  <a:gd name="T99" fmla="*/ 181 h 1545"/>
                  <a:gd name="T100" fmla="*/ 61 w 1088"/>
                  <a:gd name="T101" fmla="*/ 208 h 1545"/>
                  <a:gd name="T102" fmla="*/ 398 w 1088"/>
                  <a:gd name="T103" fmla="*/ 106 h 1545"/>
                  <a:gd name="T104" fmla="*/ 279 w 1088"/>
                  <a:gd name="T105" fmla="*/ 44 h 1545"/>
                  <a:gd name="T106" fmla="*/ 279 w 1088"/>
                  <a:gd name="T107" fmla="*/ 44 h 1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88" h="1545">
                    <a:moveTo>
                      <a:pt x="784" y="1545"/>
                    </a:moveTo>
                    <a:lnTo>
                      <a:pt x="784" y="1545"/>
                    </a:lnTo>
                    <a:cubicBezTo>
                      <a:pt x="541" y="1545"/>
                      <a:pt x="104" y="1262"/>
                      <a:pt x="27" y="1033"/>
                    </a:cubicBezTo>
                    <a:cubicBezTo>
                      <a:pt x="25" y="1029"/>
                      <a:pt x="24" y="1025"/>
                      <a:pt x="23" y="1020"/>
                    </a:cubicBezTo>
                    <a:cubicBezTo>
                      <a:pt x="0" y="948"/>
                      <a:pt x="0" y="914"/>
                      <a:pt x="0" y="871"/>
                    </a:cubicBezTo>
                    <a:cubicBezTo>
                      <a:pt x="0" y="821"/>
                      <a:pt x="9" y="773"/>
                      <a:pt x="25" y="728"/>
                    </a:cubicBezTo>
                    <a:cubicBezTo>
                      <a:pt x="29" y="674"/>
                      <a:pt x="46" y="439"/>
                      <a:pt x="45" y="383"/>
                    </a:cubicBezTo>
                    <a:cubicBezTo>
                      <a:pt x="44" y="349"/>
                      <a:pt x="28" y="266"/>
                      <a:pt x="19" y="222"/>
                    </a:cubicBezTo>
                    <a:cubicBezTo>
                      <a:pt x="15" y="212"/>
                      <a:pt x="13" y="201"/>
                      <a:pt x="13" y="190"/>
                    </a:cubicBezTo>
                    <a:cubicBezTo>
                      <a:pt x="13" y="190"/>
                      <a:pt x="13" y="189"/>
                      <a:pt x="13" y="189"/>
                    </a:cubicBezTo>
                    <a:cubicBezTo>
                      <a:pt x="13" y="142"/>
                      <a:pt x="52" y="103"/>
                      <a:pt x="99" y="103"/>
                    </a:cubicBezTo>
                    <a:cubicBezTo>
                      <a:pt x="127" y="103"/>
                      <a:pt x="151" y="116"/>
                      <a:pt x="167" y="137"/>
                    </a:cubicBezTo>
                    <a:cubicBezTo>
                      <a:pt x="168" y="137"/>
                      <a:pt x="168" y="138"/>
                      <a:pt x="169" y="139"/>
                    </a:cubicBezTo>
                    <a:cubicBezTo>
                      <a:pt x="175" y="147"/>
                      <a:pt x="179" y="156"/>
                      <a:pt x="182" y="166"/>
                    </a:cubicBezTo>
                    <a:cubicBezTo>
                      <a:pt x="192" y="186"/>
                      <a:pt x="205" y="216"/>
                      <a:pt x="216" y="246"/>
                    </a:cubicBezTo>
                    <a:cubicBezTo>
                      <a:pt x="224" y="268"/>
                      <a:pt x="236" y="314"/>
                      <a:pt x="247" y="359"/>
                    </a:cubicBezTo>
                    <a:cubicBezTo>
                      <a:pt x="256" y="323"/>
                      <a:pt x="268" y="288"/>
                      <a:pt x="282" y="256"/>
                    </a:cubicBezTo>
                    <a:lnTo>
                      <a:pt x="233" y="133"/>
                    </a:lnTo>
                    <a:cubicBezTo>
                      <a:pt x="233" y="132"/>
                      <a:pt x="232" y="131"/>
                      <a:pt x="232" y="130"/>
                    </a:cubicBezTo>
                    <a:cubicBezTo>
                      <a:pt x="216" y="116"/>
                      <a:pt x="206" y="96"/>
                      <a:pt x="206" y="74"/>
                    </a:cubicBezTo>
                    <a:cubicBezTo>
                      <a:pt x="206" y="33"/>
                      <a:pt x="239" y="0"/>
                      <a:pt x="279" y="0"/>
                    </a:cubicBezTo>
                    <a:cubicBezTo>
                      <a:pt x="302" y="0"/>
                      <a:pt x="322" y="10"/>
                      <a:pt x="335" y="27"/>
                    </a:cubicBezTo>
                    <a:cubicBezTo>
                      <a:pt x="337" y="27"/>
                      <a:pt x="339" y="28"/>
                      <a:pt x="341" y="28"/>
                    </a:cubicBezTo>
                    <a:lnTo>
                      <a:pt x="441" y="79"/>
                    </a:lnTo>
                    <a:cubicBezTo>
                      <a:pt x="475" y="61"/>
                      <a:pt x="511" y="52"/>
                      <a:pt x="549" y="52"/>
                    </a:cubicBezTo>
                    <a:cubicBezTo>
                      <a:pt x="643" y="52"/>
                      <a:pt x="731" y="108"/>
                      <a:pt x="791" y="208"/>
                    </a:cubicBezTo>
                    <a:cubicBezTo>
                      <a:pt x="807" y="199"/>
                      <a:pt x="819" y="192"/>
                      <a:pt x="827" y="187"/>
                    </a:cubicBezTo>
                    <a:cubicBezTo>
                      <a:pt x="830" y="185"/>
                      <a:pt x="833" y="184"/>
                      <a:pt x="835" y="183"/>
                    </a:cubicBezTo>
                    <a:cubicBezTo>
                      <a:pt x="841" y="180"/>
                      <a:pt x="849" y="179"/>
                      <a:pt x="855" y="183"/>
                    </a:cubicBezTo>
                    <a:cubicBezTo>
                      <a:pt x="861" y="186"/>
                      <a:pt x="866" y="192"/>
                      <a:pt x="867" y="199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lnTo>
                      <a:pt x="893" y="355"/>
                    </a:ln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cubicBezTo>
                      <a:pt x="893" y="356"/>
                      <a:pt x="893" y="356"/>
                      <a:pt x="893" y="356"/>
                    </a:cubicBezTo>
                    <a:cubicBezTo>
                      <a:pt x="893" y="356"/>
                      <a:pt x="893" y="356"/>
                      <a:pt x="893" y="356"/>
                    </a:cubicBez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cubicBezTo>
                      <a:pt x="893" y="357"/>
                      <a:pt x="893" y="359"/>
                      <a:pt x="893" y="361"/>
                    </a:cubicBezTo>
                    <a:lnTo>
                      <a:pt x="893" y="361"/>
                    </a:lnTo>
                    <a:lnTo>
                      <a:pt x="893" y="361"/>
                    </a:ln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2" y="365"/>
                      <a:pt x="890" y="368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7" y="372"/>
                      <a:pt x="885" y="374"/>
                      <a:pt x="884" y="375"/>
                    </a:cubicBezTo>
                    <a:cubicBezTo>
                      <a:pt x="884" y="375"/>
                      <a:pt x="874" y="382"/>
                      <a:pt x="859" y="394"/>
                    </a:cubicBezTo>
                    <a:cubicBezTo>
                      <a:pt x="864" y="425"/>
                      <a:pt x="867" y="450"/>
                      <a:pt x="867" y="485"/>
                    </a:cubicBezTo>
                    <a:cubicBezTo>
                      <a:pt x="867" y="522"/>
                      <a:pt x="867" y="559"/>
                      <a:pt x="847" y="589"/>
                    </a:cubicBezTo>
                    <a:cubicBezTo>
                      <a:pt x="898" y="658"/>
                      <a:pt x="951" y="749"/>
                      <a:pt x="994" y="848"/>
                    </a:cubicBezTo>
                    <a:cubicBezTo>
                      <a:pt x="1002" y="858"/>
                      <a:pt x="1007" y="869"/>
                      <a:pt x="1010" y="880"/>
                    </a:cubicBezTo>
                    <a:cubicBezTo>
                      <a:pt x="1010" y="882"/>
                      <a:pt x="1010" y="884"/>
                      <a:pt x="1010" y="886"/>
                    </a:cubicBezTo>
                    <a:cubicBezTo>
                      <a:pt x="1057" y="1005"/>
                      <a:pt x="1088" y="1131"/>
                      <a:pt x="1081" y="1241"/>
                    </a:cubicBezTo>
                    <a:cubicBezTo>
                      <a:pt x="1071" y="1390"/>
                      <a:pt x="992" y="1492"/>
                      <a:pt x="852" y="1536"/>
                    </a:cubicBezTo>
                    <a:cubicBezTo>
                      <a:pt x="832" y="1542"/>
                      <a:pt x="809" y="1545"/>
                      <a:pt x="784" y="1545"/>
                    </a:cubicBezTo>
                    <a:close/>
                    <a:moveTo>
                      <a:pt x="69" y="1019"/>
                    </a:moveTo>
                    <a:lnTo>
                      <a:pt x="69" y="1019"/>
                    </a:lnTo>
                    <a:cubicBezTo>
                      <a:pt x="103" y="1122"/>
                      <a:pt x="236" y="1257"/>
                      <a:pt x="408" y="1364"/>
                    </a:cubicBezTo>
                    <a:cubicBezTo>
                      <a:pt x="583" y="1473"/>
                      <a:pt x="748" y="1522"/>
                      <a:pt x="839" y="1494"/>
                    </a:cubicBezTo>
                    <a:cubicBezTo>
                      <a:pt x="961" y="1455"/>
                      <a:pt x="1028" y="1369"/>
                      <a:pt x="1037" y="1238"/>
                    </a:cubicBezTo>
                    <a:cubicBezTo>
                      <a:pt x="1045" y="1123"/>
                      <a:pt x="1007" y="989"/>
                      <a:pt x="953" y="868"/>
                    </a:cubicBezTo>
                    <a:cubicBezTo>
                      <a:pt x="922" y="836"/>
                      <a:pt x="844" y="803"/>
                      <a:pt x="783" y="777"/>
                    </a:cubicBezTo>
                    <a:cubicBezTo>
                      <a:pt x="724" y="752"/>
                      <a:pt x="673" y="730"/>
                      <a:pt x="650" y="707"/>
                    </a:cubicBezTo>
                    <a:cubicBezTo>
                      <a:pt x="589" y="646"/>
                      <a:pt x="643" y="552"/>
                      <a:pt x="668" y="506"/>
                    </a:cubicBezTo>
                    <a:lnTo>
                      <a:pt x="672" y="500"/>
                    </a:lnTo>
                    <a:cubicBezTo>
                      <a:pt x="694" y="462"/>
                      <a:pt x="770" y="402"/>
                      <a:pt x="818" y="367"/>
                    </a:cubicBezTo>
                    <a:cubicBezTo>
                      <a:pt x="820" y="365"/>
                      <a:pt x="822" y="364"/>
                      <a:pt x="825" y="363"/>
                    </a:cubicBezTo>
                    <a:cubicBezTo>
                      <a:pt x="833" y="356"/>
                      <a:pt x="841" y="351"/>
                      <a:pt x="847" y="347"/>
                    </a:cubicBezTo>
                    <a:lnTo>
                      <a:pt x="829" y="237"/>
                    </a:lnTo>
                    <a:cubicBezTo>
                      <a:pt x="791" y="258"/>
                      <a:pt x="738" y="289"/>
                      <a:pt x="687" y="322"/>
                    </a:cubicBezTo>
                    <a:cubicBezTo>
                      <a:pt x="686" y="323"/>
                      <a:pt x="685" y="325"/>
                      <a:pt x="684" y="326"/>
                    </a:cubicBezTo>
                    <a:cubicBezTo>
                      <a:pt x="680" y="329"/>
                      <a:pt x="676" y="331"/>
                      <a:pt x="672" y="331"/>
                    </a:cubicBezTo>
                    <a:cubicBezTo>
                      <a:pt x="608" y="373"/>
                      <a:pt x="549" y="417"/>
                      <a:pt x="529" y="446"/>
                    </a:cubicBezTo>
                    <a:cubicBezTo>
                      <a:pt x="529" y="446"/>
                      <a:pt x="529" y="446"/>
                      <a:pt x="529" y="446"/>
                    </a:cubicBezTo>
                    <a:cubicBezTo>
                      <a:pt x="529" y="447"/>
                      <a:pt x="528" y="447"/>
                      <a:pt x="528" y="448"/>
                    </a:cubicBezTo>
                    <a:cubicBezTo>
                      <a:pt x="493" y="502"/>
                      <a:pt x="473" y="565"/>
                      <a:pt x="457" y="620"/>
                    </a:cubicBezTo>
                    <a:cubicBezTo>
                      <a:pt x="441" y="672"/>
                      <a:pt x="426" y="722"/>
                      <a:pt x="400" y="756"/>
                    </a:cubicBezTo>
                    <a:cubicBezTo>
                      <a:pt x="372" y="793"/>
                      <a:pt x="310" y="823"/>
                      <a:pt x="245" y="856"/>
                    </a:cubicBezTo>
                    <a:cubicBezTo>
                      <a:pt x="154" y="901"/>
                      <a:pt x="52" y="952"/>
                      <a:pt x="66" y="1011"/>
                    </a:cubicBezTo>
                    <a:cubicBezTo>
                      <a:pt x="67" y="1013"/>
                      <a:pt x="68" y="1016"/>
                      <a:pt x="68" y="1019"/>
                    </a:cubicBezTo>
                    <a:cubicBezTo>
                      <a:pt x="69" y="1019"/>
                      <a:pt x="69" y="1019"/>
                      <a:pt x="69" y="1019"/>
                    </a:cubicBezTo>
                    <a:close/>
                    <a:moveTo>
                      <a:pt x="62" y="756"/>
                    </a:moveTo>
                    <a:lnTo>
                      <a:pt x="62" y="756"/>
                    </a:lnTo>
                    <a:cubicBezTo>
                      <a:pt x="50" y="793"/>
                      <a:pt x="44" y="831"/>
                      <a:pt x="44" y="871"/>
                    </a:cubicBezTo>
                    <a:cubicBezTo>
                      <a:pt x="44" y="892"/>
                      <a:pt x="44" y="910"/>
                      <a:pt x="47" y="931"/>
                    </a:cubicBezTo>
                    <a:cubicBezTo>
                      <a:pt x="85" y="886"/>
                      <a:pt x="158" y="850"/>
                      <a:pt x="225" y="817"/>
                    </a:cubicBezTo>
                    <a:cubicBezTo>
                      <a:pt x="283" y="788"/>
                      <a:pt x="343" y="758"/>
                      <a:pt x="365" y="729"/>
                    </a:cubicBezTo>
                    <a:cubicBezTo>
                      <a:pt x="386" y="701"/>
                      <a:pt x="399" y="658"/>
                      <a:pt x="414" y="607"/>
                    </a:cubicBezTo>
                    <a:cubicBezTo>
                      <a:pt x="429" y="560"/>
                      <a:pt x="445" y="507"/>
                      <a:pt x="472" y="457"/>
                    </a:cubicBezTo>
                    <a:cubicBezTo>
                      <a:pt x="399" y="460"/>
                      <a:pt x="331" y="480"/>
                      <a:pt x="271" y="512"/>
                    </a:cubicBezTo>
                    <a:cubicBezTo>
                      <a:pt x="267" y="516"/>
                      <a:pt x="262" y="520"/>
                      <a:pt x="256" y="520"/>
                    </a:cubicBezTo>
                    <a:cubicBezTo>
                      <a:pt x="169" y="571"/>
                      <a:pt x="102" y="647"/>
                      <a:pt x="68" y="738"/>
                    </a:cubicBezTo>
                    <a:cubicBezTo>
                      <a:pt x="68" y="740"/>
                      <a:pt x="68" y="742"/>
                      <a:pt x="68" y="743"/>
                    </a:cubicBezTo>
                    <a:cubicBezTo>
                      <a:pt x="67" y="748"/>
                      <a:pt x="65" y="753"/>
                      <a:pt x="62" y="756"/>
                    </a:cubicBezTo>
                    <a:close/>
                    <a:moveTo>
                      <a:pt x="717" y="511"/>
                    </a:moveTo>
                    <a:lnTo>
                      <a:pt x="717" y="511"/>
                    </a:lnTo>
                    <a:cubicBezTo>
                      <a:pt x="714" y="515"/>
                      <a:pt x="712" y="519"/>
                      <a:pt x="710" y="522"/>
                    </a:cubicBezTo>
                    <a:lnTo>
                      <a:pt x="707" y="528"/>
                    </a:lnTo>
                    <a:cubicBezTo>
                      <a:pt x="685" y="567"/>
                      <a:pt x="644" y="639"/>
                      <a:pt x="681" y="676"/>
                    </a:cubicBezTo>
                    <a:cubicBezTo>
                      <a:pt x="698" y="693"/>
                      <a:pt x="750" y="715"/>
                      <a:pt x="800" y="736"/>
                    </a:cubicBezTo>
                    <a:cubicBezTo>
                      <a:pt x="841" y="753"/>
                      <a:pt x="881" y="771"/>
                      <a:pt x="916" y="790"/>
                    </a:cubicBezTo>
                    <a:cubicBezTo>
                      <a:pt x="846" y="653"/>
                      <a:pt x="763" y="543"/>
                      <a:pt x="717" y="511"/>
                    </a:cubicBezTo>
                    <a:close/>
                    <a:moveTo>
                      <a:pt x="74" y="272"/>
                    </a:moveTo>
                    <a:lnTo>
                      <a:pt x="74" y="272"/>
                    </a:lnTo>
                    <a:cubicBezTo>
                      <a:pt x="81" y="313"/>
                      <a:pt x="88" y="358"/>
                      <a:pt x="89" y="382"/>
                    </a:cubicBezTo>
                    <a:cubicBezTo>
                      <a:pt x="90" y="421"/>
                      <a:pt x="82" y="537"/>
                      <a:pt x="76" y="627"/>
                    </a:cubicBezTo>
                    <a:cubicBezTo>
                      <a:pt x="115" y="570"/>
                      <a:pt x="168" y="521"/>
                      <a:pt x="231" y="484"/>
                    </a:cubicBezTo>
                    <a:cubicBezTo>
                      <a:pt x="224" y="452"/>
                      <a:pt x="191" y="303"/>
                      <a:pt x="175" y="262"/>
                    </a:cubicBezTo>
                    <a:cubicBezTo>
                      <a:pt x="173" y="255"/>
                      <a:pt x="170" y="249"/>
                      <a:pt x="167" y="242"/>
                    </a:cubicBezTo>
                    <a:cubicBezTo>
                      <a:pt x="152" y="263"/>
                      <a:pt x="127" y="276"/>
                      <a:pt x="99" y="276"/>
                    </a:cubicBezTo>
                    <a:cubicBezTo>
                      <a:pt x="90" y="276"/>
                      <a:pt x="82" y="275"/>
                      <a:pt x="74" y="272"/>
                    </a:cubicBezTo>
                    <a:close/>
                    <a:moveTo>
                      <a:pt x="752" y="482"/>
                    </a:moveTo>
                    <a:lnTo>
                      <a:pt x="752" y="482"/>
                    </a:lnTo>
                    <a:cubicBezTo>
                      <a:pt x="771" y="498"/>
                      <a:pt x="794" y="521"/>
                      <a:pt x="817" y="550"/>
                    </a:cubicBezTo>
                    <a:cubicBezTo>
                      <a:pt x="823" y="532"/>
                      <a:pt x="823" y="510"/>
                      <a:pt x="823" y="485"/>
                    </a:cubicBezTo>
                    <a:cubicBezTo>
                      <a:pt x="823" y="462"/>
                      <a:pt x="822" y="444"/>
                      <a:pt x="819" y="424"/>
                    </a:cubicBezTo>
                    <a:cubicBezTo>
                      <a:pt x="797" y="442"/>
                      <a:pt x="772" y="463"/>
                      <a:pt x="752" y="482"/>
                    </a:cubicBezTo>
                    <a:close/>
                    <a:moveTo>
                      <a:pt x="549" y="96"/>
                    </a:moveTo>
                    <a:lnTo>
                      <a:pt x="549" y="96"/>
                    </a:lnTo>
                    <a:cubicBezTo>
                      <a:pt x="407" y="96"/>
                      <a:pt x="290" y="256"/>
                      <a:pt x="277" y="460"/>
                    </a:cubicBezTo>
                    <a:cubicBezTo>
                      <a:pt x="325" y="438"/>
                      <a:pt x="377" y="423"/>
                      <a:pt x="433" y="416"/>
                    </a:cubicBezTo>
                    <a:cubicBezTo>
                      <a:pt x="463" y="318"/>
                      <a:pt x="522" y="258"/>
                      <a:pt x="587" y="258"/>
                    </a:cubicBezTo>
                    <a:cubicBezTo>
                      <a:pt x="610" y="258"/>
                      <a:pt x="641" y="260"/>
                      <a:pt x="669" y="281"/>
                    </a:cubicBezTo>
                    <a:cubicBezTo>
                      <a:pt x="699" y="262"/>
                      <a:pt x="728" y="245"/>
                      <a:pt x="753" y="230"/>
                    </a:cubicBezTo>
                    <a:cubicBezTo>
                      <a:pt x="701" y="144"/>
                      <a:pt x="627" y="96"/>
                      <a:pt x="549" y="96"/>
                    </a:cubicBezTo>
                    <a:close/>
                    <a:moveTo>
                      <a:pt x="587" y="302"/>
                    </a:moveTo>
                    <a:lnTo>
                      <a:pt x="587" y="302"/>
                    </a:lnTo>
                    <a:cubicBezTo>
                      <a:pt x="546" y="302"/>
                      <a:pt x="505" y="344"/>
                      <a:pt x="480" y="412"/>
                    </a:cubicBezTo>
                    <a:cubicBezTo>
                      <a:pt x="487" y="412"/>
                      <a:pt x="493" y="412"/>
                      <a:pt x="500" y="412"/>
                    </a:cubicBezTo>
                    <a:cubicBezTo>
                      <a:pt x="525" y="382"/>
                      <a:pt x="574" y="344"/>
                      <a:pt x="628" y="308"/>
                    </a:cubicBezTo>
                    <a:cubicBezTo>
                      <a:pt x="617" y="304"/>
                      <a:pt x="603" y="302"/>
                      <a:pt x="587" y="302"/>
                    </a:cubicBezTo>
                    <a:close/>
                    <a:moveTo>
                      <a:pt x="61" y="208"/>
                    </a:moveTo>
                    <a:lnTo>
                      <a:pt x="61" y="208"/>
                    </a:lnTo>
                    <a:cubicBezTo>
                      <a:pt x="68" y="222"/>
                      <a:pt x="83" y="232"/>
                      <a:pt x="99" y="232"/>
                    </a:cubicBezTo>
                    <a:cubicBezTo>
                      <a:pt x="122" y="232"/>
                      <a:pt x="141" y="213"/>
                      <a:pt x="141" y="190"/>
                    </a:cubicBezTo>
                    <a:cubicBezTo>
                      <a:pt x="141" y="187"/>
                      <a:pt x="141" y="184"/>
                      <a:pt x="141" y="181"/>
                    </a:cubicBezTo>
                    <a:cubicBezTo>
                      <a:pt x="136" y="172"/>
                      <a:pt x="133" y="166"/>
                      <a:pt x="132" y="163"/>
                    </a:cubicBezTo>
                    <a:cubicBezTo>
                      <a:pt x="124" y="153"/>
                      <a:pt x="112" y="147"/>
                      <a:pt x="99" y="147"/>
                    </a:cubicBezTo>
                    <a:cubicBezTo>
                      <a:pt x="76" y="147"/>
                      <a:pt x="58" y="165"/>
                      <a:pt x="57" y="187"/>
                    </a:cubicBezTo>
                    <a:cubicBezTo>
                      <a:pt x="58" y="191"/>
                      <a:pt x="59" y="199"/>
                      <a:pt x="61" y="208"/>
                    </a:cubicBezTo>
                    <a:close/>
                    <a:moveTo>
                      <a:pt x="286" y="147"/>
                    </a:moveTo>
                    <a:lnTo>
                      <a:pt x="286" y="147"/>
                    </a:lnTo>
                    <a:lnTo>
                      <a:pt x="309" y="206"/>
                    </a:lnTo>
                    <a:cubicBezTo>
                      <a:pt x="334" y="166"/>
                      <a:pt x="364" y="132"/>
                      <a:pt x="398" y="106"/>
                    </a:cubicBezTo>
                    <a:lnTo>
                      <a:pt x="352" y="83"/>
                    </a:lnTo>
                    <a:cubicBezTo>
                      <a:pt x="348" y="117"/>
                      <a:pt x="320" y="144"/>
                      <a:pt x="286" y="147"/>
                    </a:cubicBezTo>
                    <a:close/>
                    <a:moveTo>
                      <a:pt x="279" y="44"/>
                    </a:moveTo>
                    <a:lnTo>
                      <a:pt x="279" y="44"/>
                    </a:lnTo>
                    <a:cubicBezTo>
                      <a:pt x="263" y="44"/>
                      <a:pt x="250" y="57"/>
                      <a:pt x="250" y="74"/>
                    </a:cubicBezTo>
                    <a:cubicBezTo>
                      <a:pt x="250" y="90"/>
                      <a:pt x="263" y="103"/>
                      <a:pt x="279" y="103"/>
                    </a:cubicBezTo>
                    <a:cubicBezTo>
                      <a:pt x="295" y="103"/>
                      <a:pt x="309" y="90"/>
                      <a:pt x="309" y="74"/>
                    </a:cubicBezTo>
                    <a:cubicBezTo>
                      <a:pt x="309" y="57"/>
                      <a:pt x="295" y="44"/>
                      <a:pt x="279" y="44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206" name="Gruppieren 205">
              <a:extLst>
                <a:ext uri="{FF2B5EF4-FFF2-40B4-BE49-F238E27FC236}">
                  <a16:creationId xmlns:a16="http://schemas.microsoft.com/office/drawing/2014/main" id="{D551AE25-FDC0-4650-86DE-4B9FBF2F905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5528" y="3674944"/>
              <a:ext cx="360000" cy="360000"/>
              <a:chOff x="10348293" y="2755361"/>
              <a:chExt cx="360000" cy="360000"/>
            </a:xfrm>
          </p:grpSpPr>
          <p:sp>
            <p:nvSpPr>
              <p:cNvPr id="207" name="Freihandform 3966">
                <a:extLst>
                  <a:ext uri="{FF2B5EF4-FFF2-40B4-BE49-F238E27FC236}">
                    <a16:creationId xmlns:a16="http://schemas.microsoft.com/office/drawing/2014/main" id="{78DADB19-11A3-4B48-9D93-9B58995781E6}"/>
                  </a:ext>
                </a:extLst>
              </p:cNvPr>
              <p:cNvSpPr/>
              <p:nvPr/>
            </p:nvSpPr>
            <p:spPr>
              <a:xfrm>
                <a:off x="10348293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208" name="Gruppieren 207">
                <a:extLst>
                  <a:ext uri="{FF2B5EF4-FFF2-40B4-BE49-F238E27FC236}">
                    <a16:creationId xmlns:a16="http://schemas.microsoft.com/office/drawing/2014/main" id="{49337B0B-36DA-4EA6-82EB-969087992A9F}"/>
                  </a:ext>
                </a:extLst>
              </p:cNvPr>
              <p:cNvGrpSpPr/>
              <p:nvPr/>
            </p:nvGrpSpPr>
            <p:grpSpPr>
              <a:xfrm>
                <a:off x="10417818" y="2847311"/>
                <a:ext cx="244436" cy="186166"/>
                <a:chOff x="8399769" y="2786119"/>
                <a:chExt cx="244436" cy="186166"/>
              </a:xfrm>
            </p:grpSpPr>
            <p:sp>
              <p:nvSpPr>
                <p:cNvPr id="209" name="Freeform 21">
                  <a:extLst>
                    <a:ext uri="{FF2B5EF4-FFF2-40B4-BE49-F238E27FC236}">
                      <a16:creationId xmlns:a16="http://schemas.microsoft.com/office/drawing/2014/main" id="{DAEF48DD-5CAA-4AC9-95B5-EF4061040DB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399769" y="2786119"/>
                  <a:ext cx="244436" cy="186166"/>
                </a:xfrm>
                <a:custGeom>
                  <a:avLst/>
                  <a:gdLst>
                    <a:gd name="T0" fmla="*/ 165 w 1556"/>
                    <a:gd name="T1" fmla="*/ 1146 h 1146"/>
                    <a:gd name="T2" fmla="*/ 165 w 1556"/>
                    <a:gd name="T3" fmla="*/ 1146 h 1146"/>
                    <a:gd name="T4" fmla="*/ 80 w 1556"/>
                    <a:gd name="T5" fmla="*/ 1121 h 1146"/>
                    <a:gd name="T6" fmla="*/ 11 w 1556"/>
                    <a:gd name="T7" fmla="*/ 995 h 1146"/>
                    <a:gd name="T8" fmla="*/ 2 w 1556"/>
                    <a:gd name="T9" fmla="*/ 335 h 1146"/>
                    <a:gd name="T10" fmla="*/ 111 w 1556"/>
                    <a:gd name="T11" fmla="*/ 89 h 1146"/>
                    <a:gd name="T12" fmla="*/ 368 w 1556"/>
                    <a:gd name="T13" fmla="*/ 13 h 1146"/>
                    <a:gd name="T14" fmla="*/ 1388 w 1556"/>
                    <a:gd name="T15" fmla="*/ 97 h 1146"/>
                    <a:gd name="T16" fmla="*/ 1528 w 1556"/>
                    <a:gd name="T17" fmla="*/ 173 h 1146"/>
                    <a:gd name="T18" fmla="*/ 1523 w 1556"/>
                    <a:gd name="T19" fmla="*/ 332 h 1146"/>
                    <a:gd name="T20" fmla="*/ 825 w 1556"/>
                    <a:gd name="T21" fmla="*/ 823 h 1146"/>
                    <a:gd name="T22" fmla="*/ 224 w 1556"/>
                    <a:gd name="T23" fmla="*/ 1135 h 1146"/>
                    <a:gd name="T24" fmla="*/ 165 w 1556"/>
                    <a:gd name="T25" fmla="*/ 1146 h 1146"/>
                    <a:gd name="T26" fmla="*/ 321 w 1556"/>
                    <a:gd name="T27" fmla="*/ 54 h 1146"/>
                    <a:gd name="T28" fmla="*/ 321 w 1556"/>
                    <a:gd name="T29" fmla="*/ 54 h 1146"/>
                    <a:gd name="T30" fmla="*/ 140 w 1556"/>
                    <a:gd name="T31" fmla="*/ 122 h 1146"/>
                    <a:gd name="T32" fmla="*/ 46 w 1556"/>
                    <a:gd name="T33" fmla="*/ 334 h 1146"/>
                    <a:gd name="T34" fmla="*/ 55 w 1556"/>
                    <a:gd name="T35" fmla="*/ 995 h 1146"/>
                    <a:gd name="T36" fmla="*/ 105 w 1556"/>
                    <a:gd name="T37" fmla="*/ 1085 h 1146"/>
                    <a:gd name="T38" fmla="*/ 207 w 1556"/>
                    <a:gd name="T39" fmla="*/ 1094 h 1146"/>
                    <a:gd name="T40" fmla="*/ 804 w 1556"/>
                    <a:gd name="T41" fmla="*/ 784 h 1146"/>
                    <a:gd name="T42" fmla="*/ 810 w 1556"/>
                    <a:gd name="T43" fmla="*/ 781 h 1146"/>
                    <a:gd name="T44" fmla="*/ 1486 w 1556"/>
                    <a:gd name="T45" fmla="*/ 308 h 1146"/>
                    <a:gd name="T46" fmla="*/ 1489 w 1556"/>
                    <a:gd name="T47" fmla="*/ 195 h 1146"/>
                    <a:gd name="T48" fmla="*/ 1390 w 1556"/>
                    <a:gd name="T49" fmla="*/ 141 h 1146"/>
                    <a:gd name="T50" fmla="*/ 362 w 1556"/>
                    <a:gd name="T51" fmla="*/ 57 h 1146"/>
                    <a:gd name="T52" fmla="*/ 321 w 1556"/>
                    <a:gd name="T53" fmla="*/ 54 h 1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56" h="1146">
                      <a:moveTo>
                        <a:pt x="165" y="1146"/>
                      </a:moveTo>
                      <a:lnTo>
                        <a:pt x="165" y="1146"/>
                      </a:lnTo>
                      <a:cubicBezTo>
                        <a:pt x="135" y="1146"/>
                        <a:pt x="106" y="1138"/>
                        <a:pt x="80" y="1121"/>
                      </a:cubicBezTo>
                      <a:cubicBezTo>
                        <a:pt x="38" y="1093"/>
                        <a:pt x="12" y="1046"/>
                        <a:pt x="11" y="995"/>
                      </a:cubicBezTo>
                      <a:lnTo>
                        <a:pt x="2" y="335"/>
                      </a:lnTo>
                      <a:cubicBezTo>
                        <a:pt x="0" y="241"/>
                        <a:pt x="40" y="151"/>
                        <a:pt x="111" y="89"/>
                      </a:cubicBezTo>
                      <a:cubicBezTo>
                        <a:pt x="181" y="27"/>
                        <a:pt x="275" y="0"/>
                        <a:pt x="368" y="13"/>
                      </a:cubicBezTo>
                      <a:cubicBezTo>
                        <a:pt x="665" y="57"/>
                        <a:pt x="1095" y="113"/>
                        <a:pt x="1388" y="97"/>
                      </a:cubicBezTo>
                      <a:cubicBezTo>
                        <a:pt x="1445" y="94"/>
                        <a:pt x="1499" y="123"/>
                        <a:pt x="1528" y="173"/>
                      </a:cubicBezTo>
                      <a:cubicBezTo>
                        <a:pt x="1556" y="223"/>
                        <a:pt x="1555" y="284"/>
                        <a:pt x="1523" y="332"/>
                      </a:cubicBezTo>
                      <a:cubicBezTo>
                        <a:pt x="1409" y="506"/>
                        <a:pt x="1195" y="731"/>
                        <a:pt x="825" y="823"/>
                      </a:cubicBezTo>
                      <a:cubicBezTo>
                        <a:pt x="606" y="965"/>
                        <a:pt x="377" y="1071"/>
                        <a:pt x="224" y="1135"/>
                      </a:cubicBezTo>
                      <a:cubicBezTo>
                        <a:pt x="205" y="1143"/>
                        <a:pt x="185" y="1146"/>
                        <a:pt x="165" y="1146"/>
                      </a:cubicBezTo>
                      <a:close/>
                      <a:moveTo>
                        <a:pt x="321" y="54"/>
                      </a:moveTo>
                      <a:lnTo>
                        <a:pt x="321" y="54"/>
                      </a:lnTo>
                      <a:cubicBezTo>
                        <a:pt x="255" y="54"/>
                        <a:pt x="190" y="78"/>
                        <a:pt x="140" y="122"/>
                      </a:cubicBezTo>
                      <a:cubicBezTo>
                        <a:pt x="79" y="176"/>
                        <a:pt x="45" y="253"/>
                        <a:pt x="46" y="334"/>
                      </a:cubicBezTo>
                      <a:lnTo>
                        <a:pt x="55" y="995"/>
                      </a:lnTo>
                      <a:cubicBezTo>
                        <a:pt x="56" y="1032"/>
                        <a:pt x="74" y="1064"/>
                        <a:pt x="105" y="1085"/>
                      </a:cubicBezTo>
                      <a:cubicBezTo>
                        <a:pt x="135" y="1105"/>
                        <a:pt x="173" y="1108"/>
                        <a:pt x="207" y="1094"/>
                      </a:cubicBezTo>
                      <a:cubicBezTo>
                        <a:pt x="359" y="1031"/>
                        <a:pt x="587" y="925"/>
                        <a:pt x="804" y="784"/>
                      </a:cubicBezTo>
                      <a:cubicBezTo>
                        <a:pt x="806" y="783"/>
                        <a:pt x="808" y="782"/>
                        <a:pt x="810" y="781"/>
                      </a:cubicBezTo>
                      <a:cubicBezTo>
                        <a:pt x="1169" y="693"/>
                        <a:pt x="1376" y="475"/>
                        <a:pt x="1486" y="308"/>
                      </a:cubicBezTo>
                      <a:cubicBezTo>
                        <a:pt x="1509" y="273"/>
                        <a:pt x="1510" y="231"/>
                        <a:pt x="1489" y="195"/>
                      </a:cubicBezTo>
                      <a:cubicBezTo>
                        <a:pt x="1469" y="159"/>
                        <a:pt x="1432" y="139"/>
                        <a:pt x="1390" y="141"/>
                      </a:cubicBezTo>
                      <a:cubicBezTo>
                        <a:pt x="1093" y="157"/>
                        <a:pt x="661" y="101"/>
                        <a:pt x="362" y="57"/>
                      </a:cubicBezTo>
                      <a:cubicBezTo>
                        <a:pt x="348" y="55"/>
                        <a:pt x="335" y="54"/>
                        <a:pt x="321" y="54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  <p:sp>
              <p:nvSpPr>
                <p:cNvPr id="210" name="Freeform 22">
                  <a:extLst>
                    <a:ext uri="{FF2B5EF4-FFF2-40B4-BE49-F238E27FC236}">
                      <a16:creationId xmlns:a16="http://schemas.microsoft.com/office/drawing/2014/main" id="{115CE9CA-2314-4C94-92EA-9CC012BACF8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24027" y="2800365"/>
                  <a:ext cx="81269" cy="119794"/>
                </a:xfrm>
                <a:custGeom>
                  <a:avLst/>
                  <a:gdLst>
                    <a:gd name="T0" fmla="*/ 25 w 518"/>
                    <a:gd name="T1" fmla="*/ 737 h 737"/>
                    <a:gd name="T2" fmla="*/ 25 w 518"/>
                    <a:gd name="T3" fmla="*/ 737 h 737"/>
                    <a:gd name="T4" fmla="*/ 10 w 518"/>
                    <a:gd name="T5" fmla="*/ 732 h 737"/>
                    <a:gd name="T6" fmla="*/ 8 w 518"/>
                    <a:gd name="T7" fmla="*/ 701 h 737"/>
                    <a:gd name="T8" fmla="*/ 54 w 518"/>
                    <a:gd name="T9" fmla="*/ 590 h 737"/>
                    <a:gd name="T10" fmla="*/ 39 w 518"/>
                    <a:gd name="T11" fmla="*/ 222 h 737"/>
                    <a:gd name="T12" fmla="*/ 55 w 518"/>
                    <a:gd name="T13" fmla="*/ 196 h 737"/>
                    <a:gd name="T14" fmla="*/ 82 w 518"/>
                    <a:gd name="T15" fmla="*/ 212 h 737"/>
                    <a:gd name="T16" fmla="*/ 41 w 518"/>
                    <a:gd name="T17" fmla="*/ 729 h 737"/>
                    <a:gd name="T18" fmla="*/ 25 w 518"/>
                    <a:gd name="T19" fmla="*/ 737 h 737"/>
                    <a:gd name="T20" fmla="*/ 358 w 518"/>
                    <a:gd name="T21" fmla="*/ 481 h 737"/>
                    <a:gd name="T22" fmla="*/ 358 w 518"/>
                    <a:gd name="T23" fmla="*/ 481 h 737"/>
                    <a:gd name="T24" fmla="*/ 342 w 518"/>
                    <a:gd name="T25" fmla="*/ 474 h 737"/>
                    <a:gd name="T26" fmla="*/ 255 w 518"/>
                    <a:gd name="T27" fmla="*/ 384 h 737"/>
                    <a:gd name="T28" fmla="*/ 255 w 518"/>
                    <a:gd name="T29" fmla="*/ 354 h 737"/>
                    <a:gd name="T30" fmla="*/ 315 w 518"/>
                    <a:gd name="T31" fmla="*/ 290 h 737"/>
                    <a:gd name="T32" fmla="*/ 232 w 518"/>
                    <a:gd name="T33" fmla="*/ 208 h 737"/>
                    <a:gd name="T34" fmla="*/ 231 w 518"/>
                    <a:gd name="T35" fmla="*/ 178 h 737"/>
                    <a:gd name="T36" fmla="*/ 288 w 518"/>
                    <a:gd name="T37" fmla="*/ 111 h 737"/>
                    <a:gd name="T38" fmla="*/ 216 w 518"/>
                    <a:gd name="T39" fmla="*/ 39 h 737"/>
                    <a:gd name="T40" fmla="*/ 215 w 518"/>
                    <a:gd name="T41" fmla="*/ 8 h 737"/>
                    <a:gd name="T42" fmla="*/ 246 w 518"/>
                    <a:gd name="T43" fmla="*/ 8 h 737"/>
                    <a:gd name="T44" fmla="*/ 334 w 518"/>
                    <a:gd name="T45" fmla="*/ 94 h 737"/>
                    <a:gd name="T46" fmla="*/ 335 w 518"/>
                    <a:gd name="T47" fmla="*/ 124 h 737"/>
                    <a:gd name="T48" fmla="*/ 277 w 518"/>
                    <a:gd name="T49" fmla="*/ 192 h 737"/>
                    <a:gd name="T50" fmla="*/ 361 w 518"/>
                    <a:gd name="T51" fmla="*/ 274 h 737"/>
                    <a:gd name="T52" fmla="*/ 361 w 518"/>
                    <a:gd name="T53" fmla="*/ 305 h 737"/>
                    <a:gd name="T54" fmla="*/ 301 w 518"/>
                    <a:gd name="T55" fmla="*/ 369 h 737"/>
                    <a:gd name="T56" fmla="*/ 373 w 518"/>
                    <a:gd name="T57" fmla="*/ 444 h 737"/>
                    <a:gd name="T58" fmla="*/ 373 w 518"/>
                    <a:gd name="T59" fmla="*/ 475 h 737"/>
                    <a:gd name="T60" fmla="*/ 358 w 518"/>
                    <a:gd name="T61" fmla="*/ 481 h 737"/>
                    <a:gd name="T62" fmla="*/ 494 w 518"/>
                    <a:gd name="T63" fmla="*/ 263 h 737"/>
                    <a:gd name="T64" fmla="*/ 494 w 518"/>
                    <a:gd name="T65" fmla="*/ 263 h 737"/>
                    <a:gd name="T66" fmla="*/ 479 w 518"/>
                    <a:gd name="T67" fmla="*/ 257 h 737"/>
                    <a:gd name="T68" fmla="*/ 412 w 518"/>
                    <a:gd name="T69" fmla="*/ 193 h 737"/>
                    <a:gd name="T70" fmla="*/ 410 w 518"/>
                    <a:gd name="T71" fmla="*/ 162 h 737"/>
                    <a:gd name="T72" fmla="*/ 461 w 518"/>
                    <a:gd name="T73" fmla="*/ 105 h 737"/>
                    <a:gd name="T74" fmla="*/ 405 w 518"/>
                    <a:gd name="T75" fmla="*/ 48 h 737"/>
                    <a:gd name="T76" fmla="*/ 406 w 518"/>
                    <a:gd name="T77" fmla="*/ 17 h 737"/>
                    <a:gd name="T78" fmla="*/ 437 w 518"/>
                    <a:gd name="T79" fmla="*/ 18 h 737"/>
                    <a:gd name="T80" fmla="*/ 506 w 518"/>
                    <a:gd name="T81" fmla="*/ 88 h 737"/>
                    <a:gd name="T82" fmla="*/ 507 w 518"/>
                    <a:gd name="T83" fmla="*/ 118 h 737"/>
                    <a:gd name="T84" fmla="*/ 457 w 518"/>
                    <a:gd name="T85" fmla="*/ 176 h 737"/>
                    <a:gd name="T86" fmla="*/ 509 w 518"/>
                    <a:gd name="T87" fmla="*/ 226 h 737"/>
                    <a:gd name="T88" fmla="*/ 510 w 518"/>
                    <a:gd name="T89" fmla="*/ 257 h 737"/>
                    <a:gd name="T90" fmla="*/ 494 w 518"/>
                    <a:gd name="T91" fmla="*/ 263 h 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518" h="737">
                      <a:moveTo>
                        <a:pt x="25" y="737"/>
                      </a:moveTo>
                      <a:lnTo>
                        <a:pt x="25" y="737"/>
                      </a:lnTo>
                      <a:cubicBezTo>
                        <a:pt x="20" y="737"/>
                        <a:pt x="15" y="735"/>
                        <a:pt x="10" y="732"/>
                      </a:cubicBezTo>
                      <a:cubicBezTo>
                        <a:pt x="1" y="724"/>
                        <a:pt x="0" y="710"/>
                        <a:pt x="8" y="701"/>
                      </a:cubicBezTo>
                      <a:cubicBezTo>
                        <a:pt x="8" y="700"/>
                        <a:pt x="36" y="666"/>
                        <a:pt x="54" y="590"/>
                      </a:cubicBezTo>
                      <a:cubicBezTo>
                        <a:pt x="71" y="520"/>
                        <a:pt x="81" y="399"/>
                        <a:pt x="39" y="222"/>
                      </a:cubicBezTo>
                      <a:cubicBezTo>
                        <a:pt x="36" y="210"/>
                        <a:pt x="44" y="199"/>
                        <a:pt x="55" y="196"/>
                      </a:cubicBezTo>
                      <a:cubicBezTo>
                        <a:pt x="67" y="193"/>
                        <a:pt x="79" y="200"/>
                        <a:pt x="82" y="212"/>
                      </a:cubicBezTo>
                      <a:cubicBezTo>
                        <a:pt x="168" y="574"/>
                        <a:pt x="47" y="723"/>
                        <a:pt x="41" y="729"/>
                      </a:cubicBezTo>
                      <a:cubicBezTo>
                        <a:pt x="37" y="734"/>
                        <a:pt x="31" y="737"/>
                        <a:pt x="25" y="737"/>
                      </a:cubicBezTo>
                      <a:close/>
                      <a:moveTo>
                        <a:pt x="358" y="481"/>
                      </a:moveTo>
                      <a:lnTo>
                        <a:pt x="358" y="481"/>
                      </a:lnTo>
                      <a:cubicBezTo>
                        <a:pt x="352" y="481"/>
                        <a:pt x="346" y="479"/>
                        <a:pt x="342" y="474"/>
                      </a:cubicBezTo>
                      <a:lnTo>
                        <a:pt x="255" y="384"/>
                      </a:lnTo>
                      <a:cubicBezTo>
                        <a:pt x="247" y="376"/>
                        <a:pt x="247" y="362"/>
                        <a:pt x="255" y="354"/>
                      </a:cubicBezTo>
                      <a:lnTo>
                        <a:pt x="315" y="290"/>
                      </a:lnTo>
                      <a:lnTo>
                        <a:pt x="232" y="208"/>
                      </a:lnTo>
                      <a:cubicBezTo>
                        <a:pt x="224" y="200"/>
                        <a:pt x="223" y="187"/>
                        <a:pt x="231" y="178"/>
                      </a:cubicBezTo>
                      <a:lnTo>
                        <a:pt x="288" y="111"/>
                      </a:lnTo>
                      <a:lnTo>
                        <a:pt x="216" y="39"/>
                      </a:lnTo>
                      <a:cubicBezTo>
                        <a:pt x="207" y="31"/>
                        <a:pt x="207" y="17"/>
                        <a:pt x="215" y="8"/>
                      </a:cubicBezTo>
                      <a:cubicBezTo>
                        <a:pt x="224" y="0"/>
                        <a:pt x="238" y="0"/>
                        <a:pt x="246" y="8"/>
                      </a:cubicBezTo>
                      <a:lnTo>
                        <a:pt x="334" y="94"/>
                      </a:lnTo>
                      <a:cubicBezTo>
                        <a:pt x="342" y="103"/>
                        <a:pt x="343" y="116"/>
                        <a:pt x="335" y="124"/>
                      </a:cubicBezTo>
                      <a:lnTo>
                        <a:pt x="277" y="192"/>
                      </a:lnTo>
                      <a:lnTo>
                        <a:pt x="361" y="274"/>
                      </a:lnTo>
                      <a:cubicBezTo>
                        <a:pt x="369" y="283"/>
                        <a:pt x="370" y="296"/>
                        <a:pt x="361" y="305"/>
                      </a:cubicBezTo>
                      <a:lnTo>
                        <a:pt x="301" y="369"/>
                      </a:lnTo>
                      <a:lnTo>
                        <a:pt x="373" y="444"/>
                      </a:lnTo>
                      <a:cubicBezTo>
                        <a:pt x="382" y="453"/>
                        <a:pt x="382" y="467"/>
                        <a:pt x="373" y="475"/>
                      </a:cubicBezTo>
                      <a:cubicBezTo>
                        <a:pt x="369" y="479"/>
                        <a:pt x="363" y="481"/>
                        <a:pt x="358" y="481"/>
                      </a:cubicBezTo>
                      <a:close/>
                      <a:moveTo>
                        <a:pt x="494" y="263"/>
                      </a:moveTo>
                      <a:lnTo>
                        <a:pt x="494" y="263"/>
                      </a:lnTo>
                      <a:cubicBezTo>
                        <a:pt x="489" y="263"/>
                        <a:pt x="483" y="261"/>
                        <a:pt x="479" y="257"/>
                      </a:cubicBezTo>
                      <a:lnTo>
                        <a:pt x="412" y="193"/>
                      </a:lnTo>
                      <a:cubicBezTo>
                        <a:pt x="403" y="185"/>
                        <a:pt x="403" y="171"/>
                        <a:pt x="410" y="162"/>
                      </a:cubicBezTo>
                      <a:lnTo>
                        <a:pt x="461" y="105"/>
                      </a:lnTo>
                      <a:lnTo>
                        <a:pt x="405" y="48"/>
                      </a:lnTo>
                      <a:cubicBezTo>
                        <a:pt x="397" y="40"/>
                        <a:pt x="397" y="26"/>
                        <a:pt x="406" y="17"/>
                      </a:cubicBezTo>
                      <a:cubicBezTo>
                        <a:pt x="414" y="9"/>
                        <a:pt x="428" y="9"/>
                        <a:pt x="437" y="18"/>
                      </a:cubicBezTo>
                      <a:lnTo>
                        <a:pt x="506" y="88"/>
                      </a:lnTo>
                      <a:cubicBezTo>
                        <a:pt x="515" y="97"/>
                        <a:pt x="515" y="110"/>
                        <a:pt x="507" y="118"/>
                      </a:cubicBezTo>
                      <a:lnTo>
                        <a:pt x="457" y="176"/>
                      </a:lnTo>
                      <a:lnTo>
                        <a:pt x="509" y="226"/>
                      </a:lnTo>
                      <a:cubicBezTo>
                        <a:pt x="518" y="234"/>
                        <a:pt x="518" y="248"/>
                        <a:pt x="510" y="257"/>
                      </a:cubicBezTo>
                      <a:cubicBezTo>
                        <a:pt x="506" y="261"/>
                        <a:pt x="500" y="263"/>
                        <a:pt x="494" y="263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</p:grpSp>
        <p:grpSp>
          <p:nvGrpSpPr>
            <p:cNvPr id="211" name="Gruppieren 210">
              <a:extLst>
                <a:ext uri="{FF2B5EF4-FFF2-40B4-BE49-F238E27FC236}">
                  <a16:creationId xmlns:a16="http://schemas.microsoft.com/office/drawing/2014/main" id="{77A4C3CE-16A4-44C0-9379-9742E420CA0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46545" y="3668840"/>
              <a:ext cx="360000" cy="360000"/>
              <a:chOff x="9912607" y="2755361"/>
              <a:chExt cx="360000" cy="360000"/>
            </a:xfrm>
          </p:grpSpPr>
          <p:sp>
            <p:nvSpPr>
              <p:cNvPr id="212" name="Freihandform 3966">
                <a:extLst>
                  <a:ext uri="{FF2B5EF4-FFF2-40B4-BE49-F238E27FC236}">
                    <a16:creationId xmlns:a16="http://schemas.microsoft.com/office/drawing/2014/main" id="{CA1C7E0F-ABFB-4CFE-B7D5-A3E1ED33834B}"/>
                  </a:ext>
                </a:extLst>
              </p:cNvPr>
              <p:cNvSpPr/>
              <p:nvPr/>
            </p:nvSpPr>
            <p:spPr>
              <a:xfrm>
                <a:off x="9912607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13" name="Freeform 23">
                <a:extLst>
                  <a:ext uri="{FF2B5EF4-FFF2-40B4-BE49-F238E27FC236}">
                    <a16:creationId xmlns:a16="http://schemas.microsoft.com/office/drawing/2014/main" id="{F9CE11B6-3FD5-4D44-A2EC-5B13B6283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65212" y="2806840"/>
                <a:ext cx="254791" cy="226637"/>
              </a:xfrm>
              <a:custGeom>
                <a:avLst/>
                <a:gdLst>
                  <a:gd name="T0" fmla="*/ 237 w 1623"/>
                  <a:gd name="T1" fmla="*/ 1397 h 1397"/>
                  <a:gd name="T2" fmla="*/ 152 w 1623"/>
                  <a:gd name="T3" fmla="*/ 1382 h 1397"/>
                  <a:gd name="T4" fmla="*/ 164 w 1623"/>
                  <a:gd name="T5" fmla="*/ 830 h 1397"/>
                  <a:gd name="T6" fmla="*/ 531 w 1623"/>
                  <a:gd name="T7" fmla="*/ 326 h 1397"/>
                  <a:gd name="T8" fmla="*/ 653 w 1623"/>
                  <a:gd name="T9" fmla="*/ 476 h 1397"/>
                  <a:gd name="T10" fmla="*/ 677 w 1623"/>
                  <a:gd name="T11" fmla="*/ 482 h 1397"/>
                  <a:gd name="T12" fmla="*/ 726 w 1623"/>
                  <a:gd name="T13" fmla="*/ 22 h 1397"/>
                  <a:gd name="T14" fmla="*/ 770 w 1623"/>
                  <a:gd name="T15" fmla="*/ 22 h 1397"/>
                  <a:gd name="T16" fmla="*/ 704 w 1623"/>
                  <a:gd name="T17" fmla="*/ 516 h 1397"/>
                  <a:gd name="T18" fmla="*/ 656 w 1623"/>
                  <a:gd name="T19" fmla="*/ 553 h 1397"/>
                  <a:gd name="T20" fmla="*/ 626 w 1623"/>
                  <a:gd name="T21" fmla="*/ 537 h 1397"/>
                  <a:gd name="T22" fmla="*/ 572 w 1623"/>
                  <a:gd name="T23" fmla="*/ 403 h 1397"/>
                  <a:gd name="T24" fmla="*/ 461 w 1623"/>
                  <a:gd name="T25" fmla="*/ 381 h 1397"/>
                  <a:gd name="T26" fmla="*/ 327 w 1623"/>
                  <a:gd name="T27" fmla="*/ 889 h 1397"/>
                  <a:gd name="T28" fmla="*/ 324 w 1623"/>
                  <a:gd name="T29" fmla="*/ 933 h 1397"/>
                  <a:gd name="T30" fmla="*/ 115 w 1623"/>
                  <a:gd name="T31" fmla="*/ 1045 h 1397"/>
                  <a:gd name="T32" fmla="*/ 367 w 1623"/>
                  <a:gd name="T33" fmla="*/ 1150 h 1397"/>
                  <a:gd name="T34" fmla="*/ 100 w 1623"/>
                  <a:gd name="T35" fmla="*/ 1092 h 1397"/>
                  <a:gd name="T36" fmla="*/ 168 w 1623"/>
                  <a:gd name="T37" fmla="*/ 1341 h 1397"/>
                  <a:gd name="T38" fmla="*/ 448 w 1623"/>
                  <a:gd name="T39" fmla="*/ 1338 h 1397"/>
                  <a:gd name="T40" fmla="*/ 654 w 1623"/>
                  <a:gd name="T41" fmla="*/ 738 h 1397"/>
                  <a:gd name="T42" fmla="*/ 723 w 1623"/>
                  <a:gd name="T43" fmla="*/ 580 h 1397"/>
                  <a:gd name="T44" fmla="*/ 900 w 1623"/>
                  <a:gd name="T45" fmla="*/ 580 h 1397"/>
                  <a:gd name="T46" fmla="*/ 969 w 1623"/>
                  <a:gd name="T47" fmla="*/ 739 h 1397"/>
                  <a:gd name="T48" fmla="*/ 1175 w 1623"/>
                  <a:gd name="T49" fmla="*/ 1338 h 1397"/>
                  <a:gd name="T50" fmla="*/ 1389 w 1623"/>
                  <a:gd name="T51" fmla="*/ 1353 h 1397"/>
                  <a:gd name="T52" fmla="*/ 1529 w 1623"/>
                  <a:gd name="T53" fmla="*/ 1262 h 1397"/>
                  <a:gd name="T54" fmla="*/ 1278 w 1623"/>
                  <a:gd name="T55" fmla="*/ 1172 h 1397"/>
                  <a:gd name="T56" fmla="*/ 1278 w 1623"/>
                  <a:gd name="T57" fmla="*/ 1128 h 1397"/>
                  <a:gd name="T58" fmla="*/ 1435 w 1623"/>
                  <a:gd name="T59" fmla="*/ 879 h 1397"/>
                  <a:gd name="T60" fmla="*/ 1275 w 1623"/>
                  <a:gd name="T61" fmla="*/ 912 h 1397"/>
                  <a:gd name="T62" fmla="*/ 1415 w 1623"/>
                  <a:gd name="T63" fmla="*/ 837 h 1397"/>
                  <a:gd name="T64" fmla="*/ 1101 w 1623"/>
                  <a:gd name="T65" fmla="*/ 369 h 1397"/>
                  <a:gd name="T66" fmla="*/ 1011 w 1623"/>
                  <a:gd name="T67" fmla="*/ 490 h 1397"/>
                  <a:gd name="T68" fmla="*/ 994 w 1623"/>
                  <a:gd name="T69" fmla="*/ 544 h 1397"/>
                  <a:gd name="T70" fmla="*/ 961 w 1623"/>
                  <a:gd name="T71" fmla="*/ 550 h 1397"/>
                  <a:gd name="T72" fmla="*/ 853 w 1623"/>
                  <a:gd name="T73" fmla="*/ 355 h 1397"/>
                  <a:gd name="T74" fmla="*/ 875 w 1623"/>
                  <a:gd name="T75" fmla="*/ 0 h 1397"/>
                  <a:gd name="T76" fmla="*/ 897 w 1623"/>
                  <a:gd name="T77" fmla="*/ 355 h 1397"/>
                  <a:gd name="T78" fmla="*/ 963 w 1623"/>
                  <a:gd name="T79" fmla="*/ 495 h 1397"/>
                  <a:gd name="T80" fmla="*/ 1013 w 1623"/>
                  <a:gd name="T81" fmla="*/ 380 h 1397"/>
                  <a:gd name="T82" fmla="*/ 1187 w 1623"/>
                  <a:gd name="T83" fmla="*/ 344 h 1397"/>
                  <a:gd name="T84" fmla="*/ 1570 w 1623"/>
                  <a:gd name="T85" fmla="*/ 1276 h 1397"/>
                  <a:gd name="T86" fmla="*/ 1389 w 1623"/>
                  <a:gd name="T87" fmla="*/ 1397 h 1397"/>
                  <a:gd name="T88" fmla="*/ 983 w 1623"/>
                  <a:gd name="T89" fmla="*/ 1198 h 1397"/>
                  <a:gd name="T90" fmla="*/ 925 w 1623"/>
                  <a:gd name="T91" fmla="*/ 727 h 1397"/>
                  <a:gd name="T92" fmla="*/ 811 w 1623"/>
                  <a:gd name="T93" fmla="*/ 593 h 1397"/>
                  <a:gd name="T94" fmla="*/ 698 w 1623"/>
                  <a:gd name="T95" fmla="*/ 727 h 1397"/>
                  <a:gd name="T96" fmla="*/ 639 w 1623"/>
                  <a:gd name="T97" fmla="*/ 1198 h 1397"/>
                  <a:gd name="T98" fmla="*/ 237 w 1623"/>
                  <a:gd name="T99" fmla="*/ 1397 h 1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623" h="1397">
                    <a:moveTo>
                      <a:pt x="237" y="1397"/>
                    </a:moveTo>
                    <a:lnTo>
                      <a:pt x="237" y="1397"/>
                    </a:lnTo>
                    <a:lnTo>
                      <a:pt x="234" y="1397"/>
                    </a:lnTo>
                    <a:cubicBezTo>
                      <a:pt x="204" y="1397"/>
                      <a:pt x="176" y="1392"/>
                      <a:pt x="152" y="1382"/>
                    </a:cubicBezTo>
                    <a:cubicBezTo>
                      <a:pt x="102" y="1361"/>
                      <a:pt x="69" y="1326"/>
                      <a:pt x="52" y="1276"/>
                    </a:cubicBezTo>
                    <a:cubicBezTo>
                      <a:pt x="0" y="1117"/>
                      <a:pt x="146" y="861"/>
                      <a:pt x="164" y="830"/>
                    </a:cubicBezTo>
                    <a:cubicBezTo>
                      <a:pt x="253" y="522"/>
                      <a:pt x="361" y="396"/>
                      <a:pt x="436" y="344"/>
                    </a:cubicBezTo>
                    <a:cubicBezTo>
                      <a:pt x="463" y="326"/>
                      <a:pt x="498" y="319"/>
                      <a:pt x="531" y="326"/>
                    </a:cubicBezTo>
                    <a:cubicBezTo>
                      <a:pt x="564" y="332"/>
                      <a:pt x="592" y="352"/>
                      <a:pt x="609" y="380"/>
                    </a:cubicBezTo>
                    <a:cubicBezTo>
                      <a:pt x="625" y="405"/>
                      <a:pt x="640" y="437"/>
                      <a:pt x="653" y="476"/>
                    </a:cubicBezTo>
                    <a:cubicBezTo>
                      <a:pt x="656" y="482"/>
                      <a:pt x="658" y="489"/>
                      <a:pt x="660" y="495"/>
                    </a:cubicBezTo>
                    <a:lnTo>
                      <a:pt x="677" y="482"/>
                    </a:lnTo>
                    <a:cubicBezTo>
                      <a:pt x="710" y="456"/>
                      <a:pt x="726" y="414"/>
                      <a:pt x="726" y="355"/>
                    </a:cubicBezTo>
                    <a:lnTo>
                      <a:pt x="726" y="22"/>
                    </a:lnTo>
                    <a:cubicBezTo>
                      <a:pt x="726" y="9"/>
                      <a:pt x="736" y="0"/>
                      <a:pt x="748" y="0"/>
                    </a:cubicBezTo>
                    <a:cubicBezTo>
                      <a:pt x="760" y="0"/>
                      <a:pt x="770" y="9"/>
                      <a:pt x="770" y="22"/>
                    </a:cubicBezTo>
                    <a:lnTo>
                      <a:pt x="770" y="355"/>
                    </a:lnTo>
                    <a:cubicBezTo>
                      <a:pt x="770" y="428"/>
                      <a:pt x="748" y="481"/>
                      <a:pt x="704" y="516"/>
                    </a:cubicBezTo>
                    <a:lnTo>
                      <a:pt x="663" y="549"/>
                    </a:lnTo>
                    <a:cubicBezTo>
                      <a:pt x="661" y="551"/>
                      <a:pt x="659" y="552"/>
                      <a:pt x="656" y="553"/>
                    </a:cubicBezTo>
                    <a:cubicBezTo>
                      <a:pt x="646" y="557"/>
                      <a:pt x="635" y="554"/>
                      <a:pt x="629" y="544"/>
                    </a:cubicBezTo>
                    <a:cubicBezTo>
                      <a:pt x="628" y="542"/>
                      <a:pt x="627" y="539"/>
                      <a:pt x="626" y="537"/>
                    </a:cubicBezTo>
                    <a:cubicBezTo>
                      <a:pt x="622" y="521"/>
                      <a:pt x="617" y="505"/>
                      <a:pt x="612" y="490"/>
                    </a:cubicBezTo>
                    <a:cubicBezTo>
                      <a:pt x="599" y="455"/>
                      <a:pt x="586" y="425"/>
                      <a:pt x="572" y="403"/>
                    </a:cubicBezTo>
                    <a:cubicBezTo>
                      <a:pt x="561" y="385"/>
                      <a:pt x="543" y="373"/>
                      <a:pt x="522" y="369"/>
                    </a:cubicBezTo>
                    <a:cubicBezTo>
                      <a:pt x="501" y="364"/>
                      <a:pt x="478" y="369"/>
                      <a:pt x="461" y="381"/>
                    </a:cubicBezTo>
                    <a:cubicBezTo>
                      <a:pt x="404" y="419"/>
                      <a:pt x="297" y="530"/>
                      <a:pt x="208" y="837"/>
                    </a:cubicBezTo>
                    <a:cubicBezTo>
                      <a:pt x="217" y="847"/>
                      <a:pt x="253" y="885"/>
                      <a:pt x="327" y="889"/>
                    </a:cubicBezTo>
                    <a:cubicBezTo>
                      <a:pt x="339" y="890"/>
                      <a:pt x="348" y="900"/>
                      <a:pt x="347" y="912"/>
                    </a:cubicBezTo>
                    <a:cubicBezTo>
                      <a:pt x="347" y="924"/>
                      <a:pt x="336" y="934"/>
                      <a:pt x="324" y="933"/>
                    </a:cubicBezTo>
                    <a:cubicBezTo>
                      <a:pt x="254" y="929"/>
                      <a:pt x="210" y="899"/>
                      <a:pt x="188" y="879"/>
                    </a:cubicBezTo>
                    <a:cubicBezTo>
                      <a:pt x="169" y="914"/>
                      <a:pt x="138" y="976"/>
                      <a:pt x="115" y="1045"/>
                    </a:cubicBezTo>
                    <a:cubicBezTo>
                      <a:pt x="135" y="1067"/>
                      <a:pt x="204" y="1128"/>
                      <a:pt x="345" y="1128"/>
                    </a:cubicBezTo>
                    <a:cubicBezTo>
                      <a:pt x="357" y="1128"/>
                      <a:pt x="367" y="1138"/>
                      <a:pt x="367" y="1150"/>
                    </a:cubicBezTo>
                    <a:cubicBezTo>
                      <a:pt x="367" y="1162"/>
                      <a:pt x="357" y="1172"/>
                      <a:pt x="345" y="1172"/>
                    </a:cubicBezTo>
                    <a:cubicBezTo>
                      <a:pt x="215" y="1172"/>
                      <a:pt x="138" y="1125"/>
                      <a:pt x="100" y="1092"/>
                    </a:cubicBezTo>
                    <a:cubicBezTo>
                      <a:pt x="85" y="1152"/>
                      <a:pt x="78" y="1214"/>
                      <a:pt x="94" y="1262"/>
                    </a:cubicBezTo>
                    <a:cubicBezTo>
                      <a:pt x="106" y="1300"/>
                      <a:pt x="131" y="1325"/>
                      <a:pt x="168" y="1341"/>
                    </a:cubicBezTo>
                    <a:cubicBezTo>
                      <a:pt x="188" y="1349"/>
                      <a:pt x="210" y="1353"/>
                      <a:pt x="234" y="1353"/>
                    </a:cubicBezTo>
                    <a:cubicBezTo>
                      <a:pt x="286" y="1354"/>
                      <a:pt x="340" y="1349"/>
                      <a:pt x="448" y="1338"/>
                    </a:cubicBezTo>
                    <a:cubicBezTo>
                      <a:pt x="524" y="1330"/>
                      <a:pt x="581" y="1256"/>
                      <a:pt x="597" y="1188"/>
                    </a:cubicBezTo>
                    <a:cubicBezTo>
                      <a:pt x="628" y="1052"/>
                      <a:pt x="657" y="904"/>
                      <a:pt x="654" y="738"/>
                    </a:cubicBezTo>
                    <a:cubicBezTo>
                      <a:pt x="654" y="735"/>
                      <a:pt x="654" y="732"/>
                      <a:pt x="654" y="729"/>
                    </a:cubicBezTo>
                    <a:cubicBezTo>
                      <a:pt x="651" y="671"/>
                      <a:pt x="677" y="615"/>
                      <a:pt x="723" y="580"/>
                    </a:cubicBezTo>
                    <a:cubicBezTo>
                      <a:pt x="748" y="560"/>
                      <a:pt x="779" y="549"/>
                      <a:pt x="811" y="549"/>
                    </a:cubicBezTo>
                    <a:cubicBezTo>
                      <a:pt x="843" y="549"/>
                      <a:pt x="875" y="560"/>
                      <a:pt x="900" y="580"/>
                    </a:cubicBezTo>
                    <a:cubicBezTo>
                      <a:pt x="946" y="615"/>
                      <a:pt x="971" y="671"/>
                      <a:pt x="969" y="729"/>
                    </a:cubicBezTo>
                    <a:cubicBezTo>
                      <a:pt x="969" y="732"/>
                      <a:pt x="969" y="736"/>
                      <a:pt x="969" y="739"/>
                    </a:cubicBezTo>
                    <a:cubicBezTo>
                      <a:pt x="966" y="904"/>
                      <a:pt x="995" y="1052"/>
                      <a:pt x="1026" y="1188"/>
                    </a:cubicBezTo>
                    <a:cubicBezTo>
                      <a:pt x="1042" y="1256"/>
                      <a:pt x="1098" y="1330"/>
                      <a:pt x="1175" y="1338"/>
                    </a:cubicBezTo>
                    <a:cubicBezTo>
                      <a:pt x="1280" y="1349"/>
                      <a:pt x="1334" y="1353"/>
                      <a:pt x="1386" y="1353"/>
                    </a:cubicBezTo>
                    <a:cubicBezTo>
                      <a:pt x="1387" y="1353"/>
                      <a:pt x="1388" y="1353"/>
                      <a:pt x="1389" y="1353"/>
                    </a:cubicBezTo>
                    <a:cubicBezTo>
                      <a:pt x="1413" y="1353"/>
                      <a:pt x="1435" y="1349"/>
                      <a:pt x="1454" y="1341"/>
                    </a:cubicBezTo>
                    <a:cubicBezTo>
                      <a:pt x="1492" y="1325"/>
                      <a:pt x="1516" y="1300"/>
                      <a:pt x="1529" y="1262"/>
                    </a:cubicBezTo>
                    <a:cubicBezTo>
                      <a:pt x="1545" y="1214"/>
                      <a:pt x="1538" y="1152"/>
                      <a:pt x="1522" y="1092"/>
                    </a:cubicBezTo>
                    <a:cubicBezTo>
                      <a:pt x="1485" y="1125"/>
                      <a:pt x="1408" y="1172"/>
                      <a:pt x="1278" y="1172"/>
                    </a:cubicBezTo>
                    <a:cubicBezTo>
                      <a:pt x="1266" y="1172"/>
                      <a:pt x="1256" y="1162"/>
                      <a:pt x="1256" y="1150"/>
                    </a:cubicBezTo>
                    <a:cubicBezTo>
                      <a:pt x="1256" y="1138"/>
                      <a:pt x="1266" y="1128"/>
                      <a:pt x="1278" y="1128"/>
                    </a:cubicBezTo>
                    <a:cubicBezTo>
                      <a:pt x="1419" y="1128"/>
                      <a:pt x="1488" y="1067"/>
                      <a:pt x="1508" y="1045"/>
                    </a:cubicBezTo>
                    <a:cubicBezTo>
                      <a:pt x="1485" y="976"/>
                      <a:pt x="1454" y="914"/>
                      <a:pt x="1435" y="879"/>
                    </a:cubicBezTo>
                    <a:cubicBezTo>
                      <a:pt x="1413" y="899"/>
                      <a:pt x="1369" y="929"/>
                      <a:pt x="1299" y="933"/>
                    </a:cubicBezTo>
                    <a:cubicBezTo>
                      <a:pt x="1286" y="934"/>
                      <a:pt x="1276" y="924"/>
                      <a:pt x="1275" y="912"/>
                    </a:cubicBezTo>
                    <a:cubicBezTo>
                      <a:pt x="1275" y="900"/>
                      <a:pt x="1284" y="890"/>
                      <a:pt x="1296" y="889"/>
                    </a:cubicBezTo>
                    <a:cubicBezTo>
                      <a:pt x="1370" y="885"/>
                      <a:pt x="1406" y="847"/>
                      <a:pt x="1415" y="837"/>
                    </a:cubicBezTo>
                    <a:cubicBezTo>
                      <a:pt x="1326" y="530"/>
                      <a:pt x="1218" y="419"/>
                      <a:pt x="1162" y="381"/>
                    </a:cubicBezTo>
                    <a:cubicBezTo>
                      <a:pt x="1144" y="369"/>
                      <a:pt x="1122" y="364"/>
                      <a:pt x="1101" y="369"/>
                    </a:cubicBezTo>
                    <a:cubicBezTo>
                      <a:pt x="1080" y="373"/>
                      <a:pt x="1062" y="385"/>
                      <a:pt x="1051" y="403"/>
                    </a:cubicBezTo>
                    <a:cubicBezTo>
                      <a:pt x="1037" y="425"/>
                      <a:pt x="1023" y="455"/>
                      <a:pt x="1011" y="490"/>
                    </a:cubicBezTo>
                    <a:cubicBezTo>
                      <a:pt x="1006" y="505"/>
                      <a:pt x="1001" y="521"/>
                      <a:pt x="997" y="536"/>
                    </a:cubicBezTo>
                    <a:cubicBezTo>
                      <a:pt x="996" y="539"/>
                      <a:pt x="995" y="542"/>
                      <a:pt x="994" y="544"/>
                    </a:cubicBezTo>
                    <a:cubicBezTo>
                      <a:pt x="988" y="554"/>
                      <a:pt x="977" y="558"/>
                      <a:pt x="967" y="553"/>
                    </a:cubicBezTo>
                    <a:cubicBezTo>
                      <a:pt x="964" y="553"/>
                      <a:pt x="962" y="551"/>
                      <a:pt x="961" y="550"/>
                    </a:cubicBezTo>
                    <a:lnTo>
                      <a:pt x="918" y="516"/>
                    </a:lnTo>
                    <a:cubicBezTo>
                      <a:pt x="874" y="481"/>
                      <a:pt x="853" y="428"/>
                      <a:pt x="853" y="355"/>
                    </a:cubicBezTo>
                    <a:lnTo>
                      <a:pt x="853" y="22"/>
                    </a:lnTo>
                    <a:cubicBezTo>
                      <a:pt x="853" y="9"/>
                      <a:pt x="863" y="0"/>
                      <a:pt x="875" y="0"/>
                    </a:cubicBezTo>
                    <a:cubicBezTo>
                      <a:pt x="887" y="0"/>
                      <a:pt x="897" y="9"/>
                      <a:pt x="897" y="22"/>
                    </a:cubicBezTo>
                    <a:lnTo>
                      <a:pt x="897" y="355"/>
                    </a:lnTo>
                    <a:cubicBezTo>
                      <a:pt x="897" y="414"/>
                      <a:pt x="913" y="456"/>
                      <a:pt x="946" y="482"/>
                    </a:cubicBezTo>
                    <a:lnTo>
                      <a:pt x="963" y="495"/>
                    </a:lnTo>
                    <a:cubicBezTo>
                      <a:pt x="965" y="489"/>
                      <a:pt x="967" y="482"/>
                      <a:pt x="969" y="476"/>
                    </a:cubicBezTo>
                    <a:cubicBezTo>
                      <a:pt x="983" y="437"/>
                      <a:pt x="998" y="405"/>
                      <a:pt x="1013" y="380"/>
                    </a:cubicBezTo>
                    <a:cubicBezTo>
                      <a:pt x="1031" y="352"/>
                      <a:pt x="1059" y="332"/>
                      <a:pt x="1092" y="326"/>
                    </a:cubicBezTo>
                    <a:cubicBezTo>
                      <a:pt x="1125" y="319"/>
                      <a:pt x="1160" y="326"/>
                      <a:pt x="1187" y="344"/>
                    </a:cubicBezTo>
                    <a:cubicBezTo>
                      <a:pt x="1262" y="396"/>
                      <a:pt x="1370" y="522"/>
                      <a:pt x="1459" y="830"/>
                    </a:cubicBezTo>
                    <a:cubicBezTo>
                      <a:pt x="1476" y="861"/>
                      <a:pt x="1623" y="1117"/>
                      <a:pt x="1570" y="1276"/>
                    </a:cubicBezTo>
                    <a:cubicBezTo>
                      <a:pt x="1554" y="1326"/>
                      <a:pt x="1521" y="1361"/>
                      <a:pt x="1471" y="1382"/>
                    </a:cubicBezTo>
                    <a:cubicBezTo>
                      <a:pt x="1447" y="1392"/>
                      <a:pt x="1419" y="1397"/>
                      <a:pt x="1389" y="1397"/>
                    </a:cubicBezTo>
                    <a:cubicBezTo>
                      <a:pt x="1335" y="1397"/>
                      <a:pt x="1280" y="1393"/>
                      <a:pt x="1170" y="1382"/>
                    </a:cubicBezTo>
                    <a:cubicBezTo>
                      <a:pt x="1073" y="1371"/>
                      <a:pt x="1003" y="1281"/>
                      <a:pt x="983" y="1198"/>
                    </a:cubicBezTo>
                    <a:cubicBezTo>
                      <a:pt x="951" y="1060"/>
                      <a:pt x="922" y="908"/>
                      <a:pt x="925" y="738"/>
                    </a:cubicBezTo>
                    <a:cubicBezTo>
                      <a:pt x="925" y="734"/>
                      <a:pt x="925" y="731"/>
                      <a:pt x="925" y="727"/>
                    </a:cubicBezTo>
                    <a:cubicBezTo>
                      <a:pt x="927" y="683"/>
                      <a:pt x="907" y="641"/>
                      <a:pt x="873" y="614"/>
                    </a:cubicBezTo>
                    <a:cubicBezTo>
                      <a:pt x="856" y="601"/>
                      <a:pt x="834" y="593"/>
                      <a:pt x="811" y="593"/>
                    </a:cubicBezTo>
                    <a:cubicBezTo>
                      <a:pt x="789" y="593"/>
                      <a:pt x="767" y="601"/>
                      <a:pt x="750" y="614"/>
                    </a:cubicBezTo>
                    <a:cubicBezTo>
                      <a:pt x="715" y="641"/>
                      <a:pt x="696" y="683"/>
                      <a:pt x="698" y="727"/>
                    </a:cubicBezTo>
                    <a:cubicBezTo>
                      <a:pt x="698" y="731"/>
                      <a:pt x="698" y="734"/>
                      <a:pt x="698" y="738"/>
                    </a:cubicBezTo>
                    <a:cubicBezTo>
                      <a:pt x="701" y="908"/>
                      <a:pt x="672" y="1060"/>
                      <a:pt x="639" y="1198"/>
                    </a:cubicBezTo>
                    <a:cubicBezTo>
                      <a:pt x="620" y="1281"/>
                      <a:pt x="550" y="1371"/>
                      <a:pt x="453" y="1382"/>
                    </a:cubicBezTo>
                    <a:cubicBezTo>
                      <a:pt x="345" y="1393"/>
                      <a:pt x="290" y="1397"/>
                      <a:pt x="237" y="1397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FDCB02B9-8B22-43C4-806A-2504C2DC3372}"/>
              </a:ext>
            </a:extLst>
          </p:cNvPr>
          <p:cNvGrpSpPr/>
          <p:nvPr/>
        </p:nvGrpSpPr>
        <p:grpSpPr>
          <a:xfrm>
            <a:off x="1062350" y="2038249"/>
            <a:ext cx="2409788" cy="1269884"/>
            <a:chOff x="1875612" y="1553260"/>
            <a:chExt cx="2409788" cy="1269884"/>
          </a:xfrm>
        </p:grpSpPr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4621D849-56F1-4BFD-BBF4-26ED8B9D11EC}"/>
                </a:ext>
              </a:extLst>
            </p:cNvPr>
            <p:cNvGrpSpPr/>
            <p:nvPr/>
          </p:nvGrpSpPr>
          <p:grpSpPr>
            <a:xfrm>
              <a:off x="1890809" y="1553260"/>
              <a:ext cx="2394591" cy="1269884"/>
              <a:chOff x="6777187" y="735594"/>
              <a:chExt cx="2394591" cy="1269884"/>
            </a:xfrm>
          </p:grpSpPr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D2DDF850-C7F6-42AB-B4E9-8B4BEFDE045E}"/>
                  </a:ext>
                </a:extLst>
              </p:cNvPr>
              <p:cNvSpPr/>
              <p:nvPr/>
            </p:nvSpPr>
            <p:spPr>
              <a:xfrm>
                <a:off x="6794600" y="798496"/>
                <a:ext cx="2377178" cy="12069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marL="447675"/>
                <a:r>
                  <a:rPr lang="de-CH" sz="1400">
                    <a:solidFill>
                      <a:schemeClr val="tx1"/>
                    </a:solidFill>
                  </a:rPr>
                  <a:t>Universitätsspital Bern (Inselspital)</a:t>
                </a:r>
                <a:endParaRPr lang="de-CH" sz="1400">
                  <a:solidFill>
                    <a:schemeClr val="accent5"/>
                  </a:solidFill>
                </a:endParaRPr>
              </a:p>
              <a:p>
                <a:endParaRPr lang="de-CH" sz="10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3" name="Gerade Verbindung 122">
                <a:extLst>
                  <a:ext uri="{FF2B5EF4-FFF2-40B4-BE49-F238E27FC236}">
                    <a16:creationId xmlns:a16="http://schemas.microsoft.com/office/drawing/2014/main" id="{168CF5BC-14FE-4D30-BB32-E4223258DB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77187" y="735594"/>
                <a:ext cx="236202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6" name="Grafik 95">
              <a:extLst>
                <a:ext uri="{FF2B5EF4-FFF2-40B4-BE49-F238E27FC236}">
                  <a16:creationId xmlns:a16="http://schemas.microsoft.com/office/drawing/2014/main" id="{66667419-175C-49C7-8FB8-5AFD4360E9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88" t="7466" r="9546" b="1169"/>
            <a:stretch/>
          </p:blipFill>
          <p:spPr>
            <a:xfrm>
              <a:off x="1875612" y="1630162"/>
              <a:ext cx="436537" cy="436762"/>
            </a:xfrm>
            <a:prstGeom prst="ellipse">
              <a:avLst/>
            </a:prstGeom>
          </p:spPr>
        </p:pic>
        <p:grpSp>
          <p:nvGrpSpPr>
            <p:cNvPr id="225" name="Gruppieren 224">
              <a:extLst>
                <a:ext uri="{FF2B5EF4-FFF2-40B4-BE49-F238E27FC236}">
                  <a16:creationId xmlns:a16="http://schemas.microsoft.com/office/drawing/2014/main" id="{C713BA4C-1B85-4E45-963C-99B1A38F671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09185" y="2147416"/>
              <a:ext cx="360000" cy="360000"/>
              <a:chOff x="9476921" y="2755361"/>
              <a:chExt cx="360000" cy="360000"/>
            </a:xfrm>
          </p:grpSpPr>
          <p:sp>
            <p:nvSpPr>
              <p:cNvPr id="226" name="Freihandform 3966">
                <a:extLst>
                  <a:ext uri="{FF2B5EF4-FFF2-40B4-BE49-F238E27FC236}">
                    <a16:creationId xmlns:a16="http://schemas.microsoft.com/office/drawing/2014/main" id="{469B06E4-A890-43DD-9A3C-9F1164982AE3}"/>
                  </a:ext>
                </a:extLst>
              </p:cNvPr>
              <p:cNvSpPr/>
              <p:nvPr/>
            </p:nvSpPr>
            <p:spPr>
              <a:xfrm>
                <a:off x="9476921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27" name="Freeform 19">
                <a:extLst>
                  <a:ext uri="{FF2B5EF4-FFF2-40B4-BE49-F238E27FC236}">
                    <a16:creationId xmlns:a16="http://schemas.microsoft.com/office/drawing/2014/main" id="{4E55CCE9-2680-4730-AED1-BF1598686C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83511" y="2810063"/>
                <a:ext cx="170697" cy="250595"/>
              </a:xfrm>
              <a:custGeom>
                <a:avLst/>
                <a:gdLst>
                  <a:gd name="T0" fmla="*/ 23 w 1088"/>
                  <a:gd name="T1" fmla="*/ 1020 h 1545"/>
                  <a:gd name="T2" fmla="*/ 19 w 1088"/>
                  <a:gd name="T3" fmla="*/ 222 h 1545"/>
                  <a:gd name="T4" fmla="*/ 167 w 1088"/>
                  <a:gd name="T5" fmla="*/ 137 h 1545"/>
                  <a:gd name="T6" fmla="*/ 247 w 1088"/>
                  <a:gd name="T7" fmla="*/ 359 h 1545"/>
                  <a:gd name="T8" fmla="*/ 206 w 1088"/>
                  <a:gd name="T9" fmla="*/ 74 h 1545"/>
                  <a:gd name="T10" fmla="*/ 441 w 1088"/>
                  <a:gd name="T11" fmla="*/ 79 h 1545"/>
                  <a:gd name="T12" fmla="*/ 835 w 1088"/>
                  <a:gd name="T13" fmla="*/ 183 h 1545"/>
                  <a:gd name="T14" fmla="*/ 893 w 1088"/>
                  <a:gd name="T15" fmla="*/ 353 h 1545"/>
                  <a:gd name="T16" fmla="*/ 893 w 1088"/>
                  <a:gd name="T17" fmla="*/ 353 h 1545"/>
                  <a:gd name="T18" fmla="*/ 893 w 1088"/>
                  <a:gd name="T19" fmla="*/ 353 h 1545"/>
                  <a:gd name="T20" fmla="*/ 893 w 1088"/>
                  <a:gd name="T21" fmla="*/ 354 h 1545"/>
                  <a:gd name="T22" fmla="*/ 893 w 1088"/>
                  <a:gd name="T23" fmla="*/ 354 h 1545"/>
                  <a:gd name="T24" fmla="*/ 893 w 1088"/>
                  <a:gd name="T25" fmla="*/ 354 h 1545"/>
                  <a:gd name="T26" fmla="*/ 893 w 1088"/>
                  <a:gd name="T27" fmla="*/ 354 h 1545"/>
                  <a:gd name="T28" fmla="*/ 893 w 1088"/>
                  <a:gd name="T29" fmla="*/ 354 h 1545"/>
                  <a:gd name="T30" fmla="*/ 893 w 1088"/>
                  <a:gd name="T31" fmla="*/ 354 h 1545"/>
                  <a:gd name="T32" fmla="*/ 893 w 1088"/>
                  <a:gd name="T33" fmla="*/ 355 h 1545"/>
                  <a:gd name="T34" fmla="*/ 893 w 1088"/>
                  <a:gd name="T35" fmla="*/ 355 h 1545"/>
                  <a:gd name="T36" fmla="*/ 893 w 1088"/>
                  <a:gd name="T37" fmla="*/ 355 h 1545"/>
                  <a:gd name="T38" fmla="*/ 893 w 1088"/>
                  <a:gd name="T39" fmla="*/ 356 h 1545"/>
                  <a:gd name="T40" fmla="*/ 893 w 1088"/>
                  <a:gd name="T41" fmla="*/ 356 h 1545"/>
                  <a:gd name="T42" fmla="*/ 893 w 1088"/>
                  <a:gd name="T43" fmla="*/ 361 h 1545"/>
                  <a:gd name="T44" fmla="*/ 893 w 1088"/>
                  <a:gd name="T45" fmla="*/ 361 h 1545"/>
                  <a:gd name="T46" fmla="*/ 893 w 1088"/>
                  <a:gd name="T47" fmla="*/ 361 h 1545"/>
                  <a:gd name="T48" fmla="*/ 893 w 1088"/>
                  <a:gd name="T49" fmla="*/ 361 h 1545"/>
                  <a:gd name="T50" fmla="*/ 888 w 1088"/>
                  <a:gd name="T51" fmla="*/ 371 h 1545"/>
                  <a:gd name="T52" fmla="*/ 888 w 1088"/>
                  <a:gd name="T53" fmla="*/ 371 h 1545"/>
                  <a:gd name="T54" fmla="*/ 867 w 1088"/>
                  <a:gd name="T55" fmla="*/ 485 h 1545"/>
                  <a:gd name="T56" fmla="*/ 1010 w 1088"/>
                  <a:gd name="T57" fmla="*/ 886 h 1545"/>
                  <a:gd name="T58" fmla="*/ 69 w 1088"/>
                  <a:gd name="T59" fmla="*/ 1019 h 1545"/>
                  <a:gd name="T60" fmla="*/ 1037 w 1088"/>
                  <a:gd name="T61" fmla="*/ 1238 h 1545"/>
                  <a:gd name="T62" fmla="*/ 668 w 1088"/>
                  <a:gd name="T63" fmla="*/ 506 h 1545"/>
                  <a:gd name="T64" fmla="*/ 847 w 1088"/>
                  <a:gd name="T65" fmla="*/ 347 h 1545"/>
                  <a:gd name="T66" fmla="*/ 672 w 1088"/>
                  <a:gd name="T67" fmla="*/ 331 h 1545"/>
                  <a:gd name="T68" fmla="*/ 457 w 1088"/>
                  <a:gd name="T69" fmla="*/ 620 h 1545"/>
                  <a:gd name="T70" fmla="*/ 68 w 1088"/>
                  <a:gd name="T71" fmla="*/ 1019 h 1545"/>
                  <a:gd name="T72" fmla="*/ 44 w 1088"/>
                  <a:gd name="T73" fmla="*/ 871 h 1545"/>
                  <a:gd name="T74" fmla="*/ 414 w 1088"/>
                  <a:gd name="T75" fmla="*/ 607 h 1545"/>
                  <a:gd name="T76" fmla="*/ 68 w 1088"/>
                  <a:gd name="T77" fmla="*/ 738 h 1545"/>
                  <a:gd name="T78" fmla="*/ 717 w 1088"/>
                  <a:gd name="T79" fmla="*/ 511 h 1545"/>
                  <a:gd name="T80" fmla="*/ 800 w 1088"/>
                  <a:gd name="T81" fmla="*/ 736 h 1545"/>
                  <a:gd name="T82" fmla="*/ 74 w 1088"/>
                  <a:gd name="T83" fmla="*/ 272 h 1545"/>
                  <a:gd name="T84" fmla="*/ 175 w 1088"/>
                  <a:gd name="T85" fmla="*/ 262 h 1545"/>
                  <a:gd name="T86" fmla="*/ 752 w 1088"/>
                  <a:gd name="T87" fmla="*/ 482 h 1545"/>
                  <a:gd name="T88" fmla="*/ 819 w 1088"/>
                  <a:gd name="T89" fmla="*/ 424 h 1545"/>
                  <a:gd name="T90" fmla="*/ 277 w 1088"/>
                  <a:gd name="T91" fmla="*/ 460 h 1545"/>
                  <a:gd name="T92" fmla="*/ 753 w 1088"/>
                  <a:gd name="T93" fmla="*/ 230 h 1545"/>
                  <a:gd name="T94" fmla="*/ 480 w 1088"/>
                  <a:gd name="T95" fmla="*/ 412 h 1545"/>
                  <a:gd name="T96" fmla="*/ 61 w 1088"/>
                  <a:gd name="T97" fmla="*/ 208 h 1545"/>
                  <a:gd name="T98" fmla="*/ 141 w 1088"/>
                  <a:gd name="T99" fmla="*/ 181 h 1545"/>
                  <a:gd name="T100" fmla="*/ 61 w 1088"/>
                  <a:gd name="T101" fmla="*/ 208 h 1545"/>
                  <a:gd name="T102" fmla="*/ 398 w 1088"/>
                  <a:gd name="T103" fmla="*/ 106 h 1545"/>
                  <a:gd name="T104" fmla="*/ 279 w 1088"/>
                  <a:gd name="T105" fmla="*/ 44 h 1545"/>
                  <a:gd name="T106" fmla="*/ 279 w 1088"/>
                  <a:gd name="T107" fmla="*/ 44 h 1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88" h="1545">
                    <a:moveTo>
                      <a:pt x="784" y="1545"/>
                    </a:moveTo>
                    <a:lnTo>
                      <a:pt x="784" y="1545"/>
                    </a:lnTo>
                    <a:cubicBezTo>
                      <a:pt x="541" y="1545"/>
                      <a:pt x="104" y="1262"/>
                      <a:pt x="27" y="1033"/>
                    </a:cubicBezTo>
                    <a:cubicBezTo>
                      <a:pt x="25" y="1029"/>
                      <a:pt x="24" y="1025"/>
                      <a:pt x="23" y="1020"/>
                    </a:cubicBezTo>
                    <a:cubicBezTo>
                      <a:pt x="0" y="948"/>
                      <a:pt x="0" y="914"/>
                      <a:pt x="0" y="871"/>
                    </a:cubicBezTo>
                    <a:cubicBezTo>
                      <a:pt x="0" y="821"/>
                      <a:pt x="9" y="773"/>
                      <a:pt x="25" y="728"/>
                    </a:cubicBezTo>
                    <a:cubicBezTo>
                      <a:pt x="29" y="674"/>
                      <a:pt x="46" y="439"/>
                      <a:pt x="45" y="383"/>
                    </a:cubicBezTo>
                    <a:cubicBezTo>
                      <a:pt x="44" y="349"/>
                      <a:pt x="28" y="266"/>
                      <a:pt x="19" y="222"/>
                    </a:cubicBezTo>
                    <a:cubicBezTo>
                      <a:pt x="15" y="212"/>
                      <a:pt x="13" y="201"/>
                      <a:pt x="13" y="190"/>
                    </a:cubicBezTo>
                    <a:cubicBezTo>
                      <a:pt x="13" y="190"/>
                      <a:pt x="13" y="189"/>
                      <a:pt x="13" y="189"/>
                    </a:cubicBezTo>
                    <a:cubicBezTo>
                      <a:pt x="13" y="142"/>
                      <a:pt x="52" y="103"/>
                      <a:pt x="99" y="103"/>
                    </a:cubicBezTo>
                    <a:cubicBezTo>
                      <a:pt x="127" y="103"/>
                      <a:pt x="151" y="116"/>
                      <a:pt x="167" y="137"/>
                    </a:cubicBezTo>
                    <a:cubicBezTo>
                      <a:pt x="168" y="137"/>
                      <a:pt x="168" y="138"/>
                      <a:pt x="169" y="139"/>
                    </a:cubicBezTo>
                    <a:cubicBezTo>
                      <a:pt x="175" y="147"/>
                      <a:pt x="179" y="156"/>
                      <a:pt x="182" y="166"/>
                    </a:cubicBezTo>
                    <a:cubicBezTo>
                      <a:pt x="192" y="186"/>
                      <a:pt x="205" y="216"/>
                      <a:pt x="216" y="246"/>
                    </a:cubicBezTo>
                    <a:cubicBezTo>
                      <a:pt x="224" y="268"/>
                      <a:pt x="236" y="314"/>
                      <a:pt x="247" y="359"/>
                    </a:cubicBezTo>
                    <a:cubicBezTo>
                      <a:pt x="256" y="323"/>
                      <a:pt x="268" y="288"/>
                      <a:pt x="282" y="256"/>
                    </a:cubicBezTo>
                    <a:lnTo>
                      <a:pt x="233" y="133"/>
                    </a:lnTo>
                    <a:cubicBezTo>
                      <a:pt x="233" y="132"/>
                      <a:pt x="232" y="131"/>
                      <a:pt x="232" y="130"/>
                    </a:cubicBezTo>
                    <a:cubicBezTo>
                      <a:pt x="216" y="116"/>
                      <a:pt x="206" y="96"/>
                      <a:pt x="206" y="74"/>
                    </a:cubicBezTo>
                    <a:cubicBezTo>
                      <a:pt x="206" y="33"/>
                      <a:pt x="239" y="0"/>
                      <a:pt x="279" y="0"/>
                    </a:cubicBezTo>
                    <a:cubicBezTo>
                      <a:pt x="302" y="0"/>
                      <a:pt x="322" y="10"/>
                      <a:pt x="335" y="27"/>
                    </a:cubicBezTo>
                    <a:cubicBezTo>
                      <a:pt x="337" y="27"/>
                      <a:pt x="339" y="28"/>
                      <a:pt x="341" y="28"/>
                    </a:cubicBezTo>
                    <a:lnTo>
                      <a:pt x="441" y="79"/>
                    </a:lnTo>
                    <a:cubicBezTo>
                      <a:pt x="475" y="61"/>
                      <a:pt x="511" y="52"/>
                      <a:pt x="549" y="52"/>
                    </a:cubicBezTo>
                    <a:cubicBezTo>
                      <a:pt x="643" y="52"/>
                      <a:pt x="731" y="108"/>
                      <a:pt x="791" y="208"/>
                    </a:cubicBezTo>
                    <a:cubicBezTo>
                      <a:pt x="807" y="199"/>
                      <a:pt x="819" y="192"/>
                      <a:pt x="827" y="187"/>
                    </a:cubicBezTo>
                    <a:cubicBezTo>
                      <a:pt x="830" y="185"/>
                      <a:pt x="833" y="184"/>
                      <a:pt x="835" y="183"/>
                    </a:cubicBezTo>
                    <a:cubicBezTo>
                      <a:pt x="841" y="180"/>
                      <a:pt x="849" y="179"/>
                      <a:pt x="855" y="183"/>
                    </a:cubicBezTo>
                    <a:cubicBezTo>
                      <a:pt x="861" y="186"/>
                      <a:pt x="866" y="192"/>
                      <a:pt x="867" y="199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lnTo>
                      <a:pt x="893" y="355"/>
                    </a:ln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cubicBezTo>
                      <a:pt x="893" y="356"/>
                      <a:pt x="893" y="356"/>
                      <a:pt x="893" y="356"/>
                    </a:cubicBezTo>
                    <a:cubicBezTo>
                      <a:pt x="893" y="356"/>
                      <a:pt x="893" y="356"/>
                      <a:pt x="893" y="356"/>
                    </a:cubicBez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cubicBezTo>
                      <a:pt x="893" y="357"/>
                      <a:pt x="893" y="359"/>
                      <a:pt x="893" y="361"/>
                    </a:cubicBezTo>
                    <a:lnTo>
                      <a:pt x="893" y="361"/>
                    </a:lnTo>
                    <a:lnTo>
                      <a:pt x="893" y="361"/>
                    </a:ln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2" y="365"/>
                      <a:pt x="890" y="368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7" y="372"/>
                      <a:pt x="885" y="374"/>
                      <a:pt x="884" y="375"/>
                    </a:cubicBezTo>
                    <a:cubicBezTo>
                      <a:pt x="884" y="375"/>
                      <a:pt x="874" y="382"/>
                      <a:pt x="859" y="394"/>
                    </a:cubicBezTo>
                    <a:cubicBezTo>
                      <a:pt x="864" y="425"/>
                      <a:pt x="867" y="450"/>
                      <a:pt x="867" y="485"/>
                    </a:cubicBezTo>
                    <a:cubicBezTo>
                      <a:pt x="867" y="522"/>
                      <a:pt x="867" y="559"/>
                      <a:pt x="847" y="589"/>
                    </a:cubicBezTo>
                    <a:cubicBezTo>
                      <a:pt x="898" y="658"/>
                      <a:pt x="951" y="749"/>
                      <a:pt x="994" y="848"/>
                    </a:cubicBezTo>
                    <a:cubicBezTo>
                      <a:pt x="1002" y="858"/>
                      <a:pt x="1007" y="869"/>
                      <a:pt x="1010" y="880"/>
                    </a:cubicBezTo>
                    <a:cubicBezTo>
                      <a:pt x="1010" y="882"/>
                      <a:pt x="1010" y="884"/>
                      <a:pt x="1010" y="886"/>
                    </a:cubicBezTo>
                    <a:cubicBezTo>
                      <a:pt x="1057" y="1005"/>
                      <a:pt x="1088" y="1131"/>
                      <a:pt x="1081" y="1241"/>
                    </a:cubicBezTo>
                    <a:cubicBezTo>
                      <a:pt x="1071" y="1390"/>
                      <a:pt x="992" y="1492"/>
                      <a:pt x="852" y="1536"/>
                    </a:cubicBezTo>
                    <a:cubicBezTo>
                      <a:pt x="832" y="1542"/>
                      <a:pt x="809" y="1545"/>
                      <a:pt x="784" y="1545"/>
                    </a:cubicBezTo>
                    <a:close/>
                    <a:moveTo>
                      <a:pt x="69" y="1019"/>
                    </a:moveTo>
                    <a:lnTo>
                      <a:pt x="69" y="1019"/>
                    </a:lnTo>
                    <a:cubicBezTo>
                      <a:pt x="103" y="1122"/>
                      <a:pt x="236" y="1257"/>
                      <a:pt x="408" y="1364"/>
                    </a:cubicBezTo>
                    <a:cubicBezTo>
                      <a:pt x="583" y="1473"/>
                      <a:pt x="748" y="1522"/>
                      <a:pt x="839" y="1494"/>
                    </a:cubicBezTo>
                    <a:cubicBezTo>
                      <a:pt x="961" y="1455"/>
                      <a:pt x="1028" y="1369"/>
                      <a:pt x="1037" y="1238"/>
                    </a:cubicBezTo>
                    <a:cubicBezTo>
                      <a:pt x="1045" y="1123"/>
                      <a:pt x="1007" y="989"/>
                      <a:pt x="953" y="868"/>
                    </a:cubicBezTo>
                    <a:cubicBezTo>
                      <a:pt x="922" y="836"/>
                      <a:pt x="844" y="803"/>
                      <a:pt x="783" y="777"/>
                    </a:cubicBezTo>
                    <a:cubicBezTo>
                      <a:pt x="724" y="752"/>
                      <a:pt x="673" y="730"/>
                      <a:pt x="650" y="707"/>
                    </a:cubicBezTo>
                    <a:cubicBezTo>
                      <a:pt x="589" y="646"/>
                      <a:pt x="643" y="552"/>
                      <a:pt x="668" y="506"/>
                    </a:cubicBezTo>
                    <a:lnTo>
                      <a:pt x="672" y="500"/>
                    </a:lnTo>
                    <a:cubicBezTo>
                      <a:pt x="694" y="462"/>
                      <a:pt x="770" y="402"/>
                      <a:pt x="818" y="367"/>
                    </a:cubicBezTo>
                    <a:cubicBezTo>
                      <a:pt x="820" y="365"/>
                      <a:pt x="822" y="364"/>
                      <a:pt x="825" y="363"/>
                    </a:cubicBezTo>
                    <a:cubicBezTo>
                      <a:pt x="833" y="356"/>
                      <a:pt x="841" y="351"/>
                      <a:pt x="847" y="347"/>
                    </a:cubicBezTo>
                    <a:lnTo>
                      <a:pt x="829" y="237"/>
                    </a:lnTo>
                    <a:cubicBezTo>
                      <a:pt x="791" y="258"/>
                      <a:pt x="738" y="289"/>
                      <a:pt x="687" y="322"/>
                    </a:cubicBezTo>
                    <a:cubicBezTo>
                      <a:pt x="686" y="323"/>
                      <a:pt x="685" y="325"/>
                      <a:pt x="684" y="326"/>
                    </a:cubicBezTo>
                    <a:cubicBezTo>
                      <a:pt x="680" y="329"/>
                      <a:pt x="676" y="331"/>
                      <a:pt x="672" y="331"/>
                    </a:cubicBezTo>
                    <a:cubicBezTo>
                      <a:pt x="608" y="373"/>
                      <a:pt x="549" y="417"/>
                      <a:pt x="529" y="446"/>
                    </a:cubicBezTo>
                    <a:cubicBezTo>
                      <a:pt x="529" y="446"/>
                      <a:pt x="529" y="446"/>
                      <a:pt x="529" y="446"/>
                    </a:cubicBezTo>
                    <a:cubicBezTo>
                      <a:pt x="529" y="447"/>
                      <a:pt x="528" y="447"/>
                      <a:pt x="528" y="448"/>
                    </a:cubicBezTo>
                    <a:cubicBezTo>
                      <a:pt x="493" y="502"/>
                      <a:pt x="473" y="565"/>
                      <a:pt x="457" y="620"/>
                    </a:cubicBezTo>
                    <a:cubicBezTo>
                      <a:pt x="441" y="672"/>
                      <a:pt x="426" y="722"/>
                      <a:pt x="400" y="756"/>
                    </a:cubicBezTo>
                    <a:cubicBezTo>
                      <a:pt x="372" y="793"/>
                      <a:pt x="310" y="823"/>
                      <a:pt x="245" y="856"/>
                    </a:cubicBezTo>
                    <a:cubicBezTo>
                      <a:pt x="154" y="901"/>
                      <a:pt x="52" y="952"/>
                      <a:pt x="66" y="1011"/>
                    </a:cubicBezTo>
                    <a:cubicBezTo>
                      <a:pt x="67" y="1013"/>
                      <a:pt x="68" y="1016"/>
                      <a:pt x="68" y="1019"/>
                    </a:cubicBezTo>
                    <a:cubicBezTo>
                      <a:pt x="69" y="1019"/>
                      <a:pt x="69" y="1019"/>
                      <a:pt x="69" y="1019"/>
                    </a:cubicBezTo>
                    <a:close/>
                    <a:moveTo>
                      <a:pt x="62" y="756"/>
                    </a:moveTo>
                    <a:lnTo>
                      <a:pt x="62" y="756"/>
                    </a:lnTo>
                    <a:cubicBezTo>
                      <a:pt x="50" y="793"/>
                      <a:pt x="44" y="831"/>
                      <a:pt x="44" y="871"/>
                    </a:cubicBezTo>
                    <a:cubicBezTo>
                      <a:pt x="44" y="892"/>
                      <a:pt x="44" y="910"/>
                      <a:pt x="47" y="931"/>
                    </a:cubicBezTo>
                    <a:cubicBezTo>
                      <a:pt x="85" y="886"/>
                      <a:pt x="158" y="850"/>
                      <a:pt x="225" y="817"/>
                    </a:cubicBezTo>
                    <a:cubicBezTo>
                      <a:pt x="283" y="788"/>
                      <a:pt x="343" y="758"/>
                      <a:pt x="365" y="729"/>
                    </a:cubicBezTo>
                    <a:cubicBezTo>
                      <a:pt x="386" y="701"/>
                      <a:pt x="399" y="658"/>
                      <a:pt x="414" y="607"/>
                    </a:cubicBezTo>
                    <a:cubicBezTo>
                      <a:pt x="429" y="560"/>
                      <a:pt x="445" y="507"/>
                      <a:pt x="472" y="457"/>
                    </a:cubicBezTo>
                    <a:cubicBezTo>
                      <a:pt x="399" y="460"/>
                      <a:pt x="331" y="480"/>
                      <a:pt x="271" y="512"/>
                    </a:cubicBezTo>
                    <a:cubicBezTo>
                      <a:pt x="267" y="516"/>
                      <a:pt x="262" y="520"/>
                      <a:pt x="256" y="520"/>
                    </a:cubicBezTo>
                    <a:cubicBezTo>
                      <a:pt x="169" y="571"/>
                      <a:pt x="102" y="647"/>
                      <a:pt x="68" y="738"/>
                    </a:cubicBezTo>
                    <a:cubicBezTo>
                      <a:pt x="68" y="740"/>
                      <a:pt x="68" y="742"/>
                      <a:pt x="68" y="743"/>
                    </a:cubicBezTo>
                    <a:cubicBezTo>
                      <a:pt x="67" y="748"/>
                      <a:pt x="65" y="753"/>
                      <a:pt x="62" y="756"/>
                    </a:cubicBezTo>
                    <a:close/>
                    <a:moveTo>
                      <a:pt x="717" y="511"/>
                    </a:moveTo>
                    <a:lnTo>
                      <a:pt x="717" y="511"/>
                    </a:lnTo>
                    <a:cubicBezTo>
                      <a:pt x="714" y="515"/>
                      <a:pt x="712" y="519"/>
                      <a:pt x="710" y="522"/>
                    </a:cubicBezTo>
                    <a:lnTo>
                      <a:pt x="707" y="528"/>
                    </a:lnTo>
                    <a:cubicBezTo>
                      <a:pt x="685" y="567"/>
                      <a:pt x="644" y="639"/>
                      <a:pt x="681" y="676"/>
                    </a:cubicBezTo>
                    <a:cubicBezTo>
                      <a:pt x="698" y="693"/>
                      <a:pt x="750" y="715"/>
                      <a:pt x="800" y="736"/>
                    </a:cubicBezTo>
                    <a:cubicBezTo>
                      <a:pt x="841" y="753"/>
                      <a:pt x="881" y="771"/>
                      <a:pt x="916" y="790"/>
                    </a:cubicBezTo>
                    <a:cubicBezTo>
                      <a:pt x="846" y="653"/>
                      <a:pt x="763" y="543"/>
                      <a:pt x="717" y="511"/>
                    </a:cubicBezTo>
                    <a:close/>
                    <a:moveTo>
                      <a:pt x="74" y="272"/>
                    </a:moveTo>
                    <a:lnTo>
                      <a:pt x="74" y="272"/>
                    </a:lnTo>
                    <a:cubicBezTo>
                      <a:pt x="81" y="313"/>
                      <a:pt x="88" y="358"/>
                      <a:pt x="89" y="382"/>
                    </a:cubicBezTo>
                    <a:cubicBezTo>
                      <a:pt x="90" y="421"/>
                      <a:pt x="82" y="537"/>
                      <a:pt x="76" y="627"/>
                    </a:cubicBezTo>
                    <a:cubicBezTo>
                      <a:pt x="115" y="570"/>
                      <a:pt x="168" y="521"/>
                      <a:pt x="231" y="484"/>
                    </a:cubicBezTo>
                    <a:cubicBezTo>
                      <a:pt x="224" y="452"/>
                      <a:pt x="191" y="303"/>
                      <a:pt x="175" y="262"/>
                    </a:cubicBezTo>
                    <a:cubicBezTo>
                      <a:pt x="173" y="255"/>
                      <a:pt x="170" y="249"/>
                      <a:pt x="167" y="242"/>
                    </a:cubicBezTo>
                    <a:cubicBezTo>
                      <a:pt x="152" y="263"/>
                      <a:pt x="127" y="276"/>
                      <a:pt x="99" y="276"/>
                    </a:cubicBezTo>
                    <a:cubicBezTo>
                      <a:pt x="90" y="276"/>
                      <a:pt x="82" y="275"/>
                      <a:pt x="74" y="272"/>
                    </a:cubicBezTo>
                    <a:close/>
                    <a:moveTo>
                      <a:pt x="752" y="482"/>
                    </a:moveTo>
                    <a:lnTo>
                      <a:pt x="752" y="482"/>
                    </a:lnTo>
                    <a:cubicBezTo>
                      <a:pt x="771" y="498"/>
                      <a:pt x="794" y="521"/>
                      <a:pt x="817" y="550"/>
                    </a:cubicBezTo>
                    <a:cubicBezTo>
                      <a:pt x="823" y="532"/>
                      <a:pt x="823" y="510"/>
                      <a:pt x="823" y="485"/>
                    </a:cubicBezTo>
                    <a:cubicBezTo>
                      <a:pt x="823" y="462"/>
                      <a:pt x="822" y="444"/>
                      <a:pt x="819" y="424"/>
                    </a:cubicBezTo>
                    <a:cubicBezTo>
                      <a:pt x="797" y="442"/>
                      <a:pt x="772" y="463"/>
                      <a:pt x="752" y="482"/>
                    </a:cubicBezTo>
                    <a:close/>
                    <a:moveTo>
                      <a:pt x="549" y="96"/>
                    </a:moveTo>
                    <a:lnTo>
                      <a:pt x="549" y="96"/>
                    </a:lnTo>
                    <a:cubicBezTo>
                      <a:pt x="407" y="96"/>
                      <a:pt x="290" y="256"/>
                      <a:pt x="277" y="460"/>
                    </a:cubicBezTo>
                    <a:cubicBezTo>
                      <a:pt x="325" y="438"/>
                      <a:pt x="377" y="423"/>
                      <a:pt x="433" y="416"/>
                    </a:cubicBezTo>
                    <a:cubicBezTo>
                      <a:pt x="463" y="318"/>
                      <a:pt x="522" y="258"/>
                      <a:pt x="587" y="258"/>
                    </a:cubicBezTo>
                    <a:cubicBezTo>
                      <a:pt x="610" y="258"/>
                      <a:pt x="641" y="260"/>
                      <a:pt x="669" y="281"/>
                    </a:cubicBezTo>
                    <a:cubicBezTo>
                      <a:pt x="699" y="262"/>
                      <a:pt x="728" y="245"/>
                      <a:pt x="753" y="230"/>
                    </a:cubicBezTo>
                    <a:cubicBezTo>
                      <a:pt x="701" y="144"/>
                      <a:pt x="627" y="96"/>
                      <a:pt x="549" y="96"/>
                    </a:cubicBezTo>
                    <a:close/>
                    <a:moveTo>
                      <a:pt x="587" y="302"/>
                    </a:moveTo>
                    <a:lnTo>
                      <a:pt x="587" y="302"/>
                    </a:lnTo>
                    <a:cubicBezTo>
                      <a:pt x="546" y="302"/>
                      <a:pt x="505" y="344"/>
                      <a:pt x="480" y="412"/>
                    </a:cubicBezTo>
                    <a:cubicBezTo>
                      <a:pt x="487" y="412"/>
                      <a:pt x="493" y="412"/>
                      <a:pt x="500" y="412"/>
                    </a:cubicBezTo>
                    <a:cubicBezTo>
                      <a:pt x="525" y="382"/>
                      <a:pt x="574" y="344"/>
                      <a:pt x="628" y="308"/>
                    </a:cubicBezTo>
                    <a:cubicBezTo>
                      <a:pt x="617" y="304"/>
                      <a:pt x="603" y="302"/>
                      <a:pt x="587" y="302"/>
                    </a:cubicBezTo>
                    <a:close/>
                    <a:moveTo>
                      <a:pt x="61" y="208"/>
                    </a:moveTo>
                    <a:lnTo>
                      <a:pt x="61" y="208"/>
                    </a:lnTo>
                    <a:cubicBezTo>
                      <a:pt x="68" y="222"/>
                      <a:pt x="83" y="232"/>
                      <a:pt x="99" y="232"/>
                    </a:cubicBezTo>
                    <a:cubicBezTo>
                      <a:pt x="122" y="232"/>
                      <a:pt x="141" y="213"/>
                      <a:pt x="141" y="190"/>
                    </a:cubicBezTo>
                    <a:cubicBezTo>
                      <a:pt x="141" y="187"/>
                      <a:pt x="141" y="184"/>
                      <a:pt x="141" y="181"/>
                    </a:cubicBezTo>
                    <a:cubicBezTo>
                      <a:pt x="136" y="172"/>
                      <a:pt x="133" y="166"/>
                      <a:pt x="132" y="163"/>
                    </a:cubicBezTo>
                    <a:cubicBezTo>
                      <a:pt x="124" y="153"/>
                      <a:pt x="112" y="147"/>
                      <a:pt x="99" y="147"/>
                    </a:cubicBezTo>
                    <a:cubicBezTo>
                      <a:pt x="76" y="147"/>
                      <a:pt x="58" y="165"/>
                      <a:pt x="57" y="187"/>
                    </a:cubicBezTo>
                    <a:cubicBezTo>
                      <a:pt x="58" y="191"/>
                      <a:pt x="59" y="199"/>
                      <a:pt x="61" y="208"/>
                    </a:cubicBezTo>
                    <a:close/>
                    <a:moveTo>
                      <a:pt x="286" y="147"/>
                    </a:moveTo>
                    <a:lnTo>
                      <a:pt x="286" y="147"/>
                    </a:lnTo>
                    <a:lnTo>
                      <a:pt x="309" y="206"/>
                    </a:lnTo>
                    <a:cubicBezTo>
                      <a:pt x="334" y="166"/>
                      <a:pt x="364" y="132"/>
                      <a:pt x="398" y="106"/>
                    </a:cubicBezTo>
                    <a:lnTo>
                      <a:pt x="352" y="83"/>
                    </a:lnTo>
                    <a:cubicBezTo>
                      <a:pt x="348" y="117"/>
                      <a:pt x="320" y="144"/>
                      <a:pt x="286" y="147"/>
                    </a:cubicBezTo>
                    <a:close/>
                    <a:moveTo>
                      <a:pt x="279" y="44"/>
                    </a:moveTo>
                    <a:lnTo>
                      <a:pt x="279" y="44"/>
                    </a:lnTo>
                    <a:cubicBezTo>
                      <a:pt x="263" y="44"/>
                      <a:pt x="250" y="57"/>
                      <a:pt x="250" y="74"/>
                    </a:cubicBezTo>
                    <a:cubicBezTo>
                      <a:pt x="250" y="90"/>
                      <a:pt x="263" y="103"/>
                      <a:pt x="279" y="103"/>
                    </a:cubicBezTo>
                    <a:cubicBezTo>
                      <a:pt x="295" y="103"/>
                      <a:pt x="309" y="90"/>
                      <a:pt x="309" y="74"/>
                    </a:cubicBezTo>
                    <a:cubicBezTo>
                      <a:pt x="309" y="57"/>
                      <a:pt x="295" y="44"/>
                      <a:pt x="279" y="44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228" name="Gruppieren 227">
              <a:extLst>
                <a:ext uri="{FF2B5EF4-FFF2-40B4-BE49-F238E27FC236}">
                  <a16:creationId xmlns:a16="http://schemas.microsoft.com/office/drawing/2014/main" id="{A1633200-F672-40CF-9FA9-C5470C8E91D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06434" y="2143061"/>
              <a:ext cx="360000" cy="360000"/>
              <a:chOff x="10348293" y="2755361"/>
              <a:chExt cx="360000" cy="360000"/>
            </a:xfrm>
          </p:grpSpPr>
          <p:sp>
            <p:nvSpPr>
              <p:cNvPr id="229" name="Freihandform 3966">
                <a:extLst>
                  <a:ext uri="{FF2B5EF4-FFF2-40B4-BE49-F238E27FC236}">
                    <a16:creationId xmlns:a16="http://schemas.microsoft.com/office/drawing/2014/main" id="{945749FC-EA49-4753-BDF4-15C23623BDE7}"/>
                  </a:ext>
                </a:extLst>
              </p:cNvPr>
              <p:cNvSpPr/>
              <p:nvPr/>
            </p:nvSpPr>
            <p:spPr>
              <a:xfrm>
                <a:off x="10348293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230" name="Gruppieren 229">
                <a:extLst>
                  <a:ext uri="{FF2B5EF4-FFF2-40B4-BE49-F238E27FC236}">
                    <a16:creationId xmlns:a16="http://schemas.microsoft.com/office/drawing/2014/main" id="{511226D0-2101-4278-846B-70D0BF56D01D}"/>
                  </a:ext>
                </a:extLst>
              </p:cNvPr>
              <p:cNvGrpSpPr/>
              <p:nvPr/>
            </p:nvGrpSpPr>
            <p:grpSpPr>
              <a:xfrm>
                <a:off x="10417818" y="2847311"/>
                <a:ext cx="244436" cy="186166"/>
                <a:chOff x="8399769" y="2786119"/>
                <a:chExt cx="244436" cy="186166"/>
              </a:xfrm>
            </p:grpSpPr>
            <p:sp>
              <p:nvSpPr>
                <p:cNvPr id="231" name="Freeform 21">
                  <a:extLst>
                    <a:ext uri="{FF2B5EF4-FFF2-40B4-BE49-F238E27FC236}">
                      <a16:creationId xmlns:a16="http://schemas.microsoft.com/office/drawing/2014/main" id="{068E3774-E108-47F2-91D3-4788B5F24F6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399769" y="2786119"/>
                  <a:ext cx="244436" cy="186166"/>
                </a:xfrm>
                <a:custGeom>
                  <a:avLst/>
                  <a:gdLst>
                    <a:gd name="T0" fmla="*/ 165 w 1556"/>
                    <a:gd name="T1" fmla="*/ 1146 h 1146"/>
                    <a:gd name="T2" fmla="*/ 165 w 1556"/>
                    <a:gd name="T3" fmla="*/ 1146 h 1146"/>
                    <a:gd name="T4" fmla="*/ 80 w 1556"/>
                    <a:gd name="T5" fmla="*/ 1121 h 1146"/>
                    <a:gd name="T6" fmla="*/ 11 w 1556"/>
                    <a:gd name="T7" fmla="*/ 995 h 1146"/>
                    <a:gd name="T8" fmla="*/ 2 w 1556"/>
                    <a:gd name="T9" fmla="*/ 335 h 1146"/>
                    <a:gd name="T10" fmla="*/ 111 w 1556"/>
                    <a:gd name="T11" fmla="*/ 89 h 1146"/>
                    <a:gd name="T12" fmla="*/ 368 w 1556"/>
                    <a:gd name="T13" fmla="*/ 13 h 1146"/>
                    <a:gd name="T14" fmla="*/ 1388 w 1556"/>
                    <a:gd name="T15" fmla="*/ 97 h 1146"/>
                    <a:gd name="T16" fmla="*/ 1528 w 1556"/>
                    <a:gd name="T17" fmla="*/ 173 h 1146"/>
                    <a:gd name="T18" fmla="*/ 1523 w 1556"/>
                    <a:gd name="T19" fmla="*/ 332 h 1146"/>
                    <a:gd name="T20" fmla="*/ 825 w 1556"/>
                    <a:gd name="T21" fmla="*/ 823 h 1146"/>
                    <a:gd name="T22" fmla="*/ 224 w 1556"/>
                    <a:gd name="T23" fmla="*/ 1135 h 1146"/>
                    <a:gd name="T24" fmla="*/ 165 w 1556"/>
                    <a:gd name="T25" fmla="*/ 1146 h 1146"/>
                    <a:gd name="T26" fmla="*/ 321 w 1556"/>
                    <a:gd name="T27" fmla="*/ 54 h 1146"/>
                    <a:gd name="T28" fmla="*/ 321 w 1556"/>
                    <a:gd name="T29" fmla="*/ 54 h 1146"/>
                    <a:gd name="T30" fmla="*/ 140 w 1556"/>
                    <a:gd name="T31" fmla="*/ 122 h 1146"/>
                    <a:gd name="T32" fmla="*/ 46 w 1556"/>
                    <a:gd name="T33" fmla="*/ 334 h 1146"/>
                    <a:gd name="T34" fmla="*/ 55 w 1556"/>
                    <a:gd name="T35" fmla="*/ 995 h 1146"/>
                    <a:gd name="T36" fmla="*/ 105 w 1556"/>
                    <a:gd name="T37" fmla="*/ 1085 h 1146"/>
                    <a:gd name="T38" fmla="*/ 207 w 1556"/>
                    <a:gd name="T39" fmla="*/ 1094 h 1146"/>
                    <a:gd name="T40" fmla="*/ 804 w 1556"/>
                    <a:gd name="T41" fmla="*/ 784 h 1146"/>
                    <a:gd name="T42" fmla="*/ 810 w 1556"/>
                    <a:gd name="T43" fmla="*/ 781 h 1146"/>
                    <a:gd name="T44" fmla="*/ 1486 w 1556"/>
                    <a:gd name="T45" fmla="*/ 308 h 1146"/>
                    <a:gd name="T46" fmla="*/ 1489 w 1556"/>
                    <a:gd name="T47" fmla="*/ 195 h 1146"/>
                    <a:gd name="T48" fmla="*/ 1390 w 1556"/>
                    <a:gd name="T49" fmla="*/ 141 h 1146"/>
                    <a:gd name="T50" fmla="*/ 362 w 1556"/>
                    <a:gd name="T51" fmla="*/ 57 h 1146"/>
                    <a:gd name="T52" fmla="*/ 321 w 1556"/>
                    <a:gd name="T53" fmla="*/ 54 h 1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56" h="1146">
                      <a:moveTo>
                        <a:pt x="165" y="1146"/>
                      </a:moveTo>
                      <a:lnTo>
                        <a:pt x="165" y="1146"/>
                      </a:lnTo>
                      <a:cubicBezTo>
                        <a:pt x="135" y="1146"/>
                        <a:pt x="106" y="1138"/>
                        <a:pt x="80" y="1121"/>
                      </a:cubicBezTo>
                      <a:cubicBezTo>
                        <a:pt x="38" y="1093"/>
                        <a:pt x="12" y="1046"/>
                        <a:pt x="11" y="995"/>
                      </a:cubicBezTo>
                      <a:lnTo>
                        <a:pt x="2" y="335"/>
                      </a:lnTo>
                      <a:cubicBezTo>
                        <a:pt x="0" y="241"/>
                        <a:pt x="40" y="151"/>
                        <a:pt x="111" y="89"/>
                      </a:cubicBezTo>
                      <a:cubicBezTo>
                        <a:pt x="181" y="27"/>
                        <a:pt x="275" y="0"/>
                        <a:pt x="368" y="13"/>
                      </a:cubicBezTo>
                      <a:cubicBezTo>
                        <a:pt x="665" y="57"/>
                        <a:pt x="1095" y="113"/>
                        <a:pt x="1388" y="97"/>
                      </a:cubicBezTo>
                      <a:cubicBezTo>
                        <a:pt x="1445" y="94"/>
                        <a:pt x="1499" y="123"/>
                        <a:pt x="1528" y="173"/>
                      </a:cubicBezTo>
                      <a:cubicBezTo>
                        <a:pt x="1556" y="223"/>
                        <a:pt x="1555" y="284"/>
                        <a:pt x="1523" y="332"/>
                      </a:cubicBezTo>
                      <a:cubicBezTo>
                        <a:pt x="1409" y="506"/>
                        <a:pt x="1195" y="731"/>
                        <a:pt x="825" y="823"/>
                      </a:cubicBezTo>
                      <a:cubicBezTo>
                        <a:pt x="606" y="965"/>
                        <a:pt x="377" y="1071"/>
                        <a:pt x="224" y="1135"/>
                      </a:cubicBezTo>
                      <a:cubicBezTo>
                        <a:pt x="205" y="1143"/>
                        <a:pt x="185" y="1146"/>
                        <a:pt x="165" y="1146"/>
                      </a:cubicBezTo>
                      <a:close/>
                      <a:moveTo>
                        <a:pt x="321" y="54"/>
                      </a:moveTo>
                      <a:lnTo>
                        <a:pt x="321" y="54"/>
                      </a:lnTo>
                      <a:cubicBezTo>
                        <a:pt x="255" y="54"/>
                        <a:pt x="190" y="78"/>
                        <a:pt x="140" y="122"/>
                      </a:cubicBezTo>
                      <a:cubicBezTo>
                        <a:pt x="79" y="176"/>
                        <a:pt x="45" y="253"/>
                        <a:pt x="46" y="334"/>
                      </a:cubicBezTo>
                      <a:lnTo>
                        <a:pt x="55" y="995"/>
                      </a:lnTo>
                      <a:cubicBezTo>
                        <a:pt x="56" y="1032"/>
                        <a:pt x="74" y="1064"/>
                        <a:pt x="105" y="1085"/>
                      </a:cubicBezTo>
                      <a:cubicBezTo>
                        <a:pt x="135" y="1105"/>
                        <a:pt x="173" y="1108"/>
                        <a:pt x="207" y="1094"/>
                      </a:cubicBezTo>
                      <a:cubicBezTo>
                        <a:pt x="359" y="1031"/>
                        <a:pt x="587" y="925"/>
                        <a:pt x="804" y="784"/>
                      </a:cubicBezTo>
                      <a:cubicBezTo>
                        <a:pt x="806" y="783"/>
                        <a:pt x="808" y="782"/>
                        <a:pt x="810" y="781"/>
                      </a:cubicBezTo>
                      <a:cubicBezTo>
                        <a:pt x="1169" y="693"/>
                        <a:pt x="1376" y="475"/>
                        <a:pt x="1486" y="308"/>
                      </a:cubicBezTo>
                      <a:cubicBezTo>
                        <a:pt x="1509" y="273"/>
                        <a:pt x="1510" y="231"/>
                        <a:pt x="1489" y="195"/>
                      </a:cubicBezTo>
                      <a:cubicBezTo>
                        <a:pt x="1469" y="159"/>
                        <a:pt x="1432" y="139"/>
                        <a:pt x="1390" y="141"/>
                      </a:cubicBezTo>
                      <a:cubicBezTo>
                        <a:pt x="1093" y="157"/>
                        <a:pt x="661" y="101"/>
                        <a:pt x="362" y="57"/>
                      </a:cubicBezTo>
                      <a:cubicBezTo>
                        <a:pt x="348" y="55"/>
                        <a:pt x="335" y="54"/>
                        <a:pt x="321" y="54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  <p:sp>
              <p:nvSpPr>
                <p:cNvPr id="232" name="Freeform 22">
                  <a:extLst>
                    <a:ext uri="{FF2B5EF4-FFF2-40B4-BE49-F238E27FC236}">
                      <a16:creationId xmlns:a16="http://schemas.microsoft.com/office/drawing/2014/main" id="{585549FD-7541-43AC-AA62-1B12DD5D668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24027" y="2800365"/>
                  <a:ext cx="81269" cy="119794"/>
                </a:xfrm>
                <a:custGeom>
                  <a:avLst/>
                  <a:gdLst>
                    <a:gd name="T0" fmla="*/ 25 w 518"/>
                    <a:gd name="T1" fmla="*/ 737 h 737"/>
                    <a:gd name="T2" fmla="*/ 25 w 518"/>
                    <a:gd name="T3" fmla="*/ 737 h 737"/>
                    <a:gd name="T4" fmla="*/ 10 w 518"/>
                    <a:gd name="T5" fmla="*/ 732 h 737"/>
                    <a:gd name="T6" fmla="*/ 8 w 518"/>
                    <a:gd name="T7" fmla="*/ 701 h 737"/>
                    <a:gd name="T8" fmla="*/ 54 w 518"/>
                    <a:gd name="T9" fmla="*/ 590 h 737"/>
                    <a:gd name="T10" fmla="*/ 39 w 518"/>
                    <a:gd name="T11" fmla="*/ 222 h 737"/>
                    <a:gd name="T12" fmla="*/ 55 w 518"/>
                    <a:gd name="T13" fmla="*/ 196 h 737"/>
                    <a:gd name="T14" fmla="*/ 82 w 518"/>
                    <a:gd name="T15" fmla="*/ 212 h 737"/>
                    <a:gd name="T16" fmla="*/ 41 w 518"/>
                    <a:gd name="T17" fmla="*/ 729 h 737"/>
                    <a:gd name="T18" fmla="*/ 25 w 518"/>
                    <a:gd name="T19" fmla="*/ 737 h 737"/>
                    <a:gd name="T20" fmla="*/ 358 w 518"/>
                    <a:gd name="T21" fmla="*/ 481 h 737"/>
                    <a:gd name="T22" fmla="*/ 358 w 518"/>
                    <a:gd name="T23" fmla="*/ 481 h 737"/>
                    <a:gd name="T24" fmla="*/ 342 w 518"/>
                    <a:gd name="T25" fmla="*/ 474 h 737"/>
                    <a:gd name="T26" fmla="*/ 255 w 518"/>
                    <a:gd name="T27" fmla="*/ 384 h 737"/>
                    <a:gd name="T28" fmla="*/ 255 w 518"/>
                    <a:gd name="T29" fmla="*/ 354 h 737"/>
                    <a:gd name="T30" fmla="*/ 315 w 518"/>
                    <a:gd name="T31" fmla="*/ 290 h 737"/>
                    <a:gd name="T32" fmla="*/ 232 w 518"/>
                    <a:gd name="T33" fmla="*/ 208 h 737"/>
                    <a:gd name="T34" fmla="*/ 231 w 518"/>
                    <a:gd name="T35" fmla="*/ 178 h 737"/>
                    <a:gd name="T36" fmla="*/ 288 w 518"/>
                    <a:gd name="T37" fmla="*/ 111 h 737"/>
                    <a:gd name="T38" fmla="*/ 216 w 518"/>
                    <a:gd name="T39" fmla="*/ 39 h 737"/>
                    <a:gd name="T40" fmla="*/ 215 w 518"/>
                    <a:gd name="T41" fmla="*/ 8 h 737"/>
                    <a:gd name="T42" fmla="*/ 246 w 518"/>
                    <a:gd name="T43" fmla="*/ 8 h 737"/>
                    <a:gd name="T44" fmla="*/ 334 w 518"/>
                    <a:gd name="T45" fmla="*/ 94 h 737"/>
                    <a:gd name="T46" fmla="*/ 335 w 518"/>
                    <a:gd name="T47" fmla="*/ 124 h 737"/>
                    <a:gd name="T48" fmla="*/ 277 w 518"/>
                    <a:gd name="T49" fmla="*/ 192 h 737"/>
                    <a:gd name="T50" fmla="*/ 361 w 518"/>
                    <a:gd name="T51" fmla="*/ 274 h 737"/>
                    <a:gd name="T52" fmla="*/ 361 w 518"/>
                    <a:gd name="T53" fmla="*/ 305 h 737"/>
                    <a:gd name="T54" fmla="*/ 301 w 518"/>
                    <a:gd name="T55" fmla="*/ 369 h 737"/>
                    <a:gd name="T56" fmla="*/ 373 w 518"/>
                    <a:gd name="T57" fmla="*/ 444 h 737"/>
                    <a:gd name="T58" fmla="*/ 373 w 518"/>
                    <a:gd name="T59" fmla="*/ 475 h 737"/>
                    <a:gd name="T60" fmla="*/ 358 w 518"/>
                    <a:gd name="T61" fmla="*/ 481 h 737"/>
                    <a:gd name="T62" fmla="*/ 494 w 518"/>
                    <a:gd name="T63" fmla="*/ 263 h 737"/>
                    <a:gd name="T64" fmla="*/ 494 w 518"/>
                    <a:gd name="T65" fmla="*/ 263 h 737"/>
                    <a:gd name="T66" fmla="*/ 479 w 518"/>
                    <a:gd name="T67" fmla="*/ 257 h 737"/>
                    <a:gd name="T68" fmla="*/ 412 w 518"/>
                    <a:gd name="T69" fmla="*/ 193 h 737"/>
                    <a:gd name="T70" fmla="*/ 410 w 518"/>
                    <a:gd name="T71" fmla="*/ 162 h 737"/>
                    <a:gd name="T72" fmla="*/ 461 w 518"/>
                    <a:gd name="T73" fmla="*/ 105 h 737"/>
                    <a:gd name="T74" fmla="*/ 405 w 518"/>
                    <a:gd name="T75" fmla="*/ 48 h 737"/>
                    <a:gd name="T76" fmla="*/ 406 w 518"/>
                    <a:gd name="T77" fmla="*/ 17 h 737"/>
                    <a:gd name="T78" fmla="*/ 437 w 518"/>
                    <a:gd name="T79" fmla="*/ 18 h 737"/>
                    <a:gd name="T80" fmla="*/ 506 w 518"/>
                    <a:gd name="T81" fmla="*/ 88 h 737"/>
                    <a:gd name="T82" fmla="*/ 507 w 518"/>
                    <a:gd name="T83" fmla="*/ 118 h 737"/>
                    <a:gd name="T84" fmla="*/ 457 w 518"/>
                    <a:gd name="T85" fmla="*/ 176 h 737"/>
                    <a:gd name="T86" fmla="*/ 509 w 518"/>
                    <a:gd name="T87" fmla="*/ 226 h 737"/>
                    <a:gd name="T88" fmla="*/ 510 w 518"/>
                    <a:gd name="T89" fmla="*/ 257 h 737"/>
                    <a:gd name="T90" fmla="*/ 494 w 518"/>
                    <a:gd name="T91" fmla="*/ 263 h 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518" h="737">
                      <a:moveTo>
                        <a:pt x="25" y="737"/>
                      </a:moveTo>
                      <a:lnTo>
                        <a:pt x="25" y="737"/>
                      </a:lnTo>
                      <a:cubicBezTo>
                        <a:pt x="20" y="737"/>
                        <a:pt x="15" y="735"/>
                        <a:pt x="10" y="732"/>
                      </a:cubicBezTo>
                      <a:cubicBezTo>
                        <a:pt x="1" y="724"/>
                        <a:pt x="0" y="710"/>
                        <a:pt x="8" y="701"/>
                      </a:cubicBezTo>
                      <a:cubicBezTo>
                        <a:pt x="8" y="700"/>
                        <a:pt x="36" y="666"/>
                        <a:pt x="54" y="590"/>
                      </a:cubicBezTo>
                      <a:cubicBezTo>
                        <a:pt x="71" y="520"/>
                        <a:pt x="81" y="399"/>
                        <a:pt x="39" y="222"/>
                      </a:cubicBezTo>
                      <a:cubicBezTo>
                        <a:pt x="36" y="210"/>
                        <a:pt x="44" y="199"/>
                        <a:pt x="55" y="196"/>
                      </a:cubicBezTo>
                      <a:cubicBezTo>
                        <a:pt x="67" y="193"/>
                        <a:pt x="79" y="200"/>
                        <a:pt x="82" y="212"/>
                      </a:cubicBezTo>
                      <a:cubicBezTo>
                        <a:pt x="168" y="574"/>
                        <a:pt x="47" y="723"/>
                        <a:pt x="41" y="729"/>
                      </a:cubicBezTo>
                      <a:cubicBezTo>
                        <a:pt x="37" y="734"/>
                        <a:pt x="31" y="737"/>
                        <a:pt x="25" y="737"/>
                      </a:cubicBezTo>
                      <a:close/>
                      <a:moveTo>
                        <a:pt x="358" y="481"/>
                      </a:moveTo>
                      <a:lnTo>
                        <a:pt x="358" y="481"/>
                      </a:lnTo>
                      <a:cubicBezTo>
                        <a:pt x="352" y="481"/>
                        <a:pt x="346" y="479"/>
                        <a:pt x="342" y="474"/>
                      </a:cubicBezTo>
                      <a:lnTo>
                        <a:pt x="255" y="384"/>
                      </a:lnTo>
                      <a:cubicBezTo>
                        <a:pt x="247" y="376"/>
                        <a:pt x="247" y="362"/>
                        <a:pt x="255" y="354"/>
                      </a:cubicBezTo>
                      <a:lnTo>
                        <a:pt x="315" y="290"/>
                      </a:lnTo>
                      <a:lnTo>
                        <a:pt x="232" y="208"/>
                      </a:lnTo>
                      <a:cubicBezTo>
                        <a:pt x="224" y="200"/>
                        <a:pt x="223" y="187"/>
                        <a:pt x="231" y="178"/>
                      </a:cubicBezTo>
                      <a:lnTo>
                        <a:pt x="288" y="111"/>
                      </a:lnTo>
                      <a:lnTo>
                        <a:pt x="216" y="39"/>
                      </a:lnTo>
                      <a:cubicBezTo>
                        <a:pt x="207" y="31"/>
                        <a:pt x="207" y="17"/>
                        <a:pt x="215" y="8"/>
                      </a:cubicBezTo>
                      <a:cubicBezTo>
                        <a:pt x="224" y="0"/>
                        <a:pt x="238" y="0"/>
                        <a:pt x="246" y="8"/>
                      </a:cubicBezTo>
                      <a:lnTo>
                        <a:pt x="334" y="94"/>
                      </a:lnTo>
                      <a:cubicBezTo>
                        <a:pt x="342" y="103"/>
                        <a:pt x="343" y="116"/>
                        <a:pt x="335" y="124"/>
                      </a:cubicBezTo>
                      <a:lnTo>
                        <a:pt x="277" y="192"/>
                      </a:lnTo>
                      <a:lnTo>
                        <a:pt x="361" y="274"/>
                      </a:lnTo>
                      <a:cubicBezTo>
                        <a:pt x="369" y="283"/>
                        <a:pt x="370" y="296"/>
                        <a:pt x="361" y="305"/>
                      </a:cubicBezTo>
                      <a:lnTo>
                        <a:pt x="301" y="369"/>
                      </a:lnTo>
                      <a:lnTo>
                        <a:pt x="373" y="444"/>
                      </a:lnTo>
                      <a:cubicBezTo>
                        <a:pt x="382" y="453"/>
                        <a:pt x="382" y="467"/>
                        <a:pt x="373" y="475"/>
                      </a:cubicBezTo>
                      <a:cubicBezTo>
                        <a:pt x="369" y="479"/>
                        <a:pt x="363" y="481"/>
                        <a:pt x="358" y="481"/>
                      </a:cubicBezTo>
                      <a:close/>
                      <a:moveTo>
                        <a:pt x="494" y="263"/>
                      </a:moveTo>
                      <a:lnTo>
                        <a:pt x="494" y="263"/>
                      </a:lnTo>
                      <a:cubicBezTo>
                        <a:pt x="489" y="263"/>
                        <a:pt x="483" y="261"/>
                        <a:pt x="479" y="257"/>
                      </a:cubicBezTo>
                      <a:lnTo>
                        <a:pt x="412" y="193"/>
                      </a:lnTo>
                      <a:cubicBezTo>
                        <a:pt x="403" y="185"/>
                        <a:pt x="403" y="171"/>
                        <a:pt x="410" y="162"/>
                      </a:cubicBezTo>
                      <a:lnTo>
                        <a:pt x="461" y="105"/>
                      </a:lnTo>
                      <a:lnTo>
                        <a:pt x="405" y="48"/>
                      </a:lnTo>
                      <a:cubicBezTo>
                        <a:pt x="397" y="40"/>
                        <a:pt x="397" y="26"/>
                        <a:pt x="406" y="17"/>
                      </a:cubicBezTo>
                      <a:cubicBezTo>
                        <a:pt x="414" y="9"/>
                        <a:pt x="428" y="9"/>
                        <a:pt x="437" y="18"/>
                      </a:cubicBezTo>
                      <a:lnTo>
                        <a:pt x="506" y="88"/>
                      </a:lnTo>
                      <a:cubicBezTo>
                        <a:pt x="515" y="97"/>
                        <a:pt x="515" y="110"/>
                        <a:pt x="507" y="118"/>
                      </a:cubicBezTo>
                      <a:lnTo>
                        <a:pt x="457" y="176"/>
                      </a:lnTo>
                      <a:lnTo>
                        <a:pt x="509" y="226"/>
                      </a:lnTo>
                      <a:cubicBezTo>
                        <a:pt x="518" y="234"/>
                        <a:pt x="518" y="248"/>
                        <a:pt x="510" y="257"/>
                      </a:cubicBezTo>
                      <a:cubicBezTo>
                        <a:pt x="506" y="261"/>
                        <a:pt x="500" y="263"/>
                        <a:pt x="494" y="263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</p:grpSp>
        <p:grpSp>
          <p:nvGrpSpPr>
            <p:cNvPr id="107" name="Gruppieren 106">
              <a:extLst>
                <a:ext uri="{FF2B5EF4-FFF2-40B4-BE49-F238E27FC236}">
                  <a16:creationId xmlns:a16="http://schemas.microsoft.com/office/drawing/2014/main" id="{5B8A78AE-BE09-450B-AB09-5B3928915A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11820" y="2141660"/>
              <a:ext cx="360000" cy="360000"/>
              <a:chOff x="10783979" y="2755361"/>
              <a:chExt cx="360000" cy="360000"/>
            </a:xfrm>
          </p:grpSpPr>
          <p:sp>
            <p:nvSpPr>
              <p:cNvPr id="108" name="Freihandform 3966">
                <a:extLst>
                  <a:ext uri="{FF2B5EF4-FFF2-40B4-BE49-F238E27FC236}">
                    <a16:creationId xmlns:a16="http://schemas.microsoft.com/office/drawing/2014/main" id="{7E622F35-8298-43A5-8C80-FE3AB22D009E}"/>
                  </a:ext>
                </a:extLst>
              </p:cNvPr>
              <p:cNvSpPr/>
              <p:nvPr/>
            </p:nvSpPr>
            <p:spPr>
              <a:xfrm>
                <a:off x="10783979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10" name="Freeform 24">
                <a:extLst>
                  <a:ext uri="{FF2B5EF4-FFF2-40B4-BE49-F238E27FC236}">
                    <a16:creationId xmlns:a16="http://schemas.microsoft.com/office/drawing/2014/main" id="{13ADC8BD-C2AF-46D2-9ED3-C005C05955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40976" y="2853051"/>
                <a:ext cx="246005" cy="156379"/>
              </a:xfrm>
              <a:custGeom>
                <a:avLst/>
                <a:gdLst>
                  <a:gd name="T0" fmla="*/ 906 w 1566"/>
                  <a:gd name="T1" fmla="*/ 965 h 965"/>
                  <a:gd name="T2" fmla="*/ 892 w 1566"/>
                  <a:gd name="T3" fmla="*/ 560 h 965"/>
                  <a:gd name="T4" fmla="*/ 1036 w 1566"/>
                  <a:gd name="T5" fmla="*/ 435 h 965"/>
                  <a:gd name="T6" fmla="*/ 808 w 1566"/>
                  <a:gd name="T7" fmla="*/ 316 h 965"/>
                  <a:gd name="T8" fmla="*/ 830 w 1566"/>
                  <a:gd name="T9" fmla="*/ 314 h 965"/>
                  <a:gd name="T10" fmla="*/ 920 w 1566"/>
                  <a:gd name="T11" fmla="*/ 375 h 965"/>
                  <a:gd name="T12" fmla="*/ 1062 w 1566"/>
                  <a:gd name="T13" fmla="*/ 369 h 965"/>
                  <a:gd name="T14" fmla="*/ 1127 w 1566"/>
                  <a:gd name="T15" fmla="*/ 11 h 965"/>
                  <a:gd name="T16" fmla="*/ 1549 w 1566"/>
                  <a:gd name="T17" fmla="*/ 414 h 965"/>
                  <a:gd name="T18" fmla="*/ 1268 w 1566"/>
                  <a:gd name="T19" fmla="*/ 922 h 965"/>
                  <a:gd name="T20" fmla="*/ 1241 w 1566"/>
                  <a:gd name="T21" fmla="*/ 922 h 965"/>
                  <a:gd name="T22" fmla="*/ 1029 w 1566"/>
                  <a:gd name="T23" fmla="*/ 732 h 965"/>
                  <a:gd name="T24" fmla="*/ 1107 w 1566"/>
                  <a:gd name="T25" fmla="*/ 589 h 965"/>
                  <a:gd name="T26" fmla="*/ 929 w 1566"/>
                  <a:gd name="T27" fmla="*/ 584 h 965"/>
                  <a:gd name="T28" fmla="*/ 948 w 1566"/>
                  <a:gd name="T29" fmla="*/ 952 h 965"/>
                  <a:gd name="T30" fmla="*/ 1074 w 1566"/>
                  <a:gd name="T31" fmla="*/ 733 h 965"/>
                  <a:gd name="T32" fmla="*/ 1241 w 1566"/>
                  <a:gd name="T33" fmla="*/ 878 h 965"/>
                  <a:gd name="T34" fmla="*/ 1397 w 1566"/>
                  <a:gd name="T35" fmla="*/ 811 h 965"/>
                  <a:gd name="T36" fmla="*/ 1329 w 1566"/>
                  <a:gd name="T37" fmla="*/ 117 h 965"/>
                  <a:gd name="T38" fmla="*/ 960 w 1566"/>
                  <a:gd name="T39" fmla="*/ 242 h 965"/>
                  <a:gd name="T40" fmla="*/ 1111 w 1566"/>
                  <a:gd name="T41" fmla="*/ 333 h 965"/>
                  <a:gd name="T42" fmla="*/ 1110 w 1566"/>
                  <a:gd name="T43" fmla="*/ 380 h 965"/>
                  <a:gd name="T44" fmla="*/ 1087 w 1566"/>
                  <a:gd name="T45" fmla="*/ 478 h 965"/>
                  <a:gd name="T46" fmla="*/ 1156 w 1566"/>
                  <a:gd name="T47" fmla="*/ 578 h 965"/>
                  <a:gd name="T48" fmla="*/ 1152 w 1566"/>
                  <a:gd name="T49" fmla="*/ 611 h 965"/>
                  <a:gd name="T50" fmla="*/ 659 w 1566"/>
                  <a:gd name="T51" fmla="*/ 965 h 965"/>
                  <a:gd name="T52" fmla="*/ 617 w 1566"/>
                  <a:gd name="T53" fmla="*/ 952 h 965"/>
                  <a:gd name="T54" fmla="*/ 636 w 1566"/>
                  <a:gd name="T55" fmla="*/ 584 h 965"/>
                  <a:gd name="T56" fmla="*/ 459 w 1566"/>
                  <a:gd name="T57" fmla="*/ 589 h 965"/>
                  <a:gd name="T58" fmla="*/ 537 w 1566"/>
                  <a:gd name="T59" fmla="*/ 732 h 965"/>
                  <a:gd name="T60" fmla="*/ 310 w 1566"/>
                  <a:gd name="T61" fmla="*/ 921 h 965"/>
                  <a:gd name="T62" fmla="*/ 18 w 1566"/>
                  <a:gd name="T63" fmla="*/ 414 h 965"/>
                  <a:gd name="T64" fmla="*/ 439 w 1566"/>
                  <a:gd name="T65" fmla="*/ 11 h 965"/>
                  <a:gd name="T66" fmla="*/ 504 w 1566"/>
                  <a:gd name="T67" fmla="*/ 369 h 965"/>
                  <a:gd name="T68" fmla="*/ 645 w 1566"/>
                  <a:gd name="T69" fmla="*/ 375 h 965"/>
                  <a:gd name="T70" fmla="*/ 757 w 1566"/>
                  <a:gd name="T71" fmla="*/ 316 h 965"/>
                  <a:gd name="T72" fmla="*/ 530 w 1566"/>
                  <a:gd name="T73" fmla="*/ 435 h 965"/>
                  <a:gd name="T74" fmla="*/ 673 w 1566"/>
                  <a:gd name="T75" fmla="*/ 560 h 965"/>
                  <a:gd name="T76" fmla="*/ 659 w 1566"/>
                  <a:gd name="T77" fmla="*/ 965 h 965"/>
                  <a:gd name="T78" fmla="*/ 310 w 1566"/>
                  <a:gd name="T79" fmla="*/ 877 h 965"/>
                  <a:gd name="T80" fmla="*/ 493 w 1566"/>
                  <a:gd name="T81" fmla="*/ 733 h 965"/>
                  <a:gd name="T82" fmla="*/ 394 w 1566"/>
                  <a:gd name="T83" fmla="*/ 597 h 965"/>
                  <a:gd name="T84" fmla="*/ 479 w 1566"/>
                  <a:gd name="T85" fmla="*/ 481 h 965"/>
                  <a:gd name="T86" fmla="*/ 481 w 1566"/>
                  <a:gd name="T87" fmla="*/ 475 h 965"/>
                  <a:gd name="T88" fmla="*/ 456 w 1566"/>
                  <a:gd name="T89" fmla="*/ 380 h 965"/>
                  <a:gd name="T90" fmla="*/ 455 w 1566"/>
                  <a:gd name="T91" fmla="*/ 333 h 965"/>
                  <a:gd name="T92" fmla="*/ 606 w 1566"/>
                  <a:gd name="T93" fmla="*/ 242 h 965"/>
                  <a:gd name="T94" fmla="*/ 237 w 1566"/>
                  <a:gd name="T95" fmla="*/ 117 h 965"/>
                  <a:gd name="T96" fmla="*/ 176 w 1566"/>
                  <a:gd name="T97" fmla="*/ 818 h 965"/>
                  <a:gd name="T98" fmla="*/ 310 w 1566"/>
                  <a:gd name="T99" fmla="*/ 877 h 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66" h="965">
                    <a:moveTo>
                      <a:pt x="906" y="965"/>
                    </a:moveTo>
                    <a:lnTo>
                      <a:pt x="906" y="965"/>
                    </a:lnTo>
                    <a:cubicBezTo>
                      <a:pt x="904" y="960"/>
                      <a:pt x="867" y="844"/>
                      <a:pt x="857" y="803"/>
                    </a:cubicBezTo>
                    <a:cubicBezTo>
                      <a:pt x="841" y="739"/>
                      <a:pt x="841" y="637"/>
                      <a:pt x="892" y="560"/>
                    </a:cubicBezTo>
                    <a:cubicBezTo>
                      <a:pt x="938" y="491"/>
                      <a:pt x="998" y="467"/>
                      <a:pt x="1036" y="458"/>
                    </a:cubicBezTo>
                    <a:cubicBezTo>
                      <a:pt x="1035" y="451"/>
                      <a:pt x="1035" y="443"/>
                      <a:pt x="1036" y="435"/>
                    </a:cubicBezTo>
                    <a:cubicBezTo>
                      <a:pt x="999" y="437"/>
                      <a:pt x="944" y="436"/>
                      <a:pt x="901" y="414"/>
                    </a:cubicBezTo>
                    <a:cubicBezTo>
                      <a:pt x="814" y="371"/>
                      <a:pt x="808" y="321"/>
                      <a:pt x="808" y="316"/>
                    </a:cubicBezTo>
                    <a:lnTo>
                      <a:pt x="852" y="313"/>
                    </a:lnTo>
                    <a:lnTo>
                      <a:pt x="830" y="314"/>
                    </a:lnTo>
                    <a:lnTo>
                      <a:pt x="852" y="312"/>
                    </a:lnTo>
                    <a:cubicBezTo>
                      <a:pt x="852" y="312"/>
                      <a:pt x="857" y="344"/>
                      <a:pt x="920" y="375"/>
                    </a:cubicBezTo>
                    <a:cubicBezTo>
                      <a:pt x="961" y="395"/>
                      <a:pt x="1019" y="393"/>
                      <a:pt x="1049" y="390"/>
                    </a:cubicBezTo>
                    <a:cubicBezTo>
                      <a:pt x="1053" y="383"/>
                      <a:pt x="1057" y="375"/>
                      <a:pt x="1062" y="369"/>
                    </a:cubicBezTo>
                    <a:cubicBezTo>
                      <a:pt x="1003" y="358"/>
                      <a:pt x="916" y="338"/>
                      <a:pt x="916" y="242"/>
                    </a:cubicBezTo>
                    <a:cubicBezTo>
                      <a:pt x="916" y="104"/>
                      <a:pt x="981" y="33"/>
                      <a:pt x="1127" y="11"/>
                    </a:cubicBezTo>
                    <a:cubicBezTo>
                      <a:pt x="1201" y="0"/>
                      <a:pt x="1283" y="25"/>
                      <a:pt x="1356" y="82"/>
                    </a:cubicBezTo>
                    <a:cubicBezTo>
                      <a:pt x="1459" y="162"/>
                      <a:pt x="1535" y="292"/>
                      <a:pt x="1549" y="414"/>
                    </a:cubicBezTo>
                    <a:cubicBezTo>
                      <a:pt x="1566" y="570"/>
                      <a:pt x="1518" y="741"/>
                      <a:pt x="1430" y="840"/>
                    </a:cubicBezTo>
                    <a:cubicBezTo>
                      <a:pt x="1382" y="894"/>
                      <a:pt x="1326" y="922"/>
                      <a:pt x="1268" y="922"/>
                    </a:cubicBezTo>
                    <a:cubicBezTo>
                      <a:pt x="1252" y="922"/>
                      <a:pt x="1246" y="922"/>
                      <a:pt x="1244" y="922"/>
                    </a:cubicBezTo>
                    <a:lnTo>
                      <a:pt x="1241" y="922"/>
                    </a:lnTo>
                    <a:cubicBezTo>
                      <a:pt x="1147" y="922"/>
                      <a:pt x="1040" y="863"/>
                      <a:pt x="1029" y="735"/>
                    </a:cubicBezTo>
                    <a:lnTo>
                      <a:pt x="1029" y="732"/>
                    </a:lnTo>
                    <a:lnTo>
                      <a:pt x="1030" y="730"/>
                    </a:lnTo>
                    <a:cubicBezTo>
                      <a:pt x="1039" y="659"/>
                      <a:pt x="1054" y="629"/>
                      <a:pt x="1107" y="589"/>
                    </a:cubicBezTo>
                    <a:cubicBezTo>
                      <a:pt x="1085" y="562"/>
                      <a:pt x="1057" y="526"/>
                      <a:pt x="1047" y="500"/>
                    </a:cubicBezTo>
                    <a:cubicBezTo>
                      <a:pt x="1018" y="507"/>
                      <a:pt x="967" y="526"/>
                      <a:pt x="929" y="584"/>
                    </a:cubicBezTo>
                    <a:cubicBezTo>
                      <a:pt x="888" y="645"/>
                      <a:pt x="885" y="733"/>
                      <a:pt x="900" y="792"/>
                    </a:cubicBezTo>
                    <a:cubicBezTo>
                      <a:pt x="910" y="832"/>
                      <a:pt x="947" y="951"/>
                      <a:pt x="948" y="952"/>
                    </a:cubicBezTo>
                    <a:lnTo>
                      <a:pt x="906" y="965"/>
                    </a:lnTo>
                    <a:close/>
                    <a:moveTo>
                      <a:pt x="1074" y="733"/>
                    </a:moveTo>
                    <a:lnTo>
                      <a:pt x="1074" y="733"/>
                    </a:lnTo>
                    <a:cubicBezTo>
                      <a:pt x="1084" y="847"/>
                      <a:pt x="1183" y="878"/>
                      <a:pt x="1241" y="878"/>
                    </a:cubicBezTo>
                    <a:cubicBezTo>
                      <a:pt x="1244" y="878"/>
                      <a:pt x="1250" y="878"/>
                      <a:pt x="1268" y="878"/>
                    </a:cubicBezTo>
                    <a:cubicBezTo>
                      <a:pt x="1325" y="878"/>
                      <a:pt x="1370" y="841"/>
                      <a:pt x="1397" y="811"/>
                    </a:cubicBezTo>
                    <a:cubicBezTo>
                      <a:pt x="1476" y="722"/>
                      <a:pt x="1521" y="561"/>
                      <a:pt x="1505" y="419"/>
                    </a:cubicBezTo>
                    <a:cubicBezTo>
                      <a:pt x="1492" y="308"/>
                      <a:pt x="1423" y="190"/>
                      <a:pt x="1329" y="117"/>
                    </a:cubicBezTo>
                    <a:cubicBezTo>
                      <a:pt x="1265" y="68"/>
                      <a:pt x="1196" y="45"/>
                      <a:pt x="1133" y="54"/>
                    </a:cubicBezTo>
                    <a:cubicBezTo>
                      <a:pt x="1009" y="73"/>
                      <a:pt x="960" y="126"/>
                      <a:pt x="960" y="242"/>
                    </a:cubicBezTo>
                    <a:cubicBezTo>
                      <a:pt x="960" y="302"/>
                      <a:pt x="1010" y="315"/>
                      <a:pt x="1080" y="327"/>
                    </a:cubicBezTo>
                    <a:cubicBezTo>
                      <a:pt x="1091" y="329"/>
                      <a:pt x="1102" y="331"/>
                      <a:pt x="1111" y="333"/>
                    </a:cubicBezTo>
                    <a:lnTo>
                      <a:pt x="1154" y="343"/>
                    </a:lnTo>
                    <a:lnTo>
                      <a:pt x="1110" y="380"/>
                    </a:lnTo>
                    <a:cubicBezTo>
                      <a:pt x="1089" y="398"/>
                      <a:pt x="1068" y="442"/>
                      <a:pt x="1085" y="475"/>
                    </a:cubicBezTo>
                    <a:lnTo>
                      <a:pt x="1087" y="478"/>
                    </a:lnTo>
                    <a:lnTo>
                      <a:pt x="1087" y="481"/>
                    </a:lnTo>
                    <a:cubicBezTo>
                      <a:pt x="1090" y="495"/>
                      <a:pt x="1119" y="536"/>
                      <a:pt x="1156" y="578"/>
                    </a:cubicBezTo>
                    <a:lnTo>
                      <a:pt x="1173" y="597"/>
                    </a:lnTo>
                    <a:lnTo>
                      <a:pt x="1152" y="611"/>
                    </a:lnTo>
                    <a:cubicBezTo>
                      <a:pt x="1094" y="652"/>
                      <a:pt x="1083" y="668"/>
                      <a:pt x="1074" y="733"/>
                    </a:cubicBezTo>
                    <a:close/>
                    <a:moveTo>
                      <a:pt x="659" y="965"/>
                    </a:moveTo>
                    <a:lnTo>
                      <a:pt x="659" y="965"/>
                    </a:lnTo>
                    <a:lnTo>
                      <a:pt x="617" y="952"/>
                    </a:lnTo>
                    <a:cubicBezTo>
                      <a:pt x="618" y="951"/>
                      <a:pt x="655" y="832"/>
                      <a:pt x="665" y="792"/>
                    </a:cubicBezTo>
                    <a:cubicBezTo>
                      <a:pt x="680" y="733"/>
                      <a:pt x="677" y="645"/>
                      <a:pt x="636" y="584"/>
                    </a:cubicBezTo>
                    <a:cubicBezTo>
                      <a:pt x="598" y="527"/>
                      <a:pt x="549" y="508"/>
                      <a:pt x="519" y="501"/>
                    </a:cubicBezTo>
                    <a:cubicBezTo>
                      <a:pt x="509" y="527"/>
                      <a:pt x="482" y="562"/>
                      <a:pt x="459" y="589"/>
                    </a:cubicBezTo>
                    <a:cubicBezTo>
                      <a:pt x="512" y="629"/>
                      <a:pt x="527" y="659"/>
                      <a:pt x="537" y="730"/>
                    </a:cubicBezTo>
                    <a:lnTo>
                      <a:pt x="537" y="732"/>
                    </a:lnTo>
                    <a:lnTo>
                      <a:pt x="537" y="735"/>
                    </a:lnTo>
                    <a:cubicBezTo>
                      <a:pt x="526" y="866"/>
                      <a:pt x="412" y="928"/>
                      <a:pt x="310" y="921"/>
                    </a:cubicBezTo>
                    <a:cubicBezTo>
                      <a:pt x="251" y="925"/>
                      <a:pt x="194" y="900"/>
                      <a:pt x="145" y="849"/>
                    </a:cubicBezTo>
                    <a:cubicBezTo>
                      <a:pt x="52" y="752"/>
                      <a:pt x="0" y="573"/>
                      <a:pt x="18" y="414"/>
                    </a:cubicBezTo>
                    <a:cubicBezTo>
                      <a:pt x="32" y="292"/>
                      <a:pt x="107" y="162"/>
                      <a:pt x="210" y="82"/>
                    </a:cubicBezTo>
                    <a:cubicBezTo>
                      <a:pt x="284" y="25"/>
                      <a:pt x="365" y="0"/>
                      <a:pt x="439" y="11"/>
                    </a:cubicBezTo>
                    <a:cubicBezTo>
                      <a:pt x="585" y="33"/>
                      <a:pt x="650" y="104"/>
                      <a:pt x="650" y="242"/>
                    </a:cubicBezTo>
                    <a:cubicBezTo>
                      <a:pt x="650" y="338"/>
                      <a:pt x="563" y="358"/>
                      <a:pt x="504" y="369"/>
                    </a:cubicBezTo>
                    <a:cubicBezTo>
                      <a:pt x="509" y="375"/>
                      <a:pt x="513" y="383"/>
                      <a:pt x="517" y="390"/>
                    </a:cubicBezTo>
                    <a:cubicBezTo>
                      <a:pt x="548" y="393"/>
                      <a:pt x="604" y="395"/>
                      <a:pt x="645" y="375"/>
                    </a:cubicBezTo>
                    <a:cubicBezTo>
                      <a:pt x="707" y="344"/>
                      <a:pt x="713" y="312"/>
                      <a:pt x="713" y="312"/>
                    </a:cubicBezTo>
                    <a:lnTo>
                      <a:pt x="757" y="316"/>
                    </a:lnTo>
                    <a:cubicBezTo>
                      <a:pt x="756" y="321"/>
                      <a:pt x="750" y="371"/>
                      <a:pt x="664" y="414"/>
                    </a:cubicBezTo>
                    <a:cubicBezTo>
                      <a:pt x="622" y="436"/>
                      <a:pt x="567" y="437"/>
                      <a:pt x="530" y="435"/>
                    </a:cubicBezTo>
                    <a:cubicBezTo>
                      <a:pt x="531" y="443"/>
                      <a:pt x="531" y="451"/>
                      <a:pt x="531" y="458"/>
                    </a:cubicBezTo>
                    <a:cubicBezTo>
                      <a:pt x="568" y="467"/>
                      <a:pt x="628" y="492"/>
                      <a:pt x="673" y="560"/>
                    </a:cubicBezTo>
                    <a:cubicBezTo>
                      <a:pt x="724" y="637"/>
                      <a:pt x="724" y="739"/>
                      <a:pt x="708" y="803"/>
                    </a:cubicBezTo>
                    <a:cubicBezTo>
                      <a:pt x="698" y="844"/>
                      <a:pt x="661" y="960"/>
                      <a:pt x="659" y="965"/>
                    </a:cubicBezTo>
                    <a:close/>
                    <a:moveTo>
                      <a:pt x="310" y="877"/>
                    </a:moveTo>
                    <a:lnTo>
                      <a:pt x="310" y="877"/>
                    </a:lnTo>
                    <a:lnTo>
                      <a:pt x="312" y="877"/>
                    </a:lnTo>
                    <a:cubicBezTo>
                      <a:pt x="395" y="883"/>
                      <a:pt x="483" y="836"/>
                      <a:pt x="493" y="733"/>
                    </a:cubicBezTo>
                    <a:cubicBezTo>
                      <a:pt x="484" y="668"/>
                      <a:pt x="473" y="652"/>
                      <a:pt x="414" y="611"/>
                    </a:cubicBezTo>
                    <a:lnTo>
                      <a:pt x="394" y="597"/>
                    </a:lnTo>
                    <a:lnTo>
                      <a:pt x="410" y="578"/>
                    </a:lnTo>
                    <a:cubicBezTo>
                      <a:pt x="448" y="536"/>
                      <a:pt x="477" y="495"/>
                      <a:pt x="479" y="481"/>
                    </a:cubicBezTo>
                    <a:lnTo>
                      <a:pt x="480" y="478"/>
                    </a:lnTo>
                    <a:lnTo>
                      <a:pt x="481" y="475"/>
                    </a:lnTo>
                    <a:cubicBezTo>
                      <a:pt x="498" y="442"/>
                      <a:pt x="477" y="398"/>
                      <a:pt x="456" y="380"/>
                    </a:cubicBezTo>
                    <a:lnTo>
                      <a:pt x="456" y="380"/>
                    </a:lnTo>
                    <a:lnTo>
                      <a:pt x="413" y="343"/>
                    </a:lnTo>
                    <a:lnTo>
                      <a:pt x="455" y="333"/>
                    </a:lnTo>
                    <a:cubicBezTo>
                      <a:pt x="464" y="331"/>
                      <a:pt x="475" y="329"/>
                      <a:pt x="486" y="327"/>
                    </a:cubicBezTo>
                    <a:cubicBezTo>
                      <a:pt x="556" y="315"/>
                      <a:pt x="606" y="302"/>
                      <a:pt x="606" y="242"/>
                    </a:cubicBezTo>
                    <a:cubicBezTo>
                      <a:pt x="606" y="126"/>
                      <a:pt x="557" y="73"/>
                      <a:pt x="433" y="54"/>
                    </a:cubicBezTo>
                    <a:cubicBezTo>
                      <a:pt x="371" y="45"/>
                      <a:pt x="301" y="68"/>
                      <a:pt x="237" y="117"/>
                    </a:cubicBezTo>
                    <a:cubicBezTo>
                      <a:pt x="143" y="190"/>
                      <a:pt x="74" y="308"/>
                      <a:pt x="61" y="419"/>
                    </a:cubicBezTo>
                    <a:cubicBezTo>
                      <a:pt x="45" y="566"/>
                      <a:pt x="92" y="730"/>
                      <a:pt x="176" y="818"/>
                    </a:cubicBezTo>
                    <a:cubicBezTo>
                      <a:pt x="204" y="847"/>
                      <a:pt x="250" y="881"/>
                      <a:pt x="308" y="877"/>
                    </a:cubicBezTo>
                    <a:lnTo>
                      <a:pt x="310" y="877"/>
                    </a:ln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</p:grpSp>
      <p:grpSp>
        <p:nvGrpSpPr>
          <p:cNvPr id="114" name="Gruppieren 113">
            <a:extLst>
              <a:ext uri="{FF2B5EF4-FFF2-40B4-BE49-F238E27FC236}">
                <a16:creationId xmlns:a16="http://schemas.microsoft.com/office/drawing/2014/main" id="{07CBDF05-701E-4E08-835F-59BDA94E7326}"/>
              </a:ext>
            </a:extLst>
          </p:cNvPr>
          <p:cNvGrpSpPr/>
          <p:nvPr/>
        </p:nvGrpSpPr>
        <p:grpSpPr>
          <a:xfrm>
            <a:off x="3630057" y="3091178"/>
            <a:ext cx="4695604" cy="2841249"/>
            <a:chOff x="510360" y="637679"/>
            <a:chExt cx="4653228" cy="2803887"/>
          </a:xfrm>
        </p:grpSpPr>
        <p:sp>
          <p:nvSpPr>
            <p:cNvPr id="115" name="Rechteck 114">
              <a:extLst>
                <a:ext uri="{FF2B5EF4-FFF2-40B4-BE49-F238E27FC236}">
                  <a16:creationId xmlns:a16="http://schemas.microsoft.com/office/drawing/2014/main" id="{E4EF1295-F742-4750-B0D7-22EBD2827420}"/>
                </a:ext>
              </a:extLst>
            </p:cNvPr>
            <p:cNvSpPr/>
            <p:nvPr/>
          </p:nvSpPr>
          <p:spPr>
            <a:xfrm>
              <a:off x="1170607" y="2770417"/>
              <a:ext cx="1144040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endParaRPr lang="de-CH" sz="1000">
                <a:solidFill>
                  <a:schemeClr val="accent5"/>
                </a:solidFill>
              </a:endParaRPr>
            </a:p>
          </p:txBody>
        </p:sp>
        <p:pic>
          <p:nvPicPr>
            <p:cNvPr id="116" name="Grafik 115">
              <a:extLst>
                <a:ext uri="{FF2B5EF4-FFF2-40B4-BE49-F238E27FC236}">
                  <a16:creationId xmlns:a16="http://schemas.microsoft.com/office/drawing/2014/main" id="{DC644CFB-242D-4F6C-9A6B-EBD6EE6AE5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718" t="3336" r="11779" b="4408"/>
            <a:stretch/>
          </p:blipFill>
          <p:spPr>
            <a:xfrm>
              <a:off x="510360" y="637679"/>
              <a:ext cx="4653228" cy="2803887"/>
            </a:xfrm>
            <a:prstGeom prst="rect">
              <a:avLst/>
            </a:prstGeom>
          </p:spPr>
        </p:pic>
        <p:sp>
          <p:nvSpPr>
            <p:cNvPr id="117" name="Rechteck 116">
              <a:extLst>
                <a:ext uri="{FF2B5EF4-FFF2-40B4-BE49-F238E27FC236}">
                  <a16:creationId xmlns:a16="http://schemas.microsoft.com/office/drawing/2014/main" id="{21C86E4E-748D-42BA-961C-8B2C5EEBC52E}"/>
                </a:ext>
              </a:extLst>
            </p:cNvPr>
            <p:cNvSpPr/>
            <p:nvPr/>
          </p:nvSpPr>
          <p:spPr>
            <a:xfrm>
              <a:off x="2298123" y="1719135"/>
              <a:ext cx="1144040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1000" b="1">
                  <a:solidFill>
                    <a:schemeClr val="tx1"/>
                  </a:solidFill>
                </a:rPr>
                <a:t>LU</a:t>
              </a:r>
              <a:endParaRPr lang="de-CH" sz="1000">
                <a:solidFill>
                  <a:schemeClr val="accent5"/>
                </a:solidFill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4AA5253B-968A-415E-81E4-3C9E7CD327D6}"/>
                </a:ext>
              </a:extLst>
            </p:cNvPr>
            <p:cNvSpPr/>
            <p:nvPr/>
          </p:nvSpPr>
          <p:spPr>
            <a:xfrm>
              <a:off x="3507522" y="2094583"/>
              <a:ext cx="1144040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1000" b="1">
                  <a:solidFill>
                    <a:schemeClr val="tx1"/>
                  </a:solidFill>
                </a:rPr>
                <a:t>DCA</a:t>
              </a:r>
              <a:endParaRPr lang="de-CH" sz="1000">
                <a:solidFill>
                  <a:schemeClr val="accent5"/>
                </a:solidFill>
              </a:endParaRPr>
            </a:p>
          </p:txBody>
        </p:sp>
        <p:sp>
          <p:nvSpPr>
            <p:cNvPr id="119" name="Rechteck 118">
              <a:extLst>
                <a:ext uri="{FF2B5EF4-FFF2-40B4-BE49-F238E27FC236}">
                  <a16:creationId xmlns:a16="http://schemas.microsoft.com/office/drawing/2014/main" id="{3630296C-638E-4E90-B9BA-2E7BE3A072D6}"/>
                </a:ext>
              </a:extLst>
            </p:cNvPr>
            <p:cNvSpPr/>
            <p:nvPr/>
          </p:nvSpPr>
          <p:spPr>
            <a:xfrm>
              <a:off x="3319307" y="1343686"/>
              <a:ext cx="1144040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1000" b="1">
                  <a:solidFill>
                    <a:schemeClr val="tx1"/>
                  </a:solidFill>
                </a:rPr>
                <a:t>NOO</a:t>
              </a:r>
              <a:endParaRPr lang="de-CH" sz="1000">
                <a:solidFill>
                  <a:schemeClr val="accent5"/>
                </a:solidFill>
              </a:endParaRPr>
            </a:p>
          </p:txBody>
        </p:sp>
        <p:sp>
          <p:nvSpPr>
            <p:cNvPr id="120" name="Rechteck 119">
              <a:extLst>
                <a:ext uri="{FF2B5EF4-FFF2-40B4-BE49-F238E27FC236}">
                  <a16:creationId xmlns:a16="http://schemas.microsoft.com/office/drawing/2014/main" id="{62380B99-9DA3-41D1-99D2-F459F67AEDD7}"/>
                </a:ext>
              </a:extLst>
            </p:cNvPr>
            <p:cNvSpPr/>
            <p:nvPr/>
          </p:nvSpPr>
          <p:spPr>
            <a:xfrm>
              <a:off x="1659496" y="2104470"/>
              <a:ext cx="1144040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1000" b="1">
                  <a:solidFill>
                    <a:schemeClr val="tx1"/>
                  </a:solidFill>
                </a:rPr>
                <a:t>CHM</a:t>
              </a:r>
              <a:endParaRPr lang="de-CH" sz="1000">
                <a:solidFill>
                  <a:schemeClr val="accent5"/>
                </a:solidFill>
              </a:endParaRPr>
            </a:p>
          </p:txBody>
        </p:sp>
        <p:sp>
          <p:nvSpPr>
            <p:cNvPr id="121" name="Rechteck 120">
              <a:extLst>
                <a:ext uri="{FF2B5EF4-FFF2-40B4-BE49-F238E27FC236}">
                  <a16:creationId xmlns:a16="http://schemas.microsoft.com/office/drawing/2014/main" id="{1C8A8073-E1F7-4464-9E33-12A8931BB77B}"/>
                </a:ext>
              </a:extLst>
            </p:cNvPr>
            <p:cNvSpPr/>
            <p:nvPr/>
          </p:nvSpPr>
          <p:spPr>
            <a:xfrm>
              <a:off x="1426460" y="2884922"/>
              <a:ext cx="1144040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1000" b="1">
                  <a:solidFill>
                    <a:schemeClr val="tx1"/>
                  </a:solidFill>
                </a:rPr>
                <a:t>PLDO</a:t>
              </a:r>
              <a:endParaRPr lang="de-CH" sz="1000">
                <a:solidFill>
                  <a:schemeClr val="accent5"/>
                </a:solidFill>
              </a:endParaRP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333B0BC-D421-13A6-983E-E322C90BAAE0}"/>
              </a:ext>
            </a:extLst>
          </p:cNvPr>
          <p:cNvGrpSpPr>
            <a:grpSpLocks noChangeAspect="1"/>
          </p:cNvGrpSpPr>
          <p:nvPr/>
        </p:nvGrpSpPr>
        <p:grpSpPr>
          <a:xfrm>
            <a:off x="8890478" y="3097129"/>
            <a:ext cx="360000" cy="360000"/>
            <a:chOff x="9477532" y="3201033"/>
            <a:chExt cx="360000" cy="360000"/>
          </a:xfrm>
        </p:grpSpPr>
        <p:sp>
          <p:nvSpPr>
            <p:cNvPr id="7" name="Freihandform 3966">
              <a:extLst>
                <a:ext uri="{FF2B5EF4-FFF2-40B4-BE49-F238E27FC236}">
                  <a16:creationId xmlns:a16="http://schemas.microsoft.com/office/drawing/2014/main" id="{83274F1D-6C7E-21E8-CD96-B3DBBFBEA6EF}"/>
                </a:ext>
              </a:extLst>
            </p:cNvPr>
            <p:cNvSpPr/>
            <p:nvPr/>
          </p:nvSpPr>
          <p:spPr>
            <a:xfrm>
              <a:off x="9477532" y="3201033"/>
              <a:ext cx="360000" cy="360000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chemeClr val="accent1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" name="Freeform 20">
              <a:extLst>
                <a:ext uri="{FF2B5EF4-FFF2-40B4-BE49-F238E27FC236}">
                  <a16:creationId xmlns:a16="http://schemas.microsoft.com/office/drawing/2014/main" id="{3C53B47B-853F-3E14-2A03-9B12F8DE81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36742" y="3256869"/>
              <a:ext cx="240357" cy="248328"/>
            </a:xfrm>
            <a:custGeom>
              <a:avLst/>
              <a:gdLst>
                <a:gd name="T0" fmla="*/ 0 w 1531"/>
                <a:gd name="T1" fmla="*/ 766 h 1531"/>
                <a:gd name="T2" fmla="*/ 765 w 1531"/>
                <a:gd name="T3" fmla="*/ 1531 h 1531"/>
                <a:gd name="T4" fmla="*/ 44 w 1531"/>
                <a:gd name="T5" fmla="*/ 766 h 1531"/>
                <a:gd name="T6" fmla="*/ 765 w 1531"/>
                <a:gd name="T7" fmla="*/ 44 h 1531"/>
                <a:gd name="T8" fmla="*/ 468 w 1531"/>
                <a:gd name="T9" fmla="*/ 1072 h 1531"/>
                <a:gd name="T10" fmla="*/ 663 w 1531"/>
                <a:gd name="T11" fmla="*/ 1245 h 1531"/>
                <a:gd name="T12" fmla="*/ 512 w 1531"/>
                <a:gd name="T13" fmla="*/ 1072 h 1531"/>
                <a:gd name="T14" fmla="*/ 663 w 1531"/>
                <a:gd name="T15" fmla="*/ 942 h 1531"/>
                <a:gd name="T16" fmla="*/ 941 w 1531"/>
                <a:gd name="T17" fmla="*/ 1213 h 1531"/>
                <a:gd name="T18" fmla="*/ 1078 w 1531"/>
                <a:gd name="T19" fmla="*/ 1079 h 1531"/>
                <a:gd name="T20" fmla="*/ 974 w 1531"/>
                <a:gd name="T21" fmla="*/ 1221 h 1531"/>
                <a:gd name="T22" fmla="*/ 948 w 1531"/>
                <a:gd name="T23" fmla="*/ 1098 h 1531"/>
                <a:gd name="T24" fmla="*/ 1028 w 1531"/>
                <a:gd name="T25" fmla="*/ 1137 h 1531"/>
                <a:gd name="T26" fmla="*/ 1002 w 1531"/>
                <a:gd name="T27" fmla="*/ 1057 h 1531"/>
                <a:gd name="T28" fmla="*/ 1130 w 1531"/>
                <a:gd name="T29" fmla="*/ 991 h 1531"/>
                <a:gd name="T30" fmla="*/ 1209 w 1531"/>
                <a:gd name="T31" fmla="*/ 1070 h 1531"/>
                <a:gd name="T32" fmla="*/ 1174 w 1531"/>
                <a:gd name="T33" fmla="*/ 991 h 1531"/>
                <a:gd name="T34" fmla="*/ 1209 w 1531"/>
                <a:gd name="T35" fmla="*/ 956 h 1531"/>
                <a:gd name="T36" fmla="*/ 779 w 1531"/>
                <a:gd name="T37" fmla="*/ 775 h 1531"/>
                <a:gd name="T38" fmla="*/ 1073 w 1531"/>
                <a:gd name="T39" fmla="*/ 509 h 1531"/>
                <a:gd name="T40" fmla="*/ 954 w 1531"/>
                <a:gd name="T41" fmla="*/ 886 h 1531"/>
                <a:gd name="T42" fmla="*/ 811 w 1531"/>
                <a:gd name="T43" fmla="*/ 731 h 1531"/>
                <a:gd name="T44" fmla="*/ 952 w 1531"/>
                <a:gd name="T45" fmla="*/ 843 h 1531"/>
                <a:gd name="T46" fmla="*/ 1018 w 1531"/>
                <a:gd name="T47" fmla="*/ 578 h 1531"/>
                <a:gd name="T48" fmla="*/ 788 w 1531"/>
                <a:gd name="T49" fmla="*/ 287 h 1531"/>
                <a:gd name="T50" fmla="*/ 790 w 1531"/>
                <a:gd name="T51" fmla="*/ 731 h 1531"/>
                <a:gd name="T52" fmla="*/ 446 w 1531"/>
                <a:gd name="T53" fmla="*/ 843 h 1531"/>
                <a:gd name="T54" fmla="*/ 446 w 1531"/>
                <a:gd name="T55" fmla="*/ 628 h 1531"/>
                <a:gd name="T56" fmla="*/ 446 w 1531"/>
                <a:gd name="T57" fmla="*/ 672 h 1531"/>
                <a:gd name="T58" fmla="*/ 446 w 1531"/>
                <a:gd name="T59" fmla="*/ 799 h 1531"/>
                <a:gd name="T60" fmla="*/ 1293 w 1531"/>
                <a:gd name="T61" fmla="*/ 778 h 1531"/>
                <a:gd name="T62" fmla="*/ 1293 w 1531"/>
                <a:gd name="T63" fmla="*/ 583 h 1531"/>
                <a:gd name="T64" fmla="*/ 1293 w 1531"/>
                <a:gd name="T65" fmla="*/ 627 h 1531"/>
                <a:gd name="T66" fmla="*/ 1293 w 1531"/>
                <a:gd name="T67" fmla="*/ 734 h 1531"/>
                <a:gd name="T68" fmla="*/ 257 w 1531"/>
                <a:gd name="T69" fmla="*/ 760 h 1531"/>
                <a:gd name="T70" fmla="*/ 257 w 1531"/>
                <a:gd name="T71" fmla="*/ 602 h 1531"/>
                <a:gd name="T72" fmla="*/ 257 w 1531"/>
                <a:gd name="T73" fmla="*/ 646 h 1531"/>
                <a:gd name="T74" fmla="*/ 257 w 1531"/>
                <a:gd name="T75" fmla="*/ 716 h 1531"/>
                <a:gd name="T76" fmla="*/ 378 w 1531"/>
                <a:gd name="T77" fmla="*/ 604 h 1531"/>
                <a:gd name="T78" fmla="*/ 378 w 1531"/>
                <a:gd name="T79" fmla="*/ 440 h 1531"/>
                <a:gd name="T80" fmla="*/ 378 w 1531"/>
                <a:gd name="T81" fmla="*/ 484 h 1531"/>
                <a:gd name="T82" fmla="*/ 378 w 1531"/>
                <a:gd name="T83" fmla="*/ 560 h 1531"/>
                <a:gd name="T84" fmla="*/ 1173 w 1531"/>
                <a:gd name="T85" fmla="*/ 558 h 1531"/>
                <a:gd name="T86" fmla="*/ 1173 w 1531"/>
                <a:gd name="T87" fmla="*/ 400 h 1531"/>
                <a:gd name="T88" fmla="*/ 1173 w 1531"/>
                <a:gd name="T89" fmla="*/ 444 h 1531"/>
                <a:gd name="T90" fmla="*/ 1173 w 1531"/>
                <a:gd name="T91" fmla="*/ 514 h 1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31" h="1531">
                  <a:moveTo>
                    <a:pt x="765" y="1531"/>
                  </a:moveTo>
                  <a:lnTo>
                    <a:pt x="765" y="1531"/>
                  </a:lnTo>
                  <a:cubicBezTo>
                    <a:pt x="343" y="1531"/>
                    <a:pt x="0" y="1188"/>
                    <a:pt x="0" y="766"/>
                  </a:cubicBezTo>
                  <a:cubicBezTo>
                    <a:pt x="0" y="344"/>
                    <a:pt x="343" y="0"/>
                    <a:pt x="765" y="0"/>
                  </a:cubicBezTo>
                  <a:cubicBezTo>
                    <a:pt x="1187" y="0"/>
                    <a:pt x="1531" y="344"/>
                    <a:pt x="1531" y="766"/>
                  </a:cubicBezTo>
                  <a:cubicBezTo>
                    <a:pt x="1531" y="1188"/>
                    <a:pt x="1187" y="1531"/>
                    <a:pt x="765" y="1531"/>
                  </a:cubicBezTo>
                  <a:close/>
                  <a:moveTo>
                    <a:pt x="765" y="44"/>
                  </a:moveTo>
                  <a:lnTo>
                    <a:pt x="765" y="44"/>
                  </a:lnTo>
                  <a:cubicBezTo>
                    <a:pt x="367" y="44"/>
                    <a:pt x="44" y="368"/>
                    <a:pt x="44" y="766"/>
                  </a:cubicBezTo>
                  <a:cubicBezTo>
                    <a:pt x="44" y="1163"/>
                    <a:pt x="367" y="1487"/>
                    <a:pt x="765" y="1487"/>
                  </a:cubicBezTo>
                  <a:cubicBezTo>
                    <a:pt x="1163" y="1487"/>
                    <a:pt x="1487" y="1163"/>
                    <a:pt x="1487" y="766"/>
                  </a:cubicBezTo>
                  <a:cubicBezTo>
                    <a:pt x="1487" y="368"/>
                    <a:pt x="1163" y="44"/>
                    <a:pt x="765" y="44"/>
                  </a:cubicBezTo>
                  <a:close/>
                  <a:moveTo>
                    <a:pt x="663" y="1245"/>
                  </a:moveTo>
                  <a:lnTo>
                    <a:pt x="663" y="1245"/>
                  </a:lnTo>
                  <a:cubicBezTo>
                    <a:pt x="556" y="1245"/>
                    <a:pt x="468" y="1167"/>
                    <a:pt x="468" y="1072"/>
                  </a:cubicBezTo>
                  <a:cubicBezTo>
                    <a:pt x="468" y="976"/>
                    <a:pt x="556" y="898"/>
                    <a:pt x="663" y="898"/>
                  </a:cubicBezTo>
                  <a:cubicBezTo>
                    <a:pt x="771" y="898"/>
                    <a:pt x="859" y="976"/>
                    <a:pt x="859" y="1072"/>
                  </a:cubicBezTo>
                  <a:cubicBezTo>
                    <a:pt x="859" y="1167"/>
                    <a:pt x="771" y="1245"/>
                    <a:pt x="663" y="1245"/>
                  </a:cubicBezTo>
                  <a:close/>
                  <a:moveTo>
                    <a:pt x="663" y="942"/>
                  </a:moveTo>
                  <a:lnTo>
                    <a:pt x="663" y="942"/>
                  </a:lnTo>
                  <a:cubicBezTo>
                    <a:pt x="580" y="942"/>
                    <a:pt x="512" y="1000"/>
                    <a:pt x="512" y="1072"/>
                  </a:cubicBezTo>
                  <a:cubicBezTo>
                    <a:pt x="512" y="1143"/>
                    <a:pt x="580" y="1201"/>
                    <a:pt x="663" y="1201"/>
                  </a:cubicBezTo>
                  <a:cubicBezTo>
                    <a:pt x="747" y="1201"/>
                    <a:pt x="815" y="1143"/>
                    <a:pt x="815" y="1072"/>
                  </a:cubicBezTo>
                  <a:cubicBezTo>
                    <a:pt x="815" y="1000"/>
                    <a:pt x="747" y="942"/>
                    <a:pt x="663" y="942"/>
                  </a:cubicBezTo>
                  <a:close/>
                  <a:moveTo>
                    <a:pt x="974" y="1221"/>
                  </a:moveTo>
                  <a:lnTo>
                    <a:pt x="974" y="1221"/>
                  </a:lnTo>
                  <a:cubicBezTo>
                    <a:pt x="962" y="1221"/>
                    <a:pt x="951" y="1219"/>
                    <a:pt x="941" y="1213"/>
                  </a:cubicBezTo>
                  <a:cubicBezTo>
                    <a:pt x="897" y="1192"/>
                    <a:pt x="883" y="1131"/>
                    <a:pt x="909" y="1078"/>
                  </a:cubicBezTo>
                  <a:cubicBezTo>
                    <a:pt x="935" y="1025"/>
                    <a:pt x="991" y="999"/>
                    <a:pt x="1035" y="1021"/>
                  </a:cubicBezTo>
                  <a:cubicBezTo>
                    <a:pt x="1057" y="1032"/>
                    <a:pt x="1073" y="1053"/>
                    <a:pt x="1078" y="1079"/>
                  </a:cubicBezTo>
                  <a:cubicBezTo>
                    <a:pt x="1083" y="1104"/>
                    <a:pt x="1079" y="1131"/>
                    <a:pt x="1067" y="1156"/>
                  </a:cubicBezTo>
                  <a:cubicBezTo>
                    <a:pt x="1055" y="1181"/>
                    <a:pt x="1036" y="1201"/>
                    <a:pt x="1013" y="1212"/>
                  </a:cubicBezTo>
                  <a:cubicBezTo>
                    <a:pt x="1000" y="1218"/>
                    <a:pt x="987" y="1221"/>
                    <a:pt x="974" y="1221"/>
                  </a:cubicBezTo>
                  <a:close/>
                  <a:moveTo>
                    <a:pt x="1002" y="1057"/>
                  </a:moveTo>
                  <a:lnTo>
                    <a:pt x="1002" y="1057"/>
                  </a:lnTo>
                  <a:cubicBezTo>
                    <a:pt x="982" y="1057"/>
                    <a:pt x="960" y="1073"/>
                    <a:pt x="948" y="1098"/>
                  </a:cubicBezTo>
                  <a:cubicBezTo>
                    <a:pt x="933" y="1128"/>
                    <a:pt x="939" y="1163"/>
                    <a:pt x="960" y="1174"/>
                  </a:cubicBezTo>
                  <a:cubicBezTo>
                    <a:pt x="970" y="1179"/>
                    <a:pt x="982" y="1178"/>
                    <a:pt x="994" y="1172"/>
                  </a:cubicBezTo>
                  <a:cubicBezTo>
                    <a:pt x="1008" y="1165"/>
                    <a:pt x="1020" y="1153"/>
                    <a:pt x="1028" y="1137"/>
                  </a:cubicBezTo>
                  <a:cubicBezTo>
                    <a:pt x="1035" y="1121"/>
                    <a:pt x="1038" y="1103"/>
                    <a:pt x="1035" y="1088"/>
                  </a:cubicBezTo>
                  <a:cubicBezTo>
                    <a:pt x="1032" y="1075"/>
                    <a:pt x="1025" y="1065"/>
                    <a:pt x="1016" y="1060"/>
                  </a:cubicBezTo>
                  <a:cubicBezTo>
                    <a:pt x="1011" y="1058"/>
                    <a:pt x="1007" y="1057"/>
                    <a:pt x="1002" y="1057"/>
                  </a:cubicBezTo>
                  <a:close/>
                  <a:moveTo>
                    <a:pt x="1209" y="1070"/>
                  </a:moveTo>
                  <a:lnTo>
                    <a:pt x="1209" y="1070"/>
                  </a:lnTo>
                  <a:cubicBezTo>
                    <a:pt x="1166" y="1070"/>
                    <a:pt x="1130" y="1034"/>
                    <a:pt x="1130" y="991"/>
                  </a:cubicBezTo>
                  <a:cubicBezTo>
                    <a:pt x="1130" y="947"/>
                    <a:pt x="1166" y="912"/>
                    <a:pt x="1209" y="912"/>
                  </a:cubicBezTo>
                  <a:cubicBezTo>
                    <a:pt x="1252" y="912"/>
                    <a:pt x="1288" y="947"/>
                    <a:pt x="1288" y="991"/>
                  </a:cubicBezTo>
                  <a:cubicBezTo>
                    <a:pt x="1288" y="1034"/>
                    <a:pt x="1252" y="1070"/>
                    <a:pt x="1209" y="1070"/>
                  </a:cubicBezTo>
                  <a:close/>
                  <a:moveTo>
                    <a:pt x="1209" y="956"/>
                  </a:moveTo>
                  <a:lnTo>
                    <a:pt x="1209" y="956"/>
                  </a:lnTo>
                  <a:cubicBezTo>
                    <a:pt x="1190" y="956"/>
                    <a:pt x="1174" y="972"/>
                    <a:pt x="1174" y="991"/>
                  </a:cubicBezTo>
                  <a:cubicBezTo>
                    <a:pt x="1174" y="1010"/>
                    <a:pt x="1190" y="1026"/>
                    <a:pt x="1209" y="1026"/>
                  </a:cubicBezTo>
                  <a:cubicBezTo>
                    <a:pt x="1228" y="1026"/>
                    <a:pt x="1244" y="1010"/>
                    <a:pt x="1244" y="991"/>
                  </a:cubicBezTo>
                  <a:cubicBezTo>
                    <a:pt x="1244" y="972"/>
                    <a:pt x="1228" y="956"/>
                    <a:pt x="1209" y="956"/>
                  </a:cubicBezTo>
                  <a:close/>
                  <a:moveTo>
                    <a:pt x="943" y="887"/>
                  </a:moveTo>
                  <a:lnTo>
                    <a:pt x="943" y="887"/>
                  </a:lnTo>
                  <a:cubicBezTo>
                    <a:pt x="867" y="887"/>
                    <a:pt x="807" y="845"/>
                    <a:pt x="779" y="775"/>
                  </a:cubicBezTo>
                  <a:cubicBezTo>
                    <a:pt x="626" y="771"/>
                    <a:pt x="502" y="653"/>
                    <a:pt x="502" y="509"/>
                  </a:cubicBezTo>
                  <a:cubicBezTo>
                    <a:pt x="502" y="362"/>
                    <a:pt x="630" y="243"/>
                    <a:pt x="788" y="243"/>
                  </a:cubicBezTo>
                  <a:cubicBezTo>
                    <a:pt x="945" y="243"/>
                    <a:pt x="1073" y="362"/>
                    <a:pt x="1073" y="509"/>
                  </a:cubicBezTo>
                  <a:cubicBezTo>
                    <a:pt x="1073" y="525"/>
                    <a:pt x="1071" y="541"/>
                    <a:pt x="1068" y="558"/>
                  </a:cubicBezTo>
                  <a:cubicBezTo>
                    <a:pt x="1115" y="591"/>
                    <a:pt x="1142" y="643"/>
                    <a:pt x="1142" y="699"/>
                  </a:cubicBezTo>
                  <a:cubicBezTo>
                    <a:pt x="1142" y="796"/>
                    <a:pt x="1058" y="880"/>
                    <a:pt x="954" y="886"/>
                  </a:cubicBezTo>
                  <a:cubicBezTo>
                    <a:pt x="951" y="887"/>
                    <a:pt x="947" y="887"/>
                    <a:pt x="943" y="887"/>
                  </a:cubicBezTo>
                  <a:close/>
                  <a:moveTo>
                    <a:pt x="811" y="731"/>
                  </a:moveTo>
                  <a:lnTo>
                    <a:pt x="811" y="731"/>
                  </a:lnTo>
                  <a:lnTo>
                    <a:pt x="816" y="746"/>
                  </a:lnTo>
                  <a:cubicBezTo>
                    <a:pt x="843" y="833"/>
                    <a:pt x="914" y="843"/>
                    <a:pt x="943" y="843"/>
                  </a:cubicBezTo>
                  <a:cubicBezTo>
                    <a:pt x="946" y="843"/>
                    <a:pt x="949" y="843"/>
                    <a:pt x="952" y="843"/>
                  </a:cubicBezTo>
                  <a:cubicBezTo>
                    <a:pt x="1032" y="838"/>
                    <a:pt x="1098" y="773"/>
                    <a:pt x="1098" y="699"/>
                  </a:cubicBezTo>
                  <a:cubicBezTo>
                    <a:pt x="1098" y="653"/>
                    <a:pt x="1073" y="612"/>
                    <a:pt x="1032" y="587"/>
                  </a:cubicBezTo>
                  <a:lnTo>
                    <a:pt x="1018" y="578"/>
                  </a:lnTo>
                  <a:lnTo>
                    <a:pt x="1022" y="562"/>
                  </a:lnTo>
                  <a:cubicBezTo>
                    <a:pt x="1027" y="544"/>
                    <a:pt x="1029" y="526"/>
                    <a:pt x="1029" y="509"/>
                  </a:cubicBezTo>
                  <a:cubicBezTo>
                    <a:pt x="1029" y="386"/>
                    <a:pt x="921" y="287"/>
                    <a:pt x="788" y="287"/>
                  </a:cubicBezTo>
                  <a:cubicBezTo>
                    <a:pt x="655" y="287"/>
                    <a:pt x="547" y="386"/>
                    <a:pt x="547" y="509"/>
                  </a:cubicBezTo>
                  <a:cubicBezTo>
                    <a:pt x="547" y="632"/>
                    <a:pt x="655" y="731"/>
                    <a:pt x="788" y="731"/>
                  </a:cubicBezTo>
                  <a:cubicBezTo>
                    <a:pt x="789" y="731"/>
                    <a:pt x="789" y="731"/>
                    <a:pt x="790" y="731"/>
                  </a:cubicBezTo>
                  <a:cubicBezTo>
                    <a:pt x="792" y="731"/>
                    <a:pt x="793" y="731"/>
                    <a:pt x="794" y="731"/>
                  </a:cubicBezTo>
                  <a:lnTo>
                    <a:pt x="811" y="731"/>
                  </a:lnTo>
                  <a:close/>
                  <a:moveTo>
                    <a:pt x="446" y="843"/>
                  </a:moveTo>
                  <a:lnTo>
                    <a:pt x="446" y="843"/>
                  </a:lnTo>
                  <a:cubicBezTo>
                    <a:pt x="397" y="843"/>
                    <a:pt x="358" y="794"/>
                    <a:pt x="358" y="735"/>
                  </a:cubicBezTo>
                  <a:cubicBezTo>
                    <a:pt x="358" y="676"/>
                    <a:pt x="397" y="628"/>
                    <a:pt x="446" y="628"/>
                  </a:cubicBezTo>
                  <a:cubicBezTo>
                    <a:pt x="495" y="628"/>
                    <a:pt x="534" y="676"/>
                    <a:pt x="534" y="735"/>
                  </a:cubicBezTo>
                  <a:cubicBezTo>
                    <a:pt x="534" y="794"/>
                    <a:pt x="495" y="843"/>
                    <a:pt x="446" y="843"/>
                  </a:cubicBezTo>
                  <a:close/>
                  <a:moveTo>
                    <a:pt x="446" y="672"/>
                  </a:moveTo>
                  <a:lnTo>
                    <a:pt x="446" y="672"/>
                  </a:lnTo>
                  <a:cubicBezTo>
                    <a:pt x="422" y="672"/>
                    <a:pt x="402" y="701"/>
                    <a:pt x="402" y="735"/>
                  </a:cubicBezTo>
                  <a:cubicBezTo>
                    <a:pt x="402" y="770"/>
                    <a:pt x="422" y="799"/>
                    <a:pt x="446" y="799"/>
                  </a:cubicBezTo>
                  <a:cubicBezTo>
                    <a:pt x="470" y="799"/>
                    <a:pt x="490" y="770"/>
                    <a:pt x="490" y="735"/>
                  </a:cubicBezTo>
                  <a:cubicBezTo>
                    <a:pt x="490" y="701"/>
                    <a:pt x="470" y="672"/>
                    <a:pt x="446" y="672"/>
                  </a:cubicBezTo>
                  <a:close/>
                  <a:moveTo>
                    <a:pt x="1293" y="778"/>
                  </a:moveTo>
                  <a:lnTo>
                    <a:pt x="1293" y="778"/>
                  </a:lnTo>
                  <a:cubicBezTo>
                    <a:pt x="1250" y="778"/>
                    <a:pt x="1214" y="734"/>
                    <a:pt x="1214" y="680"/>
                  </a:cubicBezTo>
                  <a:cubicBezTo>
                    <a:pt x="1214" y="627"/>
                    <a:pt x="1250" y="583"/>
                    <a:pt x="1293" y="583"/>
                  </a:cubicBezTo>
                  <a:cubicBezTo>
                    <a:pt x="1337" y="583"/>
                    <a:pt x="1372" y="627"/>
                    <a:pt x="1372" y="680"/>
                  </a:cubicBezTo>
                  <a:cubicBezTo>
                    <a:pt x="1372" y="734"/>
                    <a:pt x="1337" y="778"/>
                    <a:pt x="1293" y="778"/>
                  </a:cubicBezTo>
                  <a:close/>
                  <a:moveTo>
                    <a:pt x="1293" y="627"/>
                  </a:moveTo>
                  <a:lnTo>
                    <a:pt x="1293" y="627"/>
                  </a:lnTo>
                  <a:cubicBezTo>
                    <a:pt x="1274" y="627"/>
                    <a:pt x="1258" y="651"/>
                    <a:pt x="1258" y="680"/>
                  </a:cubicBezTo>
                  <a:cubicBezTo>
                    <a:pt x="1258" y="709"/>
                    <a:pt x="1274" y="734"/>
                    <a:pt x="1293" y="734"/>
                  </a:cubicBezTo>
                  <a:cubicBezTo>
                    <a:pt x="1312" y="734"/>
                    <a:pt x="1328" y="709"/>
                    <a:pt x="1328" y="680"/>
                  </a:cubicBezTo>
                  <a:cubicBezTo>
                    <a:pt x="1328" y="651"/>
                    <a:pt x="1312" y="627"/>
                    <a:pt x="1293" y="627"/>
                  </a:cubicBezTo>
                  <a:close/>
                  <a:moveTo>
                    <a:pt x="257" y="760"/>
                  </a:moveTo>
                  <a:lnTo>
                    <a:pt x="257" y="760"/>
                  </a:lnTo>
                  <a:cubicBezTo>
                    <a:pt x="214" y="760"/>
                    <a:pt x="178" y="725"/>
                    <a:pt x="178" y="681"/>
                  </a:cubicBezTo>
                  <a:cubicBezTo>
                    <a:pt x="178" y="638"/>
                    <a:pt x="214" y="602"/>
                    <a:pt x="257" y="602"/>
                  </a:cubicBezTo>
                  <a:cubicBezTo>
                    <a:pt x="301" y="602"/>
                    <a:pt x="336" y="638"/>
                    <a:pt x="336" y="681"/>
                  </a:cubicBezTo>
                  <a:cubicBezTo>
                    <a:pt x="336" y="725"/>
                    <a:pt x="301" y="760"/>
                    <a:pt x="257" y="760"/>
                  </a:cubicBezTo>
                  <a:close/>
                  <a:moveTo>
                    <a:pt x="257" y="646"/>
                  </a:moveTo>
                  <a:lnTo>
                    <a:pt x="257" y="646"/>
                  </a:lnTo>
                  <a:cubicBezTo>
                    <a:pt x="238" y="646"/>
                    <a:pt x="222" y="662"/>
                    <a:pt x="222" y="681"/>
                  </a:cubicBezTo>
                  <a:cubicBezTo>
                    <a:pt x="222" y="701"/>
                    <a:pt x="238" y="716"/>
                    <a:pt x="257" y="716"/>
                  </a:cubicBezTo>
                  <a:cubicBezTo>
                    <a:pt x="276" y="716"/>
                    <a:pt x="292" y="701"/>
                    <a:pt x="292" y="681"/>
                  </a:cubicBezTo>
                  <a:cubicBezTo>
                    <a:pt x="292" y="662"/>
                    <a:pt x="276" y="646"/>
                    <a:pt x="257" y="646"/>
                  </a:cubicBezTo>
                  <a:close/>
                  <a:moveTo>
                    <a:pt x="378" y="604"/>
                  </a:moveTo>
                  <a:lnTo>
                    <a:pt x="378" y="604"/>
                  </a:lnTo>
                  <a:cubicBezTo>
                    <a:pt x="330" y="604"/>
                    <a:pt x="290" y="567"/>
                    <a:pt x="290" y="522"/>
                  </a:cubicBezTo>
                  <a:cubicBezTo>
                    <a:pt x="290" y="476"/>
                    <a:pt x="330" y="440"/>
                    <a:pt x="378" y="440"/>
                  </a:cubicBezTo>
                  <a:cubicBezTo>
                    <a:pt x="427" y="440"/>
                    <a:pt x="467" y="476"/>
                    <a:pt x="467" y="522"/>
                  </a:cubicBezTo>
                  <a:cubicBezTo>
                    <a:pt x="467" y="567"/>
                    <a:pt x="427" y="604"/>
                    <a:pt x="378" y="604"/>
                  </a:cubicBezTo>
                  <a:close/>
                  <a:moveTo>
                    <a:pt x="378" y="484"/>
                  </a:moveTo>
                  <a:lnTo>
                    <a:pt x="378" y="484"/>
                  </a:lnTo>
                  <a:cubicBezTo>
                    <a:pt x="354" y="484"/>
                    <a:pt x="334" y="501"/>
                    <a:pt x="334" y="522"/>
                  </a:cubicBezTo>
                  <a:cubicBezTo>
                    <a:pt x="334" y="543"/>
                    <a:pt x="354" y="560"/>
                    <a:pt x="378" y="560"/>
                  </a:cubicBezTo>
                  <a:cubicBezTo>
                    <a:pt x="403" y="560"/>
                    <a:pt x="423" y="543"/>
                    <a:pt x="423" y="522"/>
                  </a:cubicBezTo>
                  <a:cubicBezTo>
                    <a:pt x="423" y="501"/>
                    <a:pt x="403" y="484"/>
                    <a:pt x="378" y="484"/>
                  </a:cubicBezTo>
                  <a:close/>
                  <a:moveTo>
                    <a:pt x="1173" y="558"/>
                  </a:moveTo>
                  <a:lnTo>
                    <a:pt x="1173" y="558"/>
                  </a:lnTo>
                  <a:cubicBezTo>
                    <a:pt x="1130" y="558"/>
                    <a:pt x="1094" y="523"/>
                    <a:pt x="1094" y="479"/>
                  </a:cubicBezTo>
                  <a:cubicBezTo>
                    <a:pt x="1094" y="436"/>
                    <a:pt x="1130" y="400"/>
                    <a:pt x="1173" y="400"/>
                  </a:cubicBezTo>
                  <a:cubicBezTo>
                    <a:pt x="1217" y="400"/>
                    <a:pt x="1252" y="436"/>
                    <a:pt x="1252" y="479"/>
                  </a:cubicBezTo>
                  <a:cubicBezTo>
                    <a:pt x="1252" y="523"/>
                    <a:pt x="1217" y="558"/>
                    <a:pt x="1173" y="558"/>
                  </a:cubicBezTo>
                  <a:close/>
                  <a:moveTo>
                    <a:pt x="1173" y="444"/>
                  </a:moveTo>
                  <a:lnTo>
                    <a:pt x="1173" y="444"/>
                  </a:lnTo>
                  <a:cubicBezTo>
                    <a:pt x="1154" y="444"/>
                    <a:pt x="1138" y="460"/>
                    <a:pt x="1138" y="479"/>
                  </a:cubicBezTo>
                  <a:cubicBezTo>
                    <a:pt x="1138" y="498"/>
                    <a:pt x="1154" y="514"/>
                    <a:pt x="1173" y="514"/>
                  </a:cubicBezTo>
                  <a:cubicBezTo>
                    <a:pt x="1192" y="514"/>
                    <a:pt x="1208" y="498"/>
                    <a:pt x="1208" y="479"/>
                  </a:cubicBezTo>
                  <a:cubicBezTo>
                    <a:pt x="1208" y="460"/>
                    <a:pt x="1192" y="444"/>
                    <a:pt x="1173" y="444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E6374F97-48D7-EAC7-8E23-F2DBF4CCEA1D}"/>
              </a:ext>
            </a:extLst>
          </p:cNvPr>
          <p:cNvGrpSpPr>
            <a:grpSpLocks noChangeAspect="1"/>
          </p:cNvGrpSpPr>
          <p:nvPr/>
        </p:nvGrpSpPr>
        <p:grpSpPr>
          <a:xfrm>
            <a:off x="2273256" y="5620259"/>
            <a:ext cx="360000" cy="360000"/>
            <a:chOff x="9477532" y="3201033"/>
            <a:chExt cx="360000" cy="360000"/>
          </a:xfrm>
        </p:grpSpPr>
        <p:sp>
          <p:nvSpPr>
            <p:cNvPr id="10" name="Freihandform 3966">
              <a:extLst>
                <a:ext uri="{FF2B5EF4-FFF2-40B4-BE49-F238E27FC236}">
                  <a16:creationId xmlns:a16="http://schemas.microsoft.com/office/drawing/2014/main" id="{DC3177D8-65F8-3C01-6987-7A5986BB995F}"/>
                </a:ext>
              </a:extLst>
            </p:cNvPr>
            <p:cNvSpPr/>
            <p:nvPr/>
          </p:nvSpPr>
          <p:spPr>
            <a:xfrm>
              <a:off x="9477532" y="3201033"/>
              <a:ext cx="360000" cy="360000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chemeClr val="accent1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1" name="Freeform 20">
              <a:extLst>
                <a:ext uri="{FF2B5EF4-FFF2-40B4-BE49-F238E27FC236}">
                  <a16:creationId xmlns:a16="http://schemas.microsoft.com/office/drawing/2014/main" id="{0A3C869C-7F7B-5449-DD88-C5A12798F9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36742" y="3256869"/>
              <a:ext cx="240357" cy="248328"/>
            </a:xfrm>
            <a:custGeom>
              <a:avLst/>
              <a:gdLst>
                <a:gd name="T0" fmla="*/ 0 w 1531"/>
                <a:gd name="T1" fmla="*/ 766 h 1531"/>
                <a:gd name="T2" fmla="*/ 765 w 1531"/>
                <a:gd name="T3" fmla="*/ 1531 h 1531"/>
                <a:gd name="T4" fmla="*/ 44 w 1531"/>
                <a:gd name="T5" fmla="*/ 766 h 1531"/>
                <a:gd name="T6" fmla="*/ 765 w 1531"/>
                <a:gd name="T7" fmla="*/ 44 h 1531"/>
                <a:gd name="T8" fmla="*/ 468 w 1531"/>
                <a:gd name="T9" fmla="*/ 1072 h 1531"/>
                <a:gd name="T10" fmla="*/ 663 w 1531"/>
                <a:gd name="T11" fmla="*/ 1245 h 1531"/>
                <a:gd name="T12" fmla="*/ 512 w 1531"/>
                <a:gd name="T13" fmla="*/ 1072 h 1531"/>
                <a:gd name="T14" fmla="*/ 663 w 1531"/>
                <a:gd name="T15" fmla="*/ 942 h 1531"/>
                <a:gd name="T16" fmla="*/ 941 w 1531"/>
                <a:gd name="T17" fmla="*/ 1213 h 1531"/>
                <a:gd name="T18" fmla="*/ 1078 w 1531"/>
                <a:gd name="T19" fmla="*/ 1079 h 1531"/>
                <a:gd name="T20" fmla="*/ 974 w 1531"/>
                <a:gd name="T21" fmla="*/ 1221 h 1531"/>
                <a:gd name="T22" fmla="*/ 948 w 1531"/>
                <a:gd name="T23" fmla="*/ 1098 h 1531"/>
                <a:gd name="T24" fmla="*/ 1028 w 1531"/>
                <a:gd name="T25" fmla="*/ 1137 h 1531"/>
                <a:gd name="T26" fmla="*/ 1002 w 1531"/>
                <a:gd name="T27" fmla="*/ 1057 h 1531"/>
                <a:gd name="T28" fmla="*/ 1130 w 1531"/>
                <a:gd name="T29" fmla="*/ 991 h 1531"/>
                <a:gd name="T30" fmla="*/ 1209 w 1531"/>
                <a:gd name="T31" fmla="*/ 1070 h 1531"/>
                <a:gd name="T32" fmla="*/ 1174 w 1531"/>
                <a:gd name="T33" fmla="*/ 991 h 1531"/>
                <a:gd name="T34" fmla="*/ 1209 w 1531"/>
                <a:gd name="T35" fmla="*/ 956 h 1531"/>
                <a:gd name="T36" fmla="*/ 779 w 1531"/>
                <a:gd name="T37" fmla="*/ 775 h 1531"/>
                <a:gd name="T38" fmla="*/ 1073 w 1531"/>
                <a:gd name="T39" fmla="*/ 509 h 1531"/>
                <a:gd name="T40" fmla="*/ 954 w 1531"/>
                <a:gd name="T41" fmla="*/ 886 h 1531"/>
                <a:gd name="T42" fmla="*/ 811 w 1531"/>
                <a:gd name="T43" fmla="*/ 731 h 1531"/>
                <a:gd name="T44" fmla="*/ 952 w 1531"/>
                <a:gd name="T45" fmla="*/ 843 h 1531"/>
                <a:gd name="T46" fmla="*/ 1018 w 1531"/>
                <a:gd name="T47" fmla="*/ 578 h 1531"/>
                <a:gd name="T48" fmla="*/ 788 w 1531"/>
                <a:gd name="T49" fmla="*/ 287 h 1531"/>
                <a:gd name="T50" fmla="*/ 790 w 1531"/>
                <a:gd name="T51" fmla="*/ 731 h 1531"/>
                <a:gd name="T52" fmla="*/ 446 w 1531"/>
                <a:gd name="T53" fmla="*/ 843 h 1531"/>
                <a:gd name="T54" fmla="*/ 446 w 1531"/>
                <a:gd name="T55" fmla="*/ 628 h 1531"/>
                <a:gd name="T56" fmla="*/ 446 w 1531"/>
                <a:gd name="T57" fmla="*/ 672 h 1531"/>
                <a:gd name="T58" fmla="*/ 446 w 1531"/>
                <a:gd name="T59" fmla="*/ 799 h 1531"/>
                <a:gd name="T60" fmla="*/ 1293 w 1531"/>
                <a:gd name="T61" fmla="*/ 778 h 1531"/>
                <a:gd name="T62" fmla="*/ 1293 w 1531"/>
                <a:gd name="T63" fmla="*/ 583 h 1531"/>
                <a:gd name="T64" fmla="*/ 1293 w 1531"/>
                <a:gd name="T65" fmla="*/ 627 h 1531"/>
                <a:gd name="T66" fmla="*/ 1293 w 1531"/>
                <a:gd name="T67" fmla="*/ 734 h 1531"/>
                <a:gd name="T68" fmla="*/ 257 w 1531"/>
                <a:gd name="T69" fmla="*/ 760 h 1531"/>
                <a:gd name="T70" fmla="*/ 257 w 1531"/>
                <a:gd name="T71" fmla="*/ 602 h 1531"/>
                <a:gd name="T72" fmla="*/ 257 w 1531"/>
                <a:gd name="T73" fmla="*/ 646 h 1531"/>
                <a:gd name="T74" fmla="*/ 257 w 1531"/>
                <a:gd name="T75" fmla="*/ 716 h 1531"/>
                <a:gd name="T76" fmla="*/ 378 w 1531"/>
                <a:gd name="T77" fmla="*/ 604 h 1531"/>
                <a:gd name="T78" fmla="*/ 378 w 1531"/>
                <a:gd name="T79" fmla="*/ 440 h 1531"/>
                <a:gd name="T80" fmla="*/ 378 w 1531"/>
                <a:gd name="T81" fmla="*/ 484 h 1531"/>
                <a:gd name="T82" fmla="*/ 378 w 1531"/>
                <a:gd name="T83" fmla="*/ 560 h 1531"/>
                <a:gd name="T84" fmla="*/ 1173 w 1531"/>
                <a:gd name="T85" fmla="*/ 558 h 1531"/>
                <a:gd name="T86" fmla="*/ 1173 w 1531"/>
                <a:gd name="T87" fmla="*/ 400 h 1531"/>
                <a:gd name="T88" fmla="*/ 1173 w 1531"/>
                <a:gd name="T89" fmla="*/ 444 h 1531"/>
                <a:gd name="T90" fmla="*/ 1173 w 1531"/>
                <a:gd name="T91" fmla="*/ 514 h 1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31" h="1531">
                  <a:moveTo>
                    <a:pt x="765" y="1531"/>
                  </a:moveTo>
                  <a:lnTo>
                    <a:pt x="765" y="1531"/>
                  </a:lnTo>
                  <a:cubicBezTo>
                    <a:pt x="343" y="1531"/>
                    <a:pt x="0" y="1188"/>
                    <a:pt x="0" y="766"/>
                  </a:cubicBezTo>
                  <a:cubicBezTo>
                    <a:pt x="0" y="344"/>
                    <a:pt x="343" y="0"/>
                    <a:pt x="765" y="0"/>
                  </a:cubicBezTo>
                  <a:cubicBezTo>
                    <a:pt x="1187" y="0"/>
                    <a:pt x="1531" y="344"/>
                    <a:pt x="1531" y="766"/>
                  </a:cubicBezTo>
                  <a:cubicBezTo>
                    <a:pt x="1531" y="1188"/>
                    <a:pt x="1187" y="1531"/>
                    <a:pt x="765" y="1531"/>
                  </a:cubicBezTo>
                  <a:close/>
                  <a:moveTo>
                    <a:pt x="765" y="44"/>
                  </a:moveTo>
                  <a:lnTo>
                    <a:pt x="765" y="44"/>
                  </a:lnTo>
                  <a:cubicBezTo>
                    <a:pt x="367" y="44"/>
                    <a:pt x="44" y="368"/>
                    <a:pt x="44" y="766"/>
                  </a:cubicBezTo>
                  <a:cubicBezTo>
                    <a:pt x="44" y="1163"/>
                    <a:pt x="367" y="1487"/>
                    <a:pt x="765" y="1487"/>
                  </a:cubicBezTo>
                  <a:cubicBezTo>
                    <a:pt x="1163" y="1487"/>
                    <a:pt x="1487" y="1163"/>
                    <a:pt x="1487" y="766"/>
                  </a:cubicBezTo>
                  <a:cubicBezTo>
                    <a:pt x="1487" y="368"/>
                    <a:pt x="1163" y="44"/>
                    <a:pt x="765" y="44"/>
                  </a:cubicBezTo>
                  <a:close/>
                  <a:moveTo>
                    <a:pt x="663" y="1245"/>
                  </a:moveTo>
                  <a:lnTo>
                    <a:pt x="663" y="1245"/>
                  </a:lnTo>
                  <a:cubicBezTo>
                    <a:pt x="556" y="1245"/>
                    <a:pt x="468" y="1167"/>
                    <a:pt x="468" y="1072"/>
                  </a:cubicBezTo>
                  <a:cubicBezTo>
                    <a:pt x="468" y="976"/>
                    <a:pt x="556" y="898"/>
                    <a:pt x="663" y="898"/>
                  </a:cubicBezTo>
                  <a:cubicBezTo>
                    <a:pt x="771" y="898"/>
                    <a:pt x="859" y="976"/>
                    <a:pt x="859" y="1072"/>
                  </a:cubicBezTo>
                  <a:cubicBezTo>
                    <a:pt x="859" y="1167"/>
                    <a:pt x="771" y="1245"/>
                    <a:pt x="663" y="1245"/>
                  </a:cubicBezTo>
                  <a:close/>
                  <a:moveTo>
                    <a:pt x="663" y="942"/>
                  </a:moveTo>
                  <a:lnTo>
                    <a:pt x="663" y="942"/>
                  </a:lnTo>
                  <a:cubicBezTo>
                    <a:pt x="580" y="942"/>
                    <a:pt x="512" y="1000"/>
                    <a:pt x="512" y="1072"/>
                  </a:cubicBezTo>
                  <a:cubicBezTo>
                    <a:pt x="512" y="1143"/>
                    <a:pt x="580" y="1201"/>
                    <a:pt x="663" y="1201"/>
                  </a:cubicBezTo>
                  <a:cubicBezTo>
                    <a:pt x="747" y="1201"/>
                    <a:pt x="815" y="1143"/>
                    <a:pt x="815" y="1072"/>
                  </a:cubicBezTo>
                  <a:cubicBezTo>
                    <a:pt x="815" y="1000"/>
                    <a:pt x="747" y="942"/>
                    <a:pt x="663" y="942"/>
                  </a:cubicBezTo>
                  <a:close/>
                  <a:moveTo>
                    <a:pt x="974" y="1221"/>
                  </a:moveTo>
                  <a:lnTo>
                    <a:pt x="974" y="1221"/>
                  </a:lnTo>
                  <a:cubicBezTo>
                    <a:pt x="962" y="1221"/>
                    <a:pt x="951" y="1219"/>
                    <a:pt x="941" y="1213"/>
                  </a:cubicBezTo>
                  <a:cubicBezTo>
                    <a:pt x="897" y="1192"/>
                    <a:pt x="883" y="1131"/>
                    <a:pt x="909" y="1078"/>
                  </a:cubicBezTo>
                  <a:cubicBezTo>
                    <a:pt x="935" y="1025"/>
                    <a:pt x="991" y="999"/>
                    <a:pt x="1035" y="1021"/>
                  </a:cubicBezTo>
                  <a:cubicBezTo>
                    <a:pt x="1057" y="1032"/>
                    <a:pt x="1073" y="1053"/>
                    <a:pt x="1078" y="1079"/>
                  </a:cubicBezTo>
                  <a:cubicBezTo>
                    <a:pt x="1083" y="1104"/>
                    <a:pt x="1079" y="1131"/>
                    <a:pt x="1067" y="1156"/>
                  </a:cubicBezTo>
                  <a:cubicBezTo>
                    <a:pt x="1055" y="1181"/>
                    <a:pt x="1036" y="1201"/>
                    <a:pt x="1013" y="1212"/>
                  </a:cubicBezTo>
                  <a:cubicBezTo>
                    <a:pt x="1000" y="1218"/>
                    <a:pt x="987" y="1221"/>
                    <a:pt x="974" y="1221"/>
                  </a:cubicBezTo>
                  <a:close/>
                  <a:moveTo>
                    <a:pt x="1002" y="1057"/>
                  </a:moveTo>
                  <a:lnTo>
                    <a:pt x="1002" y="1057"/>
                  </a:lnTo>
                  <a:cubicBezTo>
                    <a:pt x="982" y="1057"/>
                    <a:pt x="960" y="1073"/>
                    <a:pt x="948" y="1098"/>
                  </a:cubicBezTo>
                  <a:cubicBezTo>
                    <a:pt x="933" y="1128"/>
                    <a:pt x="939" y="1163"/>
                    <a:pt x="960" y="1174"/>
                  </a:cubicBezTo>
                  <a:cubicBezTo>
                    <a:pt x="970" y="1179"/>
                    <a:pt x="982" y="1178"/>
                    <a:pt x="994" y="1172"/>
                  </a:cubicBezTo>
                  <a:cubicBezTo>
                    <a:pt x="1008" y="1165"/>
                    <a:pt x="1020" y="1153"/>
                    <a:pt x="1028" y="1137"/>
                  </a:cubicBezTo>
                  <a:cubicBezTo>
                    <a:pt x="1035" y="1121"/>
                    <a:pt x="1038" y="1103"/>
                    <a:pt x="1035" y="1088"/>
                  </a:cubicBezTo>
                  <a:cubicBezTo>
                    <a:pt x="1032" y="1075"/>
                    <a:pt x="1025" y="1065"/>
                    <a:pt x="1016" y="1060"/>
                  </a:cubicBezTo>
                  <a:cubicBezTo>
                    <a:pt x="1011" y="1058"/>
                    <a:pt x="1007" y="1057"/>
                    <a:pt x="1002" y="1057"/>
                  </a:cubicBezTo>
                  <a:close/>
                  <a:moveTo>
                    <a:pt x="1209" y="1070"/>
                  </a:moveTo>
                  <a:lnTo>
                    <a:pt x="1209" y="1070"/>
                  </a:lnTo>
                  <a:cubicBezTo>
                    <a:pt x="1166" y="1070"/>
                    <a:pt x="1130" y="1034"/>
                    <a:pt x="1130" y="991"/>
                  </a:cubicBezTo>
                  <a:cubicBezTo>
                    <a:pt x="1130" y="947"/>
                    <a:pt x="1166" y="912"/>
                    <a:pt x="1209" y="912"/>
                  </a:cubicBezTo>
                  <a:cubicBezTo>
                    <a:pt x="1252" y="912"/>
                    <a:pt x="1288" y="947"/>
                    <a:pt x="1288" y="991"/>
                  </a:cubicBezTo>
                  <a:cubicBezTo>
                    <a:pt x="1288" y="1034"/>
                    <a:pt x="1252" y="1070"/>
                    <a:pt x="1209" y="1070"/>
                  </a:cubicBezTo>
                  <a:close/>
                  <a:moveTo>
                    <a:pt x="1209" y="956"/>
                  </a:moveTo>
                  <a:lnTo>
                    <a:pt x="1209" y="956"/>
                  </a:lnTo>
                  <a:cubicBezTo>
                    <a:pt x="1190" y="956"/>
                    <a:pt x="1174" y="972"/>
                    <a:pt x="1174" y="991"/>
                  </a:cubicBezTo>
                  <a:cubicBezTo>
                    <a:pt x="1174" y="1010"/>
                    <a:pt x="1190" y="1026"/>
                    <a:pt x="1209" y="1026"/>
                  </a:cubicBezTo>
                  <a:cubicBezTo>
                    <a:pt x="1228" y="1026"/>
                    <a:pt x="1244" y="1010"/>
                    <a:pt x="1244" y="991"/>
                  </a:cubicBezTo>
                  <a:cubicBezTo>
                    <a:pt x="1244" y="972"/>
                    <a:pt x="1228" y="956"/>
                    <a:pt x="1209" y="956"/>
                  </a:cubicBezTo>
                  <a:close/>
                  <a:moveTo>
                    <a:pt x="943" y="887"/>
                  </a:moveTo>
                  <a:lnTo>
                    <a:pt x="943" y="887"/>
                  </a:lnTo>
                  <a:cubicBezTo>
                    <a:pt x="867" y="887"/>
                    <a:pt x="807" y="845"/>
                    <a:pt x="779" y="775"/>
                  </a:cubicBezTo>
                  <a:cubicBezTo>
                    <a:pt x="626" y="771"/>
                    <a:pt x="502" y="653"/>
                    <a:pt x="502" y="509"/>
                  </a:cubicBezTo>
                  <a:cubicBezTo>
                    <a:pt x="502" y="362"/>
                    <a:pt x="630" y="243"/>
                    <a:pt x="788" y="243"/>
                  </a:cubicBezTo>
                  <a:cubicBezTo>
                    <a:pt x="945" y="243"/>
                    <a:pt x="1073" y="362"/>
                    <a:pt x="1073" y="509"/>
                  </a:cubicBezTo>
                  <a:cubicBezTo>
                    <a:pt x="1073" y="525"/>
                    <a:pt x="1071" y="541"/>
                    <a:pt x="1068" y="558"/>
                  </a:cubicBezTo>
                  <a:cubicBezTo>
                    <a:pt x="1115" y="591"/>
                    <a:pt x="1142" y="643"/>
                    <a:pt x="1142" y="699"/>
                  </a:cubicBezTo>
                  <a:cubicBezTo>
                    <a:pt x="1142" y="796"/>
                    <a:pt x="1058" y="880"/>
                    <a:pt x="954" y="886"/>
                  </a:cubicBezTo>
                  <a:cubicBezTo>
                    <a:pt x="951" y="887"/>
                    <a:pt x="947" y="887"/>
                    <a:pt x="943" y="887"/>
                  </a:cubicBezTo>
                  <a:close/>
                  <a:moveTo>
                    <a:pt x="811" y="731"/>
                  </a:moveTo>
                  <a:lnTo>
                    <a:pt x="811" y="731"/>
                  </a:lnTo>
                  <a:lnTo>
                    <a:pt x="816" y="746"/>
                  </a:lnTo>
                  <a:cubicBezTo>
                    <a:pt x="843" y="833"/>
                    <a:pt x="914" y="843"/>
                    <a:pt x="943" y="843"/>
                  </a:cubicBezTo>
                  <a:cubicBezTo>
                    <a:pt x="946" y="843"/>
                    <a:pt x="949" y="843"/>
                    <a:pt x="952" y="843"/>
                  </a:cubicBezTo>
                  <a:cubicBezTo>
                    <a:pt x="1032" y="838"/>
                    <a:pt x="1098" y="773"/>
                    <a:pt x="1098" y="699"/>
                  </a:cubicBezTo>
                  <a:cubicBezTo>
                    <a:pt x="1098" y="653"/>
                    <a:pt x="1073" y="612"/>
                    <a:pt x="1032" y="587"/>
                  </a:cubicBezTo>
                  <a:lnTo>
                    <a:pt x="1018" y="578"/>
                  </a:lnTo>
                  <a:lnTo>
                    <a:pt x="1022" y="562"/>
                  </a:lnTo>
                  <a:cubicBezTo>
                    <a:pt x="1027" y="544"/>
                    <a:pt x="1029" y="526"/>
                    <a:pt x="1029" y="509"/>
                  </a:cubicBezTo>
                  <a:cubicBezTo>
                    <a:pt x="1029" y="386"/>
                    <a:pt x="921" y="287"/>
                    <a:pt x="788" y="287"/>
                  </a:cubicBezTo>
                  <a:cubicBezTo>
                    <a:pt x="655" y="287"/>
                    <a:pt x="547" y="386"/>
                    <a:pt x="547" y="509"/>
                  </a:cubicBezTo>
                  <a:cubicBezTo>
                    <a:pt x="547" y="632"/>
                    <a:pt x="655" y="731"/>
                    <a:pt x="788" y="731"/>
                  </a:cubicBezTo>
                  <a:cubicBezTo>
                    <a:pt x="789" y="731"/>
                    <a:pt x="789" y="731"/>
                    <a:pt x="790" y="731"/>
                  </a:cubicBezTo>
                  <a:cubicBezTo>
                    <a:pt x="792" y="731"/>
                    <a:pt x="793" y="731"/>
                    <a:pt x="794" y="731"/>
                  </a:cubicBezTo>
                  <a:lnTo>
                    <a:pt x="811" y="731"/>
                  </a:lnTo>
                  <a:close/>
                  <a:moveTo>
                    <a:pt x="446" y="843"/>
                  </a:moveTo>
                  <a:lnTo>
                    <a:pt x="446" y="843"/>
                  </a:lnTo>
                  <a:cubicBezTo>
                    <a:pt x="397" y="843"/>
                    <a:pt x="358" y="794"/>
                    <a:pt x="358" y="735"/>
                  </a:cubicBezTo>
                  <a:cubicBezTo>
                    <a:pt x="358" y="676"/>
                    <a:pt x="397" y="628"/>
                    <a:pt x="446" y="628"/>
                  </a:cubicBezTo>
                  <a:cubicBezTo>
                    <a:pt x="495" y="628"/>
                    <a:pt x="534" y="676"/>
                    <a:pt x="534" y="735"/>
                  </a:cubicBezTo>
                  <a:cubicBezTo>
                    <a:pt x="534" y="794"/>
                    <a:pt x="495" y="843"/>
                    <a:pt x="446" y="843"/>
                  </a:cubicBezTo>
                  <a:close/>
                  <a:moveTo>
                    <a:pt x="446" y="672"/>
                  </a:moveTo>
                  <a:lnTo>
                    <a:pt x="446" y="672"/>
                  </a:lnTo>
                  <a:cubicBezTo>
                    <a:pt x="422" y="672"/>
                    <a:pt x="402" y="701"/>
                    <a:pt x="402" y="735"/>
                  </a:cubicBezTo>
                  <a:cubicBezTo>
                    <a:pt x="402" y="770"/>
                    <a:pt x="422" y="799"/>
                    <a:pt x="446" y="799"/>
                  </a:cubicBezTo>
                  <a:cubicBezTo>
                    <a:pt x="470" y="799"/>
                    <a:pt x="490" y="770"/>
                    <a:pt x="490" y="735"/>
                  </a:cubicBezTo>
                  <a:cubicBezTo>
                    <a:pt x="490" y="701"/>
                    <a:pt x="470" y="672"/>
                    <a:pt x="446" y="672"/>
                  </a:cubicBezTo>
                  <a:close/>
                  <a:moveTo>
                    <a:pt x="1293" y="778"/>
                  </a:moveTo>
                  <a:lnTo>
                    <a:pt x="1293" y="778"/>
                  </a:lnTo>
                  <a:cubicBezTo>
                    <a:pt x="1250" y="778"/>
                    <a:pt x="1214" y="734"/>
                    <a:pt x="1214" y="680"/>
                  </a:cubicBezTo>
                  <a:cubicBezTo>
                    <a:pt x="1214" y="627"/>
                    <a:pt x="1250" y="583"/>
                    <a:pt x="1293" y="583"/>
                  </a:cubicBezTo>
                  <a:cubicBezTo>
                    <a:pt x="1337" y="583"/>
                    <a:pt x="1372" y="627"/>
                    <a:pt x="1372" y="680"/>
                  </a:cubicBezTo>
                  <a:cubicBezTo>
                    <a:pt x="1372" y="734"/>
                    <a:pt x="1337" y="778"/>
                    <a:pt x="1293" y="778"/>
                  </a:cubicBezTo>
                  <a:close/>
                  <a:moveTo>
                    <a:pt x="1293" y="627"/>
                  </a:moveTo>
                  <a:lnTo>
                    <a:pt x="1293" y="627"/>
                  </a:lnTo>
                  <a:cubicBezTo>
                    <a:pt x="1274" y="627"/>
                    <a:pt x="1258" y="651"/>
                    <a:pt x="1258" y="680"/>
                  </a:cubicBezTo>
                  <a:cubicBezTo>
                    <a:pt x="1258" y="709"/>
                    <a:pt x="1274" y="734"/>
                    <a:pt x="1293" y="734"/>
                  </a:cubicBezTo>
                  <a:cubicBezTo>
                    <a:pt x="1312" y="734"/>
                    <a:pt x="1328" y="709"/>
                    <a:pt x="1328" y="680"/>
                  </a:cubicBezTo>
                  <a:cubicBezTo>
                    <a:pt x="1328" y="651"/>
                    <a:pt x="1312" y="627"/>
                    <a:pt x="1293" y="627"/>
                  </a:cubicBezTo>
                  <a:close/>
                  <a:moveTo>
                    <a:pt x="257" y="760"/>
                  </a:moveTo>
                  <a:lnTo>
                    <a:pt x="257" y="760"/>
                  </a:lnTo>
                  <a:cubicBezTo>
                    <a:pt x="214" y="760"/>
                    <a:pt x="178" y="725"/>
                    <a:pt x="178" y="681"/>
                  </a:cubicBezTo>
                  <a:cubicBezTo>
                    <a:pt x="178" y="638"/>
                    <a:pt x="214" y="602"/>
                    <a:pt x="257" y="602"/>
                  </a:cubicBezTo>
                  <a:cubicBezTo>
                    <a:pt x="301" y="602"/>
                    <a:pt x="336" y="638"/>
                    <a:pt x="336" y="681"/>
                  </a:cubicBezTo>
                  <a:cubicBezTo>
                    <a:pt x="336" y="725"/>
                    <a:pt x="301" y="760"/>
                    <a:pt x="257" y="760"/>
                  </a:cubicBezTo>
                  <a:close/>
                  <a:moveTo>
                    <a:pt x="257" y="646"/>
                  </a:moveTo>
                  <a:lnTo>
                    <a:pt x="257" y="646"/>
                  </a:lnTo>
                  <a:cubicBezTo>
                    <a:pt x="238" y="646"/>
                    <a:pt x="222" y="662"/>
                    <a:pt x="222" y="681"/>
                  </a:cubicBezTo>
                  <a:cubicBezTo>
                    <a:pt x="222" y="701"/>
                    <a:pt x="238" y="716"/>
                    <a:pt x="257" y="716"/>
                  </a:cubicBezTo>
                  <a:cubicBezTo>
                    <a:pt x="276" y="716"/>
                    <a:pt x="292" y="701"/>
                    <a:pt x="292" y="681"/>
                  </a:cubicBezTo>
                  <a:cubicBezTo>
                    <a:pt x="292" y="662"/>
                    <a:pt x="276" y="646"/>
                    <a:pt x="257" y="646"/>
                  </a:cubicBezTo>
                  <a:close/>
                  <a:moveTo>
                    <a:pt x="378" y="604"/>
                  </a:moveTo>
                  <a:lnTo>
                    <a:pt x="378" y="604"/>
                  </a:lnTo>
                  <a:cubicBezTo>
                    <a:pt x="330" y="604"/>
                    <a:pt x="290" y="567"/>
                    <a:pt x="290" y="522"/>
                  </a:cubicBezTo>
                  <a:cubicBezTo>
                    <a:pt x="290" y="476"/>
                    <a:pt x="330" y="440"/>
                    <a:pt x="378" y="440"/>
                  </a:cubicBezTo>
                  <a:cubicBezTo>
                    <a:pt x="427" y="440"/>
                    <a:pt x="467" y="476"/>
                    <a:pt x="467" y="522"/>
                  </a:cubicBezTo>
                  <a:cubicBezTo>
                    <a:pt x="467" y="567"/>
                    <a:pt x="427" y="604"/>
                    <a:pt x="378" y="604"/>
                  </a:cubicBezTo>
                  <a:close/>
                  <a:moveTo>
                    <a:pt x="378" y="484"/>
                  </a:moveTo>
                  <a:lnTo>
                    <a:pt x="378" y="484"/>
                  </a:lnTo>
                  <a:cubicBezTo>
                    <a:pt x="354" y="484"/>
                    <a:pt x="334" y="501"/>
                    <a:pt x="334" y="522"/>
                  </a:cubicBezTo>
                  <a:cubicBezTo>
                    <a:pt x="334" y="543"/>
                    <a:pt x="354" y="560"/>
                    <a:pt x="378" y="560"/>
                  </a:cubicBezTo>
                  <a:cubicBezTo>
                    <a:pt x="403" y="560"/>
                    <a:pt x="423" y="543"/>
                    <a:pt x="423" y="522"/>
                  </a:cubicBezTo>
                  <a:cubicBezTo>
                    <a:pt x="423" y="501"/>
                    <a:pt x="403" y="484"/>
                    <a:pt x="378" y="484"/>
                  </a:cubicBezTo>
                  <a:close/>
                  <a:moveTo>
                    <a:pt x="1173" y="558"/>
                  </a:moveTo>
                  <a:lnTo>
                    <a:pt x="1173" y="558"/>
                  </a:lnTo>
                  <a:cubicBezTo>
                    <a:pt x="1130" y="558"/>
                    <a:pt x="1094" y="523"/>
                    <a:pt x="1094" y="479"/>
                  </a:cubicBezTo>
                  <a:cubicBezTo>
                    <a:pt x="1094" y="436"/>
                    <a:pt x="1130" y="400"/>
                    <a:pt x="1173" y="400"/>
                  </a:cubicBezTo>
                  <a:cubicBezTo>
                    <a:pt x="1217" y="400"/>
                    <a:pt x="1252" y="436"/>
                    <a:pt x="1252" y="479"/>
                  </a:cubicBezTo>
                  <a:cubicBezTo>
                    <a:pt x="1252" y="523"/>
                    <a:pt x="1217" y="558"/>
                    <a:pt x="1173" y="558"/>
                  </a:cubicBezTo>
                  <a:close/>
                  <a:moveTo>
                    <a:pt x="1173" y="444"/>
                  </a:moveTo>
                  <a:lnTo>
                    <a:pt x="1173" y="444"/>
                  </a:lnTo>
                  <a:cubicBezTo>
                    <a:pt x="1154" y="444"/>
                    <a:pt x="1138" y="460"/>
                    <a:pt x="1138" y="479"/>
                  </a:cubicBezTo>
                  <a:cubicBezTo>
                    <a:pt x="1138" y="498"/>
                    <a:pt x="1154" y="514"/>
                    <a:pt x="1173" y="514"/>
                  </a:cubicBezTo>
                  <a:cubicBezTo>
                    <a:pt x="1192" y="514"/>
                    <a:pt x="1208" y="498"/>
                    <a:pt x="1208" y="479"/>
                  </a:cubicBezTo>
                  <a:cubicBezTo>
                    <a:pt x="1208" y="460"/>
                    <a:pt x="1192" y="444"/>
                    <a:pt x="1173" y="444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2608848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974263-29EB-40DD-AEE8-EB60B6D21A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7768" y="3068961"/>
            <a:ext cx="6696744" cy="1152127"/>
          </a:xfrm>
        </p:spPr>
        <p:txBody>
          <a:bodyPr/>
          <a:lstStyle/>
          <a:p>
            <a:r>
              <a:rPr lang="de-DE"/>
              <a:t>Transplantationsgesetz</a:t>
            </a:r>
            <a:br>
              <a:rPr lang="de-DE" dirty="0"/>
            </a:br>
            <a:endParaRPr lang="de-CH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AB0CEEB-FF8A-46EC-ADE3-C7A3B46F84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dirty="0"/>
              <a:t>02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A7A2CA-8533-4DD9-857C-583E54B929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/>
              <a:t>Swisstransplant</a:t>
            </a:r>
          </a:p>
          <a:p>
            <a:r>
              <a:rPr lang="de-CH" b="1"/>
              <a:t>Politik und Gesellschaft</a:t>
            </a:r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2626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/>
              <a:t>Transplantationsgesetz 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712213"/>
            <a:ext cx="9778351" cy="4453637"/>
          </a:xfrm>
        </p:spPr>
        <p:txBody>
          <a:bodyPr vert="horz" lIns="0" tIns="0" rIns="0" bIns="0" rtlCol="0" anchor="t">
            <a:noAutofit/>
          </a:bodyPr>
          <a:lstStyle/>
          <a:p>
            <a:pPr marL="0" lvl="1" indent="0">
              <a:buNone/>
            </a:pPr>
            <a:r>
              <a:rPr lang="de-CH" sz="2400" dirty="0">
                <a:solidFill>
                  <a:srgbClr val="2A548A"/>
                </a:solidFill>
              </a:rPr>
              <a:t>Nationales Transplantationsgesetz 2007</a:t>
            </a:r>
          </a:p>
          <a:p>
            <a:pPr marL="267970" lvl="3" indent="-267970">
              <a:buFont typeface="Symbol" panose="05050102010706020507" pitchFamily="18" charset="2"/>
              <a:buChar char="-"/>
            </a:pPr>
            <a:r>
              <a:rPr lang="de-CH" sz="1800" dirty="0">
                <a:solidFill>
                  <a:srgbClr val="2A548A"/>
                </a:solidFill>
              </a:rPr>
              <a:t>ersetzt kantonale Gesetzgebung und regelt Aspekte der Spendenden und Empfangenden</a:t>
            </a:r>
            <a:endParaRPr lang="de-CH" sz="1800" dirty="0">
              <a:solidFill>
                <a:srgbClr val="2A548A"/>
              </a:solidFill>
              <a:highlight>
                <a:srgbClr val="FFFF00"/>
              </a:highlight>
              <a:ea typeface="Tahoma"/>
              <a:cs typeface="Tahoma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r>
              <a:rPr lang="de-CH" sz="1800" dirty="0">
                <a:solidFill>
                  <a:srgbClr val="2A548A"/>
                </a:solidFill>
              </a:rPr>
              <a:t>Schaffung einer «Nationalen Zuteilungsstelle»</a:t>
            </a:r>
            <a:endParaRPr lang="de-CH" sz="1800" dirty="0">
              <a:solidFill>
                <a:srgbClr val="2A548A"/>
              </a:solidFill>
              <a:ea typeface="Tahoma"/>
              <a:cs typeface="Tahoma"/>
            </a:endParaRPr>
          </a:p>
          <a:p>
            <a:pPr marL="267970" lvl="1" indent="-267970">
              <a:buFontTx/>
              <a:buChar char="-"/>
            </a:pPr>
            <a:endParaRPr lang="de-CH" noProof="0" dirty="0">
              <a:solidFill>
                <a:srgbClr val="2A548A"/>
              </a:solidFill>
              <a:ea typeface="Tahoma"/>
              <a:cs typeface="Tahoma"/>
            </a:endParaRPr>
          </a:p>
          <a:p>
            <a:pPr marL="0" lvl="1" indent="0">
              <a:buNone/>
            </a:pPr>
            <a:r>
              <a:rPr lang="de-CH" sz="2400" noProof="0" dirty="0">
                <a:solidFill>
                  <a:srgbClr val="2A548A"/>
                </a:solidFill>
              </a:rPr>
              <a:t>Eckpunkte im Gesetz</a:t>
            </a:r>
          </a:p>
          <a:p>
            <a:pPr marL="267970" lvl="3" indent="-267970">
              <a:buFont typeface="Symbol" panose="05050102010706020507" pitchFamily="18" charset="2"/>
              <a:buChar char="-"/>
            </a:pPr>
            <a:r>
              <a:rPr lang="de-CH" sz="1800" dirty="0">
                <a:solidFill>
                  <a:srgbClr val="2A548A"/>
                </a:solidFill>
              </a:rPr>
              <a:t>Unentgeltlichkeit und Handelsverbot</a:t>
            </a:r>
            <a:endParaRPr lang="de-CH" sz="1800" dirty="0">
              <a:solidFill>
                <a:srgbClr val="2A548A"/>
              </a:solidFill>
              <a:ea typeface="Tahoma"/>
              <a:cs typeface="Tahoma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r>
              <a:rPr lang="de-CH" sz="1800" dirty="0">
                <a:solidFill>
                  <a:srgbClr val="2A548A"/>
                </a:solidFill>
              </a:rPr>
              <a:t>erweiterte Zustimmungslösung*</a:t>
            </a:r>
            <a:endParaRPr lang="de-CH" sz="1800" dirty="0">
              <a:solidFill>
                <a:srgbClr val="2A548A"/>
              </a:solidFill>
              <a:ea typeface="Tahoma"/>
              <a:cs typeface="Tahoma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r>
              <a:rPr lang="de-CH" sz="1800" dirty="0">
                <a:solidFill>
                  <a:srgbClr val="2A548A"/>
                </a:solidFill>
              </a:rPr>
              <a:t>Zuteilung der Organe (auch auf dem Verordnungsweg)</a:t>
            </a:r>
            <a:endParaRPr lang="de-CH" sz="1800" dirty="0">
              <a:solidFill>
                <a:srgbClr val="2A548A"/>
              </a:solidFill>
              <a:ea typeface="Tahoma"/>
              <a:cs typeface="Tahoma"/>
            </a:endParaRPr>
          </a:p>
          <a:p>
            <a:pPr marL="267970" lvl="3" indent="-267970">
              <a:buFont typeface="Symbol" panose="05050102010706020507" pitchFamily="18" charset="2"/>
              <a:buChar char="-"/>
            </a:pPr>
            <a:endParaRPr lang="de-CH" sz="1800" dirty="0">
              <a:solidFill>
                <a:srgbClr val="262A5F"/>
              </a:solidFill>
              <a:ea typeface="Tahoma"/>
              <a:cs typeface="Tahoma"/>
            </a:endParaRPr>
          </a:p>
          <a:p>
            <a:r>
              <a:rPr lang="de-CH" dirty="0">
                <a:solidFill>
                  <a:srgbClr val="2A548A"/>
                </a:solidFill>
              </a:rPr>
              <a:t>* Im Mai 2022 hat das Schweizer Stimmvolk die Einführung der erweiterten Widerspruchslösung beschlossen. </a:t>
            </a:r>
            <a:r>
              <a:rPr lang="de-DE" dirty="0">
                <a:solidFill>
                  <a:srgbClr val="2A548A"/>
                </a:solidFill>
              </a:rPr>
              <a:t>Die neue Regelung wird frühestens 2025 in Kraft treten (bag.admin.ch).</a:t>
            </a:r>
            <a:endParaRPr lang="de-CH" dirty="0">
              <a:solidFill>
                <a:srgbClr val="2A548A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C65E1-E6BF-464A-8BAE-BF99D4B70B79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9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Stiftung Swisstransplant</a:t>
            </a:r>
          </a:p>
        </p:txBody>
      </p:sp>
    </p:spTree>
    <p:extLst>
      <p:ext uri="{BB962C8B-B14F-4D97-AF65-F5344CB8AC3E}">
        <p14:creationId xmlns:p14="http://schemas.microsoft.com/office/powerpoint/2010/main" val="304194805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swisstransplan neu">
      <a:dk1>
        <a:srgbClr val="2A548A"/>
      </a:dk1>
      <a:lt1>
        <a:srgbClr val="FFFFFF"/>
      </a:lt1>
      <a:dk2>
        <a:srgbClr val="000000"/>
      </a:dk2>
      <a:lt2>
        <a:srgbClr val="E7E6E6"/>
      </a:lt2>
      <a:accent1>
        <a:srgbClr val="69D3C3"/>
      </a:accent1>
      <a:accent2>
        <a:srgbClr val="FBE346"/>
      </a:accent2>
      <a:accent3>
        <a:srgbClr val="E5005C"/>
      </a:accent3>
      <a:accent4>
        <a:srgbClr val="D1CDBD"/>
      </a:accent4>
      <a:accent5>
        <a:srgbClr val="9BBDC5"/>
      </a:accent5>
      <a:accent6>
        <a:srgbClr val="8BAD8F"/>
      </a:accent6>
      <a:hlink>
        <a:srgbClr val="F2AF5C"/>
      </a:hlink>
      <a:folHlink>
        <a:srgbClr val="D98F8F"/>
      </a:folHlink>
    </a:clrScheme>
    <a:fontScheme name="swisstransplan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 Swisstransplant neutral V6.potx" id="{E07892F9-D416-4B34-8984-0AA2167C4FE6}" vid="{2209272E-60FD-4AAC-9ED6-7D31E062E159}"/>
    </a:ext>
  </a:extLst>
</a:theme>
</file>

<file path=ppt/theme/theme2.xml><?xml version="1.0" encoding="utf-8"?>
<a:theme xmlns:a="http://schemas.openxmlformats.org/drawingml/2006/main" name="Office Theme">
  <a:themeElements>
    <a:clrScheme name="swisstransplang2">
      <a:dk1>
        <a:srgbClr val="003264"/>
      </a:dk1>
      <a:lt1>
        <a:srgbClr val="FFFFFF"/>
      </a:lt1>
      <a:dk2>
        <a:srgbClr val="000000"/>
      </a:dk2>
      <a:lt2>
        <a:srgbClr val="E7E6E6"/>
      </a:lt2>
      <a:accent1>
        <a:srgbClr val="69D3C3"/>
      </a:accent1>
      <a:accent2>
        <a:srgbClr val="FBE346"/>
      </a:accent2>
      <a:accent3>
        <a:srgbClr val="F2AF5C"/>
      </a:accent3>
      <a:accent4>
        <a:srgbClr val="D2CDBE"/>
      </a:accent4>
      <a:accent5>
        <a:srgbClr val="9BBDC5"/>
      </a:accent5>
      <a:accent6>
        <a:srgbClr val="8BAD8F"/>
      </a:accent6>
      <a:hlink>
        <a:srgbClr val="0065CA"/>
      </a:hlink>
      <a:folHlink>
        <a:srgbClr val="00326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wisstransplang2">
      <a:dk1>
        <a:srgbClr val="003264"/>
      </a:dk1>
      <a:lt1>
        <a:srgbClr val="FFFFFF"/>
      </a:lt1>
      <a:dk2>
        <a:srgbClr val="000000"/>
      </a:dk2>
      <a:lt2>
        <a:srgbClr val="E7E6E6"/>
      </a:lt2>
      <a:accent1>
        <a:srgbClr val="69D3C3"/>
      </a:accent1>
      <a:accent2>
        <a:srgbClr val="FBE346"/>
      </a:accent2>
      <a:accent3>
        <a:srgbClr val="F2AF5C"/>
      </a:accent3>
      <a:accent4>
        <a:srgbClr val="D2CDBE"/>
      </a:accent4>
      <a:accent5>
        <a:srgbClr val="9BBDC5"/>
      </a:accent5>
      <a:accent6>
        <a:srgbClr val="8BAD8F"/>
      </a:accent6>
      <a:hlink>
        <a:srgbClr val="0065CA"/>
      </a:hlink>
      <a:folHlink>
        <a:srgbClr val="00326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6C0F39AB8F01745B9ED2F9DBDCE1521" ma:contentTypeVersion="12" ma:contentTypeDescription="Ein neues Dokument erstellen." ma:contentTypeScope="" ma:versionID="41be77175c153f131da134df62dd7912">
  <xsd:schema xmlns:xsd="http://www.w3.org/2001/XMLSchema" xmlns:xs="http://www.w3.org/2001/XMLSchema" xmlns:p="http://schemas.microsoft.com/office/2006/metadata/properties" xmlns:ns2="04677b7a-63dc-4334-b37f-44d7cb5cad73" xmlns:ns3="351c0f29-30b0-47bd-ad79-82b4adcd2ed9" targetNamespace="http://schemas.microsoft.com/office/2006/metadata/properties" ma:root="true" ma:fieldsID="ecb8455a19ccda59ac822be5417bbcc5" ns2:_="" ns3:_="">
    <xsd:import namespace="04677b7a-63dc-4334-b37f-44d7cb5cad73"/>
    <xsd:import namespace="351c0f29-30b0-47bd-ad79-82b4adcd2e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677b7a-63dc-4334-b37f-44d7cb5cad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ildmarkierungen" ma:readOnly="false" ma:fieldId="{5cf76f15-5ced-4ddc-b409-7134ff3c332f}" ma:taxonomyMulti="true" ma:sspId="bba48c66-9312-408c-b923-44ac76d1a5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1c0f29-30b0-47bd-ad79-82b4adcd2ed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cb9d16e0-52c2-4eb7-b95a-942d5d93d919}" ma:internalName="TaxCatchAll" ma:showField="CatchAllData" ma:web="351c0f29-30b0-47bd-ad79-82b4adcd2e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51c0f29-30b0-47bd-ad79-82b4adcd2ed9" xsi:nil="true"/>
    <lcf76f155ced4ddcb4097134ff3c332f xmlns="04677b7a-63dc-4334-b37f-44d7cb5cad7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B5E6488-C55A-4534-A66F-E169C6E73D6D}"/>
</file>

<file path=customXml/itemProps2.xml><?xml version="1.0" encoding="utf-8"?>
<ds:datastoreItem xmlns:ds="http://schemas.openxmlformats.org/officeDocument/2006/customXml" ds:itemID="{4B6B7BE2-63AD-4C37-AC44-F0E4FC348E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626B806-0237-4942-A1FD-5C97285908C2}">
  <ds:schemaRefs>
    <ds:schemaRef ds:uri="http://purl.org/dc/terms/"/>
    <ds:schemaRef ds:uri="351c0f29-30b0-47bd-ad79-82b4adcd2ed9"/>
    <ds:schemaRef ds:uri="http://www.w3.org/XML/1998/namespace"/>
    <ds:schemaRef ds:uri="http://purl.org/dc/elements/1.1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04677b7a-63dc-4334-b37f-44d7cb5cad7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Präsentation Swisstransplant neutral V6</Template>
  <TotalTime>0</TotalTime>
  <Words>1759</Words>
  <Application>Microsoft Office PowerPoint</Application>
  <PresentationFormat>Breitbild</PresentationFormat>
  <Paragraphs>571</Paragraphs>
  <Slides>49</Slides>
  <Notes>36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49</vt:i4>
      </vt:variant>
    </vt:vector>
  </HeadingPairs>
  <TitlesOfParts>
    <vt:vector size="53" baseType="lpstr">
      <vt:lpstr>Arial</vt:lpstr>
      <vt:lpstr>Symbol</vt:lpstr>
      <vt:lpstr>Tahoma</vt:lpstr>
      <vt:lpstr>Benutzerdefiniertes Design</vt:lpstr>
      <vt:lpstr>Organspende und Transplantation</vt:lpstr>
      <vt:lpstr>Inhalt</vt:lpstr>
      <vt:lpstr>Stiftung Swisstransplant</vt:lpstr>
      <vt:lpstr>Swisstransplant</vt:lpstr>
      <vt:lpstr>Zusammenarbeit im Bereich Organspende</vt:lpstr>
      <vt:lpstr>5 Organspendenetzwerke</vt:lpstr>
      <vt:lpstr>6 Transplantationszentren</vt:lpstr>
      <vt:lpstr>Transplantationsgesetz </vt:lpstr>
      <vt:lpstr>Transplantationsgesetz </vt:lpstr>
      <vt:lpstr>Systemwechsel: erweiterte Widerspruchslösung</vt:lpstr>
      <vt:lpstr>Was bedeutet die erweiterte Widerspruchslösung?</vt:lpstr>
      <vt:lpstr>Systemwechsel: erweiterte Widerspruchslösung</vt:lpstr>
      <vt:lpstr>Systemwechsel: erweiterte Widerspruchslösung</vt:lpstr>
      <vt:lpstr>Effektive Zahlen verstorbenen Organspendenden</vt:lpstr>
      <vt:lpstr>PowerPoint-Präsentation</vt:lpstr>
      <vt:lpstr>Fakten und Zahlen </vt:lpstr>
      <vt:lpstr>Organspende in der Schweiz</vt:lpstr>
      <vt:lpstr>Ländervergleich – Spenderate pro Million Einwohnende</vt:lpstr>
      <vt:lpstr>Jahreszahlen der verstorbenen Organspenderinnen und Organspender</vt:lpstr>
      <vt:lpstr>Postmortale Spende</vt:lpstr>
      <vt:lpstr>Lebendspende</vt:lpstr>
      <vt:lpstr>Warteliste und Transplantationen (Januar−Dezember 2022)</vt:lpstr>
      <vt:lpstr>Organspendende − falltypische Situation </vt:lpstr>
      <vt:lpstr>Todesursachen der Organspendenden</vt:lpstr>
      <vt:lpstr>Todesursachen der Organspendenden − prozentuale Verteilung</vt:lpstr>
      <vt:lpstr>Medizinische Kontraindikationen (Ausschlussgründe)</vt:lpstr>
      <vt:lpstr>Hirntod </vt:lpstr>
      <vt:lpstr>Hirntod – bildgebende Diagnostik</vt:lpstr>
      <vt:lpstr>Hirntod − natürlicher Verlauf vs. Verlauf auf der Intensivstation</vt:lpstr>
      <vt:lpstr>Wer wird Organspenderin oder Organspender?</vt:lpstr>
      <vt:lpstr>Ablauf einer Organspende </vt:lpstr>
      <vt:lpstr>Organspendeprozess</vt:lpstr>
      <vt:lpstr>Organspendeprozess</vt:lpstr>
      <vt:lpstr>Organspendeprozess</vt:lpstr>
      <vt:lpstr>Organspendeprozess</vt:lpstr>
      <vt:lpstr>Organspendeprozess</vt:lpstr>
      <vt:lpstr>Organspendeprozess</vt:lpstr>
      <vt:lpstr>Organspendeprozess</vt:lpstr>
      <vt:lpstr>Organspendeprozess</vt:lpstr>
      <vt:lpstr>Organspendeprozess</vt:lpstr>
      <vt:lpstr>Organspendeprozess</vt:lpstr>
      <vt:lpstr>Organspendeprozess</vt:lpstr>
      <vt:lpstr>Organspendeprozess</vt:lpstr>
      <vt:lpstr>Organempfangende</vt:lpstr>
      <vt:lpstr>Organempfängerinnen und Organempfänger</vt:lpstr>
      <vt:lpstr>Gewebespende</vt:lpstr>
      <vt:lpstr>Abschied nehmen</vt:lpstr>
      <vt:lpstr>Offene Fragen </vt:lpstr>
      <vt:lpstr>Vielen Dank!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Publikumspräsentation</dc:title>
  <dc:creator>Jeanne Kreis</dc:creator>
  <cp:lastModifiedBy>Dhanushya Vasantharajah</cp:lastModifiedBy>
  <cp:revision>10</cp:revision>
  <cp:lastPrinted>2022-08-08T12:55:55Z</cp:lastPrinted>
  <dcterms:created xsi:type="dcterms:W3CDTF">2021-06-01T14:40:09Z</dcterms:created>
  <dcterms:modified xsi:type="dcterms:W3CDTF">2023-12-11T10:01:16Z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0x01010066C0F39AB8F01745B9ED2F9DBDCE1521</vt:lpwstr>
  </property>
  <property fmtid="{D5CDD505-2E9C-101B-9397-08002B2CF9AE}" pid="3" name="Order">
    <vt:r8>21575300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MediaServiceImageTags">
    <vt:lpwstr/>
  </property>
</Properties>
</file>