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 id="2147483677" r:id="rId5"/>
  </p:sldMasterIdLst>
  <p:notesMasterIdLst>
    <p:notesMasterId r:id="rId51"/>
  </p:notesMasterIdLst>
  <p:handoutMasterIdLst>
    <p:handoutMasterId r:id="rId52"/>
  </p:handoutMasterIdLst>
  <p:sldIdLst>
    <p:sldId id="2313" r:id="rId6"/>
    <p:sldId id="2408" r:id="rId7"/>
    <p:sldId id="2053" r:id="rId8"/>
    <p:sldId id="2435" r:id="rId9"/>
    <p:sldId id="1897" r:id="rId10"/>
    <p:sldId id="2404" r:id="rId11"/>
    <p:sldId id="2396" r:id="rId12"/>
    <p:sldId id="1928" r:id="rId13"/>
    <p:sldId id="2409" r:id="rId14"/>
    <p:sldId id="2411" r:id="rId15"/>
    <p:sldId id="2413" r:id="rId16"/>
    <p:sldId id="2054" r:id="rId17"/>
    <p:sldId id="2321" r:id="rId18"/>
    <p:sldId id="2403" r:id="rId19"/>
    <p:sldId id="2414" r:id="rId20"/>
    <p:sldId id="2415" r:id="rId21"/>
    <p:sldId id="2317" r:id="rId22"/>
    <p:sldId id="1942" r:id="rId23"/>
    <p:sldId id="2436" r:id="rId24"/>
    <p:sldId id="2402" r:id="rId25"/>
    <p:sldId id="2406" r:id="rId26"/>
    <p:sldId id="2407" r:id="rId27"/>
    <p:sldId id="2416" r:id="rId28"/>
    <p:sldId id="2024" r:id="rId29"/>
    <p:sldId id="2063" r:id="rId30"/>
    <p:sldId id="1927" r:id="rId31"/>
    <p:sldId id="2417" r:id="rId32"/>
    <p:sldId id="2419" r:id="rId33"/>
    <p:sldId id="2420" r:id="rId34"/>
    <p:sldId id="2421" r:id="rId35"/>
    <p:sldId id="2422" r:id="rId36"/>
    <p:sldId id="2423" r:id="rId37"/>
    <p:sldId id="2424" r:id="rId38"/>
    <p:sldId id="2400" r:id="rId39"/>
    <p:sldId id="2425" r:id="rId40"/>
    <p:sldId id="2426" r:id="rId41"/>
    <p:sldId id="2427" r:id="rId42"/>
    <p:sldId id="2428" r:id="rId43"/>
    <p:sldId id="2429" r:id="rId44"/>
    <p:sldId id="2430" r:id="rId45"/>
    <p:sldId id="2431" r:id="rId46"/>
    <p:sldId id="2432" r:id="rId47"/>
    <p:sldId id="1929" r:id="rId48"/>
    <p:sldId id="2337" r:id="rId49"/>
    <p:sldId id="2437" r:id="rId50"/>
  </p:sldIdLst>
  <p:sldSz cx="12192000" cy="6858000"/>
  <p:notesSz cx="6797675" cy="985678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85962C-70D6-BAF5-44CA-36012E4945C3}" name="Jeanne Kreis" initials="JK" userId="S::jeanne.kreis@swisstransplant.org::b50bbbee-14e4-4b10-824a-e8068892df0f" providerId="AD"/>
  <p188:author id="{93B804CB-3DEA-2EA4-73F2-05DA90A0DD15}" name="Dhanushya Vasantharajah" initials="DV" userId="S::dhanushya.vasantharajah@swisstransplant.org::22b5bdd9-8b06-42fd-b0d3-da74472af66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anne Kreis" initials="JK" lastIdx="65" clrIdx="0">
    <p:extLst>
      <p:ext uri="{19B8F6BF-5375-455C-9EA6-DF929625EA0E}">
        <p15:presenceInfo xmlns:p15="http://schemas.microsoft.com/office/powerpoint/2012/main" userId="S::jeanne.kreis@swisstransplant.org::b50bbbee-14e4-4b10-824a-e8068892df0f" providerId="AD"/>
      </p:ext>
    </p:extLst>
  </p:cmAuthor>
  <p:cmAuthor id="2" name="Rahel Rohrer" initials="RR" lastIdx="77" clrIdx="1">
    <p:extLst>
      <p:ext uri="{19B8F6BF-5375-455C-9EA6-DF929625EA0E}">
        <p15:presenceInfo xmlns:p15="http://schemas.microsoft.com/office/powerpoint/2012/main" userId="S::rahel.rohrer@swisstransplant.org::5f83bae2-ab41-41c1-8607-cfcf39a3dbd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AC91"/>
    <a:srgbClr val="EDEBE5"/>
    <a:srgbClr val="B0AD20"/>
    <a:srgbClr val="8BAD8F"/>
    <a:srgbClr val="D1CCBD"/>
    <a:srgbClr val="D98F8F"/>
    <a:srgbClr val="98BDC3"/>
    <a:srgbClr val="F2AF5C"/>
    <a:srgbClr val="F9DFBE"/>
    <a:srgbClr val="69D3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94A546-1874-4CB6-A3D6-74ECDEB1580C}" v="11" dt="2026-04-14T09:58:31.797"/>
    <p1510:client id="{E3FA838E-FD22-10F9-798C-1BCAEFB31437}" v="9" dt="2026-04-15T07:42:03.550"/>
    <p1510:client id="{F3523C26-534A-B7D5-3625-B00EB7E8D929}" v="39" dt="2026-04-15T07:31:53.142"/>
  </p1510:revLst>
</p1510:revInfo>
</file>

<file path=ppt/tableStyles.xml><?xml version="1.0" encoding="utf-8"?>
<a:tblStyleLst xmlns:a="http://schemas.openxmlformats.org/drawingml/2006/main" def="{5940675A-B579-460E-94D1-54222C63F5D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25" autoAdjust="0"/>
    <p:restoredTop sz="90709" autoAdjust="0"/>
  </p:normalViewPr>
  <p:slideViewPr>
    <p:cSldViewPr snapToGrid="0">
      <p:cViewPr>
        <p:scale>
          <a:sx n="100" d="100"/>
          <a:sy n="100" d="100"/>
        </p:scale>
        <p:origin x="522" y="1062"/>
      </p:cViewPr>
      <p:guideLst/>
    </p:cSldViewPr>
  </p:slideViewPr>
  <p:notesTextViewPr>
    <p:cViewPr>
      <p:scale>
        <a:sx n="1" d="1"/>
        <a:sy n="1" d="1"/>
      </p:scale>
      <p:origin x="0" y="0"/>
    </p:cViewPr>
  </p:notesTextViewPr>
  <p:sorterViewPr>
    <p:cViewPr>
      <p:scale>
        <a:sx n="100" d="100"/>
        <a:sy n="100" d="100"/>
      </p:scale>
      <p:origin x="0" y="-7363"/>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handoutMaster" Target="handoutMasters/handoutMaster1.xml"/><Relationship Id="rId6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Reist" userId="S::maria.reist@swisstransplant.org::6b3f1f05-dd99-4bee-b101-2f95c44581f7" providerId="AD" clId="Web-{E3FA838E-FD22-10F9-798C-1BCAEFB31437}"/>
    <pc:docChg chg="modSld">
      <pc:chgData name="Maria  Reist" userId="S::maria.reist@swisstransplant.org::6b3f1f05-dd99-4bee-b101-2f95c44581f7" providerId="AD" clId="Web-{E3FA838E-FD22-10F9-798C-1BCAEFB31437}" dt="2026-04-15T07:42:03.550" v="8"/>
      <pc:docMkLst>
        <pc:docMk/>
      </pc:docMkLst>
      <pc:sldChg chg="modSp">
        <pc:chgData name="Maria  Reist" userId="S::maria.reist@swisstransplant.org::6b3f1f05-dd99-4bee-b101-2f95c44581f7" providerId="AD" clId="Web-{E3FA838E-FD22-10F9-798C-1BCAEFB31437}" dt="2026-04-15T07:42:03.550" v="8"/>
        <pc:sldMkLst>
          <pc:docMk/>
          <pc:sldMk cId="1439816980" sldId="2404"/>
        </pc:sldMkLst>
        <pc:picChg chg="mod modCrop">
          <ac:chgData name="Maria  Reist" userId="S::maria.reist@swisstransplant.org::6b3f1f05-dd99-4bee-b101-2f95c44581f7" providerId="AD" clId="Web-{E3FA838E-FD22-10F9-798C-1BCAEFB31437}" dt="2026-04-15T07:42:03.550" v="8"/>
          <ac:picMkLst>
            <pc:docMk/>
            <pc:sldMk cId="1439816980" sldId="2404"/>
            <ac:picMk id="4" creationId="{E5374233-DF17-E2A4-481C-FAA8B9376BC2}"/>
          </ac:picMkLst>
        </pc:picChg>
        <pc:picChg chg="mod">
          <ac:chgData name="Maria  Reist" userId="S::maria.reist@swisstransplant.org::6b3f1f05-dd99-4bee-b101-2f95c44581f7" providerId="AD" clId="Web-{E3FA838E-FD22-10F9-798C-1BCAEFB31437}" dt="2026-04-15T07:38:11.783" v="3" actId="14100"/>
          <ac:picMkLst>
            <pc:docMk/>
            <pc:sldMk cId="1439816980" sldId="2404"/>
            <ac:picMk id="12" creationId="{A32E3A55-3D4E-9ECB-39C2-DE740AB89263}"/>
          </ac:picMkLst>
        </pc:picChg>
        <pc:picChg chg="mod">
          <ac:chgData name="Maria  Reist" userId="S::maria.reist@swisstransplant.org::6b3f1f05-dd99-4bee-b101-2f95c44581f7" providerId="AD" clId="Web-{E3FA838E-FD22-10F9-798C-1BCAEFB31437}" dt="2026-04-15T07:38:24.533" v="6" actId="1076"/>
          <ac:picMkLst>
            <pc:docMk/>
            <pc:sldMk cId="1439816980" sldId="2404"/>
            <ac:picMk id="20" creationId="{3934ABC7-E92C-1001-2683-6DEDE47C56FF}"/>
          </ac:picMkLst>
        </pc:picChg>
      </pc:sldChg>
    </pc:docChg>
  </pc:docChgLst>
  <pc:docChgLst>
    <pc:chgData name="Dhanushya Vasantharajah" userId="22b5bdd9-8b06-42fd-b0d3-da74472af66d" providerId="ADAL" clId="{7F5381DF-C572-43B0-A9FE-29A3468A3D38}"/>
    <pc:docChg chg="undo custSel delSld modSld">
      <pc:chgData name="Dhanushya Vasantharajah" userId="22b5bdd9-8b06-42fd-b0d3-da74472af66d" providerId="ADAL" clId="{7F5381DF-C572-43B0-A9FE-29A3468A3D38}" dt="2026-04-14T09:58:45.457" v="371" actId="20577"/>
      <pc:docMkLst>
        <pc:docMk/>
      </pc:docMkLst>
      <pc:sldChg chg="addSp delSp modSp mod">
        <pc:chgData name="Dhanushya Vasantharajah" userId="22b5bdd9-8b06-42fd-b0d3-da74472af66d" providerId="ADAL" clId="{7F5381DF-C572-43B0-A9FE-29A3468A3D38}" dt="2026-04-14T09:49:36.358" v="326"/>
        <pc:sldMkLst>
          <pc:docMk/>
          <pc:sldMk cId="1213894482" sldId="1897"/>
        </pc:sldMkLst>
        <pc:picChg chg="del">
          <ac:chgData name="Dhanushya Vasantharajah" userId="22b5bdd9-8b06-42fd-b0d3-da74472af66d" providerId="ADAL" clId="{7F5381DF-C572-43B0-A9FE-29A3468A3D38}" dt="2026-04-14T09:49:35.990" v="325" actId="478"/>
          <ac:picMkLst>
            <pc:docMk/>
            <pc:sldMk cId="1213894482" sldId="1897"/>
            <ac:picMk id="13" creationId="{B8E0AAC9-0AEE-4310-7491-B7FEAAB2715C}"/>
          </ac:picMkLst>
        </pc:picChg>
        <pc:picChg chg="add mod">
          <ac:chgData name="Dhanushya Vasantharajah" userId="22b5bdd9-8b06-42fd-b0d3-da74472af66d" providerId="ADAL" clId="{7F5381DF-C572-43B0-A9FE-29A3468A3D38}" dt="2026-04-14T09:49:36.358" v="326"/>
          <ac:picMkLst>
            <pc:docMk/>
            <pc:sldMk cId="1213894482" sldId="1897"/>
            <ac:picMk id="24" creationId="{13A7F4AE-4873-D095-9DF6-1229C7F3132C}"/>
          </ac:picMkLst>
        </pc:picChg>
      </pc:sldChg>
      <pc:sldChg chg="modSp mod">
        <pc:chgData name="Dhanushya Vasantharajah" userId="22b5bdd9-8b06-42fd-b0d3-da74472af66d" providerId="ADAL" clId="{7F5381DF-C572-43B0-A9FE-29A3468A3D38}" dt="2026-04-14T09:50:41.920" v="334" actId="207"/>
        <pc:sldMkLst>
          <pc:docMk/>
          <pc:sldMk cId="1221193519" sldId="1942"/>
        </pc:sldMkLst>
        <pc:spChg chg="mod">
          <ac:chgData name="Dhanushya Vasantharajah" userId="22b5bdd9-8b06-42fd-b0d3-da74472af66d" providerId="ADAL" clId="{7F5381DF-C572-43B0-A9FE-29A3468A3D38}" dt="2026-04-14T09:50:41.920" v="334" actId="207"/>
          <ac:spMkLst>
            <pc:docMk/>
            <pc:sldMk cId="1221193519" sldId="1942"/>
            <ac:spMk id="11" creationId="{9208CD64-C3A2-99E4-D773-98DD14BBA91E}"/>
          </ac:spMkLst>
        </pc:spChg>
        <pc:spChg chg="mod">
          <ac:chgData name="Dhanushya Vasantharajah" userId="22b5bdd9-8b06-42fd-b0d3-da74472af66d" providerId="ADAL" clId="{7F5381DF-C572-43B0-A9FE-29A3468A3D38}" dt="2026-04-14T09:50:35.088" v="333" actId="207"/>
          <ac:spMkLst>
            <pc:docMk/>
            <pc:sldMk cId="1221193519" sldId="1942"/>
            <ac:spMk id="15" creationId="{2A228801-87D5-0E0B-8B7E-8AF09C4D071B}"/>
          </ac:spMkLst>
        </pc:spChg>
      </pc:sldChg>
      <pc:sldChg chg="addSp delSp modSp mod">
        <pc:chgData name="Dhanushya Vasantharajah" userId="22b5bdd9-8b06-42fd-b0d3-da74472af66d" providerId="ADAL" clId="{7F5381DF-C572-43B0-A9FE-29A3468A3D38}" dt="2026-04-14T09:51:22.022" v="339" actId="14100"/>
        <pc:sldMkLst>
          <pc:docMk/>
          <pc:sldMk cId="2828190826" sldId="2063"/>
        </pc:sldMkLst>
        <pc:picChg chg="add mod">
          <ac:chgData name="Dhanushya Vasantharajah" userId="22b5bdd9-8b06-42fd-b0d3-da74472af66d" providerId="ADAL" clId="{7F5381DF-C572-43B0-A9FE-29A3468A3D38}" dt="2026-04-14T09:51:08.422" v="337"/>
          <ac:picMkLst>
            <pc:docMk/>
            <pc:sldMk cId="2828190826" sldId="2063"/>
            <ac:picMk id="5" creationId="{9663F7D8-4626-6798-C39F-AD86BC430883}"/>
          </ac:picMkLst>
        </pc:picChg>
        <pc:picChg chg="del">
          <ac:chgData name="Dhanushya Vasantharajah" userId="22b5bdd9-8b06-42fd-b0d3-da74472af66d" providerId="ADAL" clId="{7F5381DF-C572-43B0-A9FE-29A3468A3D38}" dt="2026-04-14T09:51:08.027" v="336" actId="478"/>
          <ac:picMkLst>
            <pc:docMk/>
            <pc:sldMk cId="2828190826" sldId="2063"/>
            <ac:picMk id="8" creationId="{40FD6EEC-4951-07F5-EBB2-53CEE1A00F5C}"/>
          </ac:picMkLst>
        </pc:picChg>
        <pc:picChg chg="mod">
          <ac:chgData name="Dhanushya Vasantharajah" userId="22b5bdd9-8b06-42fd-b0d3-da74472af66d" providerId="ADAL" clId="{7F5381DF-C572-43B0-A9FE-29A3468A3D38}" dt="2026-04-14T09:51:22.022" v="339" actId="14100"/>
          <ac:picMkLst>
            <pc:docMk/>
            <pc:sldMk cId="2828190826" sldId="2063"/>
            <ac:picMk id="13" creationId="{9F631902-A010-48B0-EE3D-7F1184D476E6}"/>
          </ac:picMkLst>
        </pc:picChg>
      </pc:sldChg>
      <pc:sldChg chg="modSp mod">
        <pc:chgData name="Dhanushya Vasantharajah" userId="22b5bdd9-8b06-42fd-b0d3-da74472af66d" providerId="ADAL" clId="{7F5381DF-C572-43B0-A9FE-29A3468A3D38}" dt="2026-04-14T09:49:23.741" v="324" actId="20577"/>
        <pc:sldMkLst>
          <pc:docMk/>
          <pc:sldMk cId="3380620183" sldId="2313"/>
        </pc:sldMkLst>
        <pc:spChg chg="mod">
          <ac:chgData name="Dhanushya Vasantharajah" userId="22b5bdd9-8b06-42fd-b0d3-da74472af66d" providerId="ADAL" clId="{7F5381DF-C572-43B0-A9FE-29A3468A3D38}" dt="2026-04-14T09:49:23.741" v="324" actId="20577"/>
          <ac:spMkLst>
            <pc:docMk/>
            <pc:sldMk cId="3380620183" sldId="2313"/>
            <ac:spMk id="3" creationId="{4C4390CB-7A6F-4714-86BC-B1AFC3C72278}"/>
          </ac:spMkLst>
        </pc:spChg>
      </pc:sldChg>
      <pc:sldChg chg="addSp delSp modSp mod">
        <pc:chgData name="Dhanushya Vasantharajah" userId="22b5bdd9-8b06-42fd-b0d3-da74472af66d" providerId="ADAL" clId="{7F5381DF-C572-43B0-A9FE-29A3468A3D38}" dt="2026-04-08T13:37:55.466" v="249" actId="1076"/>
        <pc:sldMkLst>
          <pc:docMk/>
          <pc:sldMk cId="3839042077" sldId="2317"/>
        </pc:sldMkLst>
        <pc:spChg chg="mod">
          <ac:chgData name="Dhanushya Vasantharajah" userId="22b5bdd9-8b06-42fd-b0d3-da74472af66d" providerId="ADAL" clId="{7F5381DF-C572-43B0-A9FE-29A3468A3D38}" dt="2026-04-08T13:37:55.466" v="249" actId="1076"/>
          <ac:spMkLst>
            <pc:docMk/>
            <pc:sldMk cId="3839042077" sldId="2317"/>
            <ac:spMk id="3" creationId="{B3FDA4DD-AF9F-4F69-B081-A8D60AFD5BA7}"/>
          </ac:spMkLst>
        </pc:spChg>
        <pc:picChg chg="add mod">
          <ac:chgData name="Dhanushya Vasantharajah" userId="22b5bdd9-8b06-42fd-b0d3-da74472af66d" providerId="ADAL" clId="{7F5381DF-C572-43B0-A9FE-29A3468A3D38}" dt="2026-04-08T13:37:49.291" v="248" actId="1076"/>
          <ac:picMkLst>
            <pc:docMk/>
            <pc:sldMk cId="3839042077" sldId="2317"/>
            <ac:picMk id="8" creationId="{740CA9FC-312F-B7B4-9DE6-2229822C127A}"/>
          </ac:picMkLst>
        </pc:picChg>
      </pc:sldChg>
      <pc:sldChg chg="addSp delSp modSp mod">
        <pc:chgData name="Dhanushya Vasantharajah" userId="22b5bdd9-8b06-42fd-b0d3-da74472af66d" providerId="ADAL" clId="{7F5381DF-C572-43B0-A9FE-29A3468A3D38}" dt="2026-04-08T13:32:39.255" v="228" actId="1076"/>
        <pc:sldMkLst>
          <pc:docMk/>
          <pc:sldMk cId="748158168" sldId="2321"/>
        </pc:sldMkLst>
        <pc:spChg chg="mod">
          <ac:chgData name="Dhanushya Vasantharajah" userId="22b5bdd9-8b06-42fd-b0d3-da74472af66d" providerId="ADAL" clId="{7F5381DF-C572-43B0-A9FE-29A3468A3D38}" dt="2026-04-08T13:31:43.796" v="224" actId="207"/>
          <ac:spMkLst>
            <pc:docMk/>
            <pc:sldMk cId="748158168" sldId="2321"/>
            <ac:spMk id="9" creationId="{56181EBC-9292-37B5-9B78-10AD2EF2E457}"/>
          </ac:spMkLst>
        </pc:spChg>
        <pc:picChg chg="add mod">
          <ac:chgData name="Dhanushya Vasantharajah" userId="22b5bdd9-8b06-42fd-b0d3-da74472af66d" providerId="ADAL" clId="{7F5381DF-C572-43B0-A9FE-29A3468A3D38}" dt="2026-04-08T13:32:39.255" v="228" actId="1076"/>
          <ac:picMkLst>
            <pc:docMk/>
            <pc:sldMk cId="748158168" sldId="2321"/>
            <ac:picMk id="8" creationId="{105D4C6F-191E-D0E3-9339-3DA69C4D7603}"/>
          </ac:picMkLst>
        </pc:picChg>
      </pc:sldChg>
      <pc:sldChg chg="modSp mod">
        <pc:chgData name="Dhanushya Vasantharajah" userId="22b5bdd9-8b06-42fd-b0d3-da74472af66d" providerId="ADAL" clId="{7F5381DF-C572-43B0-A9FE-29A3468A3D38}" dt="2026-04-14T09:58:45.457" v="371" actId="20577"/>
        <pc:sldMkLst>
          <pc:docMk/>
          <pc:sldMk cId="1259409068" sldId="2337"/>
        </pc:sldMkLst>
        <pc:spChg chg="mod">
          <ac:chgData name="Dhanushya Vasantharajah" userId="22b5bdd9-8b06-42fd-b0d3-da74472af66d" providerId="ADAL" clId="{7F5381DF-C572-43B0-A9FE-29A3468A3D38}" dt="2026-04-14T09:58:45.457" v="371" actId="20577"/>
          <ac:spMkLst>
            <pc:docMk/>
            <pc:sldMk cId="1259409068" sldId="2337"/>
            <ac:spMk id="3" creationId="{665F3FEF-3898-4DCE-A292-2935A975F503}"/>
          </ac:spMkLst>
        </pc:spChg>
      </pc:sldChg>
      <pc:sldChg chg="addSp delSp modSp mod">
        <pc:chgData name="Dhanushya Vasantharajah" userId="22b5bdd9-8b06-42fd-b0d3-da74472af66d" providerId="ADAL" clId="{7F5381DF-C572-43B0-A9FE-29A3468A3D38}" dt="2026-04-14T09:53:05.391" v="358" actId="14100"/>
        <pc:sldMkLst>
          <pc:docMk/>
          <pc:sldMk cId="178496289" sldId="2400"/>
        </pc:sldMkLst>
        <pc:grpChg chg="mod">
          <ac:chgData name="Dhanushya Vasantharajah" userId="22b5bdd9-8b06-42fd-b0d3-da74472af66d" providerId="ADAL" clId="{7F5381DF-C572-43B0-A9FE-29A3468A3D38}" dt="2026-04-13T13:17:48.025" v="302" actId="14100"/>
          <ac:grpSpMkLst>
            <pc:docMk/>
            <pc:sldMk cId="178496289" sldId="2400"/>
            <ac:grpSpMk id="3" creationId="{6B70D56F-7DF2-F19E-6784-7FF6273F7A9E}"/>
          </ac:grpSpMkLst>
        </pc:grpChg>
        <pc:picChg chg="mod">
          <ac:chgData name="Dhanushya Vasantharajah" userId="22b5bdd9-8b06-42fd-b0d3-da74472af66d" providerId="ADAL" clId="{7F5381DF-C572-43B0-A9FE-29A3468A3D38}" dt="2026-04-14T09:53:00.527" v="356" actId="1076"/>
          <ac:picMkLst>
            <pc:docMk/>
            <pc:sldMk cId="178496289" sldId="2400"/>
            <ac:picMk id="2" creationId="{69A26800-38BE-91BB-9F35-F1B9E8256C7A}"/>
          </ac:picMkLst>
        </pc:picChg>
        <pc:picChg chg="add mod">
          <ac:chgData name="Dhanushya Vasantharajah" userId="22b5bdd9-8b06-42fd-b0d3-da74472af66d" providerId="ADAL" clId="{7F5381DF-C572-43B0-A9FE-29A3468A3D38}" dt="2026-04-14T09:53:05.391" v="358" actId="14100"/>
          <ac:picMkLst>
            <pc:docMk/>
            <pc:sldMk cId="178496289" sldId="2400"/>
            <ac:picMk id="12" creationId="{3BAF00A5-9A78-205F-3EF3-F937627E1381}"/>
          </ac:picMkLst>
        </pc:picChg>
        <pc:picChg chg="add mod modCrop">
          <ac:chgData name="Dhanushya Vasantharajah" userId="22b5bdd9-8b06-42fd-b0d3-da74472af66d" providerId="ADAL" clId="{7F5381DF-C572-43B0-A9FE-29A3468A3D38}" dt="2026-04-13T13:18:02.897" v="308" actId="1076"/>
          <ac:picMkLst>
            <pc:docMk/>
            <pc:sldMk cId="178496289" sldId="2400"/>
            <ac:picMk id="13" creationId="{2251FEDF-CACB-B51E-1DCF-6DED90720762}"/>
          </ac:picMkLst>
        </pc:picChg>
      </pc:sldChg>
      <pc:sldChg chg="modSp mod">
        <pc:chgData name="Dhanushya Vasantharajah" userId="22b5bdd9-8b06-42fd-b0d3-da74472af66d" providerId="ADAL" clId="{7F5381DF-C572-43B0-A9FE-29A3468A3D38}" dt="2026-04-08T13:42:45.383" v="286" actId="27918"/>
        <pc:sldMkLst>
          <pc:docMk/>
          <pc:sldMk cId="821540642" sldId="2402"/>
        </pc:sldMkLst>
        <pc:spChg chg="mod">
          <ac:chgData name="Dhanushya Vasantharajah" userId="22b5bdd9-8b06-42fd-b0d3-da74472af66d" providerId="ADAL" clId="{7F5381DF-C572-43B0-A9FE-29A3468A3D38}" dt="2026-04-08T13:42:06.146" v="277" actId="20577"/>
          <ac:spMkLst>
            <pc:docMk/>
            <pc:sldMk cId="821540642" sldId="2402"/>
            <ac:spMk id="21" creationId="{884750DB-4E31-AD52-3C7D-0BC3A40DB249}"/>
          </ac:spMkLst>
        </pc:spChg>
        <pc:spChg chg="mod">
          <ac:chgData name="Dhanushya Vasantharajah" userId="22b5bdd9-8b06-42fd-b0d3-da74472af66d" providerId="ADAL" clId="{7F5381DF-C572-43B0-A9FE-29A3468A3D38}" dt="2026-04-08T13:42:10.010" v="279" actId="20577"/>
          <ac:spMkLst>
            <pc:docMk/>
            <pc:sldMk cId="821540642" sldId="2402"/>
            <ac:spMk id="22" creationId="{F7931484-8597-41E4-33C4-90578E4F996B}"/>
          </ac:spMkLst>
        </pc:spChg>
        <pc:graphicFrameChg chg="mod">
          <ac:chgData name="Dhanushya Vasantharajah" userId="22b5bdd9-8b06-42fd-b0d3-da74472af66d" providerId="ADAL" clId="{7F5381DF-C572-43B0-A9FE-29A3468A3D38}" dt="2026-04-08T13:41:51.478" v="273"/>
          <ac:graphicFrameMkLst>
            <pc:docMk/>
            <pc:sldMk cId="821540642" sldId="2402"/>
            <ac:graphicFrameMk id="2" creationId="{8CC08A83-41BB-107B-CA35-E0D2C34167B1}"/>
          </ac:graphicFrameMkLst>
        </pc:graphicFrameChg>
      </pc:sldChg>
      <pc:sldChg chg="modSp mod">
        <pc:chgData name="Dhanushya Vasantharajah" userId="22b5bdd9-8b06-42fd-b0d3-da74472af66d" providerId="ADAL" clId="{7F5381DF-C572-43B0-A9FE-29A3468A3D38}" dt="2026-04-14T09:50:24.237" v="332" actId="207"/>
        <pc:sldMkLst>
          <pc:docMk/>
          <pc:sldMk cId="2428002493" sldId="2403"/>
        </pc:sldMkLst>
        <pc:graphicFrameChg chg="mod">
          <ac:chgData name="Dhanushya Vasantharajah" userId="22b5bdd9-8b06-42fd-b0d3-da74472af66d" providerId="ADAL" clId="{7F5381DF-C572-43B0-A9FE-29A3468A3D38}" dt="2026-04-14T09:50:24.237" v="332" actId="207"/>
          <ac:graphicFrameMkLst>
            <pc:docMk/>
            <pc:sldMk cId="2428002493" sldId="2403"/>
            <ac:graphicFrameMk id="7" creationId="{11263E31-017D-6C4C-B075-169A45D3813C}"/>
          </ac:graphicFrameMkLst>
        </pc:graphicFrameChg>
      </pc:sldChg>
      <pc:sldChg chg="addSp delSp modSp mod">
        <pc:chgData name="Dhanushya Vasantharajah" userId="22b5bdd9-8b06-42fd-b0d3-da74472af66d" providerId="ADAL" clId="{7F5381DF-C572-43B0-A9FE-29A3468A3D38}" dt="2026-04-14T09:50:05.405" v="330" actId="1076"/>
        <pc:sldMkLst>
          <pc:docMk/>
          <pc:sldMk cId="1439816980" sldId="2404"/>
        </pc:sldMkLst>
        <pc:grpChg chg="add del mod">
          <ac:chgData name="Dhanushya Vasantharajah" userId="22b5bdd9-8b06-42fd-b0d3-da74472af66d" providerId="ADAL" clId="{7F5381DF-C572-43B0-A9FE-29A3468A3D38}" dt="2026-04-14T09:49:47.113" v="327" actId="478"/>
          <ac:grpSpMkLst>
            <pc:docMk/>
            <pc:sldMk cId="1439816980" sldId="2404"/>
            <ac:grpSpMk id="4" creationId="{05999B8A-06DA-65CF-4CCC-F9293BC7FCC5}"/>
          </ac:grpSpMkLst>
        </pc:grpChg>
        <pc:picChg chg="add mod">
          <ac:chgData name="Dhanushya Vasantharajah" userId="22b5bdd9-8b06-42fd-b0d3-da74472af66d" providerId="ADAL" clId="{7F5381DF-C572-43B0-A9FE-29A3468A3D38}" dt="2026-04-14T09:50:01.477" v="329" actId="14100"/>
          <ac:picMkLst>
            <pc:docMk/>
            <pc:sldMk cId="1439816980" sldId="2404"/>
            <ac:picMk id="9" creationId="{BEF36CB9-A2AD-8FAE-E0FA-97489ADF348E}"/>
          </ac:picMkLst>
        </pc:picChg>
        <pc:picChg chg="add mod">
          <ac:chgData name="Dhanushya Vasantharajah" userId="22b5bdd9-8b06-42fd-b0d3-da74472af66d" providerId="ADAL" clId="{7F5381DF-C572-43B0-A9FE-29A3468A3D38}" dt="2026-04-14T09:50:05.405" v="330" actId="1076"/>
          <ac:picMkLst>
            <pc:docMk/>
            <pc:sldMk cId="1439816980" sldId="2404"/>
            <ac:picMk id="10" creationId="{3A42C1A0-4FA9-7199-F185-FA0FE20D88FB}"/>
          </ac:picMkLst>
        </pc:picChg>
      </pc:sldChg>
      <pc:sldChg chg="modSp mod">
        <pc:chgData name="Dhanushya Vasantharajah" userId="22b5bdd9-8b06-42fd-b0d3-da74472af66d" providerId="ADAL" clId="{7F5381DF-C572-43B0-A9FE-29A3468A3D38}" dt="2026-04-08T13:29:46.673" v="218" actId="20577"/>
        <pc:sldMkLst>
          <pc:docMk/>
          <pc:sldMk cId="302919613" sldId="2409"/>
        </pc:sldMkLst>
        <pc:spChg chg="mod">
          <ac:chgData name="Dhanushya Vasantharajah" userId="22b5bdd9-8b06-42fd-b0d3-da74472af66d" providerId="ADAL" clId="{7F5381DF-C572-43B0-A9FE-29A3468A3D38}" dt="2026-04-08T13:29:46.673" v="218" actId="20577"/>
          <ac:spMkLst>
            <pc:docMk/>
            <pc:sldMk cId="302919613" sldId="2409"/>
            <ac:spMk id="7" creationId="{D7320246-A390-08B8-C569-3D9E60B3771B}"/>
          </ac:spMkLst>
        </pc:spChg>
      </pc:sldChg>
      <pc:sldChg chg="addSp delSp modSp mod">
        <pc:chgData name="Dhanushya Vasantharajah" userId="22b5bdd9-8b06-42fd-b0d3-da74472af66d" providerId="ADAL" clId="{7F5381DF-C572-43B0-A9FE-29A3468A3D38}" dt="2026-04-13T13:19:06.516" v="322" actId="1076"/>
        <pc:sldMkLst>
          <pc:docMk/>
          <pc:sldMk cId="4088601873" sldId="2413"/>
        </pc:sldMkLst>
        <pc:spChg chg="ord">
          <ac:chgData name="Dhanushya Vasantharajah" userId="22b5bdd9-8b06-42fd-b0d3-da74472af66d" providerId="ADAL" clId="{7F5381DF-C572-43B0-A9FE-29A3468A3D38}" dt="2026-04-13T13:19:01.390" v="321" actId="166"/>
          <ac:spMkLst>
            <pc:docMk/>
            <pc:sldMk cId="4088601873" sldId="2413"/>
            <ac:spMk id="10" creationId="{09760898-C97C-A3F8-53D7-859D942DEDEA}"/>
          </ac:spMkLst>
        </pc:spChg>
        <pc:picChg chg="add mod ord">
          <ac:chgData name="Dhanushya Vasantharajah" userId="22b5bdd9-8b06-42fd-b0d3-da74472af66d" providerId="ADAL" clId="{7F5381DF-C572-43B0-A9FE-29A3468A3D38}" dt="2026-04-13T13:19:06.516" v="322" actId="1076"/>
          <ac:picMkLst>
            <pc:docMk/>
            <pc:sldMk cId="4088601873" sldId="2413"/>
            <ac:picMk id="9" creationId="{6DFDD8B8-D849-A43F-5706-0C71267D7550}"/>
          </ac:picMkLst>
        </pc:picChg>
      </pc:sldChg>
      <pc:sldChg chg="modSp mod">
        <pc:chgData name="Dhanushya Vasantharajah" userId="22b5bdd9-8b06-42fd-b0d3-da74472af66d" providerId="ADAL" clId="{7F5381DF-C572-43B0-A9FE-29A3468A3D38}" dt="2026-04-14T09:51:41.467" v="344" actId="1076"/>
        <pc:sldMkLst>
          <pc:docMk/>
          <pc:sldMk cId="3879144004" sldId="2422"/>
        </pc:sldMkLst>
        <pc:picChg chg="mod">
          <ac:chgData name="Dhanushya Vasantharajah" userId="22b5bdd9-8b06-42fd-b0d3-da74472af66d" providerId="ADAL" clId="{7F5381DF-C572-43B0-A9FE-29A3468A3D38}" dt="2026-04-14T09:51:41.467" v="344" actId="1076"/>
          <ac:picMkLst>
            <pc:docMk/>
            <pc:sldMk cId="3879144004" sldId="2422"/>
            <ac:picMk id="4" creationId="{415A5091-9619-1F80-56BD-78C2612D5036}"/>
          </ac:picMkLst>
        </pc:picChg>
        <pc:picChg chg="mod">
          <ac:chgData name="Dhanushya Vasantharajah" userId="22b5bdd9-8b06-42fd-b0d3-da74472af66d" providerId="ADAL" clId="{7F5381DF-C572-43B0-A9FE-29A3468A3D38}" dt="2026-04-14T09:51:38.276" v="343" actId="1076"/>
          <ac:picMkLst>
            <pc:docMk/>
            <pc:sldMk cId="3879144004" sldId="2422"/>
            <ac:picMk id="8" creationId="{70493FD6-4BCB-253A-B218-D90EB5FF9BF4}"/>
          </ac:picMkLst>
        </pc:picChg>
      </pc:sldChg>
      <pc:sldChg chg="modSp mod">
        <pc:chgData name="Dhanushya Vasantharajah" userId="22b5bdd9-8b06-42fd-b0d3-da74472af66d" providerId="ADAL" clId="{7F5381DF-C572-43B0-A9FE-29A3468A3D38}" dt="2026-04-14T09:52:13.417" v="347" actId="14100"/>
        <pc:sldMkLst>
          <pc:docMk/>
          <pc:sldMk cId="2309689978" sldId="2424"/>
        </pc:sldMkLst>
        <pc:spChg chg="mod">
          <ac:chgData name="Dhanushya Vasantharajah" userId="22b5bdd9-8b06-42fd-b0d3-da74472af66d" providerId="ADAL" clId="{7F5381DF-C572-43B0-A9FE-29A3468A3D38}" dt="2026-04-14T09:52:04.862" v="345" actId="113"/>
          <ac:spMkLst>
            <pc:docMk/>
            <pc:sldMk cId="2309689978" sldId="2424"/>
            <ac:spMk id="19" creationId="{D34AB1EE-CECB-77E4-33BB-7FA0AD81F749}"/>
          </ac:spMkLst>
        </pc:spChg>
        <pc:spChg chg="mod">
          <ac:chgData name="Dhanushya Vasantharajah" userId="22b5bdd9-8b06-42fd-b0d3-da74472af66d" providerId="ADAL" clId="{7F5381DF-C572-43B0-A9FE-29A3468A3D38}" dt="2026-04-14T09:52:13.417" v="347" actId="14100"/>
          <ac:spMkLst>
            <pc:docMk/>
            <pc:sldMk cId="2309689978" sldId="2424"/>
            <ac:spMk id="20" creationId="{8EC95770-45CD-FFAF-50A0-DC416ABD10B6}"/>
          </ac:spMkLst>
        </pc:spChg>
        <pc:spChg chg="mod">
          <ac:chgData name="Dhanushya Vasantharajah" userId="22b5bdd9-8b06-42fd-b0d3-da74472af66d" providerId="ADAL" clId="{7F5381DF-C572-43B0-A9FE-29A3468A3D38}" dt="2026-04-14T09:52:04.862" v="345" actId="113"/>
          <ac:spMkLst>
            <pc:docMk/>
            <pc:sldMk cId="2309689978" sldId="2424"/>
            <ac:spMk id="21" creationId="{60F4C8AF-FC9D-BA5E-F0D7-9E9CD61A8E6F}"/>
          </ac:spMkLst>
        </pc:spChg>
        <pc:spChg chg="mod">
          <ac:chgData name="Dhanushya Vasantharajah" userId="22b5bdd9-8b06-42fd-b0d3-da74472af66d" providerId="ADAL" clId="{7F5381DF-C572-43B0-A9FE-29A3468A3D38}" dt="2026-04-14T09:52:04.862" v="345" actId="113"/>
          <ac:spMkLst>
            <pc:docMk/>
            <pc:sldMk cId="2309689978" sldId="2424"/>
            <ac:spMk id="22" creationId="{FCD9978D-B5F6-6E99-F026-BF6590192EEF}"/>
          </ac:spMkLst>
        </pc:spChg>
      </pc:sldChg>
      <pc:sldChg chg="modSp mod">
        <pc:chgData name="Dhanushya Vasantharajah" userId="22b5bdd9-8b06-42fd-b0d3-da74472af66d" providerId="ADAL" clId="{7F5381DF-C572-43B0-A9FE-29A3468A3D38}" dt="2026-04-14T09:53:55.807" v="362"/>
        <pc:sldMkLst>
          <pc:docMk/>
          <pc:sldMk cId="2210999554" sldId="2432"/>
        </pc:sldMkLst>
        <pc:spChg chg="mod">
          <ac:chgData name="Dhanushya Vasantharajah" userId="22b5bdd9-8b06-42fd-b0d3-da74472af66d" providerId="ADAL" clId="{7F5381DF-C572-43B0-A9FE-29A3468A3D38}" dt="2026-04-14T09:53:55.807" v="362"/>
          <ac:spMkLst>
            <pc:docMk/>
            <pc:sldMk cId="2210999554" sldId="2432"/>
            <ac:spMk id="7" creationId="{DB06A956-DF21-F591-CC48-6D7BA32BC6BB}"/>
          </ac:spMkLst>
        </pc:spChg>
      </pc:sldChg>
      <pc:sldChg chg="addSp modSp mod">
        <pc:chgData name="Dhanushya Vasantharajah" userId="22b5bdd9-8b06-42fd-b0d3-da74472af66d" providerId="ADAL" clId="{7F5381DF-C572-43B0-A9FE-29A3468A3D38}" dt="2026-04-14T09:50:51.838" v="335"/>
        <pc:sldMkLst>
          <pc:docMk/>
          <pc:sldMk cId="4127408979" sldId="2436"/>
        </pc:sldMkLst>
        <pc:spChg chg="add mod">
          <ac:chgData name="Dhanushya Vasantharajah" userId="22b5bdd9-8b06-42fd-b0d3-da74472af66d" providerId="ADAL" clId="{7F5381DF-C572-43B0-A9FE-29A3468A3D38}" dt="2026-04-14T09:50:51.838" v="335"/>
          <ac:spMkLst>
            <pc:docMk/>
            <pc:sldMk cId="4127408979" sldId="2436"/>
            <ac:spMk id="4" creationId="{01287D1E-9FE7-E728-8606-4E07D93C6D9D}"/>
          </ac:spMkLst>
        </pc:spChg>
        <pc:spChg chg="mod">
          <ac:chgData name="Dhanushya Vasantharajah" userId="22b5bdd9-8b06-42fd-b0d3-da74472af66d" providerId="ADAL" clId="{7F5381DF-C572-43B0-A9FE-29A3468A3D38}" dt="2026-04-08T13:38:58.178" v="259" actId="20577"/>
          <ac:spMkLst>
            <pc:docMk/>
            <pc:sldMk cId="4127408979" sldId="2436"/>
            <ac:spMk id="17" creationId="{5908B295-C181-362C-B968-F5B3C3AA29C8}"/>
          </ac:spMkLst>
        </pc:spChg>
        <pc:picChg chg="add mod">
          <ac:chgData name="Dhanushya Vasantharajah" userId="22b5bdd9-8b06-42fd-b0d3-da74472af66d" providerId="ADAL" clId="{7F5381DF-C572-43B0-A9FE-29A3468A3D38}" dt="2026-04-14T09:50:51.838" v="335"/>
          <ac:picMkLst>
            <pc:docMk/>
            <pc:sldMk cId="4127408979" sldId="2436"/>
            <ac:picMk id="3" creationId="{4414D4E8-5ACE-F831-FCFF-D63334120D94}"/>
          </ac:picMkLst>
        </pc:picChg>
      </pc:sldChg>
      <pc:sldChg chg="modSp mod">
        <pc:chgData name="Dhanushya Vasantharajah" userId="22b5bdd9-8b06-42fd-b0d3-da74472af66d" providerId="ADAL" clId="{7F5381DF-C572-43B0-A9FE-29A3468A3D38}" dt="2026-04-14T09:58:11.128" v="369" actId="108"/>
        <pc:sldMkLst>
          <pc:docMk/>
          <pc:sldMk cId="2938268937" sldId="2437"/>
        </pc:sldMkLst>
        <pc:spChg chg="mod">
          <ac:chgData name="Dhanushya Vasantharajah" userId="22b5bdd9-8b06-42fd-b0d3-da74472af66d" providerId="ADAL" clId="{7F5381DF-C572-43B0-A9FE-29A3468A3D38}" dt="2026-04-14T09:58:11.128" v="369" actId="108"/>
          <ac:spMkLst>
            <pc:docMk/>
            <pc:sldMk cId="2938268937" sldId="2437"/>
            <ac:spMk id="7" creationId="{DB06A956-DF21-F591-CC48-6D7BA32BC6BB}"/>
          </ac:spMkLst>
        </pc:spChg>
      </pc:sldChg>
    </pc:docChg>
  </pc:docChgLst>
  <pc:docChgLst>
    <pc:chgData name="Maria  Reist" userId="S::maria.reist@swisstransplant.org::6b3f1f05-dd99-4bee-b101-2f95c44581f7" providerId="AD" clId="Web-{F3523C26-534A-B7D5-3625-B00EB7E8D929}"/>
    <pc:docChg chg="modSld">
      <pc:chgData name="Maria  Reist" userId="S::maria.reist@swisstransplant.org::6b3f1f05-dd99-4bee-b101-2f95c44581f7" providerId="AD" clId="Web-{F3523C26-534A-B7D5-3625-B00EB7E8D929}" dt="2026-04-15T07:31:53.142" v="38" actId="14100"/>
      <pc:docMkLst>
        <pc:docMk/>
      </pc:docMkLst>
      <pc:sldChg chg="addSp delSp modSp">
        <pc:chgData name="Maria  Reist" userId="S::maria.reist@swisstransplant.org::6b3f1f05-dd99-4bee-b101-2f95c44581f7" providerId="AD" clId="Web-{F3523C26-534A-B7D5-3625-B00EB7E8D929}" dt="2026-04-15T07:31:53.142" v="38" actId="14100"/>
        <pc:sldMkLst>
          <pc:docMk/>
          <pc:sldMk cId="1439816980" sldId="2404"/>
        </pc:sldMkLst>
        <pc:picChg chg="add mod">
          <ac:chgData name="Maria  Reist" userId="S::maria.reist@swisstransplant.org::6b3f1f05-dd99-4bee-b101-2f95c44581f7" providerId="AD" clId="Web-{F3523C26-534A-B7D5-3625-B00EB7E8D929}" dt="2026-04-15T07:31:07.407" v="19" actId="14100"/>
          <ac:picMkLst>
            <pc:docMk/>
            <pc:sldMk cId="1439816980" sldId="2404"/>
            <ac:picMk id="4" creationId="{E5374233-DF17-E2A4-481C-FAA8B9376BC2}"/>
          </ac:picMkLst>
        </pc:picChg>
        <pc:picChg chg="add del mod">
          <ac:chgData name="Maria  Reist" userId="S::maria.reist@swisstransplant.org::6b3f1f05-dd99-4bee-b101-2f95c44581f7" providerId="AD" clId="Web-{F3523C26-534A-B7D5-3625-B00EB7E8D929}" dt="2026-04-15T07:30:31.813" v="11"/>
          <ac:picMkLst>
            <pc:docMk/>
            <pc:sldMk cId="1439816980" sldId="2404"/>
            <ac:picMk id="8" creationId="{1B2453ED-6DBC-F053-D64E-69221F917A1B}"/>
          </ac:picMkLst>
        </pc:picChg>
        <pc:picChg chg="del">
          <ac:chgData name="Maria  Reist" userId="S::maria.reist@swisstransplant.org::6b3f1f05-dd99-4bee-b101-2f95c44581f7" providerId="AD" clId="Web-{F3523C26-534A-B7D5-3625-B00EB7E8D929}" dt="2026-04-15T07:30:09.954" v="0"/>
          <ac:picMkLst>
            <pc:docMk/>
            <pc:sldMk cId="1439816980" sldId="2404"/>
            <ac:picMk id="9" creationId="{BEF36CB9-A2AD-8FAE-E0FA-97489ADF348E}"/>
          </ac:picMkLst>
        </pc:picChg>
        <pc:picChg chg="del">
          <ac:chgData name="Maria  Reist" userId="S::maria.reist@swisstransplant.org::6b3f1f05-dd99-4bee-b101-2f95c44581f7" providerId="AD" clId="Web-{F3523C26-534A-B7D5-3625-B00EB7E8D929}" dt="2026-04-15T07:30:12.985" v="2"/>
          <ac:picMkLst>
            <pc:docMk/>
            <pc:sldMk cId="1439816980" sldId="2404"/>
            <ac:picMk id="10" creationId="{3A42C1A0-4FA9-7199-F185-FA0FE20D88FB}"/>
          </ac:picMkLst>
        </pc:picChg>
        <pc:picChg chg="add del mod">
          <ac:chgData name="Maria  Reist" userId="S::maria.reist@swisstransplant.org::6b3f1f05-dd99-4bee-b101-2f95c44581f7" providerId="AD" clId="Web-{F3523C26-534A-B7D5-3625-B00EB7E8D929}" dt="2026-04-15T07:30:31.813" v="10"/>
          <ac:picMkLst>
            <pc:docMk/>
            <pc:sldMk cId="1439816980" sldId="2404"/>
            <ac:picMk id="11" creationId="{36BB5E3E-0A84-6188-0E4E-11149F2CC6C8}"/>
          </ac:picMkLst>
        </pc:picChg>
        <pc:picChg chg="add mod">
          <ac:chgData name="Maria  Reist" userId="S::maria.reist@swisstransplant.org::6b3f1f05-dd99-4bee-b101-2f95c44581f7" providerId="AD" clId="Web-{F3523C26-534A-B7D5-3625-B00EB7E8D929}" dt="2026-04-15T07:30:58.313" v="18" actId="14100"/>
          <ac:picMkLst>
            <pc:docMk/>
            <pc:sldMk cId="1439816980" sldId="2404"/>
            <ac:picMk id="12" creationId="{A32E3A55-3D4E-9ECB-39C2-DE740AB89263}"/>
          </ac:picMkLst>
        </pc:picChg>
        <pc:picChg chg="add del mod">
          <ac:chgData name="Maria  Reist" userId="S::maria.reist@swisstransplant.org::6b3f1f05-dd99-4bee-b101-2f95c44581f7" providerId="AD" clId="Web-{F3523C26-534A-B7D5-3625-B00EB7E8D929}" dt="2026-04-15T07:30:48.813" v="16"/>
          <ac:picMkLst>
            <pc:docMk/>
            <pc:sldMk cId="1439816980" sldId="2404"/>
            <ac:picMk id="14" creationId="{2300E9E9-518E-E84B-D95F-5BC0ED7B9845}"/>
          </ac:picMkLst>
        </pc:picChg>
        <pc:picChg chg="add del mod">
          <ac:chgData name="Maria  Reist" userId="S::maria.reist@swisstransplant.org::6b3f1f05-dd99-4bee-b101-2f95c44581f7" providerId="AD" clId="Web-{F3523C26-534A-B7D5-3625-B00EB7E8D929}" dt="2026-04-15T07:31:18.782" v="25"/>
          <ac:picMkLst>
            <pc:docMk/>
            <pc:sldMk cId="1439816980" sldId="2404"/>
            <ac:picMk id="16" creationId="{DF94F604-59E4-1467-251E-79ECABCE4FAE}"/>
          </ac:picMkLst>
        </pc:picChg>
        <pc:picChg chg="add del mod">
          <ac:chgData name="Maria  Reist" userId="S::maria.reist@swisstransplant.org::6b3f1f05-dd99-4bee-b101-2f95c44581f7" providerId="AD" clId="Web-{F3523C26-534A-B7D5-3625-B00EB7E8D929}" dt="2026-04-15T07:31:18.782" v="24"/>
          <ac:picMkLst>
            <pc:docMk/>
            <pc:sldMk cId="1439816980" sldId="2404"/>
            <ac:picMk id="17" creationId="{E8CEF2A6-3967-57CB-D883-1616AF494F37}"/>
          </ac:picMkLst>
        </pc:picChg>
        <pc:picChg chg="add del mod">
          <ac:chgData name="Maria  Reist" userId="S::maria.reist@swisstransplant.org::6b3f1f05-dd99-4bee-b101-2f95c44581f7" providerId="AD" clId="Web-{F3523C26-534A-B7D5-3625-B00EB7E8D929}" dt="2026-04-15T07:31:29.298" v="33"/>
          <ac:picMkLst>
            <pc:docMk/>
            <pc:sldMk cId="1439816980" sldId="2404"/>
            <ac:picMk id="18" creationId="{BFBC0FE7-A302-7F2D-97F9-DA2135A6B52D}"/>
          </ac:picMkLst>
        </pc:picChg>
        <pc:picChg chg="add del mod">
          <ac:chgData name="Maria  Reist" userId="S::maria.reist@swisstransplant.org::6b3f1f05-dd99-4bee-b101-2f95c44581f7" providerId="AD" clId="Web-{F3523C26-534A-B7D5-3625-B00EB7E8D929}" dt="2026-04-15T07:31:29.298" v="32"/>
          <ac:picMkLst>
            <pc:docMk/>
            <pc:sldMk cId="1439816980" sldId="2404"/>
            <ac:picMk id="19" creationId="{20BD4C8A-A4D4-1F16-5EB3-2CBF99071F77}"/>
          </ac:picMkLst>
        </pc:picChg>
        <pc:picChg chg="add mod">
          <ac:chgData name="Maria  Reist" userId="S::maria.reist@swisstransplant.org::6b3f1f05-dd99-4bee-b101-2f95c44581f7" providerId="AD" clId="Web-{F3523C26-534A-B7D5-3625-B00EB7E8D929}" dt="2026-04-15T07:31:53.142" v="38" actId="14100"/>
          <ac:picMkLst>
            <pc:docMk/>
            <pc:sldMk cId="1439816980" sldId="2404"/>
            <ac:picMk id="20" creationId="{3934ABC7-E92C-1001-2683-6DEDE47C56FF}"/>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DBD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600" b="0" i="0" u="none" strike="noStrike" kern="1200" baseline="0">
                    <a:solidFill>
                      <a:schemeClr val="tx1"/>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Tabelle1!$A$2:$A$6</c:f>
              <c:numCache>
                <c:formatCode>General</c:formatCode>
                <c:ptCount val="5"/>
                <c:pt idx="0">
                  <c:v>2021</c:v>
                </c:pt>
                <c:pt idx="1">
                  <c:v>2022</c:v>
                </c:pt>
                <c:pt idx="2">
                  <c:v>2023</c:v>
                </c:pt>
                <c:pt idx="3">
                  <c:v>2024</c:v>
                </c:pt>
                <c:pt idx="4">
                  <c:v>2025</c:v>
                </c:pt>
              </c:numCache>
            </c:numRef>
          </c:cat>
          <c:val>
            <c:numRef>
              <c:f>Tabelle1!$B$2:$B$6</c:f>
              <c:numCache>
                <c:formatCode>General</c:formatCode>
                <c:ptCount val="5"/>
                <c:pt idx="0">
                  <c:v>109</c:v>
                </c:pt>
                <c:pt idx="1">
                  <c:v>91</c:v>
                </c:pt>
                <c:pt idx="2">
                  <c:v>104</c:v>
                </c:pt>
                <c:pt idx="3">
                  <c:v>89</c:v>
                </c:pt>
                <c:pt idx="4">
                  <c:v>95</c:v>
                </c:pt>
              </c:numCache>
            </c:numRef>
          </c:val>
          <c:extLst>
            <c:ext xmlns:c16="http://schemas.microsoft.com/office/drawing/2014/chart" uri="{C3380CC4-5D6E-409C-BE32-E72D297353CC}">
              <c16:uniqueId val="{00000000-E5C6-4759-8F81-758344AE70BF}"/>
            </c:ext>
          </c:extLst>
        </c:ser>
        <c:ser>
          <c:idx val="1"/>
          <c:order val="1"/>
          <c:tx>
            <c:strRef>
              <c:f>Tabelle1!$C$1</c:f>
              <c:strCache>
                <c:ptCount val="1"/>
                <c:pt idx="0">
                  <c:v>DCD</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600" b="0" i="0" u="none" strike="noStrike" kern="1200" baseline="0">
                    <a:solidFill>
                      <a:schemeClr val="tx1"/>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Tabelle1!$A$2:$A$6</c:f>
              <c:numCache>
                <c:formatCode>General</c:formatCode>
                <c:ptCount val="5"/>
                <c:pt idx="0">
                  <c:v>2021</c:v>
                </c:pt>
                <c:pt idx="1">
                  <c:v>2022</c:v>
                </c:pt>
                <c:pt idx="2">
                  <c:v>2023</c:v>
                </c:pt>
                <c:pt idx="3">
                  <c:v>2024</c:v>
                </c:pt>
                <c:pt idx="4">
                  <c:v>2025</c:v>
                </c:pt>
              </c:numCache>
            </c:numRef>
          </c:cat>
          <c:val>
            <c:numRef>
              <c:f>Tabelle1!$C$2:$C$6</c:f>
              <c:numCache>
                <c:formatCode>General</c:formatCode>
                <c:ptCount val="5"/>
                <c:pt idx="0">
                  <c:v>57</c:v>
                </c:pt>
                <c:pt idx="1">
                  <c:v>73</c:v>
                </c:pt>
                <c:pt idx="2">
                  <c:v>96</c:v>
                </c:pt>
                <c:pt idx="3">
                  <c:v>98</c:v>
                </c:pt>
                <c:pt idx="4">
                  <c:v>90</c:v>
                </c:pt>
              </c:numCache>
            </c:numRef>
          </c:val>
          <c:extLst>
            <c:ext xmlns:c16="http://schemas.microsoft.com/office/drawing/2014/chart" uri="{C3380CC4-5D6E-409C-BE32-E72D297353CC}">
              <c16:uniqueId val="{00000001-E5C6-4759-8F81-758344AE70BF}"/>
            </c:ext>
          </c:extLst>
        </c:ser>
        <c:dLbls>
          <c:dLblPos val="outEnd"/>
          <c:showLegendKey val="0"/>
          <c:showVal val="1"/>
          <c:showCatName val="0"/>
          <c:showSerName val="0"/>
          <c:showPercent val="0"/>
          <c:showBubbleSize val="0"/>
        </c:dLbls>
        <c:gapWidth val="219"/>
        <c:overlap val="-27"/>
        <c:axId val="1304439808"/>
        <c:axId val="1303949168"/>
      </c:barChart>
      <c:lineChart>
        <c:grouping val="stacked"/>
        <c:varyColors val="0"/>
        <c:ser>
          <c:idx val="2"/>
          <c:order val="2"/>
          <c:tx>
            <c:strRef>
              <c:f>Tabelle1!$D$1</c:f>
              <c:strCache>
                <c:ptCount val="1"/>
                <c:pt idx="0">
                  <c:v>Total</c:v>
                </c:pt>
              </c:strCache>
            </c:strRef>
          </c:tx>
          <c:spPr>
            <a:ln w="28575" cap="rnd">
              <a:solidFill>
                <a:schemeClr val="accent3"/>
              </a:solidFill>
              <a:round/>
            </a:ln>
            <a:effectLst/>
          </c:spPr>
          <c:marker>
            <c:symbol val="none"/>
          </c:marker>
          <c:dLbls>
            <c:dLbl>
              <c:idx val="0"/>
              <c:layout>
                <c:manualLayout>
                  <c:x val="-1.5625E-2"/>
                  <c:y val="-5.39062466839169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5C6-4759-8F81-758344AE70BF}"/>
                </c:ext>
              </c:extLst>
            </c:dLbl>
            <c:dLbl>
              <c:idx val="1"/>
              <c:layout>
                <c:manualLayout>
                  <c:x val="-2.5000000000000001E-2"/>
                  <c:y val="-4.68749971164494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5C6-4759-8F81-758344AE70BF}"/>
                </c:ext>
              </c:extLst>
            </c:dLbl>
            <c:dLbl>
              <c:idx val="2"/>
              <c:layout>
                <c:manualLayout>
                  <c:x val="-3.5937499999999942E-2"/>
                  <c:y val="-4.4531247260627016E-2"/>
                </c:manualLayout>
              </c:layout>
              <c:tx>
                <c:rich>
                  <a:bodyPr/>
                  <a:lstStyle/>
                  <a:p>
                    <a:fld id="{FE63311F-6D9B-4EB3-9E8B-4F744D2F59A5}" type="VALUE">
                      <a:rPr lang="en-US">
                        <a:solidFill>
                          <a:schemeClr val="accent3"/>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E5C6-4759-8F81-758344AE70BF}"/>
                </c:ext>
              </c:extLst>
            </c:dLbl>
            <c:dLbl>
              <c:idx val="3"/>
              <c:layout>
                <c:manualLayout>
                  <c:x val="-3.7499999999999999E-2"/>
                  <c:y val="-3.98437475489820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5C6-4759-8F81-758344AE70BF}"/>
                </c:ext>
              </c:extLst>
            </c:dLbl>
            <c:dLbl>
              <c:idx val="4"/>
              <c:layout>
                <c:manualLayout>
                  <c:x val="-3.5937499999999997E-2"/>
                  <c:y val="-4.21874974048045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5C6-4759-8F81-758344AE70BF}"/>
                </c:ext>
              </c:extLst>
            </c:dLbl>
            <c:spPr>
              <a:noFill/>
              <a:ln>
                <a:noFill/>
              </a:ln>
              <a:effectLst/>
            </c:spPr>
            <c:txPr>
              <a:bodyPr rot="0" spcFirstLastPara="1" vertOverflow="ellipsis" vert="horz" wrap="square" lIns="38100" tIns="19050" rIns="38100" bIns="19050" anchor="ctr" anchorCtr="1">
                <a:spAutoFit/>
              </a:bodyPr>
              <a:lstStyle/>
              <a:p>
                <a:pPr>
                  <a:defRPr lang="en-US" sz="1600" b="0" i="0" u="none" strike="noStrike" kern="1200" baseline="0">
                    <a:solidFill>
                      <a:schemeClr val="accent3"/>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Tabelle1!$A$2:$A$6</c:f>
              <c:numCache>
                <c:formatCode>General</c:formatCode>
                <c:ptCount val="5"/>
                <c:pt idx="0">
                  <c:v>2021</c:v>
                </c:pt>
                <c:pt idx="1">
                  <c:v>2022</c:v>
                </c:pt>
                <c:pt idx="2">
                  <c:v>2023</c:v>
                </c:pt>
                <c:pt idx="3">
                  <c:v>2024</c:v>
                </c:pt>
                <c:pt idx="4">
                  <c:v>2025</c:v>
                </c:pt>
              </c:numCache>
            </c:numRef>
          </c:cat>
          <c:val>
            <c:numRef>
              <c:f>Tabelle1!$D$2:$D$6</c:f>
              <c:numCache>
                <c:formatCode>General</c:formatCode>
                <c:ptCount val="5"/>
                <c:pt idx="0">
                  <c:v>166</c:v>
                </c:pt>
                <c:pt idx="1">
                  <c:v>164</c:v>
                </c:pt>
                <c:pt idx="2">
                  <c:v>200</c:v>
                </c:pt>
                <c:pt idx="3">
                  <c:v>187</c:v>
                </c:pt>
                <c:pt idx="4">
                  <c:v>185</c:v>
                </c:pt>
              </c:numCache>
            </c:numRef>
          </c:val>
          <c:smooth val="0"/>
          <c:extLst>
            <c:ext xmlns:c16="http://schemas.microsoft.com/office/drawing/2014/chart" uri="{C3380CC4-5D6E-409C-BE32-E72D297353CC}">
              <c16:uniqueId val="{00000007-E5C6-4759-8F81-758344AE70BF}"/>
            </c:ext>
          </c:extLst>
        </c:ser>
        <c:dLbls>
          <c:showLegendKey val="0"/>
          <c:showVal val="0"/>
          <c:showCatName val="0"/>
          <c:showSerName val="0"/>
          <c:showPercent val="0"/>
          <c:showBubbleSize val="0"/>
        </c:dLbls>
        <c:marker val="1"/>
        <c:smooth val="0"/>
        <c:axId val="1304439808"/>
        <c:axId val="1303949168"/>
      </c:lineChart>
      <c:catAx>
        <c:axId val="1304439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600" b="0" i="0" u="none" strike="noStrike" kern="1200" baseline="0">
                <a:solidFill>
                  <a:schemeClr val="tx1"/>
                </a:solidFill>
                <a:latin typeface="+mn-lt"/>
                <a:ea typeface="+mn-ea"/>
                <a:cs typeface="+mn-cs"/>
              </a:defRPr>
            </a:pPr>
            <a:endParaRPr lang="de-DE"/>
          </a:p>
        </c:txPr>
        <c:crossAx val="1303949168"/>
        <c:crosses val="autoZero"/>
        <c:auto val="1"/>
        <c:lblAlgn val="ctr"/>
        <c:lblOffset val="100"/>
        <c:noMultiLvlLbl val="0"/>
      </c:catAx>
      <c:valAx>
        <c:axId val="1303949168"/>
        <c:scaling>
          <c:orientation val="minMax"/>
          <c:max val="24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1600" b="0" i="0" u="none" strike="noStrike" kern="1200" baseline="0">
                <a:solidFill>
                  <a:schemeClr val="tx1"/>
                </a:solidFill>
                <a:latin typeface="+mn-lt"/>
                <a:ea typeface="+mn-ea"/>
                <a:cs typeface="+mn-cs"/>
              </a:defRPr>
            </a:pPr>
            <a:endParaRPr lang="de-DE"/>
          </a:p>
        </c:txPr>
        <c:crossAx val="1304439808"/>
        <c:crosses val="autoZero"/>
        <c:crossBetween val="between"/>
        <c:majorUnit val="20"/>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n-US" sz="1600" b="0" i="0" u="none" strike="noStrike" kern="1200" baseline="0">
              <a:solidFill>
                <a:schemeClr val="tx1"/>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lgn="ctr">
        <a:defRPr lang="en-US" sz="1600" b="0" i="0" u="none" strike="noStrike" kern="1200" baseline="0">
          <a:solidFill>
            <a:schemeClr val="tx1"/>
          </a:solidFill>
          <a:latin typeface="+mn-lt"/>
          <a:ea typeface="+mn-ea"/>
          <a:cs typeface="+mn-cs"/>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65784940944881"/>
          <c:y val="0.15792762796367621"/>
          <c:w val="0.4190494586614173"/>
          <c:h val="0.62493754815191149"/>
        </c:manualLayout>
      </c:layout>
      <c:doughnutChart>
        <c:varyColors val="1"/>
        <c:ser>
          <c:idx val="0"/>
          <c:order val="0"/>
          <c:tx>
            <c:strRef>
              <c:f>Tabelle1!$B$1</c:f>
              <c:strCache>
                <c:ptCount val="1"/>
                <c:pt idx="0">
                  <c:v>Spalte1</c:v>
                </c:pt>
              </c:strCache>
            </c:strRef>
          </c:tx>
          <c:dPt>
            <c:idx val="0"/>
            <c:bubble3D val="0"/>
            <c:spPr>
              <a:solidFill>
                <a:schemeClr val="accent2"/>
              </a:solidFill>
              <a:ln w="19050">
                <a:noFill/>
              </a:ln>
              <a:effectLst/>
            </c:spPr>
            <c:extLst>
              <c:ext xmlns:c16="http://schemas.microsoft.com/office/drawing/2014/chart" uri="{C3380CC4-5D6E-409C-BE32-E72D297353CC}">
                <c16:uniqueId val="{00000001-60E7-42C0-965C-FA287E5299ED}"/>
              </c:ext>
            </c:extLst>
          </c:dPt>
          <c:dPt>
            <c:idx val="1"/>
            <c:bubble3D val="0"/>
            <c:spPr>
              <a:solidFill>
                <a:schemeClr val="accent4"/>
              </a:solidFill>
              <a:ln w="19050">
                <a:noFill/>
              </a:ln>
              <a:effectLst/>
            </c:spPr>
            <c:extLst>
              <c:ext xmlns:c16="http://schemas.microsoft.com/office/drawing/2014/chart" uri="{C3380CC4-5D6E-409C-BE32-E72D297353CC}">
                <c16:uniqueId val="{00000003-60E7-42C0-965C-FA287E5299ED}"/>
              </c:ext>
            </c:extLst>
          </c:dPt>
          <c:dPt>
            <c:idx val="2"/>
            <c:bubble3D val="0"/>
            <c:spPr>
              <a:solidFill>
                <a:schemeClr val="accent6"/>
              </a:solidFill>
              <a:ln w="19050">
                <a:noFill/>
              </a:ln>
              <a:effectLst/>
            </c:spPr>
            <c:extLst>
              <c:ext xmlns:c16="http://schemas.microsoft.com/office/drawing/2014/chart" uri="{C3380CC4-5D6E-409C-BE32-E72D297353CC}">
                <c16:uniqueId val="{00000005-60E7-42C0-965C-FA287E5299ED}"/>
              </c:ext>
            </c:extLst>
          </c:dPt>
          <c:dPt>
            <c:idx val="3"/>
            <c:bubble3D val="0"/>
            <c:spPr>
              <a:solidFill>
                <a:schemeClr val="accent2">
                  <a:lumMod val="60000"/>
                </a:schemeClr>
              </a:solidFill>
              <a:ln w="19050">
                <a:noFill/>
              </a:ln>
              <a:effectLst/>
            </c:spPr>
            <c:extLst>
              <c:ext xmlns:c16="http://schemas.microsoft.com/office/drawing/2014/chart" uri="{C3380CC4-5D6E-409C-BE32-E72D297353CC}">
                <c16:uniqueId val="{00000007-60E7-42C0-965C-FA287E5299ED}"/>
              </c:ext>
            </c:extLst>
          </c:dPt>
          <c:dLbls>
            <c:dLbl>
              <c:idx val="0"/>
              <c:layout>
                <c:manualLayout>
                  <c:x val="2.3437499999999999E-3"/>
                  <c:y val="8.2030322217622464E-3"/>
                </c:manualLayout>
              </c:layout>
              <c:tx>
                <c:rich>
                  <a:bodyPr rot="0" spcFirstLastPara="1" vertOverflow="ellipsis" vert="horz" wrap="square" lIns="38100" tIns="19050" rIns="38100" bIns="19050" anchor="ctr" anchorCtr="0">
                    <a:noAutofit/>
                  </a:bodyPr>
                  <a:lstStyle/>
                  <a:p>
                    <a:pPr algn="ctr" rtl="0">
                      <a:defRPr lang="en-US" sz="1600" b="1" i="0" u="none" strike="noStrike" kern="1200" baseline="0">
                        <a:solidFill>
                          <a:schemeClr val="tx1"/>
                        </a:solidFill>
                        <a:latin typeface="+mn-lt"/>
                        <a:ea typeface="+mn-ea"/>
                        <a:cs typeface="+mn-cs"/>
                      </a:defRPr>
                    </a:pPr>
                    <a:fld id="{67F09436-F53D-41C3-B3E8-5B830FDF93D1}" type="VALUE">
                      <a:rPr lang="en-US" sz="1600" b="1" i="0" u="none" strike="noStrike" kern="1200" baseline="0" smtClean="0">
                        <a:solidFill>
                          <a:schemeClr val="tx1"/>
                        </a:solidFill>
                        <a:latin typeface="+mn-lt"/>
                        <a:ea typeface="+mn-ea"/>
                        <a:cs typeface="+mn-cs"/>
                      </a:rPr>
                      <a:pPr algn="ctr" rtl="0">
                        <a:defRPr lang="en-US" sz="1600" b="1">
                          <a:solidFill>
                            <a:schemeClr val="tx1"/>
                          </a:solidFill>
                        </a:defRPr>
                      </a:pPr>
                      <a:t>[VALUE]</a:t>
                    </a:fld>
                    <a:r>
                      <a:rPr lang="en-US" sz="1600" b="1" i="0" u="none" strike="noStrike" kern="1200" baseline="0" dirty="0">
                        <a:solidFill>
                          <a:schemeClr val="tx1"/>
                        </a:solidFill>
                        <a:latin typeface="+mn-lt"/>
                        <a:ea typeface="+mn-ea"/>
                        <a:cs typeface="+mn-cs"/>
                      </a:rPr>
                      <a:t>%</a:t>
                    </a:r>
                  </a:p>
                </c:rich>
              </c:tx>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15:layout>
                    <c:manualLayout>
                      <c:w val="7.7156249999999996E-2"/>
                      <c:h val="7.3394619008697148E-2"/>
                    </c:manualLayout>
                  </c15:layout>
                  <c15:dlblFieldTable/>
                  <c15:showDataLabelsRange val="0"/>
                </c:ext>
                <c:ext xmlns:c16="http://schemas.microsoft.com/office/drawing/2014/chart" uri="{C3380CC4-5D6E-409C-BE32-E72D297353CC}">
                  <c16:uniqueId val="{00000001-60E7-42C0-965C-FA287E5299ED}"/>
                </c:ext>
              </c:extLst>
            </c:dLbl>
            <c:dLbl>
              <c:idx val="1"/>
              <c:layout>
                <c:manualLayout>
                  <c:x val="-1.8750000000000027E-2"/>
                  <c:y val="-4.6874997116449491E-2"/>
                </c:manualLayout>
              </c:layout>
              <c:tx>
                <c:rich>
                  <a:bodyPr rot="0" spcFirstLastPara="1" vertOverflow="ellipsis" vert="horz" wrap="square" lIns="38100" tIns="19050" rIns="38100" bIns="19050" anchor="ctr" anchorCtr="0">
                    <a:spAutoFit/>
                  </a:bodyPr>
                  <a:lstStyle/>
                  <a:p>
                    <a:pPr algn="ctr" rtl="0">
                      <a:defRPr lang="en-US" sz="1600" b="1" i="0" u="none" strike="noStrike" kern="1200" baseline="0">
                        <a:solidFill>
                          <a:schemeClr val="tx1"/>
                        </a:solidFill>
                        <a:latin typeface="+mn-lt"/>
                        <a:ea typeface="+mn-ea"/>
                        <a:cs typeface="+mn-cs"/>
                      </a:defRPr>
                    </a:pPr>
                    <a:fld id="{99C1253C-9809-4C4E-9A2E-271EB8273E9A}" type="VALUE">
                      <a:rPr lang="en-US" sz="1600" b="1" i="0" u="none" strike="noStrike" kern="1200" baseline="0" smtClean="0">
                        <a:solidFill>
                          <a:schemeClr val="tx1"/>
                        </a:solidFill>
                        <a:latin typeface="+mn-lt"/>
                        <a:ea typeface="+mn-ea"/>
                        <a:cs typeface="+mn-cs"/>
                      </a:rPr>
                      <a:pPr algn="ctr" rtl="0">
                        <a:defRPr lang="en-US" sz="1600" b="1">
                          <a:solidFill>
                            <a:schemeClr val="tx1"/>
                          </a:solidFill>
                        </a:defRPr>
                      </a:pPr>
                      <a:t>[VALUE]</a:t>
                    </a:fld>
                    <a:r>
                      <a:rPr lang="en-US" sz="1600" b="1" i="0" u="none" strike="noStrike" kern="1200" baseline="0" dirty="0">
                        <a:solidFill>
                          <a:schemeClr val="tx1"/>
                        </a:solidFill>
                        <a:latin typeface="+mn-lt"/>
                        <a:ea typeface="+mn-ea"/>
                        <a:cs typeface="+mn-cs"/>
                      </a:rPr>
                      <a:t>%</a:t>
                    </a:r>
                  </a:p>
                </c:rich>
              </c:tx>
              <c:spPr>
                <a:noFill/>
                <a:ln>
                  <a:noFill/>
                </a:ln>
                <a:effectLst/>
              </c:spPr>
              <c:txPr>
                <a:bodyPr rot="0" spcFirstLastPara="1" vertOverflow="ellipsis" vert="horz" wrap="square" lIns="38100" tIns="19050" rIns="38100" bIns="19050" anchor="ctr" anchorCtr="0">
                  <a:spAutoFit/>
                </a:bodyPr>
                <a:lstStyle/>
                <a:p>
                  <a:pPr algn="ctr" rtl="0">
                    <a:defRPr lang="en-US" sz="1600" b="1"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0E7-42C0-965C-FA287E5299ED}"/>
                </c:ext>
              </c:extLst>
            </c:dLbl>
            <c:dLbl>
              <c:idx val="2"/>
              <c:layout>
                <c:manualLayout>
                  <c:x val="-9.0625000000000011E-2"/>
                  <c:y val="-0.14296874120517095"/>
                </c:manualLayout>
              </c:layout>
              <c:tx>
                <c:rich>
                  <a:bodyPr rot="0" spcFirstLastPara="1" vertOverflow="ellipsis" vert="horz" wrap="square" lIns="38100" tIns="19050" rIns="38100" bIns="19050" anchor="ctr" anchorCtr="1">
                    <a:spAutoFit/>
                  </a:bodyPr>
                  <a:lstStyle/>
                  <a:p>
                    <a:pPr>
                      <a:defRPr lang="en-US" sz="1600" b="1" i="0" u="none" strike="noStrike" kern="1200" baseline="0">
                        <a:solidFill>
                          <a:schemeClr val="tx1"/>
                        </a:solidFill>
                        <a:latin typeface="+mn-lt"/>
                        <a:ea typeface="+mn-ea"/>
                        <a:cs typeface="+mn-cs"/>
                      </a:defRPr>
                    </a:pPr>
                    <a:fld id="{3F961F0E-466F-43F7-85A7-EE06C4E4EB10}" type="VALUE">
                      <a:rPr lang="en-US" sz="1600" b="1" i="0" u="none" strike="noStrike" kern="1200" baseline="0" smtClean="0">
                        <a:solidFill>
                          <a:schemeClr val="tx1"/>
                        </a:solidFill>
                        <a:latin typeface="+mn-lt"/>
                        <a:ea typeface="+mn-ea"/>
                        <a:cs typeface="+mn-cs"/>
                      </a:rPr>
                      <a:pPr>
                        <a:defRPr lang="en-US" sz="1600" b="1">
                          <a:solidFill>
                            <a:schemeClr val="tx1"/>
                          </a:solidFill>
                        </a:defRPr>
                      </a:pPr>
                      <a:t>[VALUE]</a:t>
                    </a:fld>
                    <a:r>
                      <a:rPr lang="en-US" sz="1600" b="1" i="0" u="none" strike="noStrike" kern="1200" baseline="0" dirty="0">
                        <a:solidFill>
                          <a:schemeClr val="tx1"/>
                        </a:solidFill>
                        <a:latin typeface="+mn-lt"/>
                        <a:ea typeface="+mn-ea"/>
                        <a:cs typeface="+mn-cs"/>
                      </a:rPr>
                      <a:t>%</a:t>
                    </a:r>
                  </a:p>
                </c:rich>
              </c:tx>
              <c:spPr>
                <a:noFill/>
                <a:ln>
                  <a:noFill/>
                </a:ln>
                <a:effectLst/>
              </c:spPr>
              <c:txPr>
                <a:bodyPr rot="0" spcFirstLastPara="1" vertOverflow="ellipsis" vert="horz" wrap="square" lIns="38100" tIns="19050" rIns="38100" bIns="19050" anchor="ctr" anchorCtr="1">
                  <a:spAutoFit/>
                </a:bodyPr>
                <a:lstStyle/>
                <a:p>
                  <a:pPr>
                    <a:defRPr lang="en-US" sz="1600" b="1"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0E7-42C0-965C-FA287E5299ED}"/>
                </c:ext>
              </c:extLst>
            </c:dLbl>
            <c:dLbl>
              <c:idx val="3"/>
              <c:layout>
                <c:manualLayout>
                  <c:x val="3.1250615157480317E-3"/>
                  <c:y val="-0.17486902221524223"/>
                </c:manualLayout>
              </c:layout>
              <c:tx>
                <c:rich>
                  <a:bodyPr rot="0" spcFirstLastPara="1" vertOverflow="ellipsis" vert="horz" wrap="square" lIns="38100" tIns="19050" rIns="38100" bIns="19050" anchor="ctr" anchorCtr="1">
                    <a:noAutofit/>
                  </a:bodyPr>
                  <a:lstStyle/>
                  <a:p>
                    <a:pPr>
                      <a:defRPr lang="en-US" sz="1600" b="1" i="0" u="none" strike="noStrike" kern="1200" baseline="0">
                        <a:solidFill>
                          <a:schemeClr val="tx1"/>
                        </a:solidFill>
                        <a:latin typeface="+mn-lt"/>
                        <a:ea typeface="+mn-ea"/>
                        <a:cs typeface="+mn-cs"/>
                      </a:defRPr>
                    </a:pPr>
                    <a:fld id="{7A154F91-8E2D-407B-AAAA-85F05CF8BE4E}" type="VALUE">
                      <a:rPr lang="en-US" sz="1600" b="1" smtClean="0">
                        <a:solidFill>
                          <a:schemeClr val="tx1"/>
                        </a:solidFill>
                        <a:latin typeface="+mn-lt"/>
                        <a:ea typeface="+mn-ea"/>
                        <a:cs typeface="+mn-cs"/>
                      </a:rPr>
                      <a:pPr>
                        <a:defRPr lang="en-US" sz="1600" b="1">
                          <a:solidFill>
                            <a:schemeClr val="tx1"/>
                          </a:solidFill>
                        </a:defRPr>
                      </a:pPr>
                      <a:t>[VALUE]</a:t>
                    </a:fld>
                    <a:r>
                      <a:rPr lang="en-US" sz="1600" b="1" dirty="0">
                        <a:solidFill>
                          <a:schemeClr val="tx1"/>
                        </a:solidFill>
                        <a:latin typeface="+mn-lt"/>
                        <a:ea typeface="+mn-ea"/>
                        <a:cs typeface="+mn-cs"/>
                      </a:rPr>
                      <a:t>%</a:t>
                    </a:r>
                  </a:p>
                </c:rich>
              </c:tx>
              <c:spPr>
                <a:noFill/>
                <a:ln>
                  <a:noFill/>
                </a:ln>
                <a:effectLst/>
              </c:spPr>
              <c:txPr>
                <a:bodyPr rot="0" spcFirstLastPara="1" vertOverflow="ellipsis" vert="horz" wrap="square" lIns="38100" tIns="19050" rIns="38100" bIns="19050" anchor="ctr" anchorCtr="1">
                  <a:noAutofit/>
                </a:bodyPr>
                <a:lstStyle/>
                <a:p>
                  <a:pPr>
                    <a:defRPr lang="en-US" sz="1600" b="1"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15:layout>
                    <c:manualLayout>
                      <c:w val="6.4898499015748012E-2"/>
                      <c:h val="4.5574308220084389E-2"/>
                    </c:manualLayout>
                  </c15:layout>
                  <c15:dlblFieldTable/>
                  <c15:showDataLabelsRange val="0"/>
                </c:ext>
                <c:ext xmlns:c16="http://schemas.microsoft.com/office/drawing/2014/chart" uri="{C3380CC4-5D6E-409C-BE32-E72D297353CC}">
                  <c16:uniqueId val="{00000007-60E7-42C0-965C-FA287E5299E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extLst>
          </c:dLbls>
          <c:cat>
            <c:strRef>
              <c:f>Tabelle1!$A$2:$A$5</c:f>
              <c:strCache>
                <c:ptCount val="4"/>
                <c:pt idx="0">
                  <c:v>Anoxia</c:v>
                </c:pt>
                <c:pt idx="1">
                  <c:v>Stroke</c:v>
                </c:pt>
                <c:pt idx="2">
                  <c:v>Traumatic brain injuries</c:v>
                </c:pt>
                <c:pt idx="3">
                  <c:v>Other</c:v>
                </c:pt>
              </c:strCache>
            </c:strRef>
          </c:cat>
          <c:val>
            <c:numRef>
              <c:f>Tabelle1!$B$2:$B$5</c:f>
              <c:numCache>
                <c:formatCode>General</c:formatCode>
                <c:ptCount val="4"/>
                <c:pt idx="0">
                  <c:v>44</c:v>
                </c:pt>
                <c:pt idx="1">
                  <c:v>37</c:v>
                </c:pt>
                <c:pt idx="2">
                  <c:v>16</c:v>
                </c:pt>
                <c:pt idx="3">
                  <c:v>3</c:v>
                </c:pt>
              </c:numCache>
            </c:numRef>
          </c:val>
          <c:extLst>
            <c:ext xmlns:c16="http://schemas.microsoft.com/office/drawing/2014/chart" uri="{C3380CC4-5D6E-409C-BE32-E72D297353CC}">
              <c16:uniqueId val="{00000008-60E7-42C0-965C-FA287E5299ED}"/>
            </c:ext>
          </c:extLst>
        </c:ser>
        <c:dLbls>
          <c:showLegendKey val="0"/>
          <c:showVal val="1"/>
          <c:showCatName val="0"/>
          <c:showSerName val="0"/>
          <c:showPercent val="0"/>
          <c:showBubbleSize val="0"/>
          <c:showLeaderLines val="0"/>
        </c:dLbls>
        <c:firstSliceAng val="0"/>
        <c:holeSize val="50"/>
      </c:doughnutChart>
      <c:spPr>
        <a:noFill/>
        <a:ln>
          <a:noFill/>
        </a:ln>
        <a:effectLst/>
      </c:spPr>
    </c:plotArea>
    <c:legend>
      <c:legendPos val="r"/>
      <c:layout>
        <c:manualLayout>
          <c:xMode val="edge"/>
          <c:yMode val="edge"/>
          <c:x val="0.60567765748031488"/>
          <c:y val="0.11594512082030507"/>
          <c:w val="0.34432234251968502"/>
          <c:h val="0.6871918868607354"/>
        </c:manualLayout>
      </c:layout>
      <c:overlay val="0"/>
      <c:spPr>
        <a:noFill/>
        <a:ln>
          <a:noFill/>
        </a:ln>
        <a:effectLst/>
      </c:spPr>
      <c:txPr>
        <a:bodyPr rot="0" spcFirstLastPara="1" vertOverflow="ellipsis" vert="horz" wrap="square" anchor="ctr" anchorCtr="1"/>
        <a:lstStyle/>
        <a:p>
          <a:pPr>
            <a:defRPr lang="en-US" sz="1600" b="1" i="0" u="none" strike="noStrike" kern="1200" baseline="0">
              <a:solidFill>
                <a:schemeClr val="tx1"/>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65784940944881"/>
          <c:y val="0.15792762796367621"/>
          <c:w val="0.4190494586614173"/>
          <c:h val="0.62493754815191149"/>
        </c:manualLayout>
      </c:layout>
      <c:doughnutChart>
        <c:varyColors val="1"/>
        <c:ser>
          <c:idx val="0"/>
          <c:order val="0"/>
          <c:tx>
            <c:strRef>
              <c:f>Tabelle1!$B$1</c:f>
              <c:strCache>
                <c:ptCount val="1"/>
                <c:pt idx="0">
                  <c:v>Spalte1</c:v>
                </c:pt>
              </c:strCache>
            </c:strRef>
          </c:tx>
          <c:dPt>
            <c:idx val="0"/>
            <c:bubble3D val="0"/>
            <c:spPr>
              <a:solidFill>
                <a:schemeClr val="accent2"/>
              </a:solidFill>
              <a:ln w="19050">
                <a:noFill/>
              </a:ln>
              <a:effectLst/>
            </c:spPr>
            <c:extLst>
              <c:ext xmlns:c16="http://schemas.microsoft.com/office/drawing/2014/chart" uri="{C3380CC4-5D6E-409C-BE32-E72D297353CC}">
                <c16:uniqueId val="{00000001-BDC7-476C-95FD-5757881F767F}"/>
              </c:ext>
            </c:extLst>
          </c:dPt>
          <c:dPt>
            <c:idx val="1"/>
            <c:bubble3D val="0"/>
            <c:spPr>
              <a:solidFill>
                <a:schemeClr val="accent4"/>
              </a:solidFill>
              <a:ln w="19050">
                <a:noFill/>
              </a:ln>
              <a:effectLst/>
            </c:spPr>
            <c:extLst>
              <c:ext xmlns:c16="http://schemas.microsoft.com/office/drawing/2014/chart" uri="{C3380CC4-5D6E-409C-BE32-E72D297353CC}">
                <c16:uniqueId val="{00000003-BDC7-476C-95FD-5757881F767F}"/>
              </c:ext>
            </c:extLst>
          </c:dPt>
          <c:dPt>
            <c:idx val="2"/>
            <c:bubble3D val="0"/>
            <c:spPr>
              <a:solidFill>
                <a:schemeClr val="accent6"/>
              </a:solidFill>
              <a:ln w="19050">
                <a:noFill/>
              </a:ln>
              <a:effectLst/>
            </c:spPr>
            <c:extLst>
              <c:ext xmlns:c16="http://schemas.microsoft.com/office/drawing/2014/chart" uri="{C3380CC4-5D6E-409C-BE32-E72D297353CC}">
                <c16:uniqueId val="{00000005-BDC7-476C-95FD-5757881F767F}"/>
              </c:ext>
            </c:extLst>
          </c:dPt>
          <c:dPt>
            <c:idx val="3"/>
            <c:bubble3D val="0"/>
            <c:spPr>
              <a:solidFill>
                <a:schemeClr val="accent2">
                  <a:lumMod val="60000"/>
                </a:schemeClr>
              </a:solidFill>
              <a:ln w="19050">
                <a:noFill/>
              </a:ln>
              <a:effectLst/>
            </c:spPr>
            <c:extLst>
              <c:ext xmlns:c16="http://schemas.microsoft.com/office/drawing/2014/chart" uri="{C3380CC4-5D6E-409C-BE32-E72D297353CC}">
                <c16:uniqueId val="{00000007-BDC7-476C-95FD-5757881F767F}"/>
              </c:ext>
            </c:extLst>
          </c:dPt>
          <c:dLbls>
            <c:dLbl>
              <c:idx val="0"/>
              <c:layout>
                <c:manualLayout>
                  <c:x val="8.7070564924135771E-2"/>
                  <c:y val="-8.5621130481061555E-2"/>
                </c:manualLayout>
              </c:layout>
              <c:tx>
                <c:rich>
                  <a:bodyPr rot="0" spcFirstLastPara="1" vertOverflow="ellipsis" vert="horz" wrap="square" lIns="38100" tIns="19050" rIns="38100" bIns="19050" anchor="ctr" anchorCtr="0">
                    <a:noAutofit/>
                  </a:bodyPr>
                  <a:lstStyle/>
                  <a:p>
                    <a:pPr algn="ctr" rtl="0">
                      <a:defRPr lang="en-US" sz="1600" b="1" i="0" u="none" strike="noStrike" kern="1200" baseline="0">
                        <a:solidFill>
                          <a:schemeClr val="tx1"/>
                        </a:solidFill>
                        <a:latin typeface="+mn-lt"/>
                        <a:ea typeface="+mn-ea"/>
                        <a:cs typeface="+mn-cs"/>
                      </a:defRPr>
                    </a:pPr>
                    <a:fld id="{67F09436-F53D-41C3-B3E8-5B830FDF93D1}" type="VALUE">
                      <a:rPr lang="en-US" sz="1600" b="1" i="0" u="none" strike="noStrike" kern="1200" baseline="0" smtClean="0">
                        <a:solidFill>
                          <a:schemeClr val="tx1"/>
                        </a:solidFill>
                        <a:latin typeface="+mn-lt"/>
                        <a:ea typeface="+mn-ea"/>
                        <a:cs typeface="+mn-cs"/>
                      </a:rPr>
                      <a:pPr algn="ctr" rtl="0">
                        <a:defRPr lang="en-US" sz="1600" b="1">
                          <a:solidFill>
                            <a:schemeClr val="tx1"/>
                          </a:solidFill>
                        </a:defRPr>
                      </a:pPr>
                      <a:t>[VALUE]</a:t>
                    </a:fld>
                    <a:r>
                      <a:rPr lang="en-US" sz="1600" b="1" i="0" u="none" strike="noStrike" kern="1200" baseline="0" dirty="0">
                        <a:solidFill>
                          <a:schemeClr val="tx1"/>
                        </a:solidFill>
                        <a:latin typeface="+mn-lt"/>
                        <a:ea typeface="+mn-ea"/>
                        <a:cs typeface="+mn-cs"/>
                      </a:rPr>
                      <a:t>%</a:t>
                    </a:r>
                  </a:p>
                </c:rich>
              </c:tx>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15:layout>
                    <c:manualLayout>
                      <c:w val="7.7156249999999996E-2"/>
                      <c:h val="7.3394619008697148E-2"/>
                    </c:manualLayout>
                  </c15:layout>
                  <c15:dlblFieldTable/>
                  <c15:showDataLabelsRange val="0"/>
                </c:ext>
                <c:ext xmlns:c16="http://schemas.microsoft.com/office/drawing/2014/chart" uri="{C3380CC4-5D6E-409C-BE32-E72D297353CC}">
                  <c16:uniqueId val="{00000001-BDC7-476C-95FD-5757881F767F}"/>
                </c:ext>
              </c:extLst>
            </c:dLbl>
            <c:dLbl>
              <c:idx val="1"/>
              <c:layout>
                <c:manualLayout>
                  <c:x val="-0.20315501789412937"/>
                  <c:y val="-7.8529084492776624E-2"/>
                </c:manualLayout>
              </c:layout>
              <c:tx>
                <c:rich>
                  <a:bodyPr rot="0" spcFirstLastPara="1" vertOverflow="ellipsis" vert="horz" wrap="square" lIns="38100" tIns="19050" rIns="38100" bIns="19050" anchor="ctr" anchorCtr="0">
                    <a:spAutoFit/>
                  </a:bodyPr>
                  <a:lstStyle/>
                  <a:p>
                    <a:pPr algn="ctr" rtl="0">
                      <a:defRPr lang="en-US" sz="1600" b="1" i="0" u="none" strike="noStrike" kern="1200" baseline="0">
                        <a:solidFill>
                          <a:schemeClr val="tx1"/>
                        </a:solidFill>
                        <a:latin typeface="+mn-lt"/>
                        <a:ea typeface="+mn-ea"/>
                        <a:cs typeface="+mn-cs"/>
                      </a:defRPr>
                    </a:pPr>
                    <a:fld id="{99C1253C-9809-4C4E-9A2E-271EB8273E9A}" type="VALUE">
                      <a:rPr lang="en-US" sz="1600" b="1" i="0" u="none" strike="noStrike" kern="1200" baseline="0" smtClean="0">
                        <a:solidFill>
                          <a:schemeClr val="tx1"/>
                        </a:solidFill>
                        <a:latin typeface="+mn-lt"/>
                        <a:ea typeface="+mn-ea"/>
                        <a:cs typeface="+mn-cs"/>
                      </a:rPr>
                      <a:pPr algn="ctr" rtl="0">
                        <a:defRPr lang="en-US" sz="1600" b="1">
                          <a:solidFill>
                            <a:schemeClr val="tx1"/>
                          </a:solidFill>
                        </a:defRPr>
                      </a:pPr>
                      <a:t>[VALUE]</a:t>
                    </a:fld>
                    <a:r>
                      <a:rPr lang="en-US" sz="1600" b="1" i="0" u="none" strike="noStrike" kern="1200" baseline="0" dirty="0">
                        <a:solidFill>
                          <a:schemeClr val="tx1"/>
                        </a:solidFill>
                        <a:latin typeface="+mn-lt"/>
                        <a:ea typeface="+mn-ea"/>
                        <a:cs typeface="+mn-cs"/>
                      </a:rPr>
                      <a:t>%</a:t>
                    </a:r>
                  </a:p>
                </c:rich>
              </c:tx>
              <c:spPr>
                <a:noFill/>
                <a:ln>
                  <a:noFill/>
                </a:ln>
                <a:effectLst/>
              </c:spPr>
              <c:txPr>
                <a:bodyPr rot="0" spcFirstLastPara="1" vertOverflow="ellipsis" vert="horz" wrap="square" lIns="38100" tIns="19050" rIns="38100" bIns="19050" anchor="ctr" anchorCtr="0">
                  <a:spAutoFit/>
                </a:bodyPr>
                <a:lstStyle/>
                <a:p>
                  <a:pPr algn="ctr" rtl="0">
                    <a:defRPr lang="en-US" sz="1600" b="1"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DC7-476C-95FD-5757881F767F}"/>
                </c:ext>
              </c:extLst>
            </c:dLbl>
            <c:dLbl>
              <c:idx val="2"/>
              <c:layout>
                <c:manualLayout>
                  <c:x val="-6.1911737232218399E-2"/>
                  <c:y val="-0.14771159207315138"/>
                </c:manualLayout>
              </c:layout>
              <c:tx>
                <c:rich>
                  <a:bodyPr rot="0" spcFirstLastPara="1" vertOverflow="ellipsis" vert="horz" wrap="square" lIns="38100" tIns="19050" rIns="38100" bIns="19050" anchor="ctr" anchorCtr="1">
                    <a:spAutoFit/>
                  </a:bodyPr>
                  <a:lstStyle/>
                  <a:p>
                    <a:pPr>
                      <a:defRPr lang="en-US" sz="1600" b="1" i="0" u="none" strike="noStrike" kern="1200" baseline="0">
                        <a:solidFill>
                          <a:schemeClr val="tx1"/>
                        </a:solidFill>
                        <a:latin typeface="+mn-lt"/>
                        <a:ea typeface="+mn-ea"/>
                        <a:cs typeface="+mn-cs"/>
                      </a:defRPr>
                    </a:pPr>
                    <a:fld id="{3F961F0E-466F-43F7-85A7-EE06C4E4EB10}" type="VALUE">
                      <a:rPr lang="en-US" sz="1600" b="1" i="0" u="none" strike="noStrike" kern="1200" baseline="0" smtClean="0">
                        <a:solidFill>
                          <a:schemeClr val="tx1"/>
                        </a:solidFill>
                        <a:latin typeface="+mn-lt"/>
                        <a:ea typeface="+mn-ea"/>
                        <a:cs typeface="+mn-cs"/>
                      </a:rPr>
                      <a:pPr>
                        <a:defRPr lang="en-US" sz="1600" b="1">
                          <a:solidFill>
                            <a:schemeClr val="tx1"/>
                          </a:solidFill>
                        </a:defRPr>
                      </a:pPr>
                      <a:t>[VALUE]</a:t>
                    </a:fld>
                    <a:r>
                      <a:rPr lang="en-US" sz="1600" b="1" i="0" u="none" strike="noStrike" kern="1200" baseline="0" dirty="0">
                        <a:solidFill>
                          <a:schemeClr val="tx1"/>
                        </a:solidFill>
                        <a:latin typeface="+mn-lt"/>
                        <a:ea typeface="+mn-ea"/>
                        <a:cs typeface="+mn-cs"/>
                      </a:rPr>
                      <a:t>%</a:t>
                    </a:r>
                  </a:p>
                </c:rich>
              </c:tx>
              <c:spPr>
                <a:noFill/>
                <a:ln>
                  <a:noFill/>
                </a:ln>
                <a:effectLst/>
              </c:spPr>
              <c:txPr>
                <a:bodyPr rot="0" spcFirstLastPara="1" vertOverflow="ellipsis" vert="horz" wrap="square" lIns="38100" tIns="19050" rIns="38100" bIns="19050" anchor="ctr" anchorCtr="1">
                  <a:spAutoFit/>
                </a:bodyPr>
                <a:lstStyle/>
                <a:p>
                  <a:pPr>
                    <a:defRPr lang="en-US" sz="1600" b="1"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DC7-476C-95FD-5757881F767F}"/>
                </c:ext>
              </c:extLst>
            </c:dLbl>
            <c:dLbl>
              <c:idx val="3"/>
              <c:layout>
                <c:manualLayout>
                  <c:x val="6.5833226731915999E-8"/>
                  <c:y val="-0.18560294366593422"/>
                </c:manualLayout>
              </c:layout>
              <c:tx>
                <c:rich>
                  <a:bodyPr rot="0" spcFirstLastPara="1" vertOverflow="ellipsis" vert="horz" wrap="square" lIns="38100" tIns="19050" rIns="38100" bIns="19050" anchor="ctr" anchorCtr="1">
                    <a:noAutofit/>
                  </a:bodyPr>
                  <a:lstStyle/>
                  <a:p>
                    <a:pPr>
                      <a:defRPr lang="en-US" sz="1600" b="1" i="0" u="none" strike="noStrike" kern="1200" baseline="0">
                        <a:solidFill>
                          <a:schemeClr val="tx1"/>
                        </a:solidFill>
                        <a:latin typeface="+mn-lt"/>
                        <a:ea typeface="+mn-ea"/>
                        <a:cs typeface="+mn-cs"/>
                      </a:defRPr>
                    </a:pPr>
                    <a:fld id="{4614445D-13B8-4B9B-83F5-35091CCC1A5D}" type="VALUE">
                      <a:rPr lang="en-US" sz="1600" b="1" i="0" u="none" strike="noStrike" kern="1200" baseline="0" smtClean="0">
                        <a:solidFill>
                          <a:schemeClr val="tx1"/>
                        </a:solidFill>
                        <a:latin typeface="+mn-lt"/>
                        <a:ea typeface="+mn-ea"/>
                        <a:cs typeface="+mn-cs"/>
                      </a:rPr>
                      <a:pPr>
                        <a:defRPr lang="en-US" sz="1600" b="1">
                          <a:solidFill>
                            <a:schemeClr val="tx1"/>
                          </a:solidFill>
                        </a:defRPr>
                      </a:pPr>
                      <a:t>[VALUE]</a:t>
                    </a:fld>
                    <a:r>
                      <a:rPr lang="en-US" sz="1600" b="1" i="0" u="none" strike="noStrike" kern="1200" baseline="0" dirty="0">
                        <a:solidFill>
                          <a:schemeClr val="tx1"/>
                        </a:solidFill>
                        <a:latin typeface="+mn-lt"/>
                        <a:ea typeface="+mn-ea"/>
                        <a:cs typeface="+mn-cs"/>
                      </a:rPr>
                      <a:t>%</a:t>
                    </a:r>
                  </a:p>
                </c:rich>
              </c:tx>
              <c:spPr>
                <a:noFill/>
                <a:ln>
                  <a:noFill/>
                </a:ln>
                <a:effectLst/>
              </c:spPr>
              <c:txPr>
                <a:bodyPr rot="0" spcFirstLastPara="1" vertOverflow="ellipsis" vert="horz" wrap="square" lIns="38100" tIns="19050" rIns="38100" bIns="19050" anchor="ctr" anchorCtr="1">
                  <a:noAutofit/>
                </a:bodyPr>
                <a:lstStyle/>
                <a:p>
                  <a:pPr>
                    <a:defRPr lang="en-US" sz="1600" b="1"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15:layout>
                    <c:manualLayout>
                      <c:w val="6.4898499015748012E-2"/>
                      <c:h val="4.5574308220084389E-2"/>
                    </c:manualLayout>
                  </c15:layout>
                  <c15:dlblFieldTable/>
                  <c15:showDataLabelsRange val="0"/>
                </c:ext>
                <c:ext xmlns:c16="http://schemas.microsoft.com/office/drawing/2014/chart" uri="{C3380CC4-5D6E-409C-BE32-E72D297353CC}">
                  <c16:uniqueId val="{00000007-BDC7-476C-95FD-5757881F767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extLst>
          </c:dLbls>
          <c:cat>
            <c:strRef>
              <c:f>Tabelle1!$A$2:$A$5</c:f>
              <c:strCache>
                <c:ptCount val="4"/>
                <c:pt idx="0">
                  <c:v>Sauerstoffmangel</c:v>
                </c:pt>
                <c:pt idx="1">
                  <c:v>Hirnblutung/Hirnschlag</c:v>
                </c:pt>
                <c:pt idx="2">
                  <c:v>Schädel-Hirn-Trauma</c:v>
                </c:pt>
                <c:pt idx="3">
                  <c:v>Andere</c:v>
                </c:pt>
              </c:strCache>
            </c:strRef>
          </c:cat>
          <c:val>
            <c:numRef>
              <c:f>Tabelle1!$B$2:$B$5</c:f>
              <c:numCache>
                <c:formatCode>General</c:formatCode>
                <c:ptCount val="4"/>
                <c:pt idx="0">
                  <c:v>28</c:v>
                </c:pt>
                <c:pt idx="1">
                  <c:v>50</c:v>
                </c:pt>
                <c:pt idx="2">
                  <c:v>20</c:v>
                </c:pt>
                <c:pt idx="3">
                  <c:v>2</c:v>
                </c:pt>
              </c:numCache>
            </c:numRef>
          </c:val>
          <c:extLst>
            <c:ext xmlns:c16="http://schemas.microsoft.com/office/drawing/2014/chart" uri="{C3380CC4-5D6E-409C-BE32-E72D297353CC}">
              <c16:uniqueId val="{00000008-BDC7-476C-95FD-5757881F767F}"/>
            </c:ext>
          </c:extLst>
        </c:ser>
        <c:dLbls>
          <c:showLegendKey val="0"/>
          <c:showVal val="1"/>
          <c:showCatName val="0"/>
          <c:showSerName val="0"/>
          <c:showPercent val="0"/>
          <c:showBubbleSize val="0"/>
          <c:showLeaderLines val="0"/>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65784540713556"/>
          <c:y val="0.1557789514342082"/>
          <c:w val="0.39888104859274748"/>
          <c:h val="0.55243412647912271"/>
        </c:manualLayout>
      </c:layout>
      <c:doughnutChart>
        <c:varyColors val="1"/>
        <c:ser>
          <c:idx val="0"/>
          <c:order val="0"/>
          <c:tx>
            <c:strRef>
              <c:f>Tabelle1!$B$1</c:f>
              <c:strCache>
                <c:ptCount val="1"/>
                <c:pt idx="0">
                  <c:v>Spalte1</c:v>
                </c:pt>
              </c:strCache>
            </c:strRef>
          </c:tx>
          <c:dPt>
            <c:idx val="0"/>
            <c:bubble3D val="0"/>
            <c:spPr>
              <a:solidFill>
                <a:schemeClr val="accent2"/>
              </a:solidFill>
              <a:ln w="19050">
                <a:noFill/>
              </a:ln>
              <a:effectLst/>
            </c:spPr>
            <c:extLst>
              <c:ext xmlns:c16="http://schemas.microsoft.com/office/drawing/2014/chart" uri="{C3380CC4-5D6E-409C-BE32-E72D297353CC}">
                <c16:uniqueId val="{00000001-026B-4566-B307-D3343366276D}"/>
              </c:ext>
            </c:extLst>
          </c:dPt>
          <c:dPt>
            <c:idx val="1"/>
            <c:bubble3D val="0"/>
            <c:spPr>
              <a:solidFill>
                <a:schemeClr val="accent4"/>
              </a:solidFill>
              <a:ln w="19050">
                <a:noFill/>
              </a:ln>
              <a:effectLst/>
            </c:spPr>
            <c:extLst>
              <c:ext xmlns:c16="http://schemas.microsoft.com/office/drawing/2014/chart" uri="{C3380CC4-5D6E-409C-BE32-E72D297353CC}">
                <c16:uniqueId val="{00000003-026B-4566-B307-D3343366276D}"/>
              </c:ext>
            </c:extLst>
          </c:dPt>
          <c:dPt>
            <c:idx val="2"/>
            <c:bubble3D val="0"/>
            <c:spPr>
              <a:solidFill>
                <a:schemeClr val="accent6"/>
              </a:solidFill>
              <a:ln w="19050">
                <a:noFill/>
              </a:ln>
              <a:effectLst/>
            </c:spPr>
            <c:extLst>
              <c:ext xmlns:c16="http://schemas.microsoft.com/office/drawing/2014/chart" uri="{C3380CC4-5D6E-409C-BE32-E72D297353CC}">
                <c16:uniqueId val="{00000005-026B-4566-B307-D3343366276D}"/>
              </c:ext>
            </c:extLst>
          </c:dPt>
          <c:dPt>
            <c:idx val="3"/>
            <c:bubble3D val="0"/>
            <c:spPr>
              <a:solidFill>
                <a:schemeClr val="accent2">
                  <a:lumMod val="60000"/>
                </a:schemeClr>
              </a:solidFill>
              <a:ln w="19050">
                <a:noFill/>
              </a:ln>
              <a:effectLst/>
            </c:spPr>
            <c:extLst>
              <c:ext xmlns:c16="http://schemas.microsoft.com/office/drawing/2014/chart" uri="{C3380CC4-5D6E-409C-BE32-E72D297353CC}">
                <c16:uniqueId val="{00000007-026B-4566-B307-D3343366276D}"/>
              </c:ext>
            </c:extLst>
          </c:dPt>
          <c:dLbls>
            <c:dLbl>
              <c:idx val="0"/>
              <c:layout>
                <c:manualLayout>
                  <c:x val="1.0100833649215978E-2"/>
                  <c:y val="-0.10567543547843798"/>
                </c:manualLayout>
              </c:layout>
              <c:tx>
                <c:rich>
                  <a:bodyPr rot="0" spcFirstLastPara="1" vertOverflow="ellipsis" vert="horz" wrap="square" lIns="38100" tIns="19050" rIns="38100" bIns="19050" anchor="ctr" anchorCtr="0">
                    <a:noAutofit/>
                  </a:bodyPr>
                  <a:lstStyle/>
                  <a:p>
                    <a:pPr algn="ctr" rtl="0">
                      <a:defRPr lang="en-US" sz="1600" b="1" i="0" u="none" strike="noStrike" kern="1200" baseline="0">
                        <a:solidFill>
                          <a:schemeClr val="tx1"/>
                        </a:solidFill>
                        <a:latin typeface="+mn-lt"/>
                        <a:ea typeface="+mn-ea"/>
                        <a:cs typeface="+mn-cs"/>
                      </a:defRPr>
                    </a:pPr>
                    <a:fld id="{67F09436-F53D-41C3-B3E8-5B830FDF93D1}" type="VALUE">
                      <a:rPr lang="en-US" sz="1600" b="1" i="0" u="none" strike="noStrike" kern="1200" baseline="0" smtClean="0">
                        <a:solidFill>
                          <a:schemeClr val="tx1"/>
                        </a:solidFill>
                        <a:latin typeface="+mn-lt"/>
                        <a:ea typeface="+mn-ea"/>
                        <a:cs typeface="+mn-cs"/>
                      </a:rPr>
                      <a:pPr algn="ctr" rtl="0">
                        <a:defRPr lang="en-US" sz="1600" b="1">
                          <a:solidFill>
                            <a:schemeClr val="tx1"/>
                          </a:solidFill>
                        </a:defRPr>
                      </a:pPr>
                      <a:t>[VALUE]</a:t>
                    </a:fld>
                    <a:r>
                      <a:rPr lang="en-US" sz="1600" b="1" i="0" u="none" strike="noStrike" kern="1200" baseline="0" dirty="0">
                        <a:solidFill>
                          <a:schemeClr val="tx1"/>
                        </a:solidFill>
                        <a:latin typeface="+mn-lt"/>
                        <a:ea typeface="+mn-ea"/>
                        <a:cs typeface="+mn-cs"/>
                      </a:rPr>
                      <a:t>%</a:t>
                    </a:r>
                  </a:p>
                </c:rich>
              </c:tx>
              <c:spPr>
                <a:noFill/>
                <a:ln>
                  <a:noFill/>
                </a:ln>
                <a:effectLst/>
              </c:spPr>
              <c:txPr>
                <a:bodyPr rot="0" spcFirstLastPara="1" vertOverflow="ellipsis" vert="horz" wrap="square" lIns="38100" tIns="19050" rIns="38100" bIns="19050" anchor="ctr" anchorCtr="0">
                  <a:noAutofit/>
                </a:bodyPr>
                <a:lstStyle/>
                <a:p>
                  <a:pPr algn="ctr" rtl="0">
                    <a:defRPr lang="en-US" sz="1600" b="1"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15:layout>
                    <c:manualLayout>
                      <c:w val="7.7156249999999996E-2"/>
                      <c:h val="7.3394619008697148E-2"/>
                    </c:manualLayout>
                  </c15:layout>
                  <c15:dlblFieldTable/>
                  <c15:showDataLabelsRange val="0"/>
                </c:ext>
                <c:ext xmlns:c16="http://schemas.microsoft.com/office/drawing/2014/chart" uri="{C3380CC4-5D6E-409C-BE32-E72D297353CC}">
                  <c16:uniqueId val="{00000001-026B-4566-B307-D3343366276D}"/>
                </c:ext>
              </c:extLst>
            </c:dLbl>
            <c:dLbl>
              <c:idx val="1"/>
              <c:layout>
                <c:manualLayout>
                  <c:x val="-0.10097523142093928"/>
                  <c:y val="-5.1172258772801724E-2"/>
                </c:manualLayout>
              </c:layout>
              <c:tx>
                <c:rich>
                  <a:bodyPr rot="0" spcFirstLastPara="1" vertOverflow="ellipsis" vert="horz" wrap="square" lIns="38100" tIns="19050" rIns="38100" bIns="19050" anchor="ctr" anchorCtr="0">
                    <a:spAutoFit/>
                  </a:bodyPr>
                  <a:lstStyle/>
                  <a:p>
                    <a:pPr algn="ctr" rtl="0">
                      <a:defRPr lang="en-US" sz="1600" b="1" i="0" u="none" strike="noStrike" kern="1200" baseline="0">
                        <a:solidFill>
                          <a:schemeClr val="tx1"/>
                        </a:solidFill>
                        <a:latin typeface="+mn-lt"/>
                        <a:ea typeface="+mn-ea"/>
                        <a:cs typeface="+mn-cs"/>
                      </a:defRPr>
                    </a:pPr>
                    <a:fld id="{99C1253C-9809-4C4E-9A2E-271EB8273E9A}" type="VALUE">
                      <a:rPr lang="en-US" sz="1600" b="1" i="0" u="none" strike="noStrike" kern="1200" baseline="0" smtClean="0">
                        <a:solidFill>
                          <a:schemeClr val="tx1"/>
                        </a:solidFill>
                        <a:latin typeface="+mn-lt"/>
                        <a:ea typeface="+mn-ea"/>
                        <a:cs typeface="+mn-cs"/>
                      </a:rPr>
                      <a:pPr algn="ctr" rtl="0">
                        <a:defRPr lang="en-US" sz="1600" b="1">
                          <a:solidFill>
                            <a:schemeClr val="tx1"/>
                          </a:solidFill>
                        </a:defRPr>
                      </a:pPr>
                      <a:t>[VALUE]</a:t>
                    </a:fld>
                    <a:r>
                      <a:rPr lang="en-US" sz="1600" b="1" i="0" u="none" strike="noStrike" kern="1200" baseline="0" dirty="0">
                        <a:solidFill>
                          <a:schemeClr val="tx1"/>
                        </a:solidFill>
                        <a:latin typeface="+mn-lt"/>
                        <a:ea typeface="+mn-ea"/>
                        <a:cs typeface="+mn-cs"/>
                      </a:rPr>
                      <a:t>%</a:t>
                    </a:r>
                  </a:p>
                </c:rich>
              </c:tx>
              <c:spPr>
                <a:noFill/>
                <a:ln>
                  <a:noFill/>
                </a:ln>
                <a:effectLst/>
              </c:spPr>
              <c:txPr>
                <a:bodyPr rot="0" spcFirstLastPara="1" vertOverflow="ellipsis" vert="horz" wrap="square" lIns="38100" tIns="19050" rIns="38100" bIns="19050" anchor="ctr" anchorCtr="0">
                  <a:spAutoFit/>
                </a:bodyPr>
                <a:lstStyle/>
                <a:p>
                  <a:pPr algn="ctr" rtl="0">
                    <a:defRPr lang="en-US" sz="1600" b="1"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26B-4566-B307-D3343366276D}"/>
                </c:ext>
              </c:extLst>
            </c:dLbl>
            <c:dLbl>
              <c:idx val="2"/>
              <c:layout>
                <c:manualLayout>
                  <c:x val="-7.6662183026577999E-2"/>
                  <c:y val="-0.12148223817788911"/>
                </c:manualLayout>
              </c:layout>
              <c:tx>
                <c:rich>
                  <a:bodyPr rot="0" spcFirstLastPara="1" vertOverflow="ellipsis" vert="horz" wrap="square" lIns="38100" tIns="19050" rIns="38100" bIns="19050" anchor="ctr" anchorCtr="1">
                    <a:spAutoFit/>
                  </a:bodyPr>
                  <a:lstStyle/>
                  <a:p>
                    <a:pPr>
                      <a:defRPr lang="en-US" sz="1600" b="1" i="0" u="none" strike="noStrike" kern="1200" baseline="0">
                        <a:solidFill>
                          <a:schemeClr val="tx1"/>
                        </a:solidFill>
                        <a:latin typeface="+mn-lt"/>
                        <a:ea typeface="+mn-ea"/>
                        <a:cs typeface="+mn-cs"/>
                      </a:defRPr>
                    </a:pPr>
                    <a:fld id="{3F961F0E-466F-43F7-85A7-EE06C4E4EB10}" type="VALUE">
                      <a:rPr lang="en-US" sz="1600" b="1" i="0" u="none" strike="noStrike" kern="1200" baseline="0" smtClean="0">
                        <a:solidFill>
                          <a:schemeClr val="tx1"/>
                        </a:solidFill>
                        <a:latin typeface="+mn-lt"/>
                        <a:ea typeface="+mn-ea"/>
                        <a:cs typeface="+mn-cs"/>
                      </a:rPr>
                      <a:pPr>
                        <a:defRPr lang="en-US" sz="1600" b="1">
                          <a:solidFill>
                            <a:schemeClr val="tx1"/>
                          </a:solidFill>
                        </a:defRPr>
                      </a:pPr>
                      <a:t>[VALUE]</a:t>
                    </a:fld>
                    <a:r>
                      <a:rPr lang="en-US" sz="1600" b="1" i="0" u="none" strike="noStrike" kern="1200" baseline="0" dirty="0">
                        <a:solidFill>
                          <a:schemeClr val="tx1"/>
                        </a:solidFill>
                        <a:latin typeface="+mn-lt"/>
                        <a:ea typeface="+mn-ea"/>
                        <a:cs typeface="+mn-cs"/>
                      </a:rPr>
                      <a:t>%</a:t>
                    </a:r>
                  </a:p>
                </c:rich>
              </c:tx>
              <c:spPr>
                <a:noFill/>
                <a:ln>
                  <a:noFill/>
                </a:ln>
                <a:effectLst/>
              </c:spPr>
              <c:txPr>
                <a:bodyPr rot="0" spcFirstLastPara="1" vertOverflow="ellipsis" vert="horz" wrap="square" lIns="38100" tIns="19050" rIns="38100" bIns="19050" anchor="ctr" anchorCtr="1">
                  <a:spAutoFit/>
                </a:bodyPr>
                <a:lstStyle/>
                <a:p>
                  <a:pPr>
                    <a:defRPr lang="en-US" sz="1600" b="1"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26B-4566-B307-D3343366276D}"/>
                </c:ext>
              </c:extLst>
            </c:dLbl>
            <c:dLbl>
              <c:idx val="3"/>
              <c:layout>
                <c:manualLayout>
                  <c:x val="-7.7349204873604551E-3"/>
                  <c:y val="-0.15982839885001446"/>
                </c:manualLayout>
              </c:layout>
              <c:tx>
                <c:rich>
                  <a:bodyPr rot="0" spcFirstLastPara="1" vertOverflow="ellipsis" vert="horz" wrap="square" lIns="38100" tIns="19050" rIns="38100" bIns="19050" anchor="ctr" anchorCtr="1">
                    <a:noAutofit/>
                  </a:bodyPr>
                  <a:lstStyle/>
                  <a:p>
                    <a:pPr>
                      <a:defRPr lang="en-US" sz="1600" b="1" i="0" u="none" strike="noStrike" kern="1200" baseline="0">
                        <a:solidFill>
                          <a:schemeClr val="tx1"/>
                        </a:solidFill>
                        <a:latin typeface="+mn-lt"/>
                        <a:ea typeface="+mn-ea"/>
                        <a:cs typeface="+mn-cs"/>
                      </a:defRPr>
                    </a:pPr>
                    <a:fld id="{7A154F91-8E2D-407B-AAAA-85F05CF8BE4E}" type="VALUE">
                      <a:rPr lang="en-US" sz="1600" b="1" smtClean="0">
                        <a:solidFill>
                          <a:schemeClr val="tx1"/>
                        </a:solidFill>
                        <a:latin typeface="+mn-lt"/>
                        <a:ea typeface="+mn-ea"/>
                        <a:cs typeface="+mn-cs"/>
                      </a:rPr>
                      <a:pPr>
                        <a:defRPr lang="en-US" sz="1600" b="1">
                          <a:solidFill>
                            <a:schemeClr val="tx1"/>
                          </a:solidFill>
                        </a:defRPr>
                      </a:pPr>
                      <a:t>[VALUE]</a:t>
                    </a:fld>
                    <a:r>
                      <a:rPr lang="en-US" sz="1600" b="1" dirty="0">
                        <a:solidFill>
                          <a:schemeClr val="tx1"/>
                        </a:solidFill>
                        <a:latin typeface="+mn-lt"/>
                        <a:ea typeface="+mn-ea"/>
                        <a:cs typeface="+mn-cs"/>
                      </a:rPr>
                      <a:t>%</a:t>
                    </a:r>
                  </a:p>
                </c:rich>
              </c:tx>
              <c:spPr>
                <a:noFill/>
                <a:ln>
                  <a:noFill/>
                </a:ln>
                <a:effectLst/>
              </c:spPr>
              <c:txPr>
                <a:bodyPr rot="0" spcFirstLastPara="1" vertOverflow="ellipsis" vert="horz" wrap="square" lIns="38100" tIns="19050" rIns="38100" bIns="19050" anchor="ctr" anchorCtr="1">
                  <a:noAutofit/>
                </a:bodyPr>
                <a:lstStyle/>
                <a:p>
                  <a:pPr>
                    <a:defRPr lang="en-US" sz="1600" b="1"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15:layout>
                    <c:manualLayout>
                      <c:w val="6.4898499015748012E-2"/>
                      <c:h val="4.5574308220084389E-2"/>
                    </c:manualLayout>
                  </c15:layout>
                  <c15:dlblFieldTable/>
                  <c15:showDataLabelsRange val="0"/>
                </c:ext>
                <c:ext xmlns:c16="http://schemas.microsoft.com/office/drawing/2014/chart" uri="{C3380CC4-5D6E-409C-BE32-E72D297353CC}">
                  <c16:uniqueId val="{00000007-026B-4566-B307-D3343366276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extLst>
          </c:dLbls>
          <c:cat>
            <c:strRef>
              <c:f>Tabelle1!$A$2:$A$5</c:f>
              <c:strCache>
                <c:ptCount val="4"/>
                <c:pt idx="0">
                  <c:v>Anoxia</c:v>
                </c:pt>
                <c:pt idx="1">
                  <c:v>Stroke</c:v>
                </c:pt>
                <c:pt idx="2">
                  <c:v>Traumatic brain injuries</c:v>
                </c:pt>
                <c:pt idx="3">
                  <c:v>Other</c:v>
                </c:pt>
              </c:strCache>
            </c:strRef>
          </c:cat>
          <c:val>
            <c:numRef>
              <c:f>Tabelle1!$B$2:$B$5</c:f>
              <c:numCache>
                <c:formatCode>General</c:formatCode>
                <c:ptCount val="4"/>
                <c:pt idx="0">
                  <c:v>61</c:v>
                </c:pt>
                <c:pt idx="1">
                  <c:v>24</c:v>
                </c:pt>
                <c:pt idx="2">
                  <c:v>12</c:v>
                </c:pt>
                <c:pt idx="3">
                  <c:v>3</c:v>
                </c:pt>
              </c:numCache>
            </c:numRef>
          </c:val>
          <c:extLst>
            <c:ext xmlns:c16="http://schemas.microsoft.com/office/drawing/2014/chart" uri="{C3380CC4-5D6E-409C-BE32-E72D297353CC}">
              <c16:uniqueId val="{00000008-026B-4566-B307-D3343366276D}"/>
            </c:ext>
          </c:extLst>
        </c:ser>
        <c:dLbls>
          <c:showLegendKey val="0"/>
          <c:showVal val="1"/>
          <c:showCatName val="0"/>
          <c:showSerName val="0"/>
          <c:showPercent val="0"/>
          <c:showBubbleSize val="0"/>
          <c:showLeaderLines val="0"/>
        </c:dLbls>
        <c:firstSliceAng val="0"/>
        <c:holeSize val="50"/>
      </c:doughnutChart>
      <c:spPr>
        <a:noFill/>
        <a:ln>
          <a:noFill/>
        </a:ln>
        <a:effectLst/>
      </c:spPr>
    </c:plotArea>
    <c:legend>
      <c:legendPos val="r"/>
      <c:layout>
        <c:manualLayout>
          <c:xMode val="edge"/>
          <c:yMode val="edge"/>
          <c:x val="0.55913512451721259"/>
          <c:y val="5.5782893449031187E-2"/>
          <c:w val="0.34432234251968502"/>
          <c:h val="0.6871918868607354"/>
        </c:manualLayout>
      </c:layout>
      <c:overlay val="0"/>
      <c:spPr>
        <a:noFill/>
        <a:ln>
          <a:noFill/>
        </a:ln>
        <a:effectLst/>
      </c:spPr>
      <c:txPr>
        <a:bodyPr rot="0" spcFirstLastPara="1" vertOverflow="ellipsis" vert="horz" wrap="square" anchor="ctr" anchorCtr="1"/>
        <a:lstStyle/>
        <a:p>
          <a:pPr>
            <a:defRPr lang="en-US" sz="1600" b="1" i="0" u="none" strike="noStrike" kern="1200" baseline="0">
              <a:solidFill>
                <a:schemeClr val="tx1"/>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7D961F-8B65-437B-97DE-CAFF3997F530}"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de-DE"/>
        </a:p>
      </dgm:t>
    </dgm:pt>
    <dgm:pt modelId="{D3CAE2E3-ADEB-46F4-9CC0-29ACF93368E1}">
      <dgm:prSet phldrT="[Text]"/>
      <dgm:spPr>
        <a:solidFill>
          <a:schemeClr val="accent6">
            <a:lumMod val="60000"/>
            <a:lumOff val="40000"/>
          </a:schemeClr>
        </a:solidFill>
        <a:ln>
          <a:solidFill>
            <a:schemeClr val="accent6">
              <a:lumMod val="60000"/>
              <a:lumOff val="40000"/>
            </a:schemeClr>
          </a:solidFill>
        </a:ln>
      </dgm:spPr>
      <dgm:t>
        <a:bodyPr/>
        <a:lstStyle/>
        <a:p>
          <a:r>
            <a:rPr lang="de-DE" dirty="0">
              <a:solidFill>
                <a:schemeClr val="tx1"/>
              </a:solidFill>
            </a:rPr>
            <a:t>1985</a:t>
          </a:r>
        </a:p>
      </dgm:t>
    </dgm:pt>
    <dgm:pt modelId="{84BB0E21-BC3D-466A-9308-E0D7A8AE9BB1}" type="parTrans" cxnId="{5CFC2560-B8D6-436E-AE7F-6005CA671D77}">
      <dgm:prSet/>
      <dgm:spPr/>
      <dgm:t>
        <a:bodyPr/>
        <a:lstStyle/>
        <a:p>
          <a:endParaRPr lang="de-DE"/>
        </a:p>
      </dgm:t>
    </dgm:pt>
    <dgm:pt modelId="{D1966846-816B-4AEB-A746-6F3BBF477857}" type="sibTrans" cxnId="{5CFC2560-B8D6-436E-AE7F-6005CA671D77}">
      <dgm:prSet/>
      <dgm:spPr/>
      <dgm:t>
        <a:bodyPr/>
        <a:lstStyle/>
        <a:p>
          <a:endParaRPr lang="de-DE"/>
        </a:p>
      </dgm:t>
    </dgm:pt>
    <dgm:pt modelId="{8F4BAF97-DC6C-4144-AA44-E9052F150552}">
      <dgm:prSet phldrT="[Text]"/>
      <dgm:spPr>
        <a:solidFill>
          <a:srgbClr val="EDEBE5">
            <a:alpha val="90000"/>
          </a:srgbClr>
        </a:solidFill>
        <a:ln w="28575">
          <a:solidFill>
            <a:schemeClr val="accent6">
              <a:lumMod val="60000"/>
              <a:lumOff val="40000"/>
            </a:schemeClr>
          </a:solidFill>
        </a:ln>
      </dgm:spPr>
      <dgm:t>
        <a:bodyPr/>
        <a:lstStyle/>
        <a:p>
          <a:pPr>
            <a:buNone/>
          </a:pPr>
          <a:r>
            <a:rPr lang="en-GB" sz="2000" dirty="0">
              <a:solidFill>
                <a:srgbClr val="2A548A"/>
              </a:solidFill>
            </a:rPr>
            <a:t>Creation of the Foundation in Geneva </a:t>
          </a:r>
          <a:endParaRPr lang="de-DE" sz="2000" dirty="0"/>
        </a:p>
      </dgm:t>
    </dgm:pt>
    <dgm:pt modelId="{CC015B1A-9518-4C18-8313-CEED8B0E56A0}" type="parTrans" cxnId="{FADDB889-EF0C-4082-A100-8222B7CECE53}">
      <dgm:prSet/>
      <dgm:spPr/>
      <dgm:t>
        <a:bodyPr/>
        <a:lstStyle/>
        <a:p>
          <a:endParaRPr lang="de-DE"/>
        </a:p>
      </dgm:t>
    </dgm:pt>
    <dgm:pt modelId="{F8F99552-B3D4-4EF4-9C63-A05ABEF0BD9F}" type="sibTrans" cxnId="{FADDB889-EF0C-4082-A100-8222B7CECE53}">
      <dgm:prSet/>
      <dgm:spPr/>
      <dgm:t>
        <a:bodyPr/>
        <a:lstStyle/>
        <a:p>
          <a:endParaRPr lang="de-DE"/>
        </a:p>
      </dgm:t>
    </dgm:pt>
    <dgm:pt modelId="{C918B31A-0306-4A47-AE19-EB28AF2F5936}">
      <dgm:prSet phldrT="[Text]" custT="1"/>
      <dgm:spPr>
        <a:solidFill>
          <a:srgbClr val="EDEBE5">
            <a:alpha val="90000"/>
          </a:srgbClr>
        </a:solidFill>
        <a:ln w="28575">
          <a:solidFill>
            <a:schemeClr val="accent6">
              <a:lumMod val="60000"/>
              <a:lumOff val="40000"/>
            </a:schemeClr>
          </a:solidFill>
        </a:ln>
      </dgm:spPr>
      <dgm:t>
        <a:bodyPr/>
        <a:lstStyle/>
        <a:p>
          <a:pPr>
            <a:buFont typeface="Arial" panose="020B0604020202020204" pitchFamily="34" charset="0"/>
            <a:buChar char="•"/>
          </a:pPr>
          <a:r>
            <a:rPr lang="en-GB" sz="1800" dirty="0">
              <a:solidFill>
                <a:srgbClr val="2A548A"/>
              </a:solidFill>
            </a:rPr>
            <a:t>Bern</a:t>
          </a:r>
          <a:endParaRPr lang="de-DE" sz="1800" dirty="0"/>
        </a:p>
      </dgm:t>
    </dgm:pt>
    <dgm:pt modelId="{264161BC-8686-4512-873D-DBC14CC1388C}" type="parTrans" cxnId="{67B62243-D543-40DA-A205-FDE1101EF8C6}">
      <dgm:prSet/>
      <dgm:spPr/>
      <dgm:t>
        <a:bodyPr/>
        <a:lstStyle/>
        <a:p>
          <a:endParaRPr lang="de-DE"/>
        </a:p>
      </dgm:t>
    </dgm:pt>
    <dgm:pt modelId="{29FF5710-5EC4-41F9-8210-87279FAF2A58}" type="sibTrans" cxnId="{67B62243-D543-40DA-A205-FDE1101EF8C6}">
      <dgm:prSet/>
      <dgm:spPr/>
      <dgm:t>
        <a:bodyPr/>
        <a:lstStyle/>
        <a:p>
          <a:endParaRPr lang="de-DE"/>
        </a:p>
      </dgm:t>
    </dgm:pt>
    <dgm:pt modelId="{09C01D01-C94F-47EC-88BD-64033E7E320D}">
      <dgm:prSet phldrT="[Text]"/>
      <dgm:spPr>
        <a:solidFill>
          <a:schemeClr val="accent6">
            <a:lumMod val="60000"/>
            <a:lumOff val="40000"/>
          </a:schemeClr>
        </a:solidFill>
        <a:ln>
          <a:solidFill>
            <a:schemeClr val="accent6">
              <a:lumMod val="60000"/>
              <a:lumOff val="40000"/>
            </a:schemeClr>
          </a:solidFill>
        </a:ln>
      </dgm:spPr>
      <dgm:t>
        <a:bodyPr/>
        <a:lstStyle/>
        <a:p>
          <a:r>
            <a:rPr lang="de-DE" dirty="0">
              <a:solidFill>
                <a:schemeClr val="tx1"/>
              </a:solidFill>
            </a:rPr>
            <a:t>2007</a:t>
          </a:r>
        </a:p>
      </dgm:t>
    </dgm:pt>
    <dgm:pt modelId="{881166E1-A096-419F-A35B-1A7D8F0BF15B}" type="parTrans" cxnId="{9CFC1A76-1436-480A-8EF2-DCC9B145E135}">
      <dgm:prSet/>
      <dgm:spPr/>
      <dgm:t>
        <a:bodyPr/>
        <a:lstStyle/>
        <a:p>
          <a:endParaRPr lang="de-DE"/>
        </a:p>
      </dgm:t>
    </dgm:pt>
    <dgm:pt modelId="{F88D1082-F419-450D-9C77-200148EC7DB9}" type="sibTrans" cxnId="{9CFC1A76-1436-480A-8EF2-DCC9B145E135}">
      <dgm:prSet/>
      <dgm:spPr/>
      <dgm:t>
        <a:bodyPr/>
        <a:lstStyle/>
        <a:p>
          <a:endParaRPr lang="de-DE"/>
        </a:p>
      </dgm:t>
    </dgm:pt>
    <dgm:pt modelId="{A6D75AE8-62BD-4CFE-B417-AC35DD6FEEB1}">
      <dgm:prSet phldrT="[Text]" custT="1"/>
      <dgm:spPr>
        <a:solidFill>
          <a:srgbClr val="EDEBE5">
            <a:alpha val="90000"/>
          </a:srgbClr>
        </a:solidFill>
        <a:ln w="28575">
          <a:solidFill>
            <a:schemeClr val="accent6">
              <a:lumMod val="60000"/>
              <a:lumOff val="40000"/>
            </a:schemeClr>
          </a:solidFill>
        </a:ln>
      </dgm:spPr>
      <dgm:t>
        <a:bodyPr/>
        <a:lstStyle/>
        <a:p>
          <a:r>
            <a:rPr lang="en-GB" sz="1800" dirty="0">
              <a:solidFill>
                <a:srgbClr val="2A548A"/>
              </a:solidFill>
            </a:rPr>
            <a:t>Allocation of organs to recipients in accordance with the law</a:t>
          </a:r>
          <a:endParaRPr lang="de-DE" sz="1800" dirty="0"/>
        </a:p>
      </dgm:t>
    </dgm:pt>
    <dgm:pt modelId="{83CC9639-84FF-40E3-B42D-978E3E40C567}" type="parTrans" cxnId="{CBEAA848-E1F9-4199-A0AF-AB57B09B7D10}">
      <dgm:prSet/>
      <dgm:spPr/>
      <dgm:t>
        <a:bodyPr/>
        <a:lstStyle/>
        <a:p>
          <a:endParaRPr lang="de-DE"/>
        </a:p>
      </dgm:t>
    </dgm:pt>
    <dgm:pt modelId="{3B3FA98B-0EEE-49D3-ACB8-7BBC01841B96}" type="sibTrans" cxnId="{CBEAA848-E1F9-4199-A0AF-AB57B09B7D10}">
      <dgm:prSet/>
      <dgm:spPr/>
      <dgm:t>
        <a:bodyPr/>
        <a:lstStyle/>
        <a:p>
          <a:endParaRPr lang="de-DE"/>
        </a:p>
      </dgm:t>
    </dgm:pt>
    <dgm:pt modelId="{A67B6DCA-5876-4339-A9E7-0546F3F575D8}">
      <dgm:prSet phldrT="[Text]"/>
      <dgm:spPr>
        <a:solidFill>
          <a:schemeClr val="accent6">
            <a:lumMod val="60000"/>
            <a:lumOff val="40000"/>
          </a:schemeClr>
        </a:solidFill>
        <a:ln>
          <a:solidFill>
            <a:schemeClr val="accent6">
              <a:lumMod val="60000"/>
              <a:lumOff val="40000"/>
            </a:schemeClr>
          </a:solidFill>
        </a:ln>
      </dgm:spPr>
      <dgm:t>
        <a:bodyPr/>
        <a:lstStyle/>
        <a:p>
          <a:r>
            <a:rPr lang="de-DE" dirty="0">
              <a:solidFill>
                <a:schemeClr val="tx1"/>
              </a:solidFill>
            </a:rPr>
            <a:t>2009</a:t>
          </a:r>
        </a:p>
      </dgm:t>
    </dgm:pt>
    <dgm:pt modelId="{D9C2413E-6F6F-4C85-B4E5-E02C8207DA0C}" type="parTrans" cxnId="{07429284-66DD-4B72-BF73-ABB98238EB80}">
      <dgm:prSet/>
      <dgm:spPr/>
      <dgm:t>
        <a:bodyPr/>
        <a:lstStyle/>
        <a:p>
          <a:endParaRPr lang="de-DE"/>
        </a:p>
      </dgm:t>
    </dgm:pt>
    <dgm:pt modelId="{079CC48C-F299-4214-A4CF-D09BE3A6450C}" type="sibTrans" cxnId="{07429284-66DD-4B72-BF73-ABB98238EB80}">
      <dgm:prSet/>
      <dgm:spPr/>
      <dgm:t>
        <a:bodyPr/>
        <a:lstStyle/>
        <a:p>
          <a:endParaRPr lang="de-DE"/>
        </a:p>
      </dgm:t>
    </dgm:pt>
    <dgm:pt modelId="{37B5308F-D51D-4566-ADB4-BCD3A8E67920}">
      <dgm:prSet phldrT="[Text]" custT="1"/>
      <dgm:spPr>
        <a:solidFill>
          <a:srgbClr val="EDEBE5">
            <a:alpha val="90000"/>
          </a:srgbClr>
        </a:solidFill>
        <a:ln w="28575">
          <a:solidFill>
            <a:schemeClr val="accent6">
              <a:lumMod val="60000"/>
              <a:lumOff val="40000"/>
            </a:schemeClr>
          </a:solidFill>
        </a:ln>
      </dgm:spPr>
      <dgm:t>
        <a:bodyPr/>
        <a:lstStyle/>
        <a:p>
          <a:pPr>
            <a:buNone/>
          </a:pPr>
          <a:r>
            <a:rPr lang="en-GB" sz="2000" dirty="0">
              <a:solidFill>
                <a:srgbClr val="2A548A"/>
              </a:solidFill>
            </a:rPr>
            <a:t>Allocation of benefits by the Swiss Conference of the Cantonal Ministers of Public Health</a:t>
          </a:r>
          <a:endParaRPr lang="de-DE" sz="2000" dirty="0"/>
        </a:p>
      </dgm:t>
    </dgm:pt>
    <dgm:pt modelId="{D83A8A86-20B6-42DB-9FAA-6F024613ABD9}" type="parTrans" cxnId="{909AF27C-9B50-4ED5-B8CD-7344767EF1A5}">
      <dgm:prSet/>
      <dgm:spPr/>
      <dgm:t>
        <a:bodyPr/>
        <a:lstStyle/>
        <a:p>
          <a:endParaRPr lang="de-DE"/>
        </a:p>
      </dgm:t>
    </dgm:pt>
    <dgm:pt modelId="{C44C5E87-EC84-40FC-A28F-14B54AAD9465}" type="sibTrans" cxnId="{909AF27C-9B50-4ED5-B8CD-7344767EF1A5}">
      <dgm:prSet/>
      <dgm:spPr/>
      <dgm:t>
        <a:bodyPr/>
        <a:lstStyle/>
        <a:p>
          <a:endParaRPr lang="de-DE"/>
        </a:p>
      </dgm:t>
    </dgm:pt>
    <dgm:pt modelId="{213CF473-598B-45D9-8DF4-0DF4AD6A6FC4}">
      <dgm:prSet phldrT="[Text]" custT="1"/>
      <dgm:spPr>
        <a:solidFill>
          <a:srgbClr val="EDEBE5">
            <a:alpha val="90000"/>
          </a:srgbClr>
        </a:solidFill>
        <a:ln w="28575">
          <a:solidFill>
            <a:schemeClr val="accent6">
              <a:lumMod val="60000"/>
              <a:lumOff val="40000"/>
            </a:schemeClr>
          </a:solidFill>
        </a:ln>
      </dgm:spPr>
      <dgm:t>
        <a:bodyPr/>
        <a:lstStyle/>
        <a:p>
          <a:r>
            <a:rPr lang="en-GB" sz="1800" dirty="0">
              <a:solidFill>
                <a:srgbClr val="2A548A"/>
              </a:solidFill>
            </a:rPr>
            <a:t>Coordination and development of organ donation at the national level</a:t>
          </a:r>
          <a:endParaRPr lang="de-DE" sz="1800" dirty="0"/>
        </a:p>
      </dgm:t>
    </dgm:pt>
    <dgm:pt modelId="{B1A17DE2-1995-464F-B45C-B951D5FEE54B}" type="parTrans" cxnId="{35A1859B-9344-4FB5-854B-A333D23DDA94}">
      <dgm:prSet/>
      <dgm:spPr/>
      <dgm:t>
        <a:bodyPr/>
        <a:lstStyle/>
        <a:p>
          <a:endParaRPr lang="de-DE"/>
        </a:p>
      </dgm:t>
    </dgm:pt>
    <dgm:pt modelId="{FE241B69-EC84-4B65-A65C-1BA4CF82F70B}" type="sibTrans" cxnId="{35A1859B-9344-4FB5-854B-A333D23DDA94}">
      <dgm:prSet/>
      <dgm:spPr/>
      <dgm:t>
        <a:bodyPr/>
        <a:lstStyle/>
        <a:p>
          <a:endParaRPr lang="de-DE"/>
        </a:p>
      </dgm:t>
    </dgm:pt>
    <dgm:pt modelId="{171147D8-A9AE-4893-B539-657F85452054}">
      <dgm:prSet phldrT="[Text]"/>
      <dgm:spPr>
        <a:solidFill>
          <a:srgbClr val="EDEBE5">
            <a:alpha val="90000"/>
          </a:srgbClr>
        </a:solidFill>
        <a:ln w="28575">
          <a:solidFill>
            <a:schemeClr val="accent6">
              <a:lumMod val="60000"/>
              <a:lumOff val="40000"/>
            </a:schemeClr>
          </a:solidFill>
        </a:ln>
      </dgm:spPr>
      <dgm:t>
        <a:bodyPr/>
        <a:lstStyle/>
        <a:p>
          <a:pPr>
            <a:buNone/>
          </a:pPr>
          <a:r>
            <a:rPr lang="en-GB" sz="2000" dirty="0">
              <a:solidFill>
                <a:srgbClr val="2A548A"/>
              </a:solidFill>
            </a:rPr>
            <a:t>Mandated by the Federal Office of Public Health (FOPH) as the national allocation service</a:t>
          </a:r>
          <a:endParaRPr lang="de-DE" sz="2000" dirty="0"/>
        </a:p>
      </dgm:t>
    </dgm:pt>
    <dgm:pt modelId="{D04BD3B7-4882-42DF-BD10-2B2EBB342275}" type="parTrans" cxnId="{BC3FF28E-4AC6-43BE-BB0B-16E22E008FFF}">
      <dgm:prSet/>
      <dgm:spPr/>
      <dgm:t>
        <a:bodyPr/>
        <a:lstStyle/>
        <a:p>
          <a:endParaRPr lang="de-DE"/>
        </a:p>
      </dgm:t>
    </dgm:pt>
    <dgm:pt modelId="{19FD9ADF-1B21-4F95-865C-8D35F98EB7F1}" type="sibTrans" cxnId="{BC3FF28E-4AC6-43BE-BB0B-16E22E008FFF}">
      <dgm:prSet/>
      <dgm:spPr/>
      <dgm:t>
        <a:bodyPr/>
        <a:lstStyle/>
        <a:p>
          <a:endParaRPr lang="de-DE"/>
        </a:p>
      </dgm:t>
    </dgm:pt>
    <dgm:pt modelId="{C09C7051-4655-40CE-9A47-B4CBB62C7CA6}">
      <dgm:prSet phldrT="[Text]" custT="1"/>
      <dgm:spPr>
        <a:solidFill>
          <a:srgbClr val="EDEBE5">
            <a:alpha val="90000"/>
          </a:srgbClr>
        </a:solidFill>
        <a:ln w="28575">
          <a:solidFill>
            <a:schemeClr val="accent6">
              <a:lumMod val="60000"/>
              <a:lumOff val="40000"/>
            </a:schemeClr>
          </a:solidFill>
        </a:ln>
      </dgm:spPr>
      <dgm:t>
        <a:bodyPr/>
        <a:lstStyle/>
        <a:p>
          <a:r>
            <a:rPr lang="en-GB" sz="1800" dirty="0">
              <a:solidFill>
                <a:srgbClr val="2A548A"/>
              </a:solidFill>
            </a:rPr>
            <a:t>Management of the waiting list</a:t>
          </a:r>
          <a:endParaRPr lang="de-DE" sz="1800" dirty="0"/>
        </a:p>
      </dgm:t>
    </dgm:pt>
    <dgm:pt modelId="{AEAFCC01-CEC9-453A-A87C-7E98F3991B08}" type="parTrans" cxnId="{DB634822-3474-416B-B75F-621794A6EB30}">
      <dgm:prSet/>
      <dgm:spPr/>
      <dgm:t>
        <a:bodyPr/>
        <a:lstStyle/>
        <a:p>
          <a:endParaRPr lang="de-DE"/>
        </a:p>
      </dgm:t>
    </dgm:pt>
    <dgm:pt modelId="{46B7ADAC-D4B2-473C-B92F-2FA35500BFBF}" type="sibTrans" cxnId="{DB634822-3474-416B-B75F-621794A6EB30}">
      <dgm:prSet/>
      <dgm:spPr/>
      <dgm:t>
        <a:bodyPr/>
        <a:lstStyle/>
        <a:p>
          <a:endParaRPr lang="de-DE"/>
        </a:p>
      </dgm:t>
    </dgm:pt>
    <dgm:pt modelId="{B8AA9939-F871-4893-ADF9-3102D74D371F}" type="pres">
      <dgm:prSet presAssocID="{717D961F-8B65-437B-97DE-CAFF3997F530}" presName="linearFlow" presStyleCnt="0">
        <dgm:presLayoutVars>
          <dgm:dir/>
          <dgm:animLvl val="lvl"/>
          <dgm:resizeHandles val="exact"/>
        </dgm:presLayoutVars>
      </dgm:prSet>
      <dgm:spPr/>
    </dgm:pt>
    <dgm:pt modelId="{97C594E8-A149-4330-B2B6-B47AFB4E211F}" type="pres">
      <dgm:prSet presAssocID="{D3CAE2E3-ADEB-46F4-9CC0-29ACF93368E1}" presName="composite" presStyleCnt="0"/>
      <dgm:spPr/>
    </dgm:pt>
    <dgm:pt modelId="{C305AECB-CA1E-4A92-96C9-24032F0B2178}" type="pres">
      <dgm:prSet presAssocID="{D3CAE2E3-ADEB-46F4-9CC0-29ACF93368E1}" presName="parentText" presStyleLbl="alignNode1" presStyleIdx="0" presStyleCnt="3">
        <dgm:presLayoutVars>
          <dgm:chMax val="1"/>
          <dgm:bulletEnabled val="1"/>
        </dgm:presLayoutVars>
      </dgm:prSet>
      <dgm:spPr/>
    </dgm:pt>
    <dgm:pt modelId="{B89C3A64-678F-4C2F-AEF9-EE31C51DD19E}" type="pres">
      <dgm:prSet presAssocID="{D3CAE2E3-ADEB-46F4-9CC0-29ACF93368E1}" presName="descendantText" presStyleLbl="alignAcc1" presStyleIdx="0" presStyleCnt="3">
        <dgm:presLayoutVars>
          <dgm:bulletEnabled val="1"/>
        </dgm:presLayoutVars>
      </dgm:prSet>
      <dgm:spPr/>
    </dgm:pt>
    <dgm:pt modelId="{92AB90FA-A73A-4BB7-B3BE-F9C073F122AC}" type="pres">
      <dgm:prSet presAssocID="{D1966846-816B-4AEB-A746-6F3BBF477857}" presName="sp" presStyleCnt="0"/>
      <dgm:spPr/>
    </dgm:pt>
    <dgm:pt modelId="{834B1782-ECCC-464D-944D-529C1B2E426C}" type="pres">
      <dgm:prSet presAssocID="{09C01D01-C94F-47EC-88BD-64033E7E320D}" presName="composite" presStyleCnt="0"/>
      <dgm:spPr/>
    </dgm:pt>
    <dgm:pt modelId="{4F102C9E-69DD-461D-8BD0-3B186E2DFD1E}" type="pres">
      <dgm:prSet presAssocID="{09C01D01-C94F-47EC-88BD-64033E7E320D}" presName="parentText" presStyleLbl="alignNode1" presStyleIdx="1" presStyleCnt="3" custLinFactNeighborX="-1362" custLinFactNeighborY="-5245">
        <dgm:presLayoutVars>
          <dgm:chMax val="1"/>
          <dgm:bulletEnabled val="1"/>
        </dgm:presLayoutVars>
      </dgm:prSet>
      <dgm:spPr/>
    </dgm:pt>
    <dgm:pt modelId="{3DE5947A-9F7A-40B9-8A9F-817ED838DF94}" type="pres">
      <dgm:prSet presAssocID="{09C01D01-C94F-47EC-88BD-64033E7E320D}" presName="descendantText" presStyleLbl="alignAcc1" presStyleIdx="1" presStyleCnt="3" custScaleY="117407">
        <dgm:presLayoutVars>
          <dgm:bulletEnabled val="1"/>
        </dgm:presLayoutVars>
      </dgm:prSet>
      <dgm:spPr/>
    </dgm:pt>
    <dgm:pt modelId="{DCEB875D-7552-4761-BC45-2B84FDCA1CB4}" type="pres">
      <dgm:prSet presAssocID="{F88D1082-F419-450D-9C77-200148EC7DB9}" presName="sp" presStyleCnt="0"/>
      <dgm:spPr/>
    </dgm:pt>
    <dgm:pt modelId="{3565E1FA-F857-4D85-8E1D-30BB4F1BFF4F}" type="pres">
      <dgm:prSet presAssocID="{A67B6DCA-5876-4339-A9E7-0546F3F575D8}" presName="composite" presStyleCnt="0"/>
      <dgm:spPr/>
    </dgm:pt>
    <dgm:pt modelId="{41BB47A4-2D96-4CB2-A0B6-E6B1A36CC942}" type="pres">
      <dgm:prSet presAssocID="{A67B6DCA-5876-4339-A9E7-0546F3F575D8}" presName="parentText" presStyleLbl="alignNode1" presStyleIdx="2" presStyleCnt="3">
        <dgm:presLayoutVars>
          <dgm:chMax val="1"/>
          <dgm:bulletEnabled val="1"/>
        </dgm:presLayoutVars>
      </dgm:prSet>
      <dgm:spPr/>
    </dgm:pt>
    <dgm:pt modelId="{2EDA5CC6-29FB-419F-A577-71E17AA55675}" type="pres">
      <dgm:prSet presAssocID="{A67B6DCA-5876-4339-A9E7-0546F3F575D8}" presName="descendantText" presStyleLbl="alignAcc1" presStyleIdx="2" presStyleCnt="3">
        <dgm:presLayoutVars>
          <dgm:bulletEnabled val="1"/>
        </dgm:presLayoutVars>
      </dgm:prSet>
      <dgm:spPr/>
    </dgm:pt>
  </dgm:ptLst>
  <dgm:cxnLst>
    <dgm:cxn modelId="{DB634822-3474-416B-B75F-621794A6EB30}" srcId="{09C01D01-C94F-47EC-88BD-64033E7E320D}" destId="{C09C7051-4655-40CE-9A47-B4CBB62C7CA6}" srcOrd="2" destOrd="0" parTransId="{AEAFCC01-CEC9-453A-A87C-7E98F3991B08}" sibTransId="{46B7ADAC-D4B2-473C-B92F-2FA35500BFBF}"/>
    <dgm:cxn modelId="{A61A2840-AE0D-4CDF-9137-61995AE62785}" type="presOf" srcId="{A6D75AE8-62BD-4CFE-B417-AC35DD6FEEB1}" destId="{3DE5947A-9F7A-40B9-8A9F-817ED838DF94}" srcOrd="0" destOrd="1" presId="urn:microsoft.com/office/officeart/2005/8/layout/chevron2"/>
    <dgm:cxn modelId="{5CFC2560-B8D6-436E-AE7F-6005CA671D77}" srcId="{717D961F-8B65-437B-97DE-CAFF3997F530}" destId="{D3CAE2E3-ADEB-46F4-9CC0-29ACF93368E1}" srcOrd="0" destOrd="0" parTransId="{84BB0E21-BC3D-466A-9308-E0D7A8AE9BB1}" sibTransId="{D1966846-816B-4AEB-A746-6F3BBF477857}"/>
    <dgm:cxn modelId="{67B62243-D543-40DA-A205-FDE1101EF8C6}" srcId="{D3CAE2E3-ADEB-46F4-9CC0-29ACF93368E1}" destId="{C918B31A-0306-4A47-AE19-EB28AF2F5936}" srcOrd="1" destOrd="0" parTransId="{264161BC-8686-4512-873D-DBC14CC1388C}" sibTransId="{29FF5710-5EC4-41F9-8210-87279FAF2A58}"/>
    <dgm:cxn modelId="{93E9C243-2B90-471E-92B3-2A4143392788}" type="presOf" srcId="{C09C7051-4655-40CE-9A47-B4CBB62C7CA6}" destId="{3DE5947A-9F7A-40B9-8A9F-817ED838DF94}" srcOrd="0" destOrd="2" presId="urn:microsoft.com/office/officeart/2005/8/layout/chevron2"/>
    <dgm:cxn modelId="{4402B845-B2CB-4401-ACEC-F453921C0D73}" type="presOf" srcId="{09C01D01-C94F-47EC-88BD-64033E7E320D}" destId="{4F102C9E-69DD-461D-8BD0-3B186E2DFD1E}" srcOrd="0" destOrd="0" presId="urn:microsoft.com/office/officeart/2005/8/layout/chevron2"/>
    <dgm:cxn modelId="{CBEAA848-E1F9-4199-A0AF-AB57B09B7D10}" srcId="{09C01D01-C94F-47EC-88BD-64033E7E320D}" destId="{A6D75AE8-62BD-4CFE-B417-AC35DD6FEEB1}" srcOrd="1" destOrd="0" parTransId="{83CC9639-84FF-40E3-B42D-978E3E40C567}" sibTransId="{3B3FA98B-0EEE-49D3-ACB8-7BBC01841B96}"/>
    <dgm:cxn modelId="{993C1C49-A65B-4769-B2B6-0426B6C0AA27}" type="presOf" srcId="{C918B31A-0306-4A47-AE19-EB28AF2F5936}" destId="{B89C3A64-678F-4C2F-AEF9-EE31C51DD19E}" srcOrd="0" destOrd="1" presId="urn:microsoft.com/office/officeart/2005/8/layout/chevron2"/>
    <dgm:cxn modelId="{C02F9C4E-7A52-484A-A7E1-5095C5993F94}" type="presOf" srcId="{717D961F-8B65-437B-97DE-CAFF3997F530}" destId="{B8AA9939-F871-4893-ADF9-3102D74D371F}" srcOrd="0" destOrd="0" presId="urn:microsoft.com/office/officeart/2005/8/layout/chevron2"/>
    <dgm:cxn modelId="{8729B24F-C219-4BDF-9672-8D439CC5D4A6}" type="presOf" srcId="{37B5308F-D51D-4566-ADB4-BCD3A8E67920}" destId="{2EDA5CC6-29FB-419F-A577-71E17AA55675}" srcOrd="0" destOrd="0" presId="urn:microsoft.com/office/officeart/2005/8/layout/chevron2"/>
    <dgm:cxn modelId="{D3ECEC73-B39A-4A15-A51A-E911FF142609}" type="presOf" srcId="{8F4BAF97-DC6C-4144-AA44-E9052F150552}" destId="{B89C3A64-678F-4C2F-AEF9-EE31C51DD19E}" srcOrd="0" destOrd="0" presId="urn:microsoft.com/office/officeart/2005/8/layout/chevron2"/>
    <dgm:cxn modelId="{9CFC1A76-1436-480A-8EF2-DCC9B145E135}" srcId="{717D961F-8B65-437B-97DE-CAFF3997F530}" destId="{09C01D01-C94F-47EC-88BD-64033E7E320D}" srcOrd="1" destOrd="0" parTransId="{881166E1-A096-419F-A35B-1A7D8F0BF15B}" sibTransId="{F88D1082-F419-450D-9C77-200148EC7DB9}"/>
    <dgm:cxn modelId="{909AF27C-9B50-4ED5-B8CD-7344767EF1A5}" srcId="{A67B6DCA-5876-4339-A9E7-0546F3F575D8}" destId="{37B5308F-D51D-4566-ADB4-BCD3A8E67920}" srcOrd="0" destOrd="0" parTransId="{D83A8A86-20B6-42DB-9FAA-6F024613ABD9}" sibTransId="{C44C5E87-EC84-40FC-A28F-14B54AAD9465}"/>
    <dgm:cxn modelId="{07429284-66DD-4B72-BF73-ABB98238EB80}" srcId="{717D961F-8B65-437B-97DE-CAFF3997F530}" destId="{A67B6DCA-5876-4339-A9E7-0546F3F575D8}" srcOrd="2" destOrd="0" parTransId="{D9C2413E-6F6F-4C85-B4E5-E02C8207DA0C}" sibTransId="{079CC48C-F299-4214-A4CF-D09BE3A6450C}"/>
    <dgm:cxn modelId="{FADDB889-EF0C-4082-A100-8222B7CECE53}" srcId="{D3CAE2E3-ADEB-46F4-9CC0-29ACF93368E1}" destId="{8F4BAF97-DC6C-4144-AA44-E9052F150552}" srcOrd="0" destOrd="0" parTransId="{CC015B1A-9518-4C18-8313-CEED8B0E56A0}" sibTransId="{F8F99552-B3D4-4EF4-9C63-A05ABEF0BD9F}"/>
    <dgm:cxn modelId="{BC3FF28E-4AC6-43BE-BB0B-16E22E008FFF}" srcId="{09C01D01-C94F-47EC-88BD-64033E7E320D}" destId="{171147D8-A9AE-4893-B539-657F85452054}" srcOrd="0" destOrd="0" parTransId="{D04BD3B7-4882-42DF-BD10-2B2EBB342275}" sibTransId="{19FD9ADF-1B21-4F95-865C-8D35F98EB7F1}"/>
    <dgm:cxn modelId="{35A1859B-9344-4FB5-854B-A333D23DDA94}" srcId="{A67B6DCA-5876-4339-A9E7-0546F3F575D8}" destId="{213CF473-598B-45D9-8DF4-0DF4AD6A6FC4}" srcOrd="1" destOrd="0" parTransId="{B1A17DE2-1995-464F-B45C-B951D5FEE54B}" sibTransId="{FE241B69-EC84-4B65-A65C-1BA4CF82F70B}"/>
    <dgm:cxn modelId="{BC5B5EC4-6D59-4C90-8045-40E88469279A}" type="presOf" srcId="{A67B6DCA-5876-4339-A9E7-0546F3F575D8}" destId="{41BB47A4-2D96-4CB2-A0B6-E6B1A36CC942}" srcOrd="0" destOrd="0" presId="urn:microsoft.com/office/officeart/2005/8/layout/chevron2"/>
    <dgm:cxn modelId="{4C5DD6C5-B511-4E69-93D1-003B9B175B77}" type="presOf" srcId="{171147D8-A9AE-4893-B539-657F85452054}" destId="{3DE5947A-9F7A-40B9-8A9F-817ED838DF94}" srcOrd="0" destOrd="0" presId="urn:microsoft.com/office/officeart/2005/8/layout/chevron2"/>
    <dgm:cxn modelId="{42F13EED-B3DD-4F02-A575-910E2A6EE350}" type="presOf" srcId="{213CF473-598B-45D9-8DF4-0DF4AD6A6FC4}" destId="{2EDA5CC6-29FB-419F-A577-71E17AA55675}" srcOrd="0" destOrd="1" presId="urn:microsoft.com/office/officeart/2005/8/layout/chevron2"/>
    <dgm:cxn modelId="{FB7169EE-FE5F-47CB-BDE2-62C4FC581988}" type="presOf" srcId="{D3CAE2E3-ADEB-46F4-9CC0-29ACF93368E1}" destId="{C305AECB-CA1E-4A92-96C9-24032F0B2178}" srcOrd="0" destOrd="0" presId="urn:microsoft.com/office/officeart/2005/8/layout/chevron2"/>
    <dgm:cxn modelId="{1F40EE02-461A-4EEE-9705-9CA2A52AECEC}" type="presParOf" srcId="{B8AA9939-F871-4893-ADF9-3102D74D371F}" destId="{97C594E8-A149-4330-B2B6-B47AFB4E211F}" srcOrd="0" destOrd="0" presId="urn:microsoft.com/office/officeart/2005/8/layout/chevron2"/>
    <dgm:cxn modelId="{FCBB3418-D508-40D2-A48D-1C6B6C64BC30}" type="presParOf" srcId="{97C594E8-A149-4330-B2B6-B47AFB4E211F}" destId="{C305AECB-CA1E-4A92-96C9-24032F0B2178}" srcOrd="0" destOrd="0" presId="urn:microsoft.com/office/officeart/2005/8/layout/chevron2"/>
    <dgm:cxn modelId="{ADD6926F-B37D-432A-8017-5F407ADA9AF5}" type="presParOf" srcId="{97C594E8-A149-4330-B2B6-B47AFB4E211F}" destId="{B89C3A64-678F-4C2F-AEF9-EE31C51DD19E}" srcOrd="1" destOrd="0" presId="urn:microsoft.com/office/officeart/2005/8/layout/chevron2"/>
    <dgm:cxn modelId="{E7036575-7AAA-4309-801B-1519E9EA42AE}" type="presParOf" srcId="{B8AA9939-F871-4893-ADF9-3102D74D371F}" destId="{92AB90FA-A73A-4BB7-B3BE-F9C073F122AC}" srcOrd="1" destOrd="0" presId="urn:microsoft.com/office/officeart/2005/8/layout/chevron2"/>
    <dgm:cxn modelId="{C23EF0EF-16B7-4AF4-9FDA-6D4B0779FD5C}" type="presParOf" srcId="{B8AA9939-F871-4893-ADF9-3102D74D371F}" destId="{834B1782-ECCC-464D-944D-529C1B2E426C}" srcOrd="2" destOrd="0" presId="urn:microsoft.com/office/officeart/2005/8/layout/chevron2"/>
    <dgm:cxn modelId="{0E137EDE-BD43-497F-9F07-607287B8F435}" type="presParOf" srcId="{834B1782-ECCC-464D-944D-529C1B2E426C}" destId="{4F102C9E-69DD-461D-8BD0-3B186E2DFD1E}" srcOrd="0" destOrd="0" presId="urn:microsoft.com/office/officeart/2005/8/layout/chevron2"/>
    <dgm:cxn modelId="{CD4F8502-3C1D-4E83-A6BE-7E7A327D9F03}" type="presParOf" srcId="{834B1782-ECCC-464D-944D-529C1B2E426C}" destId="{3DE5947A-9F7A-40B9-8A9F-817ED838DF94}" srcOrd="1" destOrd="0" presId="urn:microsoft.com/office/officeart/2005/8/layout/chevron2"/>
    <dgm:cxn modelId="{7E74346A-2492-438F-AC28-7908C7FE2B21}" type="presParOf" srcId="{B8AA9939-F871-4893-ADF9-3102D74D371F}" destId="{DCEB875D-7552-4761-BC45-2B84FDCA1CB4}" srcOrd="3" destOrd="0" presId="urn:microsoft.com/office/officeart/2005/8/layout/chevron2"/>
    <dgm:cxn modelId="{B990CDFF-6BCB-444A-B6E4-347F8CDFA1E4}" type="presParOf" srcId="{B8AA9939-F871-4893-ADF9-3102D74D371F}" destId="{3565E1FA-F857-4D85-8E1D-30BB4F1BFF4F}" srcOrd="4" destOrd="0" presId="urn:microsoft.com/office/officeart/2005/8/layout/chevron2"/>
    <dgm:cxn modelId="{1B326D5A-2074-4014-8448-39D26D46DFEE}" type="presParOf" srcId="{3565E1FA-F857-4D85-8E1D-30BB4F1BFF4F}" destId="{41BB47A4-2D96-4CB2-A0B6-E6B1A36CC942}" srcOrd="0" destOrd="0" presId="urn:microsoft.com/office/officeart/2005/8/layout/chevron2"/>
    <dgm:cxn modelId="{3CA9281B-D15E-4343-97EB-211166AF2C5F}" type="presParOf" srcId="{3565E1FA-F857-4D85-8E1D-30BB4F1BFF4F}" destId="{2EDA5CC6-29FB-419F-A577-71E17AA55675}"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85A3A7-5146-4507-93B6-C4674632DC85}" type="doc">
      <dgm:prSet loTypeId="urn:microsoft.com/office/officeart/2005/8/layout/process4" loCatId="process" qsTypeId="urn:microsoft.com/office/officeart/2005/8/quickstyle/simple1" qsCatId="simple" csTypeId="urn:microsoft.com/office/officeart/2005/8/colors/colorful5" csCatId="colorful" phldr="1"/>
      <dgm:spPr/>
      <dgm:t>
        <a:bodyPr/>
        <a:lstStyle/>
        <a:p>
          <a:endParaRPr lang="de-CH"/>
        </a:p>
      </dgm:t>
    </dgm:pt>
    <dgm:pt modelId="{02AA102A-085F-434D-9CA9-9B7FE3DDB495}">
      <dgm:prSet phldrT="[Text]" custT="1"/>
      <dgm:spPr/>
      <dgm:t>
        <a:bodyPr/>
        <a:lstStyle/>
        <a:p>
          <a:pPr marL="631825" indent="-631825"/>
          <a:r>
            <a:rPr lang="en-GB" sz="1800" b="0" i="0" noProof="0" dirty="0">
              <a:solidFill>
                <a:schemeClr val="bg1"/>
              </a:solidFill>
              <a:latin typeface="+mj-lt"/>
              <a:ea typeface="ＭＳ Ｐゴシック"/>
              <a:cs typeface="+mn-cs"/>
            </a:rPr>
            <a:t>Increased intracranial pressure</a:t>
          </a:r>
          <a:endParaRPr lang="de-CH" sz="1800" b="0" noProof="0" dirty="0">
            <a:solidFill>
              <a:schemeClr val="bg1"/>
            </a:solidFill>
          </a:endParaRPr>
        </a:p>
      </dgm:t>
    </dgm:pt>
    <dgm:pt modelId="{5687D33F-942C-4E06-936D-C71250E9F642}" type="parTrans" cxnId="{199B8C7A-40E2-43B8-876D-011238C4140A}">
      <dgm:prSet/>
      <dgm:spPr/>
      <dgm:t>
        <a:bodyPr/>
        <a:lstStyle/>
        <a:p>
          <a:endParaRPr lang="de-CH" sz="1800"/>
        </a:p>
      </dgm:t>
    </dgm:pt>
    <dgm:pt modelId="{75F7A9BE-FC9F-461C-9CF8-30CA1EFBAFDD}" type="sibTrans" cxnId="{199B8C7A-40E2-43B8-876D-011238C4140A}">
      <dgm:prSet/>
      <dgm:spPr/>
      <dgm:t>
        <a:bodyPr/>
        <a:lstStyle/>
        <a:p>
          <a:endParaRPr lang="de-CH" sz="1800"/>
        </a:p>
      </dgm:t>
    </dgm:pt>
    <dgm:pt modelId="{0EEE6C15-D9BD-4510-9B53-B51B2D60058C}">
      <dgm:prSet phldrT="[Text]" custT="1"/>
      <dgm:spPr/>
      <dgm:t>
        <a:bodyPr/>
        <a:lstStyle/>
        <a:p>
          <a:r>
            <a:rPr lang="en-GB" sz="1800" b="0" noProof="0" dirty="0">
              <a:solidFill>
                <a:schemeClr val="bg1"/>
              </a:solidFill>
            </a:rPr>
            <a:t>Interruption of blood flow</a:t>
          </a:r>
          <a:endParaRPr lang="de-CH" sz="1800" b="0" noProof="0" dirty="0">
            <a:solidFill>
              <a:schemeClr val="bg1"/>
            </a:solidFill>
          </a:endParaRPr>
        </a:p>
      </dgm:t>
    </dgm:pt>
    <dgm:pt modelId="{C87B1DEF-2757-4478-AEA2-63A4C22462DE}" type="parTrans" cxnId="{0AE07434-637A-4636-8EBF-44E58A176F51}">
      <dgm:prSet/>
      <dgm:spPr/>
      <dgm:t>
        <a:bodyPr/>
        <a:lstStyle/>
        <a:p>
          <a:endParaRPr lang="de-CH" sz="1800"/>
        </a:p>
      </dgm:t>
    </dgm:pt>
    <dgm:pt modelId="{2D9E1F7A-DEB5-4591-8A76-2B10F3AB2E74}" type="sibTrans" cxnId="{0AE07434-637A-4636-8EBF-44E58A176F51}">
      <dgm:prSet/>
      <dgm:spPr/>
      <dgm:t>
        <a:bodyPr/>
        <a:lstStyle/>
        <a:p>
          <a:endParaRPr lang="de-CH" sz="1800"/>
        </a:p>
      </dgm:t>
    </dgm:pt>
    <dgm:pt modelId="{36813767-8387-4560-A337-1CF18C8507C7}">
      <dgm:prSet phldrT="[Text]" custT="1"/>
      <dgm:spPr/>
      <dgm:t>
        <a:bodyPr/>
        <a:lstStyle/>
        <a:p>
          <a:r>
            <a:rPr lang="en-GB" sz="1800" b="0" noProof="0" dirty="0">
              <a:solidFill>
                <a:schemeClr val="bg1"/>
              </a:solidFill>
            </a:rPr>
            <a:t>Total loss of brain function</a:t>
          </a:r>
          <a:endParaRPr lang="de-CH" sz="1800" b="0" noProof="0" dirty="0">
            <a:solidFill>
              <a:schemeClr val="bg1"/>
            </a:solidFill>
          </a:endParaRPr>
        </a:p>
      </dgm:t>
    </dgm:pt>
    <dgm:pt modelId="{CDCDDB9E-6D2B-4B32-B356-4AED0169547D}" type="parTrans" cxnId="{2D35C5B2-8DE0-4C51-9C90-E6B3695BE98E}">
      <dgm:prSet/>
      <dgm:spPr/>
      <dgm:t>
        <a:bodyPr/>
        <a:lstStyle/>
        <a:p>
          <a:endParaRPr lang="de-CH" sz="1800"/>
        </a:p>
      </dgm:t>
    </dgm:pt>
    <dgm:pt modelId="{0B10C50E-01BE-4859-B62F-6934ACC157E8}" type="sibTrans" cxnId="{2D35C5B2-8DE0-4C51-9C90-E6B3695BE98E}">
      <dgm:prSet/>
      <dgm:spPr/>
      <dgm:t>
        <a:bodyPr/>
        <a:lstStyle/>
        <a:p>
          <a:endParaRPr lang="de-CH" sz="1800"/>
        </a:p>
      </dgm:t>
    </dgm:pt>
    <dgm:pt modelId="{412132D6-FDA0-421E-B930-CDDE5AF0E5D3}">
      <dgm:prSet phldrT="[Text]" custT="1"/>
      <dgm:spPr/>
      <dgm:t>
        <a:bodyPr/>
        <a:lstStyle/>
        <a:p>
          <a:r>
            <a:rPr lang="en-GB" sz="1800" b="0" i="0" noProof="0" dirty="0">
              <a:solidFill>
                <a:schemeClr val="bg1"/>
              </a:solidFill>
              <a:latin typeface="+mj-lt"/>
              <a:ea typeface="ＭＳ Ｐゴシック"/>
              <a:cs typeface="+mn-cs"/>
            </a:rPr>
            <a:t>Respiratory arrest</a:t>
          </a:r>
          <a:endParaRPr lang="de-CH" sz="1800" b="0" i="0" noProof="0" dirty="0">
            <a:solidFill>
              <a:schemeClr val="bg1"/>
            </a:solidFill>
          </a:endParaRPr>
        </a:p>
      </dgm:t>
    </dgm:pt>
    <dgm:pt modelId="{88E09196-13B8-4212-AF65-35A41AFF5B01}" type="parTrans" cxnId="{C005E62E-6A67-467F-B64F-A7460931FA60}">
      <dgm:prSet/>
      <dgm:spPr/>
      <dgm:t>
        <a:bodyPr/>
        <a:lstStyle/>
        <a:p>
          <a:endParaRPr lang="de-CH" sz="1800"/>
        </a:p>
      </dgm:t>
    </dgm:pt>
    <dgm:pt modelId="{9D4B8C5E-3874-42AA-AD92-DB3D2559CC06}" type="sibTrans" cxnId="{C005E62E-6A67-467F-B64F-A7460931FA60}">
      <dgm:prSet/>
      <dgm:spPr/>
      <dgm:t>
        <a:bodyPr/>
        <a:lstStyle/>
        <a:p>
          <a:endParaRPr lang="de-CH" sz="1800"/>
        </a:p>
      </dgm:t>
    </dgm:pt>
    <dgm:pt modelId="{F64C549D-23DD-49D7-B213-E01D6BE2AC28}">
      <dgm:prSet phldrT="[Text]" custT="1"/>
      <dgm:spPr/>
      <dgm:t>
        <a:bodyPr/>
        <a:lstStyle/>
        <a:p>
          <a:r>
            <a:rPr lang="en-GB" sz="1800" b="0" noProof="0" dirty="0">
              <a:solidFill>
                <a:schemeClr val="bg1"/>
              </a:solidFill>
            </a:rPr>
            <a:t>Severe brain damage</a:t>
          </a:r>
          <a:endParaRPr lang="de-CH" sz="1800" b="0" noProof="0" dirty="0">
            <a:solidFill>
              <a:schemeClr val="bg1"/>
            </a:solidFill>
          </a:endParaRPr>
        </a:p>
      </dgm:t>
    </dgm:pt>
    <dgm:pt modelId="{F7FF42AD-6896-4356-8114-E53DC7665CA6}" type="sibTrans" cxnId="{291CB081-F097-44FC-BBE2-CD04E9969FE7}">
      <dgm:prSet/>
      <dgm:spPr/>
      <dgm:t>
        <a:bodyPr/>
        <a:lstStyle/>
        <a:p>
          <a:endParaRPr lang="de-CH" sz="1800"/>
        </a:p>
      </dgm:t>
    </dgm:pt>
    <dgm:pt modelId="{1F012074-3804-4B87-BA1E-5BE1ACAD04D9}" type="parTrans" cxnId="{291CB081-F097-44FC-BBE2-CD04E9969FE7}">
      <dgm:prSet/>
      <dgm:spPr/>
      <dgm:t>
        <a:bodyPr/>
        <a:lstStyle/>
        <a:p>
          <a:endParaRPr lang="de-CH" sz="1800"/>
        </a:p>
      </dgm:t>
    </dgm:pt>
    <dgm:pt modelId="{C5541A01-6C62-4926-A3D2-07CCDF8E6A1A}">
      <dgm:prSet custT="1"/>
      <dgm:spPr/>
      <dgm:t>
        <a:bodyPr/>
        <a:lstStyle/>
        <a:p>
          <a:r>
            <a:rPr lang="en-GB" sz="1800" b="0" i="0" noProof="0" dirty="0">
              <a:solidFill>
                <a:schemeClr val="bg1"/>
              </a:solidFill>
              <a:latin typeface="+mj-lt"/>
              <a:ea typeface="ＭＳ Ｐゴシック"/>
              <a:cs typeface="+mn-cs"/>
            </a:rPr>
            <a:t>Cardiac arrest</a:t>
          </a:r>
          <a:endParaRPr lang="de-CH" sz="1800" b="0" i="0" noProof="0" dirty="0">
            <a:solidFill>
              <a:schemeClr val="bg1"/>
            </a:solidFill>
          </a:endParaRPr>
        </a:p>
      </dgm:t>
    </dgm:pt>
    <dgm:pt modelId="{116F858F-78B4-47C5-BE4A-1DBE179C63DB}" type="parTrans" cxnId="{5F58E407-569B-4E2C-8EB0-E70C9B716774}">
      <dgm:prSet/>
      <dgm:spPr/>
      <dgm:t>
        <a:bodyPr/>
        <a:lstStyle/>
        <a:p>
          <a:endParaRPr lang="de-CH" sz="1800"/>
        </a:p>
      </dgm:t>
    </dgm:pt>
    <dgm:pt modelId="{834F8A17-9AA0-483A-A999-5A6A0F2BA2F8}" type="sibTrans" cxnId="{5F58E407-569B-4E2C-8EB0-E70C9B716774}">
      <dgm:prSet/>
      <dgm:spPr/>
      <dgm:t>
        <a:bodyPr/>
        <a:lstStyle/>
        <a:p>
          <a:endParaRPr lang="de-CH" sz="1800"/>
        </a:p>
      </dgm:t>
    </dgm:pt>
    <dgm:pt modelId="{C9648EC9-2AA9-467E-8831-DD1C888E67F2}" type="pres">
      <dgm:prSet presAssocID="{4D85A3A7-5146-4507-93B6-C4674632DC85}" presName="Name0" presStyleCnt="0">
        <dgm:presLayoutVars>
          <dgm:dir/>
          <dgm:animLvl val="lvl"/>
          <dgm:resizeHandles val="exact"/>
        </dgm:presLayoutVars>
      </dgm:prSet>
      <dgm:spPr/>
    </dgm:pt>
    <dgm:pt modelId="{0755509F-F1C1-4918-B97D-3EF8F1E641F7}" type="pres">
      <dgm:prSet presAssocID="{C5541A01-6C62-4926-A3D2-07CCDF8E6A1A}" presName="boxAndChildren" presStyleCnt="0"/>
      <dgm:spPr/>
    </dgm:pt>
    <dgm:pt modelId="{8366F09C-9689-40FA-9626-2352FD0F8D6D}" type="pres">
      <dgm:prSet presAssocID="{C5541A01-6C62-4926-A3D2-07CCDF8E6A1A}" presName="parentTextBox" presStyleLbl="node1" presStyleIdx="0" presStyleCnt="6"/>
      <dgm:spPr/>
    </dgm:pt>
    <dgm:pt modelId="{FA2A12AF-0952-42A4-9FC9-5BD5DFF7A58C}" type="pres">
      <dgm:prSet presAssocID="{9D4B8C5E-3874-42AA-AD92-DB3D2559CC06}" presName="sp" presStyleCnt="0"/>
      <dgm:spPr/>
    </dgm:pt>
    <dgm:pt modelId="{0A0AB488-9AE7-44D8-AAC2-AF477C5B6F63}" type="pres">
      <dgm:prSet presAssocID="{412132D6-FDA0-421E-B930-CDDE5AF0E5D3}" presName="arrowAndChildren" presStyleCnt="0"/>
      <dgm:spPr/>
    </dgm:pt>
    <dgm:pt modelId="{C1FE2EEA-B407-44C1-8BD6-0C8B591CE7FE}" type="pres">
      <dgm:prSet presAssocID="{412132D6-FDA0-421E-B930-CDDE5AF0E5D3}" presName="parentTextArrow" presStyleLbl="node1" presStyleIdx="1" presStyleCnt="6"/>
      <dgm:spPr/>
    </dgm:pt>
    <dgm:pt modelId="{5DDAAF06-9E26-4FBD-AC56-71CD1565B1F7}" type="pres">
      <dgm:prSet presAssocID="{0B10C50E-01BE-4859-B62F-6934ACC157E8}" presName="sp" presStyleCnt="0"/>
      <dgm:spPr/>
    </dgm:pt>
    <dgm:pt modelId="{3127E1E8-8072-4D9C-A28C-AD48F45E7CCC}" type="pres">
      <dgm:prSet presAssocID="{36813767-8387-4560-A337-1CF18C8507C7}" presName="arrowAndChildren" presStyleCnt="0"/>
      <dgm:spPr/>
    </dgm:pt>
    <dgm:pt modelId="{188D6478-94D1-4B60-9553-9ADBE31042D8}" type="pres">
      <dgm:prSet presAssocID="{36813767-8387-4560-A337-1CF18C8507C7}" presName="parentTextArrow" presStyleLbl="node1" presStyleIdx="2" presStyleCnt="6"/>
      <dgm:spPr/>
    </dgm:pt>
    <dgm:pt modelId="{97A40C40-AED6-4C56-ADD4-72C6ACE049AD}" type="pres">
      <dgm:prSet presAssocID="{2D9E1F7A-DEB5-4591-8A76-2B10F3AB2E74}" presName="sp" presStyleCnt="0"/>
      <dgm:spPr/>
    </dgm:pt>
    <dgm:pt modelId="{42323415-0874-4789-B929-D031426CC43B}" type="pres">
      <dgm:prSet presAssocID="{0EEE6C15-D9BD-4510-9B53-B51B2D60058C}" presName="arrowAndChildren" presStyleCnt="0"/>
      <dgm:spPr/>
    </dgm:pt>
    <dgm:pt modelId="{96D09429-4614-4103-AB1E-7718DD4C0216}" type="pres">
      <dgm:prSet presAssocID="{0EEE6C15-D9BD-4510-9B53-B51B2D60058C}" presName="parentTextArrow" presStyleLbl="node1" presStyleIdx="3" presStyleCnt="6"/>
      <dgm:spPr/>
    </dgm:pt>
    <dgm:pt modelId="{F3DA48F3-C112-49E0-95BC-9753CDAA0665}" type="pres">
      <dgm:prSet presAssocID="{75F7A9BE-FC9F-461C-9CF8-30CA1EFBAFDD}" presName="sp" presStyleCnt="0"/>
      <dgm:spPr/>
    </dgm:pt>
    <dgm:pt modelId="{7FB39C62-977D-4513-BC1E-A15DC3674F8F}" type="pres">
      <dgm:prSet presAssocID="{02AA102A-085F-434D-9CA9-9B7FE3DDB495}" presName="arrowAndChildren" presStyleCnt="0"/>
      <dgm:spPr/>
    </dgm:pt>
    <dgm:pt modelId="{B3227078-4714-40A3-95E6-889776E8994E}" type="pres">
      <dgm:prSet presAssocID="{02AA102A-085F-434D-9CA9-9B7FE3DDB495}" presName="parentTextArrow" presStyleLbl="node1" presStyleIdx="4" presStyleCnt="6"/>
      <dgm:spPr/>
    </dgm:pt>
    <dgm:pt modelId="{73768A4F-E563-4811-B670-DA06ADD67C7A}" type="pres">
      <dgm:prSet presAssocID="{F7FF42AD-6896-4356-8114-E53DC7665CA6}" presName="sp" presStyleCnt="0"/>
      <dgm:spPr/>
    </dgm:pt>
    <dgm:pt modelId="{E3EAC8D6-F5DE-4D15-A8EC-F37782D37EE0}" type="pres">
      <dgm:prSet presAssocID="{F64C549D-23DD-49D7-B213-E01D6BE2AC28}" presName="arrowAndChildren" presStyleCnt="0"/>
      <dgm:spPr/>
    </dgm:pt>
    <dgm:pt modelId="{73B24609-78A6-4A20-A434-32E6110A5141}" type="pres">
      <dgm:prSet presAssocID="{F64C549D-23DD-49D7-B213-E01D6BE2AC28}" presName="parentTextArrow" presStyleLbl="node1" presStyleIdx="5" presStyleCnt="6" custLinFactNeighborX="477"/>
      <dgm:spPr/>
    </dgm:pt>
  </dgm:ptLst>
  <dgm:cxnLst>
    <dgm:cxn modelId="{5F58E407-569B-4E2C-8EB0-E70C9B716774}" srcId="{4D85A3A7-5146-4507-93B6-C4674632DC85}" destId="{C5541A01-6C62-4926-A3D2-07CCDF8E6A1A}" srcOrd="5" destOrd="0" parTransId="{116F858F-78B4-47C5-BE4A-1DBE179C63DB}" sibTransId="{834F8A17-9AA0-483A-A999-5A6A0F2BA2F8}"/>
    <dgm:cxn modelId="{C005E62E-6A67-467F-B64F-A7460931FA60}" srcId="{4D85A3A7-5146-4507-93B6-C4674632DC85}" destId="{412132D6-FDA0-421E-B930-CDDE5AF0E5D3}" srcOrd="4" destOrd="0" parTransId="{88E09196-13B8-4212-AF65-35A41AFF5B01}" sibTransId="{9D4B8C5E-3874-42AA-AD92-DB3D2559CC06}"/>
    <dgm:cxn modelId="{0AE07434-637A-4636-8EBF-44E58A176F51}" srcId="{4D85A3A7-5146-4507-93B6-C4674632DC85}" destId="{0EEE6C15-D9BD-4510-9B53-B51B2D60058C}" srcOrd="2" destOrd="0" parTransId="{C87B1DEF-2757-4478-AEA2-63A4C22462DE}" sibTransId="{2D9E1F7A-DEB5-4591-8A76-2B10F3AB2E74}"/>
    <dgm:cxn modelId="{B978A445-1BF9-40D4-B2FA-3B5D7CAFA5E1}" type="presOf" srcId="{412132D6-FDA0-421E-B930-CDDE5AF0E5D3}" destId="{C1FE2EEA-B407-44C1-8BD6-0C8B591CE7FE}" srcOrd="0" destOrd="0" presId="urn:microsoft.com/office/officeart/2005/8/layout/process4"/>
    <dgm:cxn modelId="{9BEF4C71-20F8-4DB6-892A-6F84C47DA5F3}" type="presOf" srcId="{4D85A3A7-5146-4507-93B6-C4674632DC85}" destId="{C9648EC9-2AA9-467E-8831-DD1C888E67F2}" srcOrd="0" destOrd="0" presId="urn:microsoft.com/office/officeart/2005/8/layout/process4"/>
    <dgm:cxn modelId="{199B8C7A-40E2-43B8-876D-011238C4140A}" srcId="{4D85A3A7-5146-4507-93B6-C4674632DC85}" destId="{02AA102A-085F-434D-9CA9-9B7FE3DDB495}" srcOrd="1" destOrd="0" parTransId="{5687D33F-942C-4E06-936D-C71250E9F642}" sibTransId="{75F7A9BE-FC9F-461C-9CF8-30CA1EFBAFDD}"/>
    <dgm:cxn modelId="{0FC3EB7C-B6C8-4104-BA93-42392DE1EB24}" type="presOf" srcId="{F64C549D-23DD-49D7-B213-E01D6BE2AC28}" destId="{73B24609-78A6-4A20-A434-32E6110A5141}" srcOrd="0" destOrd="0" presId="urn:microsoft.com/office/officeart/2005/8/layout/process4"/>
    <dgm:cxn modelId="{291CB081-F097-44FC-BBE2-CD04E9969FE7}" srcId="{4D85A3A7-5146-4507-93B6-C4674632DC85}" destId="{F64C549D-23DD-49D7-B213-E01D6BE2AC28}" srcOrd="0" destOrd="0" parTransId="{1F012074-3804-4B87-BA1E-5BE1ACAD04D9}" sibTransId="{F7FF42AD-6896-4356-8114-E53DC7665CA6}"/>
    <dgm:cxn modelId="{3BAF179A-540C-42D7-A35A-700DCD4D2658}" type="presOf" srcId="{02AA102A-085F-434D-9CA9-9B7FE3DDB495}" destId="{B3227078-4714-40A3-95E6-889776E8994E}" srcOrd="0" destOrd="0" presId="urn:microsoft.com/office/officeart/2005/8/layout/process4"/>
    <dgm:cxn modelId="{2D35C5B2-8DE0-4C51-9C90-E6B3695BE98E}" srcId="{4D85A3A7-5146-4507-93B6-C4674632DC85}" destId="{36813767-8387-4560-A337-1CF18C8507C7}" srcOrd="3" destOrd="0" parTransId="{CDCDDB9E-6D2B-4B32-B356-4AED0169547D}" sibTransId="{0B10C50E-01BE-4859-B62F-6934ACC157E8}"/>
    <dgm:cxn modelId="{1184FDBF-E297-4904-A6B6-25AFDEED8187}" type="presOf" srcId="{36813767-8387-4560-A337-1CF18C8507C7}" destId="{188D6478-94D1-4B60-9553-9ADBE31042D8}" srcOrd="0" destOrd="0" presId="urn:microsoft.com/office/officeart/2005/8/layout/process4"/>
    <dgm:cxn modelId="{A966F0EC-4D22-4C11-92E1-78D96643648F}" type="presOf" srcId="{0EEE6C15-D9BD-4510-9B53-B51B2D60058C}" destId="{96D09429-4614-4103-AB1E-7718DD4C0216}" srcOrd="0" destOrd="0" presId="urn:microsoft.com/office/officeart/2005/8/layout/process4"/>
    <dgm:cxn modelId="{E32499F3-A11C-4DDA-A1B8-527C34328968}" type="presOf" srcId="{C5541A01-6C62-4926-A3D2-07CCDF8E6A1A}" destId="{8366F09C-9689-40FA-9626-2352FD0F8D6D}" srcOrd="0" destOrd="0" presId="urn:microsoft.com/office/officeart/2005/8/layout/process4"/>
    <dgm:cxn modelId="{31481220-B867-4D78-926E-7DFA1A3719E9}" type="presParOf" srcId="{C9648EC9-2AA9-467E-8831-DD1C888E67F2}" destId="{0755509F-F1C1-4918-B97D-3EF8F1E641F7}" srcOrd="0" destOrd="0" presId="urn:microsoft.com/office/officeart/2005/8/layout/process4"/>
    <dgm:cxn modelId="{D5280764-17A0-4D2D-8A4E-E5B55A053112}" type="presParOf" srcId="{0755509F-F1C1-4918-B97D-3EF8F1E641F7}" destId="{8366F09C-9689-40FA-9626-2352FD0F8D6D}" srcOrd="0" destOrd="0" presId="urn:microsoft.com/office/officeart/2005/8/layout/process4"/>
    <dgm:cxn modelId="{E97C3BC1-4E25-40B2-82FE-D4FED68E2CA1}" type="presParOf" srcId="{C9648EC9-2AA9-467E-8831-DD1C888E67F2}" destId="{FA2A12AF-0952-42A4-9FC9-5BD5DFF7A58C}" srcOrd="1" destOrd="0" presId="urn:microsoft.com/office/officeart/2005/8/layout/process4"/>
    <dgm:cxn modelId="{DDD32F8B-45A0-42D1-8F8F-8796FD58DD77}" type="presParOf" srcId="{C9648EC9-2AA9-467E-8831-DD1C888E67F2}" destId="{0A0AB488-9AE7-44D8-AAC2-AF477C5B6F63}" srcOrd="2" destOrd="0" presId="urn:microsoft.com/office/officeart/2005/8/layout/process4"/>
    <dgm:cxn modelId="{7F00497B-7ECA-4757-B2B1-3B1A7CDCF8C2}" type="presParOf" srcId="{0A0AB488-9AE7-44D8-AAC2-AF477C5B6F63}" destId="{C1FE2EEA-B407-44C1-8BD6-0C8B591CE7FE}" srcOrd="0" destOrd="0" presId="urn:microsoft.com/office/officeart/2005/8/layout/process4"/>
    <dgm:cxn modelId="{D6744CC8-1EB8-4649-916B-61A0C938271C}" type="presParOf" srcId="{C9648EC9-2AA9-467E-8831-DD1C888E67F2}" destId="{5DDAAF06-9E26-4FBD-AC56-71CD1565B1F7}" srcOrd="3" destOrd="0" presId="urn:microsoft.com/office/officeart/2005/8/layout/process4"/>
    <dgm:cxn modelId="{BF27DDF5-ECD2-4D28-A8D3-8C868B71B901}" type="presParOf" srcId="{C9648EC9-2AA9-467E-8831-DD1C888E67F2}" destId="{3127E1E8-8072-4D9C-A28C-AD48F45E7CCC}" srcOrd="4" destOrd="0" presId="urn:microsoft.com/office/officeart/2005/8/layout/process4"/>
    <dgm:cxn modelId="{0F234B48-65C6-4A3E-98B1-8EFB8565E81E}" type="presParOf" srcId="{3127E1E8-8072-4D9C-A28C-AD48F45E7CCC}" destId="{188D6478-94D1-4B60-9553-9ADBE31042D8}" srcOrd="0" destOrd="0" presId="urn:microsoft.com/office/officeart/2005/8/layout/process4"/>
    <dgm:cxn modelId="{7A64A10C-FA3D-462C-B759-ECD82629FD60}" type="presParOf" srcId="{C9648EC9-2AA9-467E-8831-DD1C888E67F2}" destId="{97A40C40-AED6-4C56-ADD4-72C6ACE049AD}" srcOrd="5" destOrd="0" presId="urn:microsoft.com/office/officeart/2005/8/layout/process4"/>
    <dgm:cxn modelId="{9A61940F-2882-43F7-A396-4F7F6B976628}" type="presParOf" srcId="{C9648EC9-2AA9-467E-8831-DD1C888E67F2}" destId="{42323415-0874-4789-B929-D031426CC43B}" srcOrd="6" destOrd="0" presId="urn:microsoft.com/office/officeart/2005/8/layout/process4"/>
    <dgm:cxn modelId="{FAE25C56-DC08-411A-AE49-2450AB88AC3E}" type="presParOf" srcId="{42323415-0874-4789-B929-D031426CC43B}" destId="{96D09429-4614-4103-AB1E-7718DD4C0216}" srcOrd="0" destOrd="0" presId="urn:microsoft.com/office/officeart/2005/8/layout/process4"/>
    <dgm:cxn modelId="{E539FC25-E789-4827-9202-197C89BE2A9B}" type="presParOf" srcId="{C9648EC9-2AA9-467E-8831-DD1C888E67F2}" destId="{F3DA48F3-C112-49E0-95BC-9753CDAA0665}" srcOrd="7" destOrd="0" presId="urn:microsoft.com/office/officeart/2005/8/layout/process4"/>
    <dgm:cxn modelId="{A3E79CE9-D2EF-41DD-B416-75FDA26A62CE}" type="presParOf" srcId="{C9648EC9-2AA9-467E-8831-DD1C888E67F2}" destId="{7FB39C62-977D-4513-BC1E-A15DC3674F8F}" srcOrd="8" destOrd="0" presId="urn:microsoft.com/office/officeart/2005/8/layout/process4"/>
    <dgm:cxn modelId="{740CC2AC-4292-4E6C-A6F2-B0CBA2E5FD8F}" type="presParOf" srcId="{7FB39C62-977D-4513-BC1E-A15DC3674F8F}" destId="{B3227078-4714-40A3-95E6-889776E8994E}" srcOrd="0" destOrd="0" presId="urn:microsoft.com/office/officeart/2005/8/layout/process4"/>
    <dgm:cxn modelId="{D511E9DF-C4B2-451A-B8BC-2AA6075CE65C}" type="presParOf" srcId="{C9648EC9-2AA9-467E-8831-DD1C888E67F2}" destId="{73768A4F-E563-4811-B670-DA06ADD67C7A}" srcOrd="9" destOrd="0" presId="urn:microsoft.com/office/officeart/2005/8/layout/process4"/>
    <dgm:cxn modelId="{A166DDBD-EAD1-4886-952F-8BDC3A64D9E9}" type="presParOf" srcId="{C9648EC9-2AA9-467E-8831-DD1C888E67F2}" destId="{E3EAC8D6-F5DE-4D15-A8EC-F37782D37EE0}" srcOrd="10" destOrd="0" presId="urn:microsoft.com/office/officeart/2005/8/layout/process4"/>
    <dgm:cxn modelId="{36477BBD-1E37-4D3D-90BC-1EC7947338ED}" type="presParOf" srcId="{E3EAC8D6-F5DE-4D15-A8EC-F37782D37EE0}" destId="{73B24609-78A6-4A20-A434-32E6110A5141}" srcOrd="0" destOrd="0" presId="urn:microsoft.com/office/officeart/2005/8/layout/process4"/>
  </dgm:cxnLst>
  <dgm:bg>
    <a:noFill/>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4D85A3A7-5146-4507-93B6-C4674632DC85}" type="doc">
      <dgm:prSet loTypeId="urn:microsoft.com/office/officeart/2005/8/layout/process4" loCatId="process" qsTypeId="urn:microsoft.com/office/officeart/2005/8/quickstyle/simple1" qsCatId="simple" csTypeId="urn:microsoft.com/office/officeart/2005/8/colors/colorful5" csCatId="colorful" phldr="1"/>
      <dgm:spPr/>
      <dgm:t>
        <a:bodyPr/>
        <a:lstStyle/>
        <a:p>
          <a:endParaRPr lang="de-CH"/>
        </a:p>
      </dgm:t>
    </dgm:pt>
    <dgm:pt modelId="{02AA102A-085F-434D-9CA9-9B7FE3DDB495}">
      <dgm:prSet phldrT="[Text]" custT="1"/>
      <dgm:spPr/>
      <dgm:t>
        <a:bodyPr/>
        <a:lstStyle/>
        <a:p>
          <a:r>
            <a:rPr lang="en-GB" sz="1800" b="0" noProof="0" dirty="0">
              <a:solidFill>
                <a:schemeClr val="bg1"/>
              </a:solidFill>
            </a:rPr>
            <a:t>Increased intracranial pressure</a:t>
          </a:r>
          <a:endParaRPr lang="de-CH" sz="1800" b="0" noProof="0" dirty="0">
            <a:solidFill>
              <a:schemeClr val="bg1"/>
            </a:solidFill>
          </a:endParaRPr>
        </a:p>
      </dgm:t>
    </dgm:pt>
    <dgm:pt modelId="{5687D33F-942C-4E06-936D-C71250E9F642}" type="parTrans" cxnId="{199B8C7A-40E2-43B8-876D-011238C4140A}">
      <dgm:prSet/>
      <dgm:spPr/>
      <dgm:t>
        <a:bodyPr/>
        <a:lstStyle/>
        <a:p>
          <a:endParaRPr lang="de-CH" sz="1800"/>
        </a:p>
      </dgm:t>
    </dgm:pt>
    <dgm:pt modelId="{75F7A9BE-FC9F-461C-9CF8-30CA1EFBAFDD}" type="sibTrans" cxnId="{199B8C7A-40E2-43B8-876D-011238C4140A}">
      <dgm:prSet/>
      <dgm:spPr/>
      <dgm:t>
        <a:bodyPr/>
        <a:lstStyle/>
        <a:p>
          <a:endParaRPr lang="de-CH" sz="1800"/>
        </a:p>
      </dgm:t>
    </dgm:pt>
    <dgm:pt modelId="{0EEE6C15-D9BD-4510-9B53-B51B2D60058C}">
      <dgm:prSet phldrT="[Text]" custT="1"/>
      <dgm:spPr/>
      <dgm:t>
        <a:bodyPr/>
        <a:lstStyle/>
        <a:p>
          <a:r>
            <a:rPr lang="en-GB" sz="1800" b="0" noProof="0" dirty="0">
              <a:solidFill>
                <a:schemeClr val="bg1"/>
              </a:solidFill>
            </a:rPr>
            <a:t>Interruption of blood flow</a:t>
          </a:r>
          <a:endParaRPr lang="de-CH" sz="1800" b="0" noProof="0" dirty="0">
            <a:solidFill>
              <a:schemeClr val="bg1"/>
            </a:solidFill>
          </a:endParaRPr>
        </a:p>
      </dgm:t>
    </dgm:pt>
    <dgm:pt modelId="{C87B1DEF-2757-4478-AEA2-63A4C22462DE}" type="parTrans" cxnId="{0AE07434-637A-4636-8EBF-44E58A176F51}">
      <dgm:prSet/>
      <dgm:spPr/>
      <dgm:t>
        <a:bodyPr/>
        <a:lstStyle/>
        <a:p>
          <a:endParaRPr lang="de-CH" sz="1800"/>
        </a:p>
      </dgm:t>
    </dgm:pt>
    <dgm:pt modelId="{2D9E1F7A-DEB5-4591-8A76-2B10F3AB2E74}" type="sibTrans" cxnId="{0AE07434-637A-4636-8EBF-44E58A176F51}">
      <dgm:prSet/>
      <dgm:spPr/>
      <dgm:t>
        <a:bodyPr/>
        <a:lstStyle/>
        <a:p>
          <a:endParaRPr lang="de-CH" sz="1800"/>
        </a:p>
      </dgm:t>
    </dgm:pt>
    <dgm:pt modelId="{36813767-8387-4560-A337-1CF18C8507C7}">
      <dgm:prSet phldrT="[Text]" custT="1"/>
      <dgm:spPr/>
      <dgm:t>
        <a:bodyPr/>
        <a:lstStyle/>
        <a:p>
          <a:r>
            <a:rPr lang="en-GB" sz="1800" b="0" noProof="0" dirty="0">
              <a:solidFill>
                <a:schemeClr val="bg1"/>
              </a:solidFill>
            </a:rPr>
            <a:t>Total loss of brain function</a:t>
          </a:r>
          <a:endParaRPr lang="de-CH" sz="1800" b="0" noProof="0" dirty="0">
            <a:solidFill>
              <a:schemeClr val="bg1"/>
            </a:solidFill>
          </a:endParaRPr>
        </a:p>
      </dgm:t>
    </dgm:pt>
    <dgm:pt modelId="{CDCDDB9E-6D2B-4B32-B356-4AED0169547D}" type="parTrans" cxnId="{2D35C5B2-8DE0-4C51-9C90-E6B3695BE98E}">
      <dgm:prSet/>
      <dgm:spPr/>
      <dgm:t>
        <a:bodyPr/>
        <a:lstStyle/>
        <a:p>
          <a:endParaRPr lang="de-CH" sz="1800"/>
        </a:p>
      </dgm:t>
    </dgm:pt>
    <dgm:pt modelId="{0B10C50E-01BE-4859-B62F-6934ACC157E8}" type="sibTrans" cxnId="{2D35C5B2-8DE0-4C51-9C90-E6B3695BE98E}">
      <dgm:prSet/>
      <dgm:spPr/>
      <dgm:t>
        <a:bodyPr/>
        <a:lstStyle/>
        <a:p>
          <a:endParaRPr lang="de-CH" sz="1800"/>
        </a:p>
      </dgm:t>
    </dgm:pt>
    <dgm:pt modelId="{412132D6-FDA0-421E-B930-CDDE5AF0E5D3}">
      <dgm:prSet phldrT="[Text]" custT="1"/>
      <dgm:spPr>
        <a:solidFill>
          <a:srgbClr val="97C0C0"/>
        </a:solidFill>
      </dgm:spPr>
      <dgm:t>
        <a:bodyPr/>
        <a:lstStyle/>
        <a:p>
          <a:r>
            <a:rPr lang="en-GB" sz="1800" b="0" i="0" noProof="0" dirty="0">
              <a:solidFill>
                <a:schemeClr val="bg1"/>
              </a:solidFill>
              <a:latin typeface="+mj-lt"/>
              <a:ea typeface="ＭＳ Ｐゴシック"/>
              <a:cs typeface="+mn-cs"/>
            </a:rPr>
            <a:t>Mechanical </a:t>
          </a:r>
          <a:r>
            <a:rPr lang="en-GB" sz="1800" b="0" i="0" noProof="0" dirty="0">
              <a:solidFill>
                <a:schemeClr val="bg1"/>
              </a:solidFill>
              <a:latin typeface="Tahoma"/>
              <a:ea typeface="ＭＳ Ｐゴシック"/>
              <a:cs typeface="+mn-cs"/>
            </a:rPr>
            <a:t>respiration/stabilisation </a:t>
          </a:r>
          <a:r>
            <a:rPr lang="en-GB" sz="1800" b="0" i="0" noProof="0" dirty="0">
              <a:solidFill>
                <a:schemeClr val="bg1"/>
              </a:solidFill>
              <a:latin typeface="+mj-lt"/>
              <a:ea typeface="ＭＳ Ｐゴシック"/>
              <a:cs typeface="+mn-cs"/>
            </a:rPr>
            <a:t>of circulation</a:t>
          </a:r>
          <a:endParaRPr lang="de-CH" sz="1800" b="0" i="0" noProof="0" dirty="0">
            <a:solidFill>
              <a:schemeClr val="bg1"/>
            </a:solidFill>
          </a:endParaRPr>
        </a:p>
      </dgm:t>
    </dgm:pt>
    <dgm:pt modelId="{88E09196-13B8-4212-AF65-35A41AFF5B01}" type="parTrans" cxnId="{C005E62E-6A67-467F-B64F-A7460931FA60}">
      <dgm:prSet/>
      <dgm:spPr/>
      <dgm:t>
        <a:bodyPr/>
        <a:lstStyle/>
        <a:p>
          <a:endParaRPr lang="de-CH" sz="1800"/>
        </a:p>
      </dgm:t>
    </dgm:pt>
    <dgm:pt modelId="{9D4B8C5E-3874-42AA-AD92-DB3D2559CC06}" type="sibTrans" cxnId="{C005E62E-6A67-467F-B64F-A7460931FA60}">
      <dgm:prSet/>
      <dgm:spPr/>
      <dgm:t>
        <a:bodyPr/>
        <a:lstStyle/>
        <a:p>
          <a:endParaRPr lang="de-CH" sz="1800"/>
        </a:p>
      </dgm:t>
    </dgm:pt>
    <dgm:pt modelId="{F64C549D-23DD-49D7-B213-E01D6BE2AC28}">
      <dgm:prSet phldrT="[Text]" custT="1"/>
      <dgm:spPr/>
      <dgm:t>
        <a:bodyPr/>
        <a:lstStyle/>
        <a:p>
          <a:r>
            <a:rPr lang="en-GB" sz="1800" b="0" noProof="0" dirty="0">
              <a:solidFill>
                <a:schemeClr val="bg1"/>
              </a:solidFill>
            </a:rPr>
            <a:t>Severe</a:t>
          </a:r>
          <a:r>
            <a:rPr lang="en-GB" sz="1800" b="0" baseline="0" noProof="0" dirty="0">
              <a:solidFill>
                <a:schemeClr val="bg1"/>
              </a:solidFill>
            </a:rPr>
            <a:t> brain damage</a:t>
          </a:r>
          <a:endParaRPr lang="de-CH" sz="1800" b="0" noProof="0" dirty="0">
            <a:solidFill>
              <a:schemeClr val="bg1"/>
            </a:solidFill>
          </a:endParaRPr>
        </a:p>
      </dgm:t>
    </dgm:pt>
    <dgm:pt modelId="{F7FF42AD-6896-4356-8114-E53DC7665CA6}" type="sibTrans" cxnId="{291CB081-F097-44FC-BBE2-CD04E9969FE7}">
      <dgm:prSet/>
      <dgm:spPr/>
      <dgm:t>
        <a:bodyPr/>
        <a:lstStyle/>
        <a:p>
          <a:endParaRPr lang="de-CH" sz="1800"/>
        </a:p>
      </dgm:t>
    </dgm:pt>
    <dgm:pt modelId="{1F012074-3804-4B87-BA1E-5BE1ACAD04D9}" type="parTrans" cxnId="{291CB081-F097-44FC-BBE2-CD04E9969FE7}">
      <dgm:prSet/>
      <dgm:spPr/>
      <dgm:t>
        <a:bodyPr/>
        <a:lstStyle/>
        <a:p>
          <a:endParaRPr lang="de-CH" sz="1800"/>
        </a:p>
      </dgm:t>
    </dgm:pt>
    <dgm:pt modelId="{C5541A01-6C62-4926-A3D2-07CCDF8E6A1A}">
      <dgm:prSet custT="1"/>
      <dgm:spPr>
        <a:solidFill>
          <a:srgbClr val="9BBDC5"/>
        </a:solidFill>
      </dgm:spPr>
      <dgm:t>
        <a:bodyPr/>
        <a:lstStyle/>
        <a:p>
          <a:r>
            <a:rPr lang="en-GB" sz="1800" b="0" i="0" noProof="0" dirty="0">
              <a:solidFill>
                <a:schemeClr val="bg1"/>
              </a:solidFill>
              <a:latin typeface="+mj-lt"/>
            </a:rPr>
            <a:t>Maintenance of blood perfusion to the organs</a:t>
          </a:r>
          <a:endParaRPr lang="de-CH" sz="1800" b="0" i="0" noProof="0" dirty="0">
            <a:solidFill>
              <a:schemeClr val="bg1"/>
            </a:solidFill>
          </a:endParaRPr>
        </a:p>
      </dgm:t>
    </dgm:pt>
    <dgm:pt modelId="{116F858F-78B4-47C5-BE4A-1DBE179C63DB}" type="parTrans" cxnId="{5F58E407-569B-4E2C-8EB0-E70C9B716774}">
      <dgm:prSet/>
      <dgm:spPr/>
      <dgm:t>
        <a:bodyPr/>
        <a:lstStyle/>
        <a:p>
          <a:endParaRPr lang="de-CH" sz="1800"/>
        </a:p>
      </dgm:t>
    </dgm:pt>
    <dgm:pt modelId="{834F8A17-9AA0-483A-A999-5A6A0F2BA2F8}" type="sibTrans" cxnId="{5F58E407-569B-4E2C-8EB0-E70C9B716774}">
      <dgm:prSet/>
      <dgm:spPr/>
      <dgm:t>
        <a:bodyPr/>
        <a:lstStyle/>
        <a:p>
          <a:endParaRPr lang="de-CH" sz="1800"/>
        </a:p>
      </dgm:t>
    </dgm:pt>
    <dgm:pt modelId="{C9648EC9-2AA9-467E-8831-DD1C888E67F2}" type="pres">
      <dgm:prSet presAssocID="{4D85A3A7-5146-4507-93B6-C4674632DC85}" presName="Name0" presStyleCnt="0">
        <dgm:presLayoutVars>
          <dgm:dir/>
          <dgm:animLvl val="lvl"/>
          <dgm:resizeHandles val="exact"/>
        </dgm:presLayoutVars>
      </dgm:prSet>
      <dgm:spPr/>
    </dgm:pt>
    <dgm:pt modelId="{0755509F-F1C1-4918-B97D-3EF8F1E641F7}" type="pres">
      <dgm:prSet presAssocID="{C5541A01-6C62-4926-A3D2-07CCDF8E6A1A}" presName="boxAndChildren" presStyleCnt="0"/>
      <dgm:spPr/>
    </dgm:pt>
    <dgm:pt modelId="{8366F09C-9689-40FA-9626-2352FD0F8D6D}" type="pres">
      <dgm:prSet presAssocID="{C5541A01-6C62-4926-A3D2-07CCDF8E6A1A}" presName="parentTextBox" presStyleLbl="node1" presStyleIdx="0" presStyleCnt="6"/>
      <dgm:spPr/>
    </dgm:pt>
    <dgm:pt modelId="{FA2A12AF-0952-42A4-9FC9-5BD5DFF7A58C}" type="pres">
      <dgm:prSet presAssocID="{9D4B8C5E-3874-42AA-AD92-DB3D2559CC06}" presName="sp" presStyleCnt="0"/>
      <dgm:spPr/>
    </dgm:pt>
    <dgm:pt modelId="{0A0AB488-9AE7-44D8-AAC2-AF477C5B6F63}" type="pres">
      <dgm:prSet presAssocID="{412132D6-FDA0-421E-B930-CDDE5AF0E5D3}" presName="arrowAndChildren" presStyleCnt="0"/>
      <dgm:spPr/>
    </dgm:pt>
    <dgm:pt modelId="{C1FE2EEA-B407-44C1-8BD6-0C8B591CE7FE}" type="pres">
      <dgm:prSet presAssocID="{412132D6-FDA0-421E-B930-CDDE5AF0E5D3}" presName="parentTextArrow" presStyleLbl="node1" presStyleIdx="1" presStyleCnt="6"/>
      <dgm:spPr/>
    </dgm:pt>
    <dgm:pt modelId="{5DDAAF06-9E26-4FBD-AC56-71CD1565B1F7}" type="pres">
      <dgm:prSet presAssocID="{0B10C50E-01BE-4859-B62F-6934ACC157E8}" presName="sp" presStyleCnt="0"/>
      <dgm:spPr/>
    </dgm:pt>
    <dgm:pt modelId="{3127E1E8-8072-4D9C-A28C-AD48F45E7CCC}" type="pres">
      <dgm:prSet presAssocID="{36813767-8387-4560-A337-1CF18C8507C7}" presName="arrowAndChildren" presStyleCnt="0"/>
      <dgm:spPr/>
    </dgm:pt>
    <dgm:pt modelId="{188D6478-94D1-4B60-9553-9ADBE31042D8}" type="pres">
      <dgm:prSet presAssocID="{36813767-8387-4560-A337-1CF18C8507C7}" presName="parentTextArrow" presStyleLbl="node1" presStyleIdx="2" presStyleCnt="6"/>
      <dgm:spPr/>
    </dgm:pt>
    <dgm:pt modelId="{97A40C40-AED6-4C56-ADD4-72C6ACE049AD}" type="pres">
      <dgm:prSet presAssocID="{2D9E1F7A-DEB5-4591-8A76-2B10F3AB2E74}" presName="sp" presStyleCnt="0"/>
      <dgm:spPr/>
    </dgm:pt>
    <dgm:pt modelId="{42323415-0874-4789-B929-D031426CC43B}" type="pres">
      <dgm:prSet presAssocID="{0EEE6C15-D9BD-4510-9B53-B51B2D60058C}" presName="arrowAndChildren" presStyleCnt="0"/>
      <dgm:spPr/>
    </dgm:pt>
    <dgm:pt modelId="{96D09429-4614-4103-AB1E-7718DD4C0216}" type="pres">
      <dgm:prSet presAssocID="{0EEE6C15-D9BD-4510-9B53-B51B2D60058C}" presName="parentTextArrow" presStyleLbl="node1" presStyleIdx="3" presStyleCnt="6"/>
      <dgm:spPr/>
    </dgm:pt>
    <dgm:pt modelId="{F3DA48F3-C112-49E0-95BC-9753CDAA0665}" type="pres">
      <dgm:prSet presAssocID="{75F7A9BE-FC9F-461C-9CF8-30CA1EFBAFDD}" presName="sp" presStyleCnt="0"/>
      <dgm:spPr/>
    </dgm:pt>
    <dgm:pt modelId="{7FB39C62-977D-4513-BC1E-A15DC3674F8F}" type="pres">
      <dgm:prSet presAssocID="{02AA102A-085F-434D-9CA9-9B7FE3DDB495}" presName="arrowAndChildren" presStyleCnt="0"/>
      <dgm:spPr/>
    </dgm:pt>
    <dgm:pt modelId="{B3227078-4714-40A3-95E6-889776E8994E}" type="pres">
      <dgm:prSet presAssocID="{02AA102A-085F-434D-9CA9-9B7FE3DDB495}" presName="parentTextArrow" presStyleLbl="node1" presStyleIdx="4" presStyleCnt="6"/>
      <dgm:spPr/>
    </dgm:pt>
    <dgm:pt modelId="{73768A4F-E563-4811-B670-DA06ADD67C7A}" type="pres">
      <dgm:prSet presAssocID="{F7FF42AD-6896-4356-8114-E53DC7665CA6}" presName="sp" presStyleCnt="0"/>
      <dgm:spPr/>
    </dgm:pt>
    <dgm:pt modelId="{E3EAC8D6-F5DE-4D15-A8EC-F37782D37EE0}" type="pres">
      <dgm:prSet presAssocID="{F64C549D-23DD-49D7-B213-E01D6BE2AC28}" presName="arrowAndChildren" presStyleCnt="0"/>
      <dgm:spPr/>
    </dgm:pt>
    <dgm:pt modelId="{73B24609-78A6-4A20-A434-32E6110A5141}" type="pres">
      <dgm:prSet presAssocID="{F64C549D-23DD-49D7-B213-E01D6BE2AC28}" presName="parentTextArrow" presStyleLbl="node1" presStyleIdx="5" presStyleCnt="6" custLinFactNeighborX="1196" custLinFactNeighborY="-265"/>
      <dgm:spPr/>
    </dgm:pt>
  </dgm:ptLst>
  <dgm:cxnLst>
    <dgm:cxn modelId="{5F58E407-569B-4E2C-8EB0-E70C9B716774}" srcId="{4D85A3A7-5146-4507-93B6-C4674632DC85}" destId="{C5541A01-6C62-4926-A3D2-07CCDF8E6A1A}" srcOrd="5" destOrd="0" parTransId="{116F858F-78B4-47C5-BE4A-1DBE179C63DB}" sibTransId="{834F8A17-9AA0-483A-A999-5A6A0F2BA2F8}"/>
    <dgm:cxn modelId="{C005E62E-6A67-467F-B64F-A7460931FA60}" srcId="{4D85A3A7-5146-4507-93B6-C4674632DC85}" destId="{412132D6-FDA0-421E-B930-CDDE5AF0E5D3}" srcOrd="4" destOrd="0" parTransId="{88E09196-13B8-4212-AF65-35A41AFF5B01}" sibTransId="{9D4B8C5E-3874-42AA-AD92-DB3D2559CC06}"/>
    <dgm:cxn modelId="{0AE07434-637A-4636-8EBF-44E58A176F51}" srcId="{4D85A3A7-5146-4507-93B6-C4674632DC85}" destId="{0EEE6C15-D9BD-4510-9B53-B51B2D60058C}" srcOrd="2" destOrd="0" parTransId="{C87B1DEF-2757-4478-AEA2-63A4C22462DE}" sibTransId="{2D9E1F7A-DEB5-4591-8A76-2B10F3AB2E74}"/>
    <dgm:cxn modelId="{B978A445-1BF9-40D4-B2FA-3B5D7CAFA5E1}" type="presOf" srcId="{412132D6-FDA0-421E-B930-CDDE5AF0E5D3}" destId="{C1FE2EEA-B407-44C1-8BD6-0C8B591CE7FE}" srcOrd="0" destOrd="0" presId="urn:microsoft.com/office/officeart/2005/8/layout/process4"/>
    <dgm:cxn modelId="{9BEF4C71-20F8-4DB6-892A-6F84C47DA5F3}" type="presOf" srcId="{4D85A3A7-5146-4507-93B6-C4674632DC85}" destId="{C9648EC9-2AA9-467E-8831-DD1C888E67F2}" srcOrd="0" destOrd="0" presId="urn:microsoft.com/office/officeart/2005/8/layout/process4"/>
    <dgm:cxn modelId="{199B8C7A-40E2-43B8-876D-011238C4140A}" srcId="{4D85A3A7-5146-4507-93B6-C4674632DC85}" destId="{02AA102A-085F-434D-9CA9-9B7FE3DDB495}" srcOrd="1" destOrd="0" parTransId="{5687D33F-942C-4E06-936D-C71250E9F642}" sibTransId="{75F7A9BE-FC9F-461C-9CF8-30CA1EFBAFDD}"/>
    <dgm:cxn modelId="{0FC3EB7C-B6C8-4104-BA93-42392DE1EB24}" type="presOf" srcId="{F64C549D-23DD-49D7-B213-E01D6BE2AC28}" destId="{73B24609-78A6-4A20-A434-32E6110A5141}" srcOrd="0" destOrd="0" presId="urn:microsoft.com/office/officeart/2005/8/layout/process4"/>
    <dgm:cxn modelId="{291CB081-F097-44FC-BBE2-CD04E9969FE7}" srcId="{4D85A3A7-5146-4507-93B6-C4674632DC85}" destId="{F64C549D-23DD-49D7-B213-E01D6BE2AC28}" srcOrd="0" destOrd="0" parTransId="{1F012074-3804-4B87-BA1E-5BE1ACAD04D9}" sibTransId="{F7FF42AD-6896-4356-8114-E53DC7665CA6}"/>
    <dgm:cxn modelId="{3BAF179A-540C-42D7-A35A-700DCD4D2658}" type="presOf" srcId="{02AA102A-085F-434D-9CA9-9B7FE3DDB495}" destId="{B3227078-4714-40A3-95E6-889776E8994E}" srcOrd="0" destOrd="0" presId="urn:microsoft.com/office/officeart/2005/8/layout/process4"/>
    <dgm:cxn modelId="{2D35C5B2-8DE0-4C51-9C90-E6B3695BE98E}" srcId="{4D85A3A7-5146-4507-93B6-C4674632DC85}" destId="{36813767-8387-4560-A337-1CF18C8507C7}" srcOrd="3" destOrd="0" parTransId="{CDCDDB9E-6D2B-4B32-B356-4AED0169547D}" sibTransId="{0B10C50E-01BE-4859-B62F-6934ACC157E8}"/>
    <dgm:cxn modelId="{1184FDBF-E297-4904-A6B6-25AFDEED8187}" type="presOf" srcId="{36813767-8387-4560-A337-1CF18C8507C7}" destId="{188D6478-94D1-4B60-9553-9ADBE31042D8}" srcOrd="0" destOrd="0" presId="urn:microsoft.com/office/officeart/2005/8/layout/process4"/>
    <dgm:cxn modelId="{A966F0EC-4D22-4C11-92E1-78D96643648F}" type="presOf" srcId="{0EEE6C15-D9BD-4510-9B53-B51B2D60058C}" destId="{96D09429-4614-4103-AB1E-7718DD4C0216}" srcOrd="0" destOrd="0" presId="urn:microsoft.com/office/officeart/2005/8/layout/process4"/>
    <dgm:cxn modelId="{E32499F3-A11C-4DDA-A1B8-527C34328968}" type="presOf" srcId="{C5541A01-6C62-4926-A3D2-07CCDF8E6A1A}" destId="{8366F09C-9689-40FA-9626-2352FD0F8D6D}" srcOrd="0" destOrd="0" presId="urn:microsoft.com/office/officeart/2005/8/layout/process4"/>
    <dgm:cxn modelId="{31481220-B867-4D78-926E-7DFA1A3719E9}" type="presParOf" srcId="{C9648EC9-2AA9-467E-8831-DD1C888E67F2}" destId="{0755509F-F1C1-4918-B97D-3EF8F1E641F7}" srcOrd="0" destOrd="0" presId="urn:microsoft.com/office/officeart/2005/8/layout/process4"/>
    <dgm:cxn modelId="{D5280764-17A0-4D2D-8A4E-E5B55A053112}" type="presParOf" srcId="{0755509F-F1C1-4918-B97D-3EF8F1E641F7}" destId="{8366F09C-9689-40FA-9626-2352FD0F8D6D}" srcOrd="0" destOrd="0" presId="urn:microsoft.com/office/officeart/2005/8/layout/process4"/>
    <dgm:cxn modelId="{E97C3BC1-4E25-40B2-82FE-D4FED68E2CA1}" type="presParOf" srcId="{C9648EC9-2AA9-467E-8831-DD1C888E67F2}" destId="{FA2A12AF-0952-42A4-9FC9-5BD5DFF7A58C}" srcOrd="1" destOrd="0" presId="urn:microsoft.com/office/officeart/2005/8/layout/process4"/>
    <dgm:cxn modelId="{DDD32F8B-45A0-42D1-8F8F-8796FD58DD77}" type="presParOf" srcId="{C9648EC9-2AA9-467E-8831-DD1C888E67F2}" destId="{0A0AB488-9AE7-44D8-AAC2-AF477C5B6F63}" srcOrd="2" destOrd="0" presId="urn:microsoft.com/office/officeart/2005/8/layout/process4"/>
    <dgm:cxn modelId="{7F00497B-7ECA-4757-B2B1-3B1A7CDCF8C2}" type="presParOf" srcId="{0A0AB488-9AE7-44D8-AAC2-AF477C5B6F63}" destId="{C1FE2EEA-B407-44C1-8BD6-0C8B591CE7FE}" srcOrd="0" destOrd="0" presId="urn:microsoft.com/office/officeart/2005/8/layout/process4"/>
    <dgm:cxn modelId="{D6744CC8-1EB8-4649-916B-61A0C938271C}" type="presParOf" srcId="{C9648EC9-2AA9-467E-8831-DD1C888E67F2}" destId="{5DDAAF06-9E26-4FBD-AC56-71CD1565B1F7}" srcOrd="3" destOrd="0" presId="urn:microsoft.com/office/officeart/2005/8/layout/process4"/>
    <dgm:cxn modelId="{BF27DDF5-ECD2-4D28-A8D3-8C868B71B901}" type="presParOf" srcId="{C9648EC9-2AA9-467E-8831-DD1C888E67F2}" destId="{3127E1E8-8072-4D9C-A28C-AD48F45E7CCC}" srcOrd="4" destOrd="0" presId="urn:microsoft.com/office/officeart/2005/8/layout/process4"/>
    <dgm:cxn modelId="{0F234B48-65C6-4A3E-98B1-8EFB8565E81E}" type="presParOf" srcId="{3127E1E8-8072-4D9C-A28C-AD48F45E7CCC}" destId="{188D6478-94D1-4B60-9553-9ADBE31042D8}" srcOrd="0" destOrd="0" presId="urn:microsoft.com/office/officeart/2005/8/layout/process4"/>
    <dgm:cxn modelId="{7A64A10C-FA3D-462C-B759-ECD82629FD60}" type="presParOf" srcId="{C9648EC9-2AA9-467E-8831-DD1C888E67F2}" destId="{97A40C40-AED6-4C56-ADD4-72C6ACE049AD}" srcOrd="5" destOrd="0" presId="urn:microsoft.com/office/officeart/2005/8/layout/process4"/>
    <dgm:cxn modelId="{9A61940F-2882-43F7-A396-4F7F6B976628}" type="presParOf" srcId="{C9648EC9-2AA9-467E-8831-DD1C888E67F2}" destId="{42323415-0874-4789-B929-D031426CC43B}" srcOrd="6" destOrd="0" presId="urn:microsoft.com/office/officeart/2005/8/layout/process4"/>
    <dgm:cxn modelId="{FAE25C56-DC08-411A-AE49-2450AB88AC3E}" type="presParOf" srcId="{42323415-0874-4789-B929-D031426CC43B}" destId="{96D09429-4614-4103-AB1E-7718DD4C0216}" srcOrd="0" destOrd="0" presId="urn:microsoft.com/office/officeart/2005/8/layout/process4"/>
    <dgm:cxn modelId="{E539FC25-E789-4827-9202-197C89BE2A9B}" type="presParOf" srcId="{C9648EC9-2AA9-467E-8831-DD1C888E67F2}" destId="{F3DA48F3-C112-49E0-95BC-9753CDAA0665}" srcOrd="7" destOrd="0" presId="urn:microsoft.com/office/officeart/2005/8/layout/process4"/>
    <dgm:cxn modelId="{A3E79CE9-D2EF-41DD-B416-75FDA26A62CE}" type="presParOf" srcId="{C9648EC9-2AA9-467E-8831-DD1C888E67F2}" destId="{7FB39C62-977D-4513-BC1E-A15DC3674F8F}" srcOrd="8" destOrd="0" presId="urn:microsoft.com/office/officeart/2005/8/layout/process4"/>
    <dgm:cxn modelId="{740CC2AC-4292-4E6C-A6F2-B0CBA2E5FD8F}" type="presParOf" srcId="{7FB39C62-977D-4513-BC1E-A15DC3674F8F}" destId="{B3227078-4714-40A3-95E6-889776E8994E}" srcOrd="0" destOrd="0" presId="urn:microsoft.com/office/officeart/2005/8/layout/process4"/>
    <dgm:cxn modelId="{D511E9DF-C4B2-451A-B8BC-2AA6075CE65C}" type="presParOf" srcId="{C9648EC9-2AA9-467E-8831-DD1C888E67F2}" destId="{73768A4F-E563-4811-B670-DA06ADD67C7A}" srcOrd="9" destOrd="0" presId="urn:microsoft.com/office/officeart/2005/8/layout/process4"/>
    <dgm:cxn modelId="{A166DDBD-EAD1-4886-952F-8BDC3A64D9E9}" type="presParOf" srcId="{C9648EC9-2AA9-467E-8831-DD1C888E67F2}" destId="{E3EAC8D6-F5DE-4D15-A8EC-F37782D37EE0}" srcOrd="10" destOrd="0" presId="urn:microsoft.com/office/officeart/2005/8/layout/process4"/>
    <dgm:cxn modelId="{36477BBD-1E37-4D3D-90BC-1EC7947338ED}" type="presParOf" srcId="{E3EAC8D6-F5DE-4D15-A8EC-F37782D37EE0}" destId="{73B24609-78A6-4A20-A434-32E6110A5141}" srcOrd="0" destOrd="0" presId="urn:microsoft.com/office/officeart/2005/8/layout/process4"/>
  </dgm:cxnLst>
  <dgm:bg/>
  <dgm:whole>
    <a:ln>
      <a:noFill/>
    </a:ln>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05AECB-CA1E-4A92-96C9-24032F0B2178}">
      <dsp:nvSpPr>
        <dsp:cNvPr id="0" name=""/>
        <dsp:cNvSpPr/>
      </dsp:nvSpPr>
      <dsp:spPr>
        <a:xfrm rot="5400000">
          <a:off x="-247989" y="251119"/>
          <a:ext cx="1653266" cy="1157286"/>
        </a:xfrm>
        <a:prstGeom prst="chevron">
          <a:avLst/>
        </a:prstGeom>
        <a:solidFill>
          <a:schemeClr val="accent6">
            <a:lumMod val="60000"/>
            <a:lumOff val="40000"/>
          </a:schemeClr>
        </a:solidFill>
        <a:ln w="1270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de-DE" sz="3200" kern="1200" dirty="0">
              <a:solidFill>
                <a:schemeClr val="tx1"/>
              </a:solidFill>
            </a:rPr>
            <a:t>1985</a:t>
          </a:r>
        </a:p>
      </dsp:txBody>
      <dsp:txXfrm rot="-5400000">
        <a:off x="1" y="581772"/>
        <a:ext cx="1157286" cy="495980"/>
      </dsp:txXfrm>
    </dsp:sp>
    <dsp:sp modelId="{B89C3A64-678F-4C2F-AEF9-EE31C51DD19E}">
      <dsp:nvSpPr>
        <dsp:cNvPr id="0" name=""/>
        <dsp:cNvSpPr/>
      </dsp:nvSpPr>
      <dsp:spPr>
        <a:xfrm rot="5400000">
          <a:off x="5434886" y="-4274470"/>
          <a:ext cx="1074623" cy="9629822"/>
        </a:xfrm>
        <a:prstGeom prst="round2SameRect">
          <a:avLst/>
        </a:prstGeom>
        <a:solidFill>
          <a:srgbClr val="EDEBE5">
            <a:alpha val="90000"/>
          </a:srgbClr>
        </a:solidFill>
        <a:ln w="28575"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228600" lvl="1" indent="-228600" algn="l" defTabSz="889000">
            <a:lnSpc>
              <a:spcPct val="90000"/>
            </a:lnSpc>
            <a:spcBef>
              <a:spcPct val="0"/>
            </a:spcBef>
            <a:spcAft>
              <a:spcPct val="15000"/>
            </a:spcAft>
            <a:buNone/>
          </a:pPr>
          <a:r>
            <a:rPr lang="en-GB" sz="2000" kern="1200" dirty="0">
              <a:solidFill>
                <a:srgbClr val="2A548A"/>
              </a:solidFill>
            </a:rPr>
            <a:t>Creation of the Foundation in Geneva </a:t>
          </a:r>
          <a:endParaRPr lang="de-DE" sz="2000" kern="1200" dirty="0"/>
        </a:p>
        <a:p>
          <a:pPr marL="171450" lvl="1" indent="-171450" algn="l" defTabSz="800100">
            <a:lnSpc>
              <a:spcPct val="90000"/>
            </a:lnSpc>
            <a:spcBef>
              <a:spcPct val="0"/>
            </a:spcBef>
            <a:spcAft>
              <a:spcPct val="15000"/>
            </a:spcAft>
            <a:buFont typeface="Arial" panose="020B0604020202020204" pitchFamily="34" charset="0"/>
            <a:buChar char="•"/>
          </a:pPr>
          <a:r>
            <a:rPr lang="en-GB" sz="1800" kern="1200" dirty="0">
              <a:solidFill>
                <a:srgbClr val="2A548A"/>
              </a:solidFill>
            </a:rPr>
            <a:t>Bern</a:t>
          </a:r>
          <a:endParaRPr lang="de-DE" sz="1800" kern="1200" dirty="0"/>
        </a:p>
      </dsp:txBody>
      <dsp:txXfrm rot="-5400000">
        <a:off x="1157287" y="55588"/>
        <a:ext cx="9577363" cy="969705"/>
      </dsp:txXfrm>
    </dsp:sp>
    <dsp:sp modelId="{4F102C9E-69DD-461D-8BD0-3B186E2DFD1E}">
      <dsp:nvSpPr>
        <dsp:cNvPr id="0" name=""/>
        <dsp:cNvSpPr/>
      </dsp:nvSpPr>
      <dsp:spPr>
        <a:xfrm rot="5400000">
          <a:off x="-247989" y="1722015"/>
          <a:ext cx="1653266" cy="1157286"/>
        </a:xfrm>
        <a:prstGeom prst="chevron">
          <a:avLst/>
        </a:prstGeom>
        <a:solidFill>
          <a:schemeClr val="accent6">
            <a:lumMod val="60000"/>
            <a:lumOff val="40000"/>
          </a:schemeClr>
        </a:solidFill>
        <a:ln w="1270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de-DE" sz="3200" kern="1200" dirty="0">
              <a:solidFill>
                <a:schemeClr val="tx1"/>
              </a:solidFill>
            </a:rPr>
            <a:t>2007</a:t>
          </a:r>
        </a:p>
      </dsp:txBody>
      <dsp:txXfrm rot="-5400000">
        <a:off x="1" y="2052668"/>
        <a:ext cx="1157286" cy="495980"/>
      </dsp:txXfrm>
    </dsp:sp>
    <dsp:sp modelId="{3DE5947A-9F7A-40B9-8A9F-817ED838DF94}">
      <dsp:nvSpPr>
        <dsp:cNvPr id="0" name=""/>
        <dsp:cNvSpPr/>
      </dsp:nvSpPr>
      <dsp:spPr>
        <a:xfrm rot="5400000">
          <a:off x="5341356" y="-2716860"/>
          <a:ext cx="1261682" cy="9629822"/>
        </a:xfrm>
        <a:prstGeom prst="round2SameRect">
          <a:avLst/>
        </a:prstGeom>
        <a:solidFill>
          <a:srgbClr val="EDEBE5">
            <a:alpha val="90000"/>
          </a:srgbClr>
        </a:solidFill>
        <a:ln w="28575"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228600" lvl="1" indent="-228600" algn="l" defTabSz="889000">
            <a:lnSpc>
              <a:spcPct val="90000"/>
            </a:lnSpc>
            <a:spcBef>
              <a:spcPct val="0"/>
            </a:spcBef>
            <a:spcAft>
              <a:spcPct val="15000"/>
            </a:spcAft>
            <a:buNone/>
          </a:pPr>
          <a:r>
            <a:rPr lang="en-GB" sz="2000" kern="1200" dirty="0">
              <a:solidFill>
                <a:srgbClr val="2A548A"/>
              </a:solidFill>
            </a:rPr>
            <a:t>Mandated by the Federal Office of Public Health (FOPH) as the national allocation service</a:t>
          </a:r>
          <a:endParaRPr lang="de-DE" sz="2000" kern="1200" dirty="0"/>
        </a:p>
        <a:p>
          <a:pPr marL="171450" lvl="1" indent="-171450" algn="l" defTabSz="800100">
            <a:lnSpc>
              <a:spcPct val="90000"/>
            </a:lnSpc>
            <a:spcBef>
              <a:spcPct val="0"/>
            </a:spcBef>
            <a:spcAft>
              <a:spcPct val="15000"/>
            </a:spcAft>
            <a:buChar char="•"/>
          </a:pPr>
          <a:r>
            <a:rPr lang="en-GB" sz="1800" kern="1200" dirty="0">
              <a:solidFill>
                <a:srgbClr val="2A548A"/>
              </a:solidFill>
            </a:rPr>
            <a:t>Allocation of organs to recipients in accordance with the law</a:t>
          </a:r>
          <a:endParaRPr lang="de-DE" sz="1800" kern="1200" dirty="0"/>
        </a:p>
        <a:p>
          <a:pPr marL="171450" lvl="1" indent="-171450" algn="l" defTabSz="800100">
            <a:lnSpc>
              <a:spcPct val="90000"/>
            </a:lnSpc>
            <a:spcBef>
              <a:spcPct val="0"/>
            </a:spcBef>
            <a:spcAft>
              <a:spcPct val="15000"/>
            </a:spcAft>
            <a:buChar char="•"/>
          </a:pPr>
          <a:r>
            <a:rPr lang="en-GB" sz="1800" kern="1200" dirty="0">
              <a:solidFill>
                <a:srgbClr val="2A548A"/>
              </a:solidFill>
            </a:rPr>
            <a:t>Management of the waiting list</a:t>
          </a:r>
          <a:endParaRPr lang="de-DE" sz="1800" kern="1200" dirty="0"/>
        </a:p>
      </dsp:txBody>
      <dsp:txXfrm rot="-5400000">
        <a:off x="1157286" y="1528800"/>
        <a:ext cx="9568232" cy="1138502"/>
      </dsp:txXfrm>
    </dsp:sp>
    <dsp:sp modelId="{41BB47A4-2D96-4CB2-A0B6-E6B1A36CC942}">
      <dsp:nvSpPr>
        <dsp:cNvPr id="0" name=""/>
        <dsp:cNvSpPr/>
      </dsp:nvSpPr>
      <dsp:spPr>
        <a:xfrm rot="5400000">
          <a:off x="-247989" y="3272809"/>
          <a:ext cx="1653266" cy="1157286"/>
        </a:xfrm>
        <a:prstGeom prst="chevron">
          <a:avLst/>
        </a:prstGeom>
        <a:solidFill>
          <a:schemeClr val="accent6">
            <a:lumMod val="60000"/>
            <a:lumOff val="40000"/>
          </a:schemeClr>
        </a:solidFill>
        <a:ln w="1270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de-DE" sz="3200" kern="1200" dirty="0">
              <a:solidFill>
                <a:schemeClr val="tx1"/>
              </a:solidFill>
            </a:rPr>
            <a:t>2009</a:t>
          </a:r>
        </a:p>
      </dsp:txBody>
      <dsp:txXfrm rot="-5400000">
        <a:off x="1" y="3603462"/>
        <a:ext cx="1157286" cy="495980"/>
      </dsp:txXfrm>
    </dsp:sp>
    <dsp:sp modelId="{2EDA5CC6-29FB-419F-A577-71E17AA55675}">
      <dsp:nvSpPr>
        <dsp:cNvPr id="0" name=""/>
        <dsp:cNvSpPr/>
      </dsp:nvSpPr>
      <dsp:spPr>
        <a:xfrm rot="5400000">
          <a:off x="5434886" y="-1252780"/>
          <a:ext cx="1074623" cy="9629822"/>
        </a:xfrm>
        <a:prstGeom prst="round2SameRect">
          <a:avLst/>
        </a:prstGeom>
        <a:solidFill>
          <a:srgbClr val="EDEBE5">
            <a:alpha val="90000"/>
          </a:srgbClr>
        </a:solidFill>
        <a:ln w="28575"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None/>
          </a:pPr>
          <a:r>
            <a:rPr lang="en-GB" sz="2000" kern="1200" dirty="0">
              <a:solidFill>
                <a:srgbClr val="2A548A"/>
              </a:solidFill>
            </a:rPr>
            <a:t>Allocation of benefits by the Swiss Conference of the Cantonal Ministers of Public Health</a:t>
          </a:r>
          <a:endParaRPr lang="de-DE" sz="2000" kern="1200" dirty="0"/>
        </a:p>
        <a:p>
          <a:pPr marL="171450" lvl="1" indent="-171450" algn="l" defTabSz="800100">
            <a:lnSpc>
              <a:spcPct val="90000"/>
            </a:lnSpc>
            <a:spcBef>
              <a:spcPct val="0"/>
            </a:spcBef>
            <a:spcAft>
              <a:spcPct val="15000"/>
            </a:spcAft>
            <a:buChar char="•"/>
          </a:pPr>
          <a:r>
            <a:rPr lang="en-GB" sz="1800" kern="1200" dirty="0">
              <a:solidFill>
                <a:srgbClr val="2A548A"/>
              </a:solidFill>
            </a:rPr>
            <a:t>Coordination and development of organ donation at the national level</a:t>
          </a:r>
          <a:endParaRPr lang="de-DE" sz="1800" kern="1200" dirty="0"/>
        </a:p>
      </dsp:txBody>
      <dsp:txXfrm rot="-5400000">
        <a:off x="1157287" y="3077278"/>
        <a:ext cx="9577363" cy="9697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66F09C-9689-40FA-9626-2352FD0F8D6D}">
      <dsp:nvSpPr>
        <dsp:cNvPr id="0" name=""/>
        <dsp:cNvSpPr/>
      </dsp:nvSpPr>
      <dsp:spPr>
        <a:xfrm>
          <a:off x="0" y="3675740"/>
          <a:ext cx="4464496" cy="48243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0" i="0" kern="1200" noProof="0" dirty="0">
              <a:solidFill>
                <a:schemeClr val="bg1"/>
              </a:solidFill>
              <a:latin typeface="+mj-lt"/>
              <a:ea typeface="ＭＳ Ｐゴシック"/>
              <a:cs typeface="+mn-cs"/>
            </a:rPr>
            <a:t>Cardiac arrest</a:t>
          </a:r>
          <a:endParaRPr lang="de-CH" sz="1800" b="0" i="0" kern="1200" noProof="0" dirty="0">
            <a:solidFill>
              <a:schemeClr val="bg1"/>
            </a:solidFill>
          </a:endParaRPr>
        </a:p>
      </dsp:txBody>
      <dsp:txXfrm>
        <a:off x="0" y="3675740"/>
        <a:ext cx="4464496" cy="482438"/>
      </dsp:txXfrm>
    </dsp:sp>
    <dsp:sp modelId="{C1FE2EEA-B407-44C1-8BD6-0C8B591CE7FE}">
      <dsp:nvSpPr>
        <dsp:cNvPr id="0" name=""/>
        <dsp:cNvSpPr/>
      </dsp:nvSpPr>
      <dsp:spPr>
        <a:xfrm rot="10800000">
          <a:off x="0" y="2940985"/>
          <a:ext cx="4464496" cy="741991"/>
        </a:xfrm>
        <a:prstGeom prst="upArrowCallout">
          <a:avLst/>
        </a:prstGeom>
        <a:solidFill>
          <a:schemeClr val="accent5">
            <a:hueOff val="-772417"/>
            <a:satOff val="-1882"/>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0" i="0" kern="1200" noProof="0" dirty="0">
              <a:solidFill>
                <a:schemeClr val="bg1"/>
              </a:solidFill>
              <a:latin typeface="+mj-lt"/>
              <a:ea typeface="ＭＳ Ｐゴシック"/>
              <a:cs typeface="+mn-cs"/>
            </a:rPr>
            <a:t>Respiratory arrest</a:t>
          </a:r>
          <a:endParaRPr lang="de-CH" sz="1800" b="0" i="0" kern="1200" noProof="0" dirty="0">
            <a:solidFill>
              <a:schemeClr val="bg1"/>
            </a:solidFill>
          </a:endParaRPr>
        </a:p>
      </dsp:txBody>
      <dsp:txXfrm rot="10800000">
        <a:off x="0" y="2940985"/>
        <a:ext cx="4464496" cy="482123"/>
      </dsp:txXfrm>
    </dsp:sp>
    <dsp:sp modelId="{188D6478-94D1-4B60-9553-9ADBE31042D8}">
      <dsp:nvSpPr>
        <dsp:cNvPr id="0" name=""/>
        <dsp:cNvSpPr/>
      </dsp:nvSpPr>
      <dsp:spPr>
        <a:xfrm rot="10800000">
          <a:off x="0" y="2206231"/>
          <a:ext cx="4464496" cy="741991"/>
        </a:xfrm>
        <a:prstGeom prst="upArrowCallout">
          <a:avLst/>
        </a:prstGeom>
        <a:solidFill>
          <a:schemeClr val="accent5">
            <a:hueOff val="-1544833"/>
            <a:satOff val="-3764"/>
            <a:lumOff val="-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0" kern="1200" noProof="0" dirty="0">
              <a:solidFill>
                <a:schemeClr val="bg1"/>
              </a:solidFill>
            </a:rPr>
            <a:t>Total loss of brain function</a:t>
          </a:r>
          <a:endParaRPr lang="de-CH" sz="1800" b="0" kern="1200" noProof="0" dirty="0">
            <a:solidFill>
              <a:schemeClr val="bg1"/>
            </a:solidFill>
          </a:endParaRPr>
        </a:p>
      </dsp:txBody>
      <dsp:txXfrm rot="10800000">
        <a:off x="0" y="2206231"/>
        <a:ext cx="4464496" cy="482123"/>
      </dsp:txXfrm>
    </dsp:sp>
    <dsp:sp modelId="{96D09429-4614-4103-AB1E-7718DD4C0216}">
      <dsp:nvSpPr>
        <dsp:cNvPr id="0" name=""/>
        <dsp:cNvSpPr/>
      </dsp:nvSpPr>
      <dsp:spPr>
        <a:xfrm rot="10800000">
          <a:off x="0" y="1471476"/>
          <a:ext cx="4464496" cy="741991"/>
        </a:xfrm>
        <a:prstGeom prst="upArrowCallout">
          <a:avLst/>
        </a:prstGeom>
        <a:solidFill>
          <a:schemeClr val="accent5">
            <a:hueOff val="-2317250"/>
            <a:satOff val="-5645"/>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0" kern="1200" noProof="0" dirty="0">
              <a:solidFill>
                <a:schemeClr val="bg1"/>
              </a:solidFill>
            </a:rPr>
            <a:t>Interruption of blood flow</a:t>
          </a:r>
          <a:endParaRPr lang="de-CH" sz="1800" b="0" kern="1200" noProof="0" dirty="0">
            <a:solidFill>
              <a:schemeClr val="bg1"/>
            </a:solidFill>
          </a:endParaRPr>
        </a:p>
      </dsp:txBody>
      <dsp:txXfrm rot="10800000">
        <a:off x="0" y="1471476"/>
        <a:ext cx="4464496" cy="482123"/>
      </dsp:txXfrm>
    </dsp:sp>
    <dsp:sp modelId="{B3227078-4714-40A3-95E6-889776E8994E}">
      <dsp:nvSpPr>
        <dsp:cNvPr id="0" name=""/>
        <dsp:cNvSpPr/>
      </dsp:nvSpPr>
      <dsp:spPr>
        <a:xfrm rot="10800000">
          <a:off x="0" y="736722"/>
          <a:ext cx="4464496" cy="741991"/>
        </a:xfrm>
        <a:prstGeom prst="upArrowCallout">
          <a:avLst/>
        </a:prstGeom>
        <a:solidFill>
          <a:schemeClr val="accent5">
            <a:hueOff val="-3089667"/>
            <a:satOff val="-7527"/>
            <a:lumOff val="-62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631825" lvl="0" indent="-631825" algn="ctr" defTabSz="800100">
            <a:lnSpc>
              <a:spcPct val="90000"/>
            </a:lnSpc>
            <a:spcBef>
              <a:spcPct val="0"/>
            </a:spcBef>
            <a:spcAft>
              <a:spcPct val="35000"/>
            </a:spcAft>
            <a:buNone/>
          </a:pPr>
          <a:r>
            <a:rPr lang="en-GB" sz="1800" b="0" i="0" kern="1200" noProof="0" dirty="0">
              <a:solidFill>
                <a:schemeClr val="bg1"/>
              </a:solidFill>
              <a:latin typeface="+mj-lt"/>
              <a:ea typeface="ＭＳ Ｐゴシック"/>
              <a:cs typeface="+mn-cs"/>
            </a:rPr>
            <a:t>Increased intracranial pressure</a:t>
          </a:r>
          <a:endParaRPr lang="de-CH" sz="1800" b="0" kern="1200" noProof="0" dirty="0">
            <a:solidFill>
              <a:schemeClr val="bg1"/>
            </a:solidFill>
          </a:endParaRPr>
        </a:p>
      </dsp:txBody>
      <dsp:txXfrm rot="10800000">
        <a:off x="0" y="736722"/>
        <a:ext cx="4464496" cy="482123"/>
      </dsp:txXfrm>
    </dsp:sp>
    <dsp:sp modelId="{73B24609-78A6-4A20-A434-32E6110A5141}">
      <dsp:nvSpPr>
        <dsp:cNvPr id="0" name=""/>
        <dsp:cNvSpPr/>
      </dsp:nvSpPr>
      <dsp:spPr>
        <a:xfrm rot="10800000">
          <a:off x="0" y="1967"/>
          <a:ext cx="4464496" cy="741991"/>
        </a:xfrm>
        <a:prstGeom prst="upArrowCallout">
          <a:avLst/>
        </a:prstGeom>
        <a:solidFill>
          <a:schemeClr val="accent5">
            <a:hueOff val="-3862083"/>
            <a:satOff val="-9409"/>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0" kern="1200" noProof="0" dirty="0">
              <a:solidFill>
                <a:schemeClr val="bg1"/>
              </a:solidFill>
            </a:rPr>
            <a:t>Severe brain damage</a:t>
          </a:r>
          <a:endParaRPr lang="de-CH" sz="1800" b="0" kern="1200" noProof="0" dirty="0">
            <a:solidFill>
              <a:schemeClr val="bg1"/>
            </a:solidFill>
          </a:endParaRPr>
        </a:p>
      </dsp:txBody>
      <dsp:txXfrm rot="10800000">
        <a:off x="0" y="1967"/>
        <a:ext cx="4464496" cy="4821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66F09C-9689-40FA-9626-2352FD0F8D6D}">
      <dsp:nvSpPr>
        <dsp:cNvPr id="0" name=""/>
        <dsp:cNvSpPr/>
      </dsp:nvSpPr>
      <dsp:spPr>
        <a:xfrm>
          <a:off x="0" y="3675739"/>
          <a:ext cx="4464496" cy="482438"/>
        </a:xfrm>
        <a:prstGeom prst="rect">
          <a:avLst/>
        </a:prstGeom>
        <a:solidFill>
          <a:srgbClr val="9BBDC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0" i="0" kern="1200" noProof="0" dirty="0">
              <a:solidFill>
                <a:schemeClr val="bg1"/>
              </a:solidFill>
              <a:latin typeface="+mj-lt"/>
            </a:rPr>
            <a:t>Maintenance of blood perfusion to the organs</a:t>
          </a:r>
          <a:endParaRPr lang="de-CH" sz="1800" b="0" i="0" kern="1200" noProof="0" dirty="0">
            <a:solidFill>
              <a:schemeClr val="bg1"/>
            </a:solidFill>
          </a:endParaRPr>
        </a:p>
      </dsp:txBody>
      <dsp:txXfrm>
        <a:off x="0" y="3675739"/>
        <a:ext cx="4464496" cy="482438"/>
      </dsp:txXfrm>
    </dsp:sp>
    <dsp:sp modelId="{C1FE2EEA-B407-44C1-8BD6-0C8B591CE7FE}">
      <dsp:nvSpPr>
        <dsp:cNvPr id="0" name=""/>
        <dsp:cNvSpPr/>
      </dsp:nvSpPr>
      <dsp:spPr>
        <a:xfrm rot="10800000">
          <a:off x="0" y="2940985"/>
          <a:ext cx="4464496" cy="741990"/>
        </a:xfrm>
        <a:prstGeom prst="upArrowCallout">
          <a:avLst/>
        </a:prstGeom>
        <a:solidFill>
          <a:srgbClr val="97C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0" i="0" kern="1200" noProof="0" dirty="0">
              <a:solidFill>
                <a:schemeClr val="bg1"/>
              </a:solidFill>
              <a:latin typeface="+mj-lt"/>
              <a:ea typeface="ＭＳ Ｐゴシック"/>
              <a:cs typeface="+mn-cs"/>
            </a:rPr>
            <a:t>Mechanical </a:t>
          </a:r>
          <a:r>
            <a:rPr lang="en-GB" sz="1800" b="0" i="0" kern="1200" noProof="0" dirty="0">
              <a:solidFill>
                <a:schemeClr val="bg1"/>
              </a:solidFill>
              <a:latin typeface="Tahoma"/>
              <a:ea typeface="ＭＳ Ｐゴシック"/>
              <a:cs typeface="+mn-cs"/>
            </a:rPr>
            <a:t>respiration/stabilisation </a:t>
          </a:r>
          <a:r>
            <a:rPr lang="en-GB" sz="1800" b="0" i="0" kern="1200" noProof="0" dirty="0">
              <a:solidFill>
                <a:schemeClr val="bg1"/>
              </a:solidFill>
              <a:latin typeface="+mj-lt"/>
              <a:ea typeface="ＭＳ Ｐゴシック"/>
              <a:cs typeface="+mn-cs"/>
            </a:rPr>
            <a:t>of circulation</a:t>
          </a:r>
          <a:endParaRPr lang="de-CH" sz="1800" b="0" i="0" kern="1200" noProof="0" dirty="0">
            <a:solidFill>
              <a:schemeClr val="bg1"/>
            </a:solidFill>
          </a:endParaRPr>
        </a:p>
      </dsp:txBody>
      <dsp:txXfrm rot="10800000">
        <a:off x="0" y="2940985"/>
        <a:ext cx="4464496" cy="482123"/>
      </dsp:txXfrm>
    </dsp:sp>
    <dsp:sp modelId="{188D6478-94D1-4B60-9553-9ADBE31042D8}">
      <dsp:nvSpPr>
        <dsp:cNvPr id="0" name=""/>
        <dsp:cNvSpPr/>
      </dsp:nvSpPr>
      <dsp:spPr>
        <a:xfrm rot="10800000">
          <a:off x="0" y="2206230"/>
          <a:ext cx="4464496" cy="741990"/>
        </a:xfrm>
        <a:prstGeom prst="upArrowCallout">
          <a:avLst/>
        </a:prstGeom>
        <a:solidFill>
          <a:schemeClr val="accent5">
            <a:hueOff val="-1544833"/>
            <a:satOff val="-3764"/>
            <a:lumOff val="-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0" kern="1200" noProof="0" dirty="0">
              <a:solidFill>
                <a:schemeClr val="bg1"/>
              </a:solidFill>
            </a:rPr>
            <a:t>Total loss of brain function</a:t>
          </a:r>
          <a:endParaRPr lang="de-CH" sz="1800" b="0" kern="1200" noProof="0" dirty="0">
            <a:solidFill>
              <a:schemeClr val="bg1"/>
            </a:solidFill>
          </a:endParaRPr>
        </a:p>
      </dsp:txBody>
      <dsp:txXfrm rot="10800000">
        <a:off x="0" y="2206230"/>
        <a:ext cx="4464496" cy="482123"/>
      </dsp:txXfrm>
    </dsp:sp>
    <dsp:sp modelId="{96D09429-4614-4103-AB1E-7718DD4C0216}">
      <dsp:nvSpPr>
        <dsp:cNvPr id="0" name=""/>
        <dsp:cNvSpPr/>
      </dsp:nvSpPr>
      <dsp:spPr>
        <a:xfrm rot="10800000">
          <a:off x="0" y="1471476"/>
          <a:ext cx="4464496" cy="741990"/>
        </a:xfrm>
        <a:prstGeom prst="upArrowCallout">
          <a:avLst/>
        </a:prstGeom>
        <a:solidFill>
          <a:schemeClr val="accent5">
            <a:hueOff val="-2317250"/>
            <a:satOff val="-5645"/>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0" kern="1200" noProof="0" dirty="0">
              <a:solidFill>
                <a:schemeClr val="bg1"/>
              </a:solidFill>
            </a:rPr>
            <a:t>Interruption of blood flow</a:t>
          </a:r>
          <a:endParaRPr lang="de-CH" sz="1800" b="0" kern="1200" noProof="0" dirty="0">
            <a:solidFill>
              <a:schemeClr val="bg1"/>
            </a:solidFill>
          </a:endParaRPr>
        </a:p>
      </dsp:txBody>
      <dsp:txXfrm rot="10800000">
        <a:off x="0" y="1471476"/>
        <a:ext cx="4464496" cy="482123"/>
      </dsp:txXfrm>
    </dsp:sp>
    <dsp:sp modelId="{B3227078-4714-40A3-95E6-889776E8994E}">
      <dsp:nvSpPr>
        <dsp:cNvPr id="0" name=""/>
        <dsp:cNvSpPr/>
      </dsp:nvSpPr>
      <dsp:spPr>
        <a:xfrm rot="10800000">
          <a:off x="0" y="736722"/>
          <a:ext cx="4464496" cy="741990"/>
        </a:xfrm>
        <a:prstGeom prst="upArrowCallout">
          <a:avLst/>
        </a:prstGeom>
        <a:solidFill>
          <a:schemeClr val="accent5">
            <a:hueOff val="-3089667"/>
            <a:satOff val="-7527"/>
            <a:lumOff val="-62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0" kern="1200" noProof="0" dirty="0">
              <a:solidFill>
                <a:schemeClr val="bg1"/>
              </a:solidFill>
            </a:rPr>
            <a:t>Increased intracranial pressure</a:t>
          </a:r>
          <a:endParaRPr lang="de-CH" sz="1800" b="0" kern="1200" noProof="0" dirty="0">
            <a:solidFill>
              <a:schemeClr val="bg1"/>
            </a:solidFill>
          </a:endParaRPr>
        </a:p>
      </dsp:txBody>
      <dsp:txXfrm rot="10800000">
        <a:off x="0" y="736722"/>
        <a:ext cx="4464496" cy="482123"/>
      </dsp:txXfrm>
    </dsp:sp>
    <dsp:sp modelId="{73B24609-78A6-4A20-A434-32E6110A5141}">
      <dsp:nvSpPr>
        <dsp:cNvPr id="0" name=""/>
        <dsp:cNvSpPr/>
      </dsp:nvSpPr>
      <dsp:spPr>
        <a:xfrm rot="10800000">
          <a:off x="0" y="1"/>
          <a:ext cx="4464496" cy="741990"/>
        </a:xfrm>
        <a:prstGeom prst="upArrowCallout">
          <a:avLst/>
        </a:prstGeom>
        <a:solidFill>
          <a:schemeClr val="accent5">
            <a:hueOff val="-3862083"/>
            <a:satOff val="-9409"/>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0" kern="1200" noProof="0" dirty="0">
              <a:solidFill>
                <a:schemeClr val="bg1"/>
              </a:solidFill>
            </a:rPr>
            <a:t>Severe</a:t>
          </a:r>
          <a:r>
            <a:rPr lang="en-GB" sz="1800" b="0" kern="1200" baseline="0" noProof="0" dirty="0">
              <a:solidFill>
                <a:schemeClr val="bg1"/>
              </a:solidFill>
            </a:rPr>
            <a:t> brain damage</a:t>
          </a:r>
          <a:endParaRPr lang="de-CH" sz="1800" b="0" kern="1200" noProof="0" dirty="0">
            <a:solidFill>
              <a:schemeClr val="bg1"/>
            </a:solidFill>
          </a:endParaRPr>
        </a:p>
      </dsp:txBody>
      <dsp:txXfrm rot="10800000">
        <a:off x="0" y="1"/>
        <a:ext cx="4464496" cy="48212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0.09234</cdr:x>
      <cdr:y>0.17425</cdr:y>
    </cdr:from>
    <cdr:to>
      <cdr:x>0.15127</cdr:x>
      <cdr:y>0.22537</cdr:y>
    </cdr:to>
    <cdr:sp macro="" textlink="">
      <cdr:nvSpPr>
        <cdr:cNvPr id="4" name="Textfeld 16">
          <a:extLst xmlns:a="http://schemas.openxmlformats.org/drawingml/2006/main">
            <a:ext uri="{FF2B5EF4-FFF2-40B4-BE49-F238E27FC236}">
              <a16:creationId xmlns:a16="http://schemas.microsoft.com/office/drawing/2014/main" id="{A3025585-E999-49B8-209D-356CE81DAAF1}"/>
            </a:ext>
          </a:extLst>
        </cdr:cNvPr>
        <cdr:cNvSpPr txBox="1"/>
      </cdr:nvSpPr>
      <cdr:spPr>
        <a:xfrm xmlns:a="http://schemas.openxmlformats.org/drawingml/2006/main">
          <a:off x="750537" y="949699"/>
          <a:ext cx="478972" cy="278611"/>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e-DE" sz="1600" dirty="0"/>
            <a:t>(30</a:t>
          </a:r>
          <a:r>
            <a:rPr lang="de-DE" dirty="0"/>
            <a:t>)</a:t>
          </a:r>
        </a:p>
      </cdr:txBody>
    </cdr:sp>
  </cdr:relSizeAnchor>
  <cdr:relSizeAnchor xmlns:cdr="http://schemas.openxmlformats.org/drawingml/2006/chartDrawing">
    <cdr:from>
      <cdr:x>0.18237</cdr:x>
      <cdr:y>0.6123</cdr:y>
    </cdr:from>
    <cdr:to>
      <cdr:x>0.24129</cdr:x>
      <cdr:y>0.65748</cdr:y>
    </cdr:to>
    <cdr:sp macro="" textlink="">
      <cdr:nvSpPr>
        <cdr:cNvPr id="5" name="Textfeld 16">
          <a:extLst xmlns:a="http://schemas.openxmlformats.org/drawingml/2006/main">
            <a:ext uri="{FF2B5EF4-FFF2-40B4-BE49-F238E27FC236}">
              <a16:creationId xmlns:a16="http://schemas.microsoft.com/office/drawing/2014/main" id="{A3025585-E999-49B8-209D-356CE81DAAF1}"/>
            </a:ext>
          </a:extLst>
        </cdr:cNvPr>
        <cdr:cNvSpPr txBox="1"/>
      </cdr:nvSpPr>
      <cdr:spPr>
        <a:xfrm xmlns:a="http://schemas.openxmlformats.org/drawingml/2006/main">
          <a:off x="1482303" y="3337157"/>
          <a:ext cx="478902" cy="246221"/>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e-DE" sz="1600" dirty="0"/>
            <a:t>(69)</a:t>
          </a:r>
        </a:p>
      </cdr:txBody>
    </cdr:sp>
  </cdr:relSizeAnchor>
  <cdr:relSizeAnchor xmlns:cdr="http://schemas.openxmlformats.org/drawingml/2006/chartDrawing">
    <cdr:from>
      <cdr:x>0.45312</cdr:x>
      <cdr:y>0.46092</cdr:y>
    </cdr:from>
    <cdr:to>
      <cdr:x>0.51205</cdr:x>
      <cdr:y>0.51204</cdr:y>
    </cdr:to>
    <cdr:sp macro="" textlink="">
      <cdr:nvSpPr>
        <cdr:cNvPr id="6" name="Textfeld 16">
          <a:extLst xmlns:a="http://schemas.openxmlformats.org/drawingml/2006/main">
            <a:ext uri="{FF2B5EF4-FFF2-40B4-BE49-F238E27FC236}">
              <a16:creationId xmlns:a16="http://schemas.microsoft.com/office/drawing/2014/main" id="{A3025585-E999-49B8-209D-356CE81DAAF1}"/>
            </a:ext>
          </a:extLst>
        </cdr:cNvPr>
        <cdr:cNvSpPr txBox="1"/>
      </cdr:nvSpPr>
      <cdr:spPr>
        <a:xfrm xmlns:a="http://schemas.openxmlformats.org/drawingml/2006/main">
          <a:off x="3682985" y="2512106"/>
          <a:ext cx="478972" cy="278611"/>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e-DE" sz="1600" dirty="0"/>
            <a:t>(81</a:t>
          </a:r>
          <a:r>
            <a:rPr lang="de-DE" dirty="0"/>
            <a:t>)</a:t>
          </a:r>
        </a:p>
      </cdr:txBody>
    </cdr:sp>
  </cdr:relSizeAnchor>
  <cdr:relSizeAnchor xmlns:cdr="http://schemas.openxmlformats.org/drawingml/2006/chartDrawing">
    <cdr:from>
      <cdr:x>0.29655</cdr:x>
      <cdr:y>0.09323</cdr:y>
    </cdr:from>
    <cdr:to>
      <cdr:x>0.35548</cdr:x>
      <cdr:y>0.13841</cdr:y>
    </cdr:to>
    <cdr:sp macro="" textlink="">
      <cdr:nvSpPr>
        <cdr:cNvPr id="2" name="Textfeld 16">
          <a:extLst xmlns:a="http://schemas.openxmlformats.org/drawingml/2006/main">
            <a:ext uri="{FF2B5EF4-FFF2-40B4-BE49-F238E27FC236}">
              <a16:creationId xmlns:a16="http://schemas.microsoft.com/office/drawing/2014/main" id="{5CCDAFAE-A7D2-FE23-687C-A5193A4E6EEC}"/>
            </a:ext>
          </a:extLst>
        </cdr:cNvPr>
        <cdr:cNvSpPr txBox="1"/>
      </cdr:nvSpPr>
      <cdr:spPr>
        <a:xfrm xmlns:a="http://schemas.openxmlformats.org/drawingml/2006/main">
          <a:off x="2410333" y="508128"/>
          <a:ext cx="478983" cy="246221"/>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600" kern="1200" dirty="0">
              <a:solidFill>
                <a:schemeClr val="tx1"/>
              </a:solidFill>
            </a:rPr>
            <a:t>(5)</a:t>
          </a:r>
        </a:p>
      </cdr:txBody>
    </cdr:sp>
  </cdr:relSizeAnchor>
</c:userShapes>
</file>

<file path=ppt/drawings/drawing2.xml><?xml version="1.0" encoding="utf-8"?>
<c:userShapes xmlns:c="http://schemas.openxmlformats.org/drawingml/2006/chart">
  <cdr:relSizeAnchor xmlns:cdr="http://schemas.openxmlformats.org/drawingml/2006/chartDrawing">
    <cdr:from>
      <cdr:x>0.12875</cdr:x>
      <cdr:y>0.17807</cdr:y>
    </cdr:from>
    <cdr:to>
      <cdr:x>0.20568</cdr:x>
      <cdr:y>0.23429</cdr:y>
    </cdr:to>
    <cdr:sp macro="" textlink="">
      <cdr:nvSpPr>
        <cdr:cNvPr id="4" name="Textfeld 16">
          <a:extLst xmlns:a="http://schemas.openxmlformats.org/drawingml/2006/main">
            <a:ext uri="{FF2B5EF4-FFF2-40B4-BE49-F238E27FC236}">
              <a16:creationId xmlns:a16="http://schemas.microsoft.com/office/drawing/2014/main" id="{A3025585-E999-49B8-209D-356CE81DAAF1}"/>
            </a:ext>
          </a:extLst>
        </cdr:cNvPr>
        <cdr:cNvSpPr txBox="1"/>
      </cdr:nvSpPr>
      <cdr:spPr>
        <a:xfrm xmlns:a="http://schemas.openxmlformats.org/drawingml/2006/main">
          <a:off x="977850" y="877288"/>
          <a:ext cx="584279" cy="276999"/>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e-DE" sz="1600" b="0" dirty="0"/>
            <a:t>(</a:t>
          </a:r>
          <a:r>
            <a:rPr lang="de-DE" sz="1600" dirty="0"/>
            <a:t>19</a:t>
          </a:r>
          <a:r>
            <a:rPr lang="de-DE" b="0" dirty="0"/>
            <a:t>)</a:t>
          </a:r>
        </a:p>
      </cdr:txBody>
    </cdr:sp>
  </cdr:relSizeAnchor>
  <cdr:relSizeAnchor xmlns:cdr="http://schemas.openxmlformats.org/drawingml/2006/chartDrawing">
    <cdr:from>
      <cdr:x>0.0637</cdr:x>
      <cdr:y>0.64853</cdr:y>
    </cdr:from>
    <cdr:to>
      <cdr:x>0.13278</cdr:x>
      <cdr:y>0.70475</cdr:y>
    </cdr:to>
    <cdr:sp macro="" textlink="">
      <cdr:nvSpPr>
        <cdr:cNvPr id="5" name="Textfeld 16">
          <a:extLst xmlns:a="http://schemas.openxmlformats.org/drawingml/2006/main">
            <a:ext uri="{FF2B5EF4-FFF2-40B4-BE49-F238E27FC236}">
              <a16:creationId xmlns:a16="http://schemas.microsoft.com/office/drawing/2014/main" id="{A3025585-E999-49B8-209D-356CE81DAAF1}"/>
            </a:ext>
          </a:extLst>
        </cdr:cNvPr>
        <cdr:cNvSpPr txBox="1"/>
      </cdr:nvSpPr>
      <cdr:spPr>
        <a:xfrm xmlns:a="http://schemas.openxmlformats.org/drawingml/2006/main">
          <a:off x="483795" y="3195097"/>
          <a:ext cx="524659" cy="276976"/>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e-DE" sz="1600" b="0" dirty="0"/>
            <a:t>(</a:t>
          </a:r>
          <a:r>
            <a:rPr lang="de-DE" sz="1600" dirty="0"/>
            <a:t>47</a:t>
          </a:r>
          <a:r>
            <a:rPr lang="de-DE" b="0" dirty="0"/>
            <a:t>)</a:t>
          </a:r>
        </a:p>
      </cdr:txBody>
    </cdr:sp>
  </cdr:relSizeAnchor>
  <cdr:relSizeAnchor xmlns:cdr="http://schemas.openxmlformats.org/drawingml/2006/chartDrawing">
    <cdr:from>
      <cdr:x>0.5062</cdr:x>
      <cdr:y>0.2557</cdr:y>
    </cdr:from>
    <cdr:to>
      <cdr:x>0.57414</cdr:x>
      <cdr:y>0.31192</cdr:y>
    </cdr:to>
    <cdr:sp macro="" textlink="">
      <cdr:nvSpPr>
        <cdr:cNvPr id="6" name="Textfeld 16">
          <a:extLst xmlns:a="http://schemas.openxmlformats.org/drawingml/2006/main">
            <a:ext uri="{FF2B5EF4-FFF2-40B4-BE49-F238E27FC236}">
              <a16:creationId xmlns:a16="http://schemas.microsoft.com/office/drawing/2014/main" id="{A3025585-E999-49B8-209D-356CE81DAAF1}"/>
            </a:ext>
          </a:extLst>
        </cdr:cNvPr>
        <cdr:cNvSpPr txBox="1"/>
      </cdr:nvSpPr>
      <cdr:spPr>
        <a:xfrm xmlns:a="http://schemas.openxmlformats.org/drawingml/2006/main">
          <a:off x="3844539" y="1259736"/>
          <a:ext cx="516001" cy="276976"/>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e-DE" sz="1600" b="0" dirty="0"/>
            <a:t>(27</a:t>
          </a:r>
          <a:r>
            <a:rPr lang="de-DE" b="0" dirty="0"/>
            <a:t>)</a:t>
          </a:r>
        </a:p>
      </cdr:txBody>
    </cdr:sp>
  </cdr:relSizeAnchor>
  <cdr:relSizeAnchor xmlns:cdr="http://schemas.openxmlformats.org/drawingml/2006/chartDrawing">
    <cdr:from>
      <cdr:x>0.30024</cdr:x>
      <cdr:y>0.07362</cdr:y>
    </cdr:from>
    <cdr:to>
      <cdr:x>0.36818</cdr:x>
      <cdr:y>0.12984</cdr:y>
    </cdr:to>
    <cdr:sp macro="" textlink="">
      <cdr:nvSpPr>
        <cdr:cNvPr id="2" name="Textfeld 16">
          <a:extLst xmlns:a="http://schemas.openxmlformats.org/drawingml/2006/main">
            <a:ext uri="{FF2B5EF4-FFF2-40B4-BE49-F238E27FC236}">
              <a16:creationId xmlns:a16="http://schemas.microsoft.com/office/drawing/2014/main" id="{4DE7BC32-590E-CB4D-8DC6-51CEC74687CE}"/>
            </a:ext>
          </a:extLst>
        </cdr:cNvPr>
        <cdr:cNvSpPr txBox="1"/>
      </cdr:nvSpPr>
      <cdr:spPr>
        <a:xfrm xmlns:a="http://schemas.openxmlformats.org/drawingml/2006/main">
          <a:off x="2280329" y="362724"/>
          <a:ext cx="516000" cy="276976"/>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de-DE"/>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de-DE" sz="1600" b="0" dirty="0"/>
            <a:t>(2</a:t>
          </a:r>
          <a:r>
            <a:rPr lang="de-DE" b="0" dirty="0"/>
            <a:t>)</a:t>
          </a:r>
        </a:p>
      </cdr:txBody>
    </cdr:sp>
  </cdr:relSizeAnchor>
</c:userShapes>
</file>

<file path=ppt/drawings/drawing3.xml><?xml version="1.0" encoding="utf-8"?>
<c:userShapes xmlns:c="http://schemas.openxmlformats.org/drawingml/2006/chart">
  <cdr:relSizeAnchor xmlns:cdr="http://schemas.openxmlformats.org/drawingml/2006/chartDrawing">
    <cdr:from>
      <cdr:x>0.13021</cdr:x>
      <cdr:y>0.15986</cdr:y>
    </cdr:from>
    <cdr:to>
      <cdr:x>0.21089</cdr:x>
      <cdr:y>0.20956</cdr:y>
    </cdr:to>
    <cdr:sp macro="" textlink="">
      <cdr:nvSpPr>
        <cdr:cNvPr id="4" name="Textfeld 16">
          <a:extLst xmlns:a="http://schemas.openxmlformats.org/drawingml/2006/main">
            <a:ext uri="{FF2B5EF4-FFF2-40B4-BE49-F238E27FC236}">
              <a16:creationId xmlns:a16="http://schemas.microsoft.com/office/drawing/2014/main" id="{A3025585-E999-49B8-209D-356CE81DAAF1}"/>
            </a:ext>
          </a:extLst>
        </cdr:cNvPr>
        <cdr:cNvSpPr txBox="1"/>
      </cdr:nvSpPr>
      <cdr:spPr>
        <a:xfrm xmlns:a="http://schemas.openxmlformats.org/drawingml/2006/main">
          <a:off x="1025072" y="891038"/>
          <a:ext cx="635155" cy="277013"/>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e-DE" sz="1600" b="0" dirty="0"/>
            <a:t>(</a:t>
          </a:r>
          <a:r>
            <a:rPr lang="de-DE" sz="1600" dirty="0"/>
            <a:t>11</a:t>
          </a:r>
          <a:r>
            <a:rPr lang="de-DE" b="0" dirty="0"/>
            <a:t>)</a:t>
          </a:r>
        </a:p>
      </cdr:txBody>
    </cdr:sp>
  </cdr:relSizeAnchor>
  <cdr:relSizeAnchor xmlns:cdr="http://schemas.openxmlformats.org/drawingml/2006/chartDrawing">
    <cdr:from>
      <cdr:x>0.04463</cdr:x>
      <cdr:y>0.42729</cdr:y>
    </cdr:from>
    <cdr:to>
      <cdr:x>0.10355</cdr:x>
      <cdr:y>0.47699</cdr:y>
    </cdr:to>
    <cdr:sp macro="" textlink="">
      <cdr:nvSpPr>
        <cdr:cNvPr id="5" name="Textfeld 16">
          <a:extLst xmlns:a="http://schemas.openxmlformats.org/drawingml/2006/main">
            <a:ext uri="{FF2B5EF4-FFF2-40B4-BE49-F238E27FC236}">
              <a16:creationId xmlns:a16="http://schemas.microsoft.com/office/drawing/2014/main" id="{A3025585-E999-49B8-209D-356CE81DAAF1}"/>
            </a:ext>
          </a:extLst>
        </cdr:cNvPr>
        <cdr:cNvSpPr txBox="1"/>
      </cdr:nvSpPr>
      <cdr:spPr>
        <a:xfrm xmlns:a="http://schemas.openxmlformats.org/drawingml/2006/main">
          <a:off x="351320" y="2381580"/>
          <a:ext cx="463849" cy="277014"/>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e-DE" sz="1600" b="0" dirty="0"/>
            <a:t>(22</a:t>
          </a:r>
          <a:r>
            <a:rPr lang="de-DE" b="0" dirty="0"/>
            <a:t>)</a:t>
          </a:r>
        </a:p>
      </cdr:txBody>
    </cdr:sp>
  </cdr:relSizeAnchor>
  <cdr:relSizeAnchor xmlns:cdr="http://schemas.openxmlformats.org/drawingml/2006/chartDrawing">
    <cdr:from>
      <cdr:x>0.44107</cdr:x>
      <cdr:y>0.4171</cdr:y>
    </cdr:from>
    <cdr:to>
      <cdr:x>0.5</cdr:x>
      <cdr:y>0.4668</cdr:y>
    </cdr:to>
    <cdr:sp macro="" textlink="">
      <cdr:nvSpPr>
        <cdr:cNvPr id="6" name="Textfeld 16">
          <a:extLst xmlns:a="http://schemas.openxmlformats.org/drawingml/2006/main">
            <a:ext uri="{FF2B5EF4-FFF2-40B4-BE49-F238E27FC236}">
              <a16:creationId xmlns:a16="http://schemas.microsoft.com/office/drawing/2014/main" id="{A3025585-E999-49B8-209D-356CE81DAAF1}"/>
            </a:ext>
          </a:extLst>
        </cdr:cNvPr>
        <cdr:cNvSpPr txBox="1"/>
      </cdr:nvSpPr>
      <cdr:spPr>
        <a:xfrm xmlns:a="http://schemas.openxmlformats.org/drawingml/2006/main">
          <a:off x="3472333" y="2324816"/>
          <a:ext cx="463928" cy="277014"/>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e-DE" sz="1600" b="0" dirty="0"/>
            <a:t>(54</a:t>
          </a:r>
          <a:r>
            <a:rPr lang="de-DE" b="0" dirty="0"/>
            <a:t>)</a:t>
          </a:r>
        </a:p>
      </cdr:txBody>
    </cdr:sp>
  </cdr:relSizeAnchor>
  <cdr:relSizeAnchor xmlns:cdr="http://schemas.openxmlformats.org/drawingml/2006/chartDrawing">
    <cdr:from>
      <cdr:x>0.26956</cdr:x>
      <cdr:y>0.09509</cdr:y>
    </cdr:from>
    <cdr:to>
      <cdr:x>0.35024</cdr:x>
      <cdr:y>0.13927</cdr:y>
    </cdr:to>
    <cdr:sp macro="" textlink="">
      <cdr:nvSpPr>
        <cdr:cNvPr id="3" name="Textfeld 16">
          <a:extLst xmlns:a="http://schemas.openxmlformats.org/drawingml/2006/main">
            <a:ext uri="{FF2B5EF4-FFF2-40B4-BE49-F238E27FC236}">
              <a16:creationId xmlns:a16="http://schemas.microsoft.com/office/drawing/2014/main" id="{819B7861-EF20-3811-28F7-241E181FFB7A}"/>
            </a:ext>
          </a:extLst>
        </cdr:cNvPr>
        <cdr:cNvSpPr txBox="1"/>
      </cdr:nvSpPr>
      <cdr:spPr>
        <a:xfrm xmlns:a="http://schemas.openxmlformats.org/drawingml/2006/main">
          <a:off x="2122117" y="530004"/>
          <a:ext cx="635155" cy="246221"/>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600" b="0" kern="1200" dirty="0">
              <a:solidFill>
                <a:schemeClr val="tx1"/>
              </a:solidFill>
            </a:rPr>
            <a:t>(3)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72479" y="247277"/>
            <a:ext cx="4282476" cy="334336"/>
          </a:xfrm>
          <a:prstGeom prst="rect">
            <a:avLst/>
          </a:prstGeom>
        </p:spPr>
        <p:txBody>
          <a:bodyPr vert="horz" lIns="0" tIns="0" rIns="0" bIns="0" rtlCol="0"/>
          <a:lstStyle>
            <a:lvl1pPr algn="l">
              <a:defRPr sz="1200"/>
            </a:lvl1pPr>
          </a:lstStyle>
          <a:p>
            <a:r>
              <a:rPr lang="de-CH" sz="900"/>
              <a:t>Kopfzeilentext</a:t>
            </a:r>
          </a:p>
        </p:txBody>
      </p:sp>
      <p:sp>
        <p:nvSpPr>
          <p:cNvPr id="3" name="Datumsplatzhalter 2"/>
          <p:cNvSpPr>
            <a:spLocks noGrp="1"/>
          </p:cNvSpPr>
          <p:nvPr>
            <p:ph type="dt" sz="quarter" idx="1"/>
          </p:nvPr>
        </p:nvSpPr>
        <p:spPr>
          <a:xfrm>
            <a:off x="5092527" y="247277"/>
            <a:ext cx="1232669" cy="334336"/>
          </a:xfrm>
          <a:prstGeom prst="rect">
            <a:avLst/>
          </a:prstGeom>
        </p:spPr>
        <p:txBody>
          <a:bodyPr vert="horz" lIns="0" tIns="0" rIns="0" bIns="0" rtlCol="0"/>
          <a:lstStyle>
            <a:lvl1pPr algn="r">
              <a:defRPr sz="1200"/>
            </a:lvl1pPr>
          </a:lstStyle>
          <a:p>
            <a:fld id="{EEC665CA-D682-48EC-95D2-126FD6449D65}" type="datetime1">
              <a:rPr lang="de-CH" sz="900" smtClean="0"/>
              <a:t>15.04.2026</a:t>
            </a:fld>
            <a:endParaRPr lang="de-CH" sz="900"/>
          </a:p>
        </p:txBody>
      </p:sp>
      <p:sp>
        <p:nvSpPr>
          <p:cNvPr id="4" name="Fußzeilenplatzhalter 3"/>
          <p:cNvSpPr>
            <a:spLocks noGrp="1"/>
          </p:cNvSpPr>
          <p:nvPr>
            <p:ph type="ftr" sz="quarter" idx="2"/>
          </p:nvPr>
        </p:nvSpPr>
        <p:spPr>
          <a:xfrm>
            <a:off x="472479" y="9150885"/>
            <a:ext cx="4282476" cy="357159"/>
          </a:xfrm>
          <a:prstGeom prst="rect">
            <a:avLst/>
          </a:prstGeom>
        </p:spPr>
        <p:txBody>
          <a:bodyPr vert="horz" lIns="0" tIns="0" rIns="0" bIns="0" rtlCol="0" anchor="b"/>
          <a:lstStyle>
            <a:lvl1pPr algn="l">
              <a:defRPr sz="1200"/>
            </a:lvl1pPr>
          </a:lstStyle>
          <a:p>
            <a:r>
              <a:rPr lang="de-CH" sz="900"/>
              <a:t>Fusszeilentext</a:t>
            </a:r>
          </a:p>
        </p:txBody>
      </p:sp>
      <p:sp>
        <p:nvSpPr>
          <p:cNvPr id="5" name="Foliennummernplatzhalter 4"/>
          <p:cNvSpPr>
            <a:spLocks noGrp="1"/>
          </p:cNvSpPr>
          <p:nvPr>
            <p:ph type="sldNum" sz="quarter" idx="3"/>
          </p:nvPr>
        </p:nvSpPr>
        <p:spPr>
          <a:xfrm>
            <a:off x="5092527" y="9150888"/>
            <a:ext cx="1232669" cy="357157"/>
          </a:xfrm>
          <a:prstGeom prst="rect">
            <a:avLst/>
          </a:prstGeom>
        </p:spPr>
        <p:txBody>
          <a:bodyPr vert="horz" lIns="0" tIns="0" rIns="0" bIns="0" rtlCol="0" anchor="b"/>
          <a:lstStyle>
            <a:lvl1pPr algn="r">
              <a:defRPr sz="1200"/>
            </a:lvl1pPr>
          </a:lstStyle>
          <a:p>
            <a:fld id="{2CEDAA2C-602C-494B-9BFF-F0D7FF14E319}" type="slidenum">
              <a:rPr lang="de-CH" sz="900" smtClean="0"/>
              <a:t>‹#›</a:t>
            </a:fld>
            <a:endParaRPr lang="de-CH" sz="900"/>
          </a:p>
        </p:txBody>
      </p:sp>
    </p:spTree>
    <p:extLst>
      <p:ext uri="{BB962C8B-B14F-4D97-AF65-F5344CB8AC3E}">
        <p14:creationId xmlns:p14="http://schemas.microsoft.com/office/powerpoint/2010/main" val="16250026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olienbildplatzhalter 11"/>
          <p:cNvSpPr>
            <a:spLocks noGrp="1" noRot="1" noChangeAspect="1"/>
          </p:cNvSpPr>
          <p:nvPr>
            <p:ph type="sldImg" idx="2"/>
          </p:nvPr>
        </p:nvSpPr>
        <p:spPr>
          <a:xfrm>
            <a:off x="525463" y="1343025"/>
            <a:ext cx="5994400" cy="3371850"/>
          </a:xfrm>
          <a:prstGeom prst="rect">
            <a:avLst/>
          </a:prstGeom>
          <a:noFill/>
          <a:ln w="3175">
            <a:solidFill>
              <a:prstClr val="black"/>
            </a:solidFill>
          </a:ln>
        </p:spPr>
        <p:txBody>
          <a:bodyPr vert="horz" lIns="91440" tIns="45720" rIns="91440" bIns="45720" rtlCol="0" anchor="ctr"/>
          <a:lstStyle/>
          <a:p>
            <a:endParaRPr lang="de-CH"/>
          </a:p>
        </p:txBody>
      </p:sp>
      <p:sp>
        <p:nvSpPr>
          <p:cNvPr id="14" name="Fußzeilenplatzhalter 13"/>
          <p:cNvSpPr>
            <a:spLocks noGrp="1"/>
          </p:cNvSpPr>
          <p:nvPr>
            <p:ph type="ftr" sz="quarter" idx="4"/>
          </p:nvPr>
        </p:nvSpPr>
        <p:spPr>
          <a:xfrm>
            <a:off x="768425" y="9663283"/>
            <a:ext cx="2210808" cy="193505"/>
          </a:xfrm>
          <a:prstGeom prst="rect">
            <a:avLst/>
          </a:prstGeom>
        </p:spPr>
        <p:txBody>
          <a:bodyPr vert="horz" lIns="0" tIns="0" rIns="0" bIns="0" rtlCol="0" anchor="t"/>
          <a:lstStyle>
            <a:lvl1pPr algn="l">
              <a:defRPr sz="900"/>
            </a:lvl1pPr>
          </a:lstStyle>
          <a:p>
            <a:r>
              <a:rPr lang="de-CH"/>
              <a:t>Fusszeilentext</a:t>
            </a:r>
          </a:p>
        </p:txBody>
      </p:sp>
      <p:sp>
        <p:nvSpPr>
          <p:cNvPr id="15" name="Foliennummernplatzhalter 14"/>
          <p:cNvSpPr>
            <a:spLocks noGrp="1"/>
          </p:cNvSpPr>
          <p:nvPr>
            <p:ph type="sldNum" sz="quarter" idx="5"/>
          </p:nvPr>
        </p:nvSpPr>
        <p:spPr>
          <a:xfrm>
            <a:off x="5414612" y="9663283"/>
            <a:ext cx="863510" cy="193505"/>
          </a:xfrm>
          <a:prstGeom prst="rect">
            <a:avLst/>
          </a:prstGeom>
        </p:spPr>
        <p:txBody>
          <a:bodyPr vert="horz" lIns="0" tIns="0" rIns="0" bIns="0" rtlCol="0" anchor="t"/>
          <a:lstStyle>
            <a:lvl1pPr algn="r">
              <a:defRPr sz="900"/>
            </a:lvl1pPr>
          </a:lstStyle>
          <a:p>
            <a:fld id="{83C81C81-E364-4366-A610-2DB15FF98538}" type="slidenum">
              <a:rPr lang="de-CH" smtClean="0"/>
              <a:pPr/>
              <a:t>‹#›</a:t>
            </a:fld>
            <a:endParaRPr lang="de-CH"/>
          </a:p>
        </p:txBody>
      </p:sp>
      <p:sp>
        <p:nvSpPr>
          <p:cNvPr id="16" name="Notizenplatzhalter 15"/>
          <p:cNvSpPr>
            <a:spLocks noGrp="1"/>
          </p:cNvSpPr>
          <p:nvPr>
            <p:ph type="body" sz="quarter" idx="3"/>
          </p:nvPr>
        </p:nvSpPr>
        <p:spPr>
          <a:xfrm>
            <a:off x="766621" y="5006015"/>
            <a:ext cx="5511501" cy="4191541"/>
          </a:xfrm>
          <a:prstGeom prst="rect">
            <a:avLst/>
          </a:prstGeom>
        </p:spPr>
        <p:txBody>
          <a:bodyPr vert="horz" lIns="0" tIns="0" rIns="0" bIns="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7" name="Datumsplatzhalter 16"/>
          <p:cNvSpPr>
            <a:spLocks noGrp="1"/>
          </p:cNvSpPr>
          <p:nvPr>
            <p:ph type="dt" idx="1"/>
          </p:nvPr>
        </p:nvSpPr>
        <p:spPr>
          <a:xfrm>
            <a:off x="4192602" y="459033"/>
            <a:ext cx="2076877" cy="200199"/>
          </a:xfrm>
          <a:prstGeom prst="rect">
            <a:avLst/>
          </a:prstGeom>
        </p:spPr>
        <p:txBody>
          <a:bodyPr vert="horz" lIns="0" tIns="0" rIns="0" bIns="0" rtlCol="0"/>
          <a:lstStyle>
            <a:lvl1pPr algn="r">
              <a:defRPr sz="900"/>
            </a:lvl1pPr>
          </a:lstStyle>
          <a:p>
            <a:fld id="{A17AAF7D-4283-4014-80F4-26E915FEACF8}" type="datetime1">
              <a:rPr lang="de-CH" smtClean="0"/>
              <a:t>15.04.2026</a:t>
            </a:fld>
            <a:endParaRPr lang="de-CH"/>
          </a:p>
        </p:txBody>
      </p:sp>
      <p:sp>
        <p:nvSpPr>
          <p:cNvPr id="18" name="Kopfzeilenplatzhalter 17"/>
          <p:cNvSpPr>
            <a:spLocks noGrp="1"/>
          </p:cNvSpPr>
          <p:nvPr>
            <p:ph type="hdr" sz="quarter"/>
          </p:nvPr>
        </p:nvSpPr>
        <p:spPr>
          <a:xfrm>
            <a:off x="757978" y="465675"/>
            <a:ext cx="3220500" cy="193557"/>
          </a:xfrm>
          <a:prstGeom prst="rect">
            <a:avLst/>
          </a:prstGeom>
        </p:spPr>
        <p:txBody>
          <a:bodyPr vert="horz" lIns="0" tIns="0" rIns="0" bIns="0" rtlCol="0"/>
          <a:lstStyle>
            <a:lvl1pPr algn="l">
              <a:defRPr sz="900"/>
            </a:lvl1pPr>
          </a:lstStyle>
          <a:p>
            <a:r>
              <a:rPr lang="de-CH"/>
              <a:t>Kopfzeilentext</a:t>
            </a:r>
          </a:p>
        </p:txBody>
      </p:sp>
    </p:spTree>
    <p:extLst>
      <p:ext uri="{BB962C8B-B14F-4D97-AF65-F5344CB8AC3E}">
        <p14:creationId xmlns:p14="http://schemas.microsoft.com/office/powerpoint/2010/main" val="31170970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spcAft>
        <a:spcPts val="600"/>
      </a:spcAft>
      <a:defRPr sz="1100" kern="1200">
        <a:solidFill>
          <a:schemeClr val="tx1"/>
        </a:solidFill>
        <a:latin typeface="+mn-lt"/>
        <a:ea typeface="+mn-ea"/>
        <a:cs typeface="+mn-cs"/>
      </a:defRPr>
    </a:lvl1pPr>
    <a:lvl2pPr marL="177800"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2pPr>
    <a:lvl3pPr marL="357188" indent="-17938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3pPr>
    <a:lvl4pPr marL="534988"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4pPr>
    <a:lvl5pPr marL="720725" indent="-18573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3113" y="1246188"/>
            <a:ext cx="5561012" cy="3127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C81C81-E364-4366-A610-2DB15FF98538}" type="slidenum">
              <a:rPr lang="de-CH" smtClean="0"/>
              <a:pPr/>
              <a:t>1</a:t>
            </a:fld>
            <a:endParaRPr lang="de-CH"/>
          </a:p>
        </p:txBody>
      </p:sp>
    </p:spTree>
    <p:extLst>
      <p:ext uri="{BB962C8B-B14F-4D97-AF65-F5344CB8AC3E}">
        <p14:creationId xmlns:p14="http://schemas.microsoft.com/office/powerpoint/2010/main" val="1757799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23</a:t>
            </a:fld>
            <a:endParaRPr lang="de-CH"/>
          </a:p>
        </p:txBody>
      </p:sp>
    </p:spTree>
    <p:extLst>
      <p:ext uri="{BB962C8B-B14F-4D97-AF65-F5344CB8AC3E}">
        <p14:creationId xmlns:p14="http://schemas.microsoft.com/office/powerpoint/2010/main" val="1806255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68275" y="1457325"/>
            <a:ext cx="6507163" cy="3660775"/>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24</a:t>
            </a:fld>
            <a:endParaRPr lang="de-CH"/>
          </a:p>
        </p:txBody>
      </p:sp>
    </p:spTree>
    <p:extLst>
      <p:ext uri="{BB962C8B-B14F-4D97-AF65-F5344CB8AC3E}">
        <p14:creationId xmlns:p14="http://schemas.microsoft.com/office/powerpoint/2010/main" val="1524831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68275" y="1457325"/>
            <a:ext cx="6507163" cy="36607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25</a:t>
            </a:fld>
            <a:endParaRPr lang="de-CH"/>
          </a:p>
        </p:txBody>
      </p:sp>
    </p:spTree>
    <p:extLst>
      <p:ext uri="{BB962C8B-B14F-4D97-AF65-F5344CB8AC3E}">
        <p14:creationId xmlns:p14="http://schemas.microsoft.com/office/powerpoint/2010/main" val="3035569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34</a:t>
            </a:fld>
            <a:endParaRPr lang="de-CH"/>
          </a:p>
        </p:txBody>
      </p:sp>
    </p:spTree>
    <p:extLst>
      <p:ext uri="{BB962C8B-B14F-4D97-AF65-F5344CB8AC3E}">
        <p14:creationId xmlns:p14="http://schemas.microsoft.com/office/powerpoint/2010/main" val="2420546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3C81C81-E364-4366-A610-2DB15FF98538}" type="slidenum">
              <a:rPr lang="de-CH" smtClean="0"/>
              <a:pPr/>
              <a:t>44</a:t>
            </a:fld>
            <a:endParaRPr lang="de-CH"/>
          </a:p>
        </p:txBody>
      </p:sp>
    </p:spTree>
    <p:extLst>
      <p:ext uri="{BB962C8B-B14F-4D97-AF65-F5344CB8AC3E}">
        <p14:creationId xmlns:p14="http://schemas.microsoft.com/office/powerpoint/2010/main" val="3592818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68275" y="1457325"/>
            <a:ext cx="6507163" cy="3660775"/>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5</a:t>
            </a:fld>
            <a:endParaRPr lang="de-CH"/>
          </a:p>
        </p:txBody>
      </p:sp>
    </p:spTree>
    <p:extLst>
      <p:ext uri="{BB962C8B-B14F-4D97-AF65-F5344CB8AC3E}">
        <p14:creationId xmlns:p14="http://schemas.microsoft.com/office/powerpoint/2010/main" val="3532168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t>
            </a:r>
          </a:p>
        </p:txBody>
      </p:sp>
      <p:sp>
        <p:nvSpPr>
          <p:cNvPr id="4" name="Foliennummernplatzhalter 3"/>
          <p:cNvSpPr>
            <a:spLocks noGrp="1"/>
          </p:cNvSpPr>
          <p:nvPr>
            <p:ph type="sldNum" sz="quarter" idx="5"/>
          </p:nvPr>
        </p:nvSpPr>
        <p:spPr/>
        <p:txBody>
          <a:bodyPr/>
          <a:lstStyle/>
          <a:p>
            <a:fld id="{83C81C81-E364-4366-A610-2DB15FF98538}" type="slidenum">
              <a:rPr lang="de-CH" smtClean="0"/>
              <a:pPr/>
              <a:t>6</a:t>
            </a:fld>
            <a:endParaRPr lang="de-CH"/>
          </a:p>
        </p:txBody>
      </p:sp>
    </p:spTree>
    <p:extLst>
      <p:ext uri="{BB962C8B-B14F-4D97-AF65-F5344CB8AC3E}">
        <p14:creationId xmlns:p14="http://schemas.microsoft.com/office/powerpoint/2010/main" val="2663706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9</a:t>
            </a:fld>
            <a:endParaRPr lang="de-CH"/>
          </a:p>
        </p:txBody>
      </p:sp>
    </p:spTree>
    <p:extLst>
      <p:ext uri="{BB962C8B-B14F-4D97-AF65-F5344CB8AC3E}">
        <p14:creationId xmlns:p14="http://schemas.microsoft.com/office/powerpoint/2010/main" val="2963886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68275" y="1457325"/>
            <a:ext cx="6507163" cy="3660775"/>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13</a:t>
            </a:fld>
            <a:endParaRPr lang="de-CH"/>
          </a:p>
        </p:txBody>
      </p:sp>
    </p:spTree>
    <p:extLst>
      <p:ext uri="{BB962C8B-B14F-4D97-AF65-F5344CB8AC3E}">
        <p14:creationId xmlns:p14="http://schemas.microsoft.com/office/powerpoint/2010/main" val="391389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68275" y="1457325"/>
            <a:ext cx="6507163" cy="3660775"/>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17</a:t>
            </a:fld>
            <a:endParaRPr lang="de-CH"/>
          </a:p>
        </p:txBody>
      </p:sp>
    </p:spTree>
    <p:extLst>
      <p:ext uri="{BB962C8B-B14F-4D97-AF65-F5344CB8AC3E}">
        <p14:creationId xmlns:p14="http://schemas.microsoft.com/office/powerpoint/2010/main" val="120603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68275" y="1457325"/>
            <a:ext cx="6507163" cy="3660775"/>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18</a:t>
            </a:fld>
            <a:endParaRPr lang="de-CH"/>
          </a:p>
        </p:txBody>
      </p:sp>
    </p:spTree>
    <p:extLst>
      <p:ext uri="{BB962C8B-B14F-4D97-AF65-F5344CB8AC3E}">
        <p14:creationId xmlns:p14="http://schemas.microsoft.com/office/powerpoint/2010/main" val="669099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19</a:t>
            </a:fld>
            <a:endParaRPr lang="de-CH"/>
          </a:p>
        </p:txBody>
      </p:sp>
    </p:spTree>
    <p:extLst>
      <p:ext uri="{BB962C8B-B14F-4D97-AF65-F5344CB8AC3E}">
        <p14:creationId xmlns:p14="http://schemas.microsoft.com/office/powerpoint/2010/main" val="2566130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20</a:t>
            </a:fld>
            <a:endParaRPr lang="de-CH"/>
          </a:p>
        </p:txBody>
      </p:sp>
    </p:spTree>
    <p:extLst>
      <p:ext uri="{BB962C8B-B14F-4D97-AF65-F5344CB8AC3E}">
        <p14:creationId xmlns:p14="http://schemas.microsoft.com/office/powerpoint/2010/main" val="12865091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0" name="Foliennummernplatzhalter 9"/>
          <p:cNvSpPr>
            <a:spLocks noGrp="1"/>
          </p:cNvSpPr>
          <p:nvPr>
            <p:ph type="sldNum" sz="quarter" idx="12"/>
          </p:nvPr>
        </p:nvSpPr>
        <p:spPr/>
        <p:txBody>
          <a:bodyPr/>
          <a:lstStyle/>
          <a:p>
            <a:fld id="{442AD375-037F-43D0-B059-5172DA06796A}" type="slidenum">
              <a:rPr lang="de-CH" smtClean="0"/>
              <a:pPr/>
              <a:t>‹#›</a:t>
            </a:fld>
            <a:endParaRPr lang="de-CH"/>
          </a:p>
        </p:txBody>
      </p:sp>
      <p:pic>
        <p:nvPicPr>
          <p:cNvPr id="11" name="Grafik 10">
            <a:extLst>
              <a:ext uri="{FF2B5EF4-FFF2-40B4-BE49-F238E27FC236}">
                <a16:creationId xmlns:a16="http://schemas.microsoft.com/office/drawing/2014/main" id="{79EEAF14-7282-4567-AE3F-F4F2359A19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6803" y="610485"/>
            <a:ext cx="1623295" cy="540559"/>
          </a:xfrm>
          <a:prstGeom prst="rect">
            <a:avLst/>
          </a:prstGeom>
        </p:spPr>
      </p:pic>
      <p:sp>
        <p:nvSpPr>
          <p:cNvPr id="2" name="Bildplatzhalter 16">
            <a:extLst>
              <a:ext uri="{FF2B5EF4-FFF2-40B4-BE49-F238E27FC236}">
                <a16:creationId xmlns:a16="http://schemas.microsoft.com/office/drawing/2014/main" id="{9C1E8572-C43D-6579-37EF-09E1F767D0F9}"/>
              </a:ext>
            </a:extLst>
          </p:cNvPr>
          <p:cNvSpPr>
            <a:spLocks noGrp="1"/>
          </p:cNvSpPr>
          <p:nvPr>
            <p:ph type="pic" sz="quarter" idx="14"/>
          </p:nvPr>
        </p:nvSpPr>
        <p:spPr>
          <a:xfrm>
            <a:off x="263525" y="260349"/>
            <a:ext cx="11664950" cy="6337301"/>
          </a:xfrm>
          <a:custGeom>
            <a:avLst/>
            <a:gdLst>
              <a:gd name="connsiteX0" fmla="*/ 3744243 w 11664950"/>
              <a:gd name="connsiteY0" fmla="*/ 0 h 6337301"/>
              <a:gd name="connsiteX1" fmla="*/ 11664950 w 11664950"/>
              <a:gd name="connsiteY1" fmla="*/ 0 h 6337301"/>
              <a:gd name="connsiteX2" fmla="*/ 11664950 w 11664950"/>
              <a:gd name="connsiteY2" fmla="*/ 6337301 h 6337301"/>
              <a:gd name="connsiteX3" fmla="*/ 0 w 11664950"/>
              <a:gd name="connsiteY3" fmla="*/ 6337301 h 6337301"/>
              <a:gd name="connsiteX4" fmla="*/ 0 w 11664950"/>
              <a:gd name="connsiteY4" fmla="*/ 5905501 h 6337301"/>
              <a:gd name="connsiteX5" fmla="*/ 3744243 w 11664950"/>
              <a:gd name="connsiteY5" fmla="*/ 5905501 h 6337301"/>
              <a:gd name="connsiteX6" fmla="*/ 3744243 w 11664950"/>
              <a:gd name="connsiteY6" fmla="*/ 1512147 h 6337301"/>
              <a:gd name="connsiteX7" fmla="*/ 3744243 w 11664950"/>
              <a:gd name="connsiteY7" fmla="*/ 1439864 h 633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64950" h="6337301">
                <a:moveTo>
                  <a:pt x="3744243" y="0"/>
                </a:moveTo>
                <a:lnTo>
                  <a:pt x="11664950" y="0"/>
                </a:lnTo>
                <a:lnTo>
                  <a:pt x="11664950" y="6337301"/>
                </a:lnTo>
                <a:lnTo>
                  <a:pt x="0" y="6337301"/>
                </a:lnTo>
                <a:lnTo>
                  <a:pt x="0" y="5905501"/>
                </a:lnTo>
                <a:lnTo>
                  <a:pt x="3744243" y="5905501"/>
                </a:lnTo>
                <a:lnTo>
                  <a:pt x="3744243" y="1512147"/>
                </a:lnTo>
                <a:lnTo>
                  <a:pt x="3744243" y="1439864"/>
                </a:lnTo>
                <a:close/>
              </a:path>
            </a:pathLst>
          </a:custGeom>
          <a:pattFill prst="lgCheck">
            <a:fgClr>
              <a:schemeClr val="bg1">
                <a:lumMod val="85000"/>
              </a:schemeClr>
            </a:fgClr>
            <a:bgClr>
              <a:schemeClr val="bg1"/>
            </a:bgClr>
          </a:pattFill>
        </p:spPr>
        <p:txBody>
          <a:bodyPr wrap="square" tIns="720000" anchor="ctr">
            <a:noAutofit/>
          </a:bodyPr>
          <a:lstStyle>
            <a:lvl1pPr algn="ctr">
              <a:defRPr sz="1200"/>
            </a:lvl1pPr>
          </a:lstStyle>
          <a:p>
            <a:r>
              <a:rPr lang="de-DE"/>
              <a:t>Bild durch Klicken auf Symbol hinzufügen</a:t>
            </a:r>
            <a:endParaRPr lang="de-CH"/>
          </a:p>
        </p:txBody>
      </p:sp>
      <p:sp>
        <p:nvSpPr>
          <p:cNvPr id="3" name="Rechteck 2">
            <a:extLst>
              <a:ext uri="{FF2B5EF4-FFF2-40B4-BE49-F238E27FC236}">
                <a16:creationId xmlns:a16="http://schemas.microsoft.com/office/drawing/2014/main" id="{612C0E0C-5820-217E-024A-485FE0763146}"/>
              </a:ext>
            </a:extLst>
          </p:cNvPr>
          <p:cNvSpPr/>
          <p:nvPr userDrawn="1"/>
        </p:nvSpPr>
        <p:spPr>
          <a:xfrm>
            <a:off x="0" y="1700213"/>
            <a:ext cx="4007768" cy="44656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Rechteck 3">
            <a:extLst>
              <a:ext uri="{FF2B5EF4-FFF2-40B4-BE49-F238E27FC236}">
                <a16:creationId xmlns:a16="http://schemas.microsoft.com/office/drawing/2014/main" id="{8FBA6F09-3C5D-451C-ECD1-1C758935EC97}"/>
              </a:ext>
            </a:extLst>
          </p:cNvPr>
          <p:cNvSpPr/>
          <p:nvPr userDrawn="1"/>
        </p:nvSpPr>
        <p:spPr>
          <a:xfrm>
            <a:off x="0" y="1700213"/>
            <a:ext cx="4007768" cy="44656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Titel 1">
            <a:extLst>
              <a:ext uri="{FF2B5EF4-FFF2-40B4-BE49-F238E27FC236}">
                <a16:creationId xmlns:a16="http://schemas.microsoft.com/office/drawing/2014/main" id="{5C7C86CA-6285-EFBE-01C2-7FC2C2C455EF}"/>
              </a:ext>
            </a:extLst>
          </p:cNvPr>
          <p:cNvSpPr>
            <a:spLocks noGrp="1"/>
          </p:cNvSpPr>
          <p:nvPr>
            <p:ph type="ctrTitle"/>
          </p:nvPr>
        </p:nvSpPr>
        <p:spPr>
          <a:xfrm>
            <a:off x="746125" y="3068961"/>
            <a:ext cx="2937607" cy="1260140"/>
          </a:xfrm>
        </p:spPr>
        <p:txBody>
          <a:bodyPr anchor="t"/>
          <a:lstStyle>
            <a:lvl1pPr algn="l">
              <a:defRPr sz="2400" b="0"/>
            </a:lvl1pPr>
          </a:lstStyle>
          <a:p>
            <a:r>
              <a:rPr lang="de-DE"/>
              <a:t>Mastertitelformat bearbeiten</a:t>
            </a:r>
            <a:endParaRPr lang="de-CH"/>
          </a:p>
        </p:txBody>
      </p:sp>
      <p:sp>
        <p:nvSpPr>
          <p:cNvPr id="6" name="Untertitel 2">
            <a:extLst>
              <a:ext uri="{FF2B5EF4-FFF2-40B4-BE49-F238E27FC236}">
                <a16:creationId xmlns:a16="http://schemas.microsoft.com/office/drawing/2014/main" id="{7AE1190A-3D49-40D6-39FB-BE36345F1500}"/>
              </a:ext>
            </a:extLst>
          </p:cNvPr>
          <p:cNvSpPr>
            <a:spLocks noGrp="1"/>
          </p:cNvSpPr>
          <p:nvPr>
            <p:ph type="subTitle" idx="1" hasCustomPrompt="1"/>
          </p:nvPr>
        </p:nvSpPr>
        <p:spPr>
          <a:xfrm>
            <a:off x="746125" y="4761148"/>
            <a:ext cx="2937607" cy="1072093"/>
          </a:xfrm>
        </p:spPr>
        <p:txBody>
          <a:bodyPr anchor="b"/>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a:t>Datum und Autor hinzufügen</a:t>
            </a:r>
          </a:p>
        </p:txBody>
      </p:sp>
      <p:sp>
        <p:nvSpPr>
          <p:cNvPr id="8" name="Textplatzhalter 10">
            <a:extLst>
              <a:ext uri="{FF2B5EF4-FFF2-40B4-BE49-F238E27FC236}">
                <a16:creationId xmlns:a16="http://schemas.microsoft.com/office/drawing/2014/main" id="{E6A331A9-8A82-25BE-389B-D749AED28AC6}"/>
              </a:ext>
            </a:extLst>
          </p:cNvPr>
          <p:cNvSpPr>
            <a:spLocks noGrp="1"/>
          </p:cNvSpPr>
          <p:nvPr>
            <p:ph type="body" sz="quarter" idx="13" hasCustomPrompt="1"/>
          </p:nvPr>
        </p:nvSpPr>
        <p:spPr>
          <a:xfrm>
            <a:off x="746125" y="2373836"/>
            <a:ext cx="2936875" cy="515414"/>
          </a:xfrm>
        </p:spPr>
        <p:txBody>
          <a:bodyPr/>
          <a:lstStyle>
            <a:lvl1pPr>
              <a:defRPr sz="1200"/>
            </a:lvl1pPr>
            <a:lvl2pPr>
              <a:buNone/>
              <a:defRPr/>
            </a:lvl2pPr>
          </a:lstStyle>
          <a:p>
            <a:pPr lvl="0"/>
            <a:r>
              <a:rPr lang="de-DE"/>
              <a:t>Übertitel hinzufügen</a:t>
            </a:r>
          </a:p>
        </p:txBody>
      </p:sp>
    </p:spTree>
    <p:extLst>
      <p:ext uri="{BB962C8B-B14F-4D97-AF65-F5344CB8AC3E}">
        <p14:creationId xmlns:p14="http://schemas.microsoft.com/office/powerpoint/2010/main" val="3891886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und Inhalt Dunkelblau">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3B163C3-B4DB-4BF1-92F1-65C7E773AA23}"/>
              </a:ext>
            </a:extLst>
          </p:cNvPr>
          <p:cNvSpPr/>
          <p:nvPr userDrawn="1"/>
        </p:nvSpPr>
        <p:spPr>
          <a:xfrm>
            <a:off x="263525" y="260350"/>
            <a:ext cx="11664950" cy="6337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p:txBody>
          <a:bodyPr/>
          <a:lstStyle>
            <a:lvl1pPr>
              <a:defRPr>
                <a:solidFill>
                  <a:schemeClr val="bg1"/>
                </a:solidFill>
              </a:defRPr>
            </a:lvl1pPr>
          </a:lstStyle>
          <a:p>
            <a:r>
              <a:rPr lang="de-DE"/>
              <a:t>Mastertitelformat bearbeiten</a:t>
            </a:r>
            <a:endParaRPr lang="de-CH"/>
          </a:p>
        </p:txBody>
      </p:sp>
      <p:sp>
        <p:nvSpPr>
          <p:cNvPr id="3" name="Inhaltsplatzhalt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772A66B6-2135-48C4-BE31-0CB0842063F5}" type="datetime1">
              <a:rPr lang="de-CH" smtClean="0"/>
              <a:t>15.04.2026</a:t>
            </a:fld>
            <a:endParaRPr lang="de-CH"/>
          </a:p>
        </p:txBody>
      </p:sp>
      <p:sp>
        <p:nvSpPr>
          <p:cNvPr id="8" name="Fußzeilenplatzhalter 7"/>
          <p:cNvSpPr>
            <a:spLocks noGrp="1"/>
          </p:cNvSpPr>
          <p:nvPr>
            <p:ph type="ftr" sz="quarter" idx="11"/>
          </p:nvPr>
        </p:nvSpPr>
        <p:spPr>
          <a:xfrm>
            <a:off x="9552384" y="6417333"/>
            <a:ext cx="2196244" cy="180318"/>
          </a:xfrm>
          <a:prstGeom prst="rect">
            <a:avLst/>
          </a:prstGeom>
        </p:spPr>
        <p:txBody>
          <a:bodyPr/>
          <a:lstStyle/>
          <a:p>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a:t>
            </a:fld>
            <a:endParaRPr lang="de-CH"/>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5205413" cy="231387"/>
          </a:xfrm>
        </p:spPr>
        <p:txBody>
          <a:bodyPr/>
          <a:lstStyle>
            <a:lvl1pPr>
              <a:defRPr sz="1600">
                <a:solidFill>
                  <a:schemeClr val="accent5"/>
                </a:solidFill>
              </a:defRPr>
            </a:lvl1pPr>
          </a:lstStyle>
          <a:p>
            <a:pPr lvl="0"/>
            <a:r>
              <a:rPr lang="de-DE"/>
              <a:t>Kapiteltitel hinzufügen </a:t>
            </a:r>
            <a:endParaRPr lang="de-CH"/>
          </a:p>
        </p:txBody>
      </p:sp>
      <p:grpSp>
        <p:nvGrpSpPr>
          <p:cNvPr id="12" name="Gruppieren 11">
            <a:extLst>
              <a:ext uri="{FF2B5EF4-FFF2-40B4-BE49-F238E27FC236}">
                <a16:creationId xmlns:a16="http://schemas.microsoft.com/office/drawing/2014/main" id="{C3C80032-079E-4F53-8701-0F2CC9004BB9}"/>
              </a:ext>
            </a:extLst>
          </p:cNvPr>
          <p:cNvGrpSpPr/>
          <p:nvPr userDrawn="1"/>
        </p:nvGrpSpPr>
        <p:grpSpPr>
          <a:xfrm>
            <a:off x="11059940" y="320100"/>
            <a:ext cx="301760" cy="301692"/>
            <a:chOff x="6962388" y="399746"/>
            <a:chExt cx="301760" cy="301692"/>
          </a:xfrm>
        </p:grpSpPr>
        <p:sp>
          <p:nvSpPr>
            <p:cNvPr id="16" name="Freihandform 3966">
              <a:extLst>
                <a:ext uri="{FF2B5EF4-FFF2-40B4-BE49-F238E27FC236}">
                  <a16:creationId xmlns:a16="http://schemas.microsoft.com/office/drawing/2014/main" id="{E555548D-5372-4FD7-9AEC-DF22EA86F4CD}"/>
                </a:ext>
              </a:extLst>
            </p:cNvPr>
            <p:cNvSpPr/>
            <p:nvPr userDrawn="1"/>
          </p:nvSpPr>
          <p:spPr>
            <a:xfrm>
              <a:off x="6962388" y="399746"/>
              <a:ext cx="301760" cy="30169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solidFill>
            <a:ln w="1904" cap="flat">
              <a:noFill/>
              <a:prstDash val="solid"/>
              <a:miter/>
            </a:ln>
          </p:spPr>
          <p:txBody>
            <a:bodyPr rtlCol="0" anchor="ctr"/>
            <a:lstStyle/>
            <a:p>
              <a:endParaRPr lang="de-DE"/>
            </a:p>
          </p:txBody>
        </p:sp>
        <p:sp>
          <p:nvSpPr>
            <p:cNvPr id="17" name="Freeform 15">
              <a:extLst>
                <a:ext uri="{FF2B5EF4-FFF2-40B4-BE49-F238E27FC236}">
                  <a16:creationId xmlns:a16="http://schemas.microsoft.com/office/drawing/2014/main" id="{EE0D2EB2-E9F1-4D47-B450-84018805F968}"/>
                </a:ext>
              </a:extLst>
            </p:cNvPr>
            <p:cNvSpPr>
              <a:spLocks noEditPoints="1"/>
            </p:cNvSpPr>
            <p:nvPr userDrawn="1"/>
          </p:nvSpPr>
          <p:spPr bwMode="auto">
            <a:xfrm>
              <a:off x="7044248" y="426164"/>
              <a:ext cx="132839" cy="234633"/>
            </a:xfrm>
            <a:custGeom>
              <a:avLst/>
              <a:gdLst>
                <a:gd name="T0" fmla="*/ 277 w 305"/>
                <a:gd name="T1" fmla="*/ 379 h 540"/>
                <a:gd name="T2" fmla="*/ 277 w 305"/>
                <a:gd name="T3" fmla="*/ 379 h 540"/>
                <a:gd name="T4" fmla="*/ 255 w 305"/>
                <a:gd name="T5" fmla="*/ 511 h 540"/>
                <a:gd name="T6" fmla="*/ 218 w 305"/>
                <a:gd name="T7" fmla="*/ 359 h 540"/>
                <a:gd name="T8" fmla="*/ 189 w 305"/>
                <a:gd name="T9" fmla="*/ 411 h 540"/>
                <a:gd name="T10" fmla="*/ 156 w 305"/>
                <a:gd name="T11" fmla="*/ 515 h 540"/>
                <a:gd name="T12" fmla="*/ 152 w 305"/>
                <a:gd name="T13" fmla="*/ 515 h 540"/>
                <a:gd name="T14" fmla="*/ 171 w 305"/>
                <a:gd name="T15" fmla="*/ 273 h 540"/>
                <a:gd name="T16" fmla="*/ 168 w 305"/>
                <a:gd name="T17" fmla="*/ 254 h 540"/>
                <a:gd name="T18" fmla="*/ 140 w 305"/>
                <a:gd name="T19" fmla="*/ 256 h 540"/>
                <a:gd name="T20" fmla="*/ 125 w 305"/>
                <a:gd name="T21" fmla="*/ 307 h 540"/>
                <a:gd name="T22" fmla="*/ 154 w 305"/>
                <a:gd name="T23" fmla="*/ 142 h 540"/>
                <a:gd name="T24" fmla="*/ 192 w 305"/>
                <a:gd name="T25" fmla="*/ 77 h 540"/>
                <a:gd name="T26" fmla="*/ 213 w 305"/>
                <a:gd name="T27" fmla="*/ 20 h 540"/>
                <a:gd name="T28" fmla="*/ 229 w 305"/>
                <a:gd name="T29" fmla="*/ 72 h 540"/>
                <a:gd name="T30" fmla="*/ 256 w 305"/>
                <a:gd name="T31" fmla="*/ 102 h 540"/>
                <a:gd name="T32" fmla="*/ 304 w 305"/>
                <a:gd name="T33" fmla="*/ 226 h 540"/>
                <a:gd name="T34" fmla="*/ 270 w 305"/>
                <a:gd name="T35" fmla="*/ 231 h 540"/>
                <a:gd name="T36" fmla="*/ 277 w 305"/>
                <a:gd name="T37" fmla="*/ 379 h 540"/>
                <a:gd name="T38" fmla="*/ 76 w 305"/>
                <a:gd name="T39" fmla="*/ 540 h 540"/>
                <a:gd name="T40" fmla="*/ 76 w 305"/>
                <a:gd name="T41" fmla="*/ 540 h 540"/>
                <a:gd name="T42" fmla="*/ 53 w 305"/>
                <a:gd name="T43" fmla="*/ 506 h 540"/>
                <a:gd name="T44" fmla="*/ 61 w 305"/>
                <a:gd name="T45" fmla="*/ 340 h 540"/>
                <a:gd name="T46" fmla="*/ 23 w 305"/>
                <a:gd name="T47" fmla="*/ 363 h 540"/>
                <a:gd name="T48" fmla="*/ 4 w 305"/>
                <a:gd name="T49" fmla="*/ 299 h 540"/>
                <a:gd name="T50" fmla="*/ 29 w 305"/>
                <a:gd name="T51" fmla="*/ 143 h 540"/>
                <a:gd name="T52" fmla="*/ 70 w 305"/>
                <a:gd name="T53" fmla="*/ 94 h 540"/>
                <a:gd name="T54" fmla="*/ 94 w 305"/>
                <a:gd name="T55" fmla="*/ 83 h 540"/>
                <a:gd name="T56" fmla="*/ 101 w 305"/>
                <a:gd name="T57" fmla="*/ 53 h 540"/>
                <a:gd name="T58" fmla="*/ 127 w 305"/>
                <a:gd name="T59" fmla="*/ 4 h 540"/>
                <a:gd name="T60" fmla="*/ 180 w 305"/>
                <a:gd name="T61" fmla="*/ 25 h 540"/>
                <a:gd name="T62" fmla="*/ 152 w 305"/>
                <a:gd name="T63" fmla="*/ 94 h 540"/>
                <a:gd name="T64" fmla="*/ 139 w 305"/>
                <a:gd name="T65" fmla="*/ 20 h 540"/>
                <a:gd name="T66" fmla="*/ 118 w 305"/>
                <a:gd name="T67" fmla="*/ 112 h 540"/>
                <a:gd name="T68" fmla="*/ 45 w 305"/>
                <a:gd name="T69" fmla="*/ 191 h 540"/>
                <a:gd name="T70" fmla="*/ 34 w 305"/>
                <a:gd name="T71" fmla="*/ 315 h 540"/>
                <a:gd name="T72" fmla="*/ 51 w 305"/>
                <a:gd name="T73" fmla="*/ 276 h 540"/>
                <a:gd name="T74" fmla="*/ 94 w 305"/>
                <a:gd name="T75" fmla="*/ 299 h 540"/>
                <a:gd name="T76" fmla="*/ 82 w 305"/>
                <a:gd name="T77" fmla="*/ 462 h 540"/>
                <a:gd name="T78" fmla="*/ 133 w 305"/>
                <a:gd name="T79" fmla="*/ 367 h 540"/>
                <a:gd name="T80" fmla="*/ 111 w 305"/>
                <a:gd name="T81" fmla="*/ 455 h 540"/>
                <a:gd name="T82" fmla="*/ 76 w 305"/>
                <a:gd name="T83"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5" h="540">
                  <a:moveTo>
                    <a:pt x="277" y="379"/>
                  </a:moveTo>
                  <a:lnTo>
                    <a:pt x="277" y="379"/>
                  </a:lnTo>
                  <a:cubicBezTo>
                    <a:pt x="280" y="417"/>
                    <a:pt x="280" y="501"/>
                    <a:pt x="255" y="511"/>
                  </a:cubicBezTo>
                  <a:cubicBezTo>
                    <a:pt x="247" y="513"/>
                    <a:pt x="252" y="355"/>
                    <a:pt x="218" y="359"/>
                  </a:cubicBezTo>
                  <a:cubicBezTo>
                    <a:pt x="195" y="362"/>
                    <a:pt x="195" y="364"/>
                    <a:pt x="189" y="411"/>
                  </a:cubicBezTo>
                  <a:cubicBezTo>
                    <a:pt x="182" y="472"/>
                    <a:pt x="168" y="501"/>
                    <a:pt x="156" y="515"/>
                  </a:cubicBezTo>
                  <a:cubicBezTo>
                    <a:pt x="154" y="517"/>
                    <a:pt x="153" y="517"/>
                    <a:pt x="152" y="515"/>
                  </a:cubicBezTo>
                  <a:cubicBezTo>
                    <a:pt x="150" y="434"/>
                    <a:pt x="162" y="354"/>
                    <a:pt x="171" y="273"/>
                  </a:cubicBezTo>
                  <a:cubicBezTo>
                    <a:pt x="171" y="264"/>
                    <a:pt x="172" y="260"/>
                    <a:pt x="168" y="254"/>
                  </a:cubicBezTo>
                  <a:cubicBezTo>
                    <a:pt x="162" y="246"/>
                    <a:pt x="146" y="250"/>
                    <a:pt x="140" y="256"/>
                  </a:cubicBezTo>
                  <a:cubicBezTo>
                    <a:pt x="126" y="271"/>
                    <a:pt x="136" y="305"/>
                    <a:pt x="125" y="307"/>
                  </a:cubicBezTo>
                  <a:cubicBezTo>
                    <a:pt x="114" y="310"/>
                    <a:pt x="109" y="229"/>
                    <a:pt x="154" y="142"/>
                  </a:cubicBezTo>
                  <a:cubicBezTo>
                    <a:pt x="168" y="116"/>
                    <a:pt x="192" y="98"/>
                    <a:pt x="192" y="77"/>
                  </a:cubicBezTo>
                  <a:cubicBezTo>
                    <a:pt x="192" y="58"/>
                    <a:pt x="189" y="28"/>
                    <a:pt x="213" y="20"/>
                  </a:cubicBezTo>
                  <a:cubicBezTo>
                    <a:pt x="239" y="10"/>
                    <a:pt x="231" y="63"/>
                    <a:pt x="229" y="72"/>
                  </a:cubicBezTo>
                  <a:cubicBezTo>
                    <a:pt x="224" y="91"/>
                    <a:pt x="240" y="93"/>
                    <a:pt x="256" y="102"/>
                  </a:cubicBezTo>
                  <a:cubicBezTo>
                    <a:pt x="294" y="124"/>
                    <a:pt x="305" y="185"/>
                    <a:pt x="304" y="226"/>
                  </a:cubicBezTo>
                  <a:cubicBezTo>
                    <a:pt x="301" y="236"/>
                    <a:pt x="269" y="211"/>
                    <a:pt x="270" y="231"/>
                  </a:cubicBezTo>
                  <a:lnTo>
                    <a:pt x="277" y="379"/>
                  </a:lnTo>
                  <a:close/>
                  <a:moveTo>
                    <a:pt x="76" y="540"/>
                  </a:moveTo>
                  <a:lnTo>
                    <a:pt x="76" y="540"/>
                  </a:lnTo>
                  <a:cubicBezTo>
                    <a:pt x="65" y="540"/>
                    <a:pt x="55" y="520"/>
                    <a:pt x="53" y="506"/>
                  </a:cubicBezTo>
                  <a:cubicBezTo>
                    <a:pt x="45" y="454"/>
                    <a:pt x="68" y="392"/>
                    <a:pt x="61" y="340"/>
                  </a:cubicBezTo>
                  <a:cubicBezTo>
                    <a:pt x="52" y="355"/>
                    <a:pt x="38" y="379"/>
                    <a:pt x="23" y="363"/>
                  </a:cubicBezTo>
                  <a:cubicBezTo>
                    <a:pt x="8" y="346"/>
                    <a:pt x="6" y="320"/>
                    <a:pt x="4" y="299"/>
                  </a:cubicBezTo>
                  <a:cubicBezTo>
                    <a:pt x="0" y="246"/>
                    <a:pt x="13" y="193"/>
                    <a:pt x="29" y="143"/>
                  </a:cubicBezTo>
                  <a:cubicBezTo>
                    <a:pt x="37" y="118"/>
                    <a:pt x="45" y="106"/>
                    <a:pt x="70" y="94"/>
                  </a:cubicBezTo>
                  <a:cubicBezTo>
                    <a:pt x="78" y="90"/>
                    <a:pt x="86" y="87"/>
                    <a:pt x="94" y="83"/>
                  </a:cubicBezTo>
                  <a:cubicBezTo>
                    <a:pt x="115" y="74"/>
                    <a:pt x="100" y="72"/>
                    <a:pt x="101" y="53"/>
                  </a:cubicBezTo>
                  <a:cubicBezTo>
                    <a:pt x="102" y="37"/>
                    <a:pt x="107" y="7"/>
                    <a:pt x="127" y="4"/>
                  </a:cubicBezTo>
                  <a:cubicBezTo>
                    <a:pt x="147" y="0"/>
                    <a:pt x="183" y="13"/>
                    <a:pt x="180" y="25"/>
                  </a:cubicBezTo>
                  <a:cubicBezTo>
                    <a:pt x="175" y="64"/>
                    <a:pt x="176" y="89"/>
                    <a:pt x="152" y="94"/>
                  </a:cubicBezTo>
                  <a:cubicBezTo>
                    <a:pt x="155" y="58"/>
                    <a:pt x="177" y="20"/>
                    <a:pt x="139" y="20"/>
                  </a:cubicBezTo>
                  <a:cubicBezTo>
                    <a:pt x="99" y="39"/>
                    <a:pt x="160" y="96"/>
                    <a:pt x="118" y="112"/>
                  </a:cubicBezTo>
                  <a:cubicBezTo>
                    <a:pt x="74" y="128"/>
                    <a:pt x="61" y="143"/>
                    <a:pt x="45" y="191"/>
                  </a:cubicBezTo>
                  <a:cubicBezTo>
                    <a:pt x="29" y="237"/>
                    <a:pt x="23" y="311"/>
                    <a:pt x="34" y="315"/>
                  </a:cubicBezTo>
                  <a:cubicBezTo>
                    <a:pt x="41" y="315"/>
                    <a:pt x="47" y="296"/>
                    <a:pt x="51" y="276"/>
                  </a:cubicBezTo>
                  <a:cubicBezTo>
                    <a:pt x="56" y="250"/>
                    <a:pt x="89" y="283"/>
                    <a:pt x="94" y="299"/>
                  </a:cubicBezTo>
                  <a:cubicBezTo>
                    <a:pt x="107" y="351"/>
                    <a:pt x="79" y="411"/>
                    <a:pt x="82" y="462"/>
                  </a:cubicBezTo>
                  <a:cubicBezTo>
                    <a:pt x="88" y="439"/>
                    <a:pt x="125" y="356"/>
                    <a:pt x="133" y="367"/>
                  </a:cubicBezTo>
                  <a:cubicBezTo>
                    <a:pt x="141" y="391"/>
                    <a:pt x="130" y="405"/>
                    <a:pt x="111" y="455"/>
                  </a:cubicBezTo>
                  <a:cubicBezTo>
                    <a:pt x="105" y="476"/>
                    <a:pt x="88" y="540"/>
                    <a:pt x="76" y="54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2873348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und 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7" name="Datumsplatzhalter 6"/>
          <p:cNvSpPr>
            <a:spLocks noGrp="1"/>
          </p:cNvSpPr>
          <p:nvPr>
            <p:ph type="dt" sz="half" idx="10"/>
          </p:nvPr>
        </p:nvSpPr>
        <p:spPr/>
        <p:txBody>
          <a:bodyPr/>
          <a:lstStyle/>
          <a:p>
            <a:fld id="{709272B1-2A54-408F-9251-DB1747A32C15}" type="datetime1">
              <a:rPr lang="de-CH" smtClean="0"/>
              <a:t>15.04.2026</a:t>
            </a:fld>
            <a:endParaRPr lang="de-CH"/>
          </a:p>
        </p:txBody>
      </p:sp>
      <p:sp>
        <p:nvSpPr>
          <p:cNvPr id="8" name="Fußzeilenplatzhalter 7"/>
          <p:cNvSpPr>
            <a:spLocks noGrp="1"/>
          </p:cNvSpPr>
          <p:nvPr>
            <p:ph type="ftr" sz="quarter" idx="11"/>
          </p:nvPr>
        </p:nvSpPr>
        <p:spPr>
          <a:xfrm>
            <a:off x="9552384" y="6417333"/>
            <a:ext cx="2196244" cy="180318"/>
          </a:xfrm>
          <a:prstGeom prst="rect">
            <a:avLst/>
          </a:prstGeom>
        </p:spPr>
        <p:txBody>
          <a:bodyPr/>
          <a:lstStyle/>
          <a:p>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a:t>
            </a:fld>
            <a:endParaRPr lang="de-CH"/>
          </a:p>
        </p:txBody>
      </p:sp>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p:nvPr>
        </p:nvSpPr>
        <p:spPr>
          <a:xfrm>
            <a:off x="746125" y="1700213"/>
            <a:ext cx="10699750" cy="4465637"/>
          </a:xfrm>
          <a:pattFill prst="lgCheck">
            <a:fgClr>
              <a:schemeClr val="bg1">
                <a:lumMod val="85000"/>
              </a:schemeClr>
            </a:fgClr>
            <a:bgClr>
              <a:schemeClr val="bg1"/>
            </a:bgClr>
          </a:pattFill>
        </p:spPr>
        <p:txBody>
          <a:bodyPr tIns="720000" anchor="ctr"/>
          <a:lstStyle>
            <a:lvl1pPr algn="ctr">
              <a:defRPr sz="1200"/>
            </a:lvl1pPr>
          </a:lstStyle>
          <a:p>
            <a:r>
              <a:rPr lang="de-DE"/>
              <a:t>Bild durch Klicken auf Symbol hinzufügen</a:t>
            </a:r>
            <a:endParaRPr lang="de-CH"/>
          </a:p>
        </p:txBody>
      </p:sp>
      <p:sp>
        <p:nvSpPr>
          <p:cNvPr id="10" name="Textplatzhalter 4">
            <a:extLst>
              <a:ext uri="{FF2B5EF4-FFF2-40B4-BE49-F238E27FC236}">
                <a16:creationId xmlns:a16="http://schemas.microsoft.com/office/drawing/2014/main" id="{40B2037B-2EAF-4956-835B-895166F8698D}"/>
              </a:ext>
            </a:extLst>
          </p:cNvPr>
          <p:cNvSpPr>
            <a:spLocks noGrp="1"/>
          </p:cNvSpPr>
          <p:nvPr>
            <p:ph type="body" sz="quarter" idx="14" hasCustomPrompt="1"/>
          </p:nvPr>
        </p:nvSpPr>
        <p:spPr>
          <a:xfrm>
            <a:off x="746125" y="422663"/>
            <a:ext cx="9346319" cy="231387"/>
          </a:xfrm>
        </p:spPr>
        <p:txBody>
          <a:bodyPr/>
          <a:lstStyle>
            <a:lvl1pPr>
              <a:defRPr sz="1600">
                <a:solidFill>
                  <a:schemeClr val="accent5"/>
                </a:solidFill>
              </a:defRPr>
            </a:lvl1pPr>
          </a:lstStyle>
          <a:p>
            <a:pPr lvl="0"/>
            <a:r>
              <a:rPr lang="de-DE"/>
              <a:t>Kapiteltitel hinzufügen </a:t>
            </a:r>
            <a:endParaRPr lang="de-CH"/>
          </a:p>
        </p:txBody>
      </p:sp>
    </p:spTree>
    <p:extLst>
      <p:ext uri="{BB962C8B-B14F-4D97-AF65-F5344CB8AC3E}">
        <p14:creationId xmlns:p14="http://schemas.microsoft.com/office/powerpoint/2010/main" val="2451753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2487E791-FF08-4247-B9C2-021C3E00D223}" type="datetime1">
              <a:rPr lang="de-CH" smtClean="0"/>
              <a:t>15.04.2026</a:t>
            </a:fld>
            <a:endParaRPr lang="de-CH"/>
          </a:p>
        </p:txBody>
      </p:sp>
      <p:sp>
        <p:nvSpPr>
          <p:cNvPr id="6" name="Fußzeilenplatzhalter 5"/>
          <p:cNvSpPr>
            <a:spLocks noGrp="1"/>
          </p:cNvSpPr>
          <p:nvPr>
            <p:ph type="ftr" sz="quarter" idx="11"/>
          </p:nvPr>
        </p:nvSpPr>
        <p:spPr>
          <a:xfrm>
            <a:off x="9552384" y="6417333"/>
            <a:ext cx="2196244" cy="180318"/>
          </a:xfrm>
          <a:prstGeom prst="rect">
            <a:avLst/>
          </a:prstGeom>
        </p:spPr>
        <p:txBody>
          <a:bodyPr/>
          <a:lstStyle/>
          <a:p>
            <a:endParaRPr lang="de-CH"/>
          </a:p>
        </p:txBody>
      </p:sp>
      <p:sp>
        <p:nvSpPr>
          <p:cNvPr id="7" name="Foliennummernplatzhalter 6"/>
          <p:cNvSpPr>
            <a:spLocks noGrp="1"/>
          </p:cNvSpPr>
          <p:nvPr>
            <p:ph type="sldNum" sz="quarter" idx="12"/>
          </p:nvPr>
        </p:nvSpPr>
        <p:spPr/>
        <p:txBody>
          <a:bodyPr/>
          <a:lstStyle/>
          <a:p>
            <a:fld id="{442AD375-037F-43D0-B059-5172DA06796A}" type="slidenum">
              <a:rPr lang="de-CH" smtClean="0"/>
              <a:pPr/>
              <a:t>‹#›</a:t>
            </a:fld>
            <a:endParaRPr lang="de-CH"/>
          </a:p>
        </p:txBody>
      </p:sp>
    </p:spTree>
    <p:extLst>
      <p:ext uri="{BB962C8B-B14F-4D97-AF65-F5344CB8AC3E}">
        <p14:creationId xmlns:p14="http://schemas.microsoft.com/office/powerpoint/2010/main" val="4005446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19" name="Rechteck 18">
            <a:extLst>
              <a:ext uri="{FF2B5EF4-FFF2-40B4-BE49-F238E27FC236}">
                <a16:creationId xmlns:a16="http://schemas.microsoft.com/office/drawing/2014/main" id="{481DEDE4-75A7-4955-BB25-227A03F888F2}"/>
              </a:ext>
            </a:extLst>
          </p:cNvPr>
          <p:cNvSpPr/>
          <p:nvPr userDrawn="1"/>
        </p:nvSpPr>
        <p:spPr>
          <a:xfrm>
            <a:off x="0" y="1700214"/>
            <a:ext cx="6972300" cy="43576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ctrTitle" hasCustomPrompt="1"/>
          </p:nvPr>
        </p:nvSpPr>
        <p:spPr>
          <a:xfrm>
            <a:off x="746125" y="3068961"/>
            <a:ext cx="2937607" cy="1260140"/>
          </a:xfrm>
        </p:spPr>
        <p:txBody>
          <a:bodyPr anchor="t"/>
          <a:lstStyle>
            <a:lvl1pPr algn="l">
              <a:defRPr sz="2400" b="1">
                <a:solidFill>
                  <a:schemeClr val="tx1"/>
                </a:solidFill>
              </a:defRPr>
            </a:lvl1pPr>
          </a:lstStyle>
          <a:p>
            <a:r>
              <a:rPr lang="de-CH"/>
              <a:t>Schlussfolie</a:t>
            </a:r>
          </a:p>
        </p:txBody>
      </p:sp>
      <p:sp>
        <p:nvSpPr>
          <p:cNvPr id="3" name="Untertitel 2"/>
          <p:cNvSpPr>
            <a:spLocks noGrp="1"/>
          </p:cNvSpPr>
          <p:nvPr>
            <p:ph type="subTitle" idx="1" hasCustomPrompt="1"/>
          </p:nvPr>
        </p:nvSpPr>
        <p:spPr>
          <a:xfrm>
            <a:off x="746125" y="4761148"/>
            <a:ext cx="2937607" cy="1072093"/>
          </a:xfrm>
        </p:spPr>
        <p:txBody>
          <a:bodyPr anchor="b"/>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a:t>Adresse und Kontakt hinzufügen</a:t>
            </a:r>
          </a:p>
        </p:txBody>
      </p:sp>
      <p:sp>
        <p:nvSpPr>
          <p:cNvPr id="11" name="Textplatzhalter 10">
            <a:extLst>
              <a:ext uri="{FF2B5EF4-FFF2-40B4-BE49-F238E27FC236}">
                <a16:creationId xmlns:a16="http://schemas.microsoft.com/office/drawing/2014/main" id="{533C7F44-E921-4DAE-9298-C8A862685EC5}"/>
              </a:ext>
            </a:extLst>
          </p:cNvPr>
          <p:cNvSpPr>
            <a:spLocks noGrp="1"/>
          </p:cNvSpPr>
          <p:nvPr>
            <p:ph type="body" sz="quarter" idx="13" hasCustomPrompt="1"/>
          </p:nvPr>
        </p:nvSpPr>
        <p:spPr>
          <a:xfrm>
            <a:off x="746125" y="2373836"/>
            <a:ext cx="2936875" cy="515414"/>
          </a:xfrm>
        </p:spPr>
        <p:txBody>
          <a:bodyPr/>
          <a:lstStyle>
            <a:lvl1pPr>
              <a:defRPr sz="1200">
                <a:solidFill>
                  <a:schemeClr val="tx1"/>
                </a:solidFill>
              </a:defRPr>
            </a:lvl1pPr>
            <a:lvl2pPr>
              <a:buNone/>
              <a:defRPr/>
            </a:lvl2pPr>
          </a:lstStyle>
          <a:p>
            <a:pPr lvl="0"/>
            <a:r>
              <a:rPr lang="de-DE"/>
              <a:t>Übertitel hinzufügen</a:t>
            </a:r>
          </a:p>
        </p:txBody>
      </p:sp>
      <p:sp>
        <p:nvSpPr>
          <p:cNvPr id="14" name="Rechteck 13">
            <a:extLst>
              <a:ext uri="{FF2B5EF4-FFF2-40B4-BE49-F238E27FC236}">
                <a16:creationId xmlns:a16="http://schemas.microsoft.com/office/drawing/2014/main" id="{44426606-C6F2-4D7E-97D1-9838F4AEDF8B}"/>
              </a:ext>
            </a:extLst>
          </p:cNvPr>
          <p:cNvSpPr/>
          <p:nvPr userDrawn="1"/>
        </p:nvSpPr>
        <p:spPr>
          <a:xfrm>
            <a:off x="0" y="260350"/>
            <a:ext cx="4007768" cy="1439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9" name="Grafik 8">
            <a:extLst>
              <a:ext uri="{FF2B5EF4-FFF2-40B4-BE49-F238E27FC236}">
                <a16:creationId xmlns:a16="http://schemas.microsoft.com/office/drawing/2014/main" id="{DAED53C2-BD15-4673-BC73-F65488E84C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6803" y="610485"/>
            <a:ext cx="1623295" cy="540559"/>
          </a:xfrm>
          <a:prstGeom prst="rect">
            <a:avLst/>
          </a:prstGeom>
        </p:spPr>
      </p:pic>
    </p:spTree>
    <p:extLst>
      <p:ext uri="{BB962C8B-B14F-4D97-AF65-F5344CB8AC3E}">
        <p14:creationId xmlns:p14="http://schemas.microsoft.com/office/powerpoint/2010/main" val="3054144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9" name="Rechteck 18">
            <a:extLst>
              <a:ext uri="{FF2B5EF4-FFF2-40B4-BE49-F238E27FC236}">
                <a16:creationId xmlns:a16="http://schemas.microsoft.com/office/drawing/2014/main" id="{481DEDE4-75A7-4955-BB25-227A03F888F2}"/>
              </a:ext>
            </a:extLst>
          </p:cNvPr>
          <p:cNvSpPr/>
          <p:nvPr userDrawn="1"/>
        </p:nvSpPr>
        <p:spPr>
          <a:xfrm>
            <a:off x="0" y="1700213"/>
            <a:ext cx="4007768" cy="44656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Datumsplatzhalter 6"/>
          <p:cNvSpPr>
            <a:spLocks noGrp="1"/>
          </p:cNvSpPr>
          <p:nvPr>
            <p:ph type="dt" sz="half" idx="10"/>
          </p:nvPr>
        </p:nvSpPr>
        <p:spPr/>
        <p:txBody>
          <a:bodyPr/>
          <a:lstStyle/>
          <a:p>
            <a:fld id="{651A1F48-8746-441A-BAB0-4B59FACFF4AB}" type="datetime1">
              <a:rPr lang="de-CH" smtClean="0"/>
              <a:t>15.04.2026</a:t>
            </a:fld>
            <a:endParaRPr lang="de-CH" dirty="0"/>
          </a:p>
        </p:txBody>
      </p:sp>
      <p:sp>
        <p:nvSpPr>
          <p:cNvPr id="9" name="Fußzeilenplatzhalter 8"/>
          <p:cNvSpPr>
            <a:spLocks noGrp="1"/>
          </p:cNvSpPr>
          <p:nvPr>
            <p:ph type="ftr" sz="quarter" idx="11"/>
          </p:nvPr>
        </p:nvSpPr>
        <p:spPr/>
        <p:txBody>
          <a:bodyPr/>
          <a:lstStyle/>
          <a:p>
            <a:r>
              <a:rPr lang="de-CH"/>
              <a:t>Swisstransplant – Kommunikationskonzept</a:t>
            </a:r>
            <a:endParaRPr lang="de-CH" dirty="0"/>
          </a:p>
        </p:txBody>
      </p:sp>
      <p:sp>
        <p:nvSpPr>
          <p:cNvPr id="10" name="Foliennummernplatzhalter 9"/>
          <p:cNvSpPr>
            <a:spLocks noGrp="1"/>
          </p:cNvSpPr>
          <p:nvPr>
            <p:ph type="sldNum" sz="quarter" idx="12"/>
          </p:nvPr>
        </p:nvSpPr>
        <p:spPr/>
        <p:txBody>
          <a:bodyPr/>
          <a:lstStyle/>
          <a:p>
            <a:fld id="{442AD375-037F-43D0-B059-5172DA06796A}" type="slidenum">
              <a:rPr lang="de-CH" smtClean="0"/>
              <a:pPr/>
              <a:t>‹#›</a:t>
            </a:fld>
            <a:endParaRPr lang="de-CH" dirty="0"/>
          </a:p>
        </p:txBody>
      </p:sp>
      <p:sp>
        <p:nvSpPr>
          <p:cNvPr id="17" name="Bildplatzhalter 16">
            <a:extLst>
              <a:ext uri="{FF2B5EF4-FFF2-40B4-BE49-F238E27FC236}">
                <a16:creationId xmlns:a16="http://schemas.microsoft.com/office/drawing/2014/main" id="{57747D52-0B9A-47A0-8B18-A29A8E9AB8AB}"/>
              </a:ext>
            </a:extLst>
          </p:cNvPr>
          <p:cNvSpPr>
            <a:spLocks noGrp="1"/>
          </p:cNvSpPr>
          <p:nvPr>
            <p:ph type="pic" sz="quarter" idx="14"/>
          </p:nvPr>
        </p:nvSpPr>
        <p:spPr>
          <a:xfrm>
            <a:off x="263525" y="260349"/>
            <a:ext cx="11664950" cy="6337301"/>
          </a:xfrm>
          <a:custGeom>
            <a:avLst/>
            <a:gdLst>
              <a:gd name="connsiteX0" fmla="*/ 3744243 w 11664950"/>
              <a:gd name="connsiteY0" fmla="*/ 0 h 6337301"/>
              <a:gd name="connsiteX1" fmla="*/ 11664950 w 11664950"/>
              <a:gd name="connsiteY1" fmla="*/ 0 h 6337301"/>
              <a:gd name="connsiteX2" fmla="*/ 11664950 w 11664950"/>
              <a:gd name="connsiteY2" fmla="*/ 6337301 h 6337301"/>
              <a:gd name="connsiteX3" fmla="*/ 0 w 11664950"/>
              <a:gd name="connsiteY3" fmla="*/ 6337301 h 6337301"/>
              <a:gd name="connsiteX4" fmla="*/ 0 w 11664950"/>
              <a:gd name="connsiteY4" fmla="*/ 5905501 h 6337301"/>
              <a:gd name="connsiteX5" fmla="*/ 3744243 w 11664950"/>
              <a:gd name="connsiteY5" fmla="*/ 5905501 h 6337301"/>
              <a:gd name="connsiteX6" fmla="*/ 3744243 w 11664950"/>
              <a:gd name="connsiteY6" fmla="*/ 1512147 h 6337301"/>
              <a:gd name="connsiteX7" fmla="*/ 3744243 w 11664950"/>
              <a:gd name="connsiteY7" fmla="*/ 1439864 h 633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64950" h="6337301">
                <a:moveTo>
                  <a:pt x="3744243" y="0"/>
                </a:moveTo>
                <a:lnTo>
                  <a:pt x="11664950" y="0"/>
                </a:lnTo>
                <a:lnTo>
                  <a:pt x="11664950" y="6337301"/>
                </a:lnTo>
                <a:lnTo>
                  <a:pt x="0" y="6337301"/>
                </a:lnTo>
                <a:lnTo>
                  <a:pt x="0" y="5905501"/>
                </a:lnTo>
                <a:lnTo>
                  <a:pt x="3744243" y="5905501"/>
                </a:lnTo>
                <a:lnTo>
                  <a:pt x="3744243" y="1512147"/>
                </a:lnTo>
                <a:lnTo>
                  <a:pt x="3744243" y="1439864"/>
                </a:lnTo>
                <a:close/>
              </a:path>
            </a:pathLst>
          </a:custGeom>
          <a:pattFill prst="lgCheck">
            <a:fgClr>
              <a:schemeClr val="bg1">
                <a:lumMod val="85000"/>
              </a:schemeClr>
            </a:fgClr>
            <a:bgClr>
              <a:schemeClr val="bg1"/>
            </a:bgClr>
          </a:pattFill>
        </p:spPr>
        <p:txBody>
          <a:bodyPr wrap="square" tIns="720000" anchor="ctr">
            <a:noAutofit/>
          </a:bodyPr>
          <a:lstStyle>
            <a:lvl1pPr algn="ctr">
              <a:defRPr sz="1200"/>
            </a:lvl1pPr>
          </a:lstStyle>
          <a:p>
            <a:r>
              <a:rPr lang="de-DE"/>
              <a:t>Bild durch Klicken auf Symbol hinzufügen</a:t>
            </a:r>
            <a:endParaRPr lang="de-CH"/>
          </a:p>
        </p:txBody>
      </p:sp>
      <p:sp>
        <p:nvSpPr>
          <p:cNvPr id="20" name="Titel 1">
            <a:extLst>
              <a:ext uri="{FF2B5EF4-FFF2-40B4-BE49-F238E27FC236}">
                <a16:creationId xmlns:a16="http://schemas.microsoft.com/office/drawing/2014/main" id="{8D63721F-F23B-495A-9345-CABBB7868989}"/>
              </a:ext>
            </a:extLst>
          </p:cNvPr>
          <p:cNvSpPr>
            <a:spLocks noGrp="1"/>
          </p:cNvSpPr>
          <p:nvPr>
            <p:ph type="ctrTitle"/>
          </p:nvPr>
        </p:nvSpPr>
        <p:spPr>
          <a:xfrm>
            <a:off x="746125" y="3068961"/>
            <a:ext cx="2937607" cy="1260140"/>
          </a:xfrm>
        </p:spPr>
        <p:txBody>
          <a:bodyPr anchor="t"/>
          <a:lstStyle>
            <a:lvl1pPr algn="l">
              <a:defRPr sz="2400" b="0"/>
            </a:lvl1pPr>
          </a:lstStyle>
          <a:p>
            <a:r>
              <a:rPr lang="de-DE"/>
              <a:t>Mastertitelformat bearbeiten</a:t>
            </a:r>
            <a:endParaRPr lang="de-CH" dirty="0"/>
          </a:p>
        </p:txBody>
      </p:sp>
      <p:sp>
        <p:nvSpPr>
          <p:cNvPr id="21" name="Untertitel 2">
            <a:extLst>
              <a:ext uri="{FF2B5EF4-FFF2-40B4-BE49-F238E27FC236}">
                <a16:creationId xmlns:a16="http://schemas.microsoft.com/office/drawing/2014/main" id="{D6457A0F-8CE6-4C82-8E7D-81C044BB94E4}"/>
              </a:ext>
            </a:extLst>
          </p:cNvPr>
          <p:cNvSpPr>
            <a:spLocks noGrp="1"/>
          </p:cNvSpPr>
          <p:nvPr>
            <p:ph type="subTitle" idx="1" hasCustomPrompt="1"/>
          </p:nvPr>
        </p:nvSpPr>
        <p:spPr>
          <a:xfrm>
            <a:off x="746125" y="4761148"/>
            <a:ext cx="2937607" cy="1072093"/>
          </a:xfrm>
        </p:spPr>
        <p:txBody>
          <a:bodyPr anchor="b"/>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dirty="0"/>
              <a:t>Datum und Autor hinzufügen</a:t>
            </a:r>
          </a:p>
        </p:txBody>
      </p:sp>
      <p:sp>
        <p:nvSpPr>
          <p:cNvPr id="22" name="Textplatzhalter 10">
            <a:extLst>
              <a:ext uri="{FF2B5EF4-FFF2-40B4-BE49-F238E27FC236}">
                <a16:creationId xmlns:a16="http://schemas.microsoft.com/office/drawing/2014/main" id="{C0DF771A-656B-4D46-8F57-4F09D40BFE07}"/>
              </a:ext>
            </a:extLst>
          </p:cNvPr>
          <p:cNvSpPr>
            <a:spLocks noGrp="1"/>
          </p:cNvSpPr>
          <p:nvPr>
            <p:ph type="body" sz="quarter" idx="13" hasCustomPrompt="1"/>
          </p:nvPr>
        </p:nvSpPr>
        <p:spPr>
          <a:xfrm>
            <a:off x="746125" y="2373836"/>
            <a:ext cx="2936875" cy="515414"/>
          </a:xfrm>
        </p:spPr>
        <p:txBody>
          <a:bodyPr/>
          <a:lstStyle>
            <a:lvl1pPr>
              <a:defRPr sz="1200"/>
            </a:lvl1pPr>
            <a:lvl2pPr>
              <a:buNone/>
              <a:defRPr/>
            </a:lvl2pPr>
          </a:lstStyle>
          <a:p>
            <a:pPr lvl="0"/>
            <a:r>
              <a:rPr lang="de-DE" dirty="0"/>
              <a:t>Übertitel hinzufügen</a:t>
            </a:r>
          </a:p>
        </p:txBody>
      </p:sp>
      <p:pic>
        <p:nvPicPr>
          <p:cNvPr id="11" name="Grafik 10">
            <a:extLst>
              <a:ext uri="{FF2B5EF4-FFF2-40B4-BE49-F238E27FC236}">
                <a16:creationId xmlns:a16="http://schemas.microsoft.com/office/drawing/2014/main" id="{79EEAF14-7282-4567-AE3F-F4F2359A19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6803" y="610485"/>
            <a:ext cx="1623295" cy="540559"/>
          </a:xfrm>
          <a:prstGeom prst="rect">
            <a:avLst/>
          </a:prstGeom>
        </p:spPr>
      </p:pic>
    </p:spTree>
    <p:extLst>
      <p:ext uri="{BB962C8B-B14F-4D97-AF65-F5344CB8AC3E}">
        <p14:creationId xmlns:p14="http://schemas.microsoft.com/office/powerpoint/2010/main" val="3327735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apiteltitel">
    <p:spTree>
      <p:nvGrpSpPr>
        <p:cNvPr id="1" name=""/>
        <p:cNvGrpSpPr/>
        <p:nvPr/>
      </p:nvGrpSpPr>
      <p:grpSpPr>
        <a:xfrm>
          <a:off x="0" y="0"/>
          <a:ext cx="0" cy="0"/>
          <a:chOff x="0" y="0"/>
          <a:chExt cx="0" cy="0"/>
        </a:xfrm>
      </p:grpSpPr>
      <p:sp>
        <p:nvSpPr>
          <p:cNvPr id="19" name="Rechteck 18">
            <a:extLst>
              <a:ext uri="{FF2B5EF4-FFF2-40B4-BE49-F238E27FC236}">
                <a16:creationId xmlns:a16="http://schemas.microsoft.com/office/drawing/2014/main" id="{481DEDE4-75A7-4955-BB25-227A03F888F2}"/>
              </a:ext>
            </a:extLst>
          </p:cNvPr>
          <p:cNvSpPr/>
          <p:nvPr userDrawn="1"/>
        </p:nvSpPr>
        <p:spPr>
          <a:xfrm>
            <a:off x="263525" y="260351"/>
            <a:ext cx="11664949" cy="6337300"/>
          </a:xfrm>
          <a:prstGeom prst="rect">
            <a:avLst/>
          </a:prstGeom>
          <a:solidFill>
            <a:srgbClr val="D2CDB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ctrTitle" hasCustomPrompt="1"/>
          </p:nvPr>
        </p:nvSpPr>
        <p:spPr>
          <a:xfrm>
            <a:off x="4007768" y="3068961"/>
            <a:ext cx="4968552" cy="1152127"/>
          </a:xfrm>
        </p:spPr>
        <p:txBody>
          <a:bodyPr anchor="t"/>
          <a:lstStyle>
            <a:lvl1pPr algn="l">
              <a:defRPr sz="2400" b="1"/>
            </a:lvl1pPr>
          </a:lstStyle>
          <a:p>
            <a:r>
              <a:rPr lang="de-CH" dirty="0"/>
              <a:t>Kapiteltitel hinzufügen</a:t>
            </a:r>
          </a:p>
        </p:txBody>
      </p:sp>
      <p:sp>
        <p:nvSpPr>
          <p:cNvPr id="3" name="Untertitel 2"/>
          <p:cNvSpPr>
            <a:spLocks noGrp="1"/>
          </p:cNvSpPr>
          <p:nvPr>
            <p:ph type="subTitle" idx="1" hasCustomPrompt="1"/>
          </p:nvPr>
        </p:nvSpPr>
        <p:spPr>
          <a:xfrm>
            <a:off x="746125" y="2024845"/>
            <a:ext cx="1785479" cy="1836204"/>
          </a:xfrm>
        </p:spPr>
        <p:txBody>
          <a:bodyPr anchor="t"/>
          <a:lstStyle>
            <a:lvl1pPr marL="0" indent="0" algn="l">
              <a:buNone/>
              <a:defRPr sz="110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dirty="0"/>
              <a:t>00</a:t>
            </a:r>
          </a:p>
        </p:txBody>
      </p:sp>
      <p:sp>
        <p:nvSpPr>
          <p:cNvPr id="11" name="Textplatzhalter 10">
            <a:extLst>
              <a:ext uri="{FF2B5EF4-FFF2-40B4-BE49-F238E27FC236}">
                <a16:creationId xmlns:a16="http://schemas.microsoft.com/office/drawing/2014/main" id="{533C7F44-E921-4DAE-9298-C8A862685EC5}"/>
              </a:ext>
            </a:extLst>
          </p:cNvPr>
          <p:cNvSpPr>
            <a:spLocks noGrp="1"/>
          </p:cNvSpPr>
          <p:nvPr>
            <p:ph type="body" sz="quarter" idx="13" hasCustomPrompt="1"/>
          </p:nvPr>
        </p:nvSpPr>
        <p:spPr>
          <a:xfrm>
            <a:off x="4007172" y="2373836"/>
            <a:ext cx="4968552" cy="587112"/>
          </a:xfrm>
        </p:spPr>
        <p:txBody>
          <a:bodyPr/>
          <a:lstStyle>
            <a:lvl1pPr>
              <a:spcAft>
                <a:spcPts val="0"/>
              </a:spcAft>
              <a:defRPr sz="1200"/>
            </a:lvl1pPr>
            <a:lvl2pPr>
              <a:buNone/>
              <a:defRPr/>
            </a:lvl2pPr>
          </a:lstStyle>
          <a:p>
            <a:pPr lvl="0"/>
            <a:r>
              <a:rPr lang="de-DE" dirty="0"/>
              <a:t>Übertitel hinzufügen</a:t>
            </a:r>
          </a:p>
        </p:txBody>
      </p:sp>
    </p:spTree>
    <p:extLst>
      <p:ext uri="{BB962C8B-B14F-4D97-AF65-F5344CB8AC3E}">
        <p14:creationId xmlns:p14="http://schemas.microsoft.com/office/powerpoint/2010/main" val="3438980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1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up)">
                                      <p:cBhvr>
                                        <p:cTn id="14" dur="500"/>
                                        <p:tgtEl>
                                          <p:spTgt spid="11"/>
                                        </p:tgtEl>
                                      </p:cBhvr>
                                    </p:animEffect>
                                  </p:childTnLst>
                                </p:cTn>
                              </p:par>
                            </p:childTnLst>
                          </p:cTn>
                        </p:par>
                        <p:par>
                          <p:cTn id="15" fill="hold">
                            <p:stCondLst>
                              <p:cond delay="1000"/>
                            </p:stCondLst>
                            <p:childTnLst>
                              <p:par>
                                <p:cTn id="16" presetID="1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p:tgtEl>
                                          <p:spTgt spid="2"/>
                                        </p:tgtEl>
                                        <p:attrNameLst>
                                          <p:attrName>ppt_y</p:attrName>
                                        </p:attrNameLst>
                                      </p:cBhvr>
                                      <p:tavLst>
                                        <p:tav tm="0">
                                          <p:val>
                                            <p:strVal val="#ppt_y+#ppt_h*1.125000"/>
                                          </p:val>
                                        </p:tav>
                                        <p:tav tm="100000">
                                          <p:val>
                                            <p:strVal val="#ppt_y"/>
                                          </p:val>
                                        </p:tav>
                                      </p:tavLst>
                                    </p:anim>
                                    <p:animEffect transition="in" filter="wipe(up)">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53" presetClass="entr" presetSubtype="16"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ppt_w</p:attrName>
                        </p:attrNameLst>
                      </p:cBhvr>
                      <p:tavLst>
                        <p:tav tm="0">
                          <p:val>
                            <p:fltVal val="0"/>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animEffect transition="in" filter="fade">
                      <p:cBhvr>
                        <p:cTn dur="500"/>
                        <p:tgtEl>
                          <p:spTgt spid="3"/>
                        </p:tgtEl>
                      </p:cBhvr>
                    </p:animEffect>
                  </p:childTnLst>
                </p:cTn>
              </p:par>
            </p:tnLst>
          </p:tmpl>
        </p:tmplLst>
      </p:bldP>
      <p:bldP spid="11" grpId="0">
        <p:tmplLst>
          <p:tmpl>
            <p:tnLst>
              <p:par>
                <p:cTn presetID="12" presetClass="entr" presetSubtype="4"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p:tgtEl>
                          <p:spTgt spid="11"/>
                        </p:tgtEl>
                        <p:attrNameLst>
                          <p:attrName>ppt_y</p:attrName>
                        </p:attrNameLst>
                      </p:cBhvr>
                      <p:tavLst>
                        <p:tav tm="0">
                          <p:val>
                            <p:strVal val="#ppt_y+#ppt_h*1.125000"/>
                          </p:val>
                        </p:tav>
                        <p:tav tm="100000">
                          <p:val>
                            <p:strVal val="#ppt_y"/>
                          </p:val>
                        </p:tav>
                      </p:tavLst>
                    </p:anim>
                    <p:animEffect transition="in" filter="wipe(up)">
                      <p:cBhvr>
                        <p:cTn dur="500"/>
                        <p:tgtEl>
                          <p:spTgt spid="11"/>
                        </p:tgtEl>
                      </p:cBhvr>
                    </p:animEffect>
                  </p:childTnLst>
                </p:cTn>
              </p:par>
            </p:tnLst>
          </p:tmpl>
        </p:tmplLst>
      </p:bldP>
    </p:bldLst>
  </p:timing>
  <p:extLst>
    <p:ext uri="{DCECCB84-F9BA-43D5-87BE-67443E8EF086}">
      <p15:sldGuideLst xmlns:p15="http://schemas.microsoft.com/office/powerpoint/2012/main">
        <p15:guide id="1" pos="565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dirty="0"/>
          </a:p>
        </p:txBody>
      </p:sp>
      <p:sp>
        <p:nvSpPr>
          <p:cNvPr id="3" name="Inhaltsplatzhalter 2"/>
          <p:cNvSpPr>
            <a:spLocks noGrp="1"/>
          </p:cNvSpPr>
          <p:nvPr>
            <p:ph idx="1" hasCustomPrompt="1"/>
          </p:nvPr>
        </p:nvSpPr>
        <p:spPr/>
        <p:txBody>
          <a:bodyPr/>
          <a:lstStyle/>
          <a:p>
            <a:pPr lvl="0"/>
            <a:r>
              <a:rPr lang="de-DE" dirty="0"/>
              <a:t>Textmasterformat bearbeiten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7" name="Datumsplatzhalter 6"/>
          <p:cNvSpPr>
            <a:spLocks noGrp="1"/>
          </p:cNvSpPr>
          <p:nvPr>
            <p:ph type="dt" sz="half" idx="10"/>
          </p:nvPr>
        </p:nvSpPr>
        <p:spPr/>
        <p:txBody>
          <a:bodyPr/>
          <a:lstStyle/>
          <a:p>
            <a:fld id="{B11151D7-AAA4-4EEF-A59B-FA7601FEBF51}" type="datetime1">
              <a:rPr lang="de-CH" smtClean="0"/>
              <a:t>15.04.2026</a:t>
            </a:fld>
            <a:endParaRPr lang="de-CH" dirty="0"/>
          </a:p>
        </p:txBody>
      </p:sp>
      <p:sp>
        <p:nvSpPr>
          <p:cNvPr id="8" name="Fußzeilenplatzhalter 7"/>
          <p:cNvSpPr>
            <a:spLocks noGrp="1"/>
          </p:cNvSpPr>
          <p:nvPr>
            <p:ph type="ftr" sz="quarter" idx="11"/>
          </p:nvPr>
        </p:nvSpPr>
        <p:spPr/>
        <p:txBody>
          <a:bodyPr/>
          <a:lstStyle/>
          <a:p>
            <a:r>
              <a:rPr lang="de-CH"/>
              <a:t>Swisstransplant – Kommunikationskonzept</a:t>
            </a:r>
            <a:endParaRPr lang="de-CH" dirty="0"/>
          </a:p>
        </p:txBody>
      </p:sp>
      <p:sp>
        <p:nvSpPr>
          <p:cNvPr id="9" name="Foliennummernplatzhalter 8"/>
          <p:cNvSpPr>
            <a:spLocks noGrp="1"/>
          </p:cNvSpPr>
          <p:nvPr>
            <p:ph type="sldNum" sz="quarter" idx="12"/>
          </p:nvPr>
        </p:nvSpPr>
        <p:spPr/>
        <p:txBody>
          <a:bodyPr/>
          <a:lstStyle/>
          <a:p>
            <a:fld id="{442AD375-037F-43D0-B059-5172DA06796A}" type="slidenum">
              <a:rPr lang="de-CH" smtClean="0"/>
              <a:pPr/>
              <a:t>‹#›</a:t>
            </a:fld>
            <a:endParaRPr lang="de-CH" dirty="0"/>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5205413" cy="231387"/>
          </a:xfrm>
        </p:spPr>
        <p:txBody>
          <a:bodyPr/>
          <a:lstStyle>
            <a:lvl1pPr>
              <a:defRPr sz="1600">
                <a:solidFill>
                  <a:schemeClr val="accent5"/>
                </a:solidFill>
              </a:defRPr>
            </a:lvl1pPr>
          </a:lstStyle>
          <a:p>
            <a:pPr lvl="0"/>
            <a:r>
              <a:rPr lang="de-DE" dirty="0"/>
              <a:t>Kapiteltitel hinzufügen </a:t>
            </a:r>
            <a:endParaRPr lang="de-CH" dirty="0"/>
          </a:p>
        </p:txBody>
      </p:sp>
    </p:spTree>
    <p:extLst>
      <p:ext uri="{BB962C8B-B14F-4D97-AF65-F5344CB8AC3E}">
        <p14:creationId xmlns:p14="http://schemas.microsoft.com/office/powerpoint/2010/main" val="30941848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dirty="0"/>
          </a:p>
        </p:txBody>
      </p:sp>
      <p:sp>
        <p:nvSpPr>
          <p:cNvPr id="3" name="Inhaltsplatzhalter 2"/>
          <p:cNvSpPr>
            <a:spLocks noGrp="1"/>
          </p:cNvSpPr>
          <p:nvPr>
            <p:ph idx="1" hasCustomPrompt="1"/>
          </p:nvPr>
        </p:nvSpPr>
        <p:spPr>
          <a:xfrm>
            <a:off x="746125" y="1700213"/>
            <a:ext cx="5205413" cy="4465637"/>
          </a:xfrm>
        </p:spPr>
        <p:txBody>
          <a:bodyPr/>
          <a:lstStyle>
            <a:lvl1pPr>
              <a:defRPr sz="1200"/>
            </a:lvl1pPr>
            <a:lvl2pPr>
              <a:defRPr sz="1200"/>
            </a:lvl2pPr>
            <a:lvl3pPr marL="536575" indent="-266700">
              <a:defRPr sz="1100"/>
            </a:lvl3pPr>
            <a:lvl4pPr marL="806450" indent="-266700">
              <a:defRPr sz="1100"/>
            </a:lvl4pPr>
            <a:lvl5pPr marL="1076325" indent="-266700">
              <a:defRPr sz="1100"/>
            </a:lvl5pPr>
          </a:lstStyle>
          <a:p>
            <a:pPr lvl="0"/>
            <a:r>
              <a:rPr lang="de-DE" dirty="0"/>
              <a:t>Textmasterformat bearbeiten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7" name="Datumsplatzhalter 6"/>
          <p:cNvSpPr>
            <a:spLocks noGrp="1"/>
          </p:cNvSpPr>
          <p:nvPr>
            <p:ph type="dt" sz="half" idx="10"/>
          </p:nvPr>
        </p:nvSpPr>
        <p:spPr/>
        <p:txBody>
          <a:bodyPr/>
          <a:lstStyle/>
          <a:p>
            <a:fld id="{B11151D7-AAA4-4EEF-A59B-FA7601FEBF51}" type="datetime1">
              <a:rPr lang="de-CH" smtClean="0"/>
              <a:t>15.04.2026</a:t>
            </a:fld>
            <a:endParaRPr lang="de-CH" dirty="0"/>
          </a:p>
        </p:txBody>
      </p:sp>
      <p:sp>
        <p:nvSpPr>
          <p:cNvPr id="8" name="Fußzeilenplatzhalter 7"/>
          <p:cNvSpPr>
            <a:spLocks noGrp="1"/>
          </p:cNvSpPr>
          <p:nvPr>
            <p:ph type="ftr" sz="quarter" idx="11"/>
          </p:nvPr>
        </p:nvSpPr>
        <p:spPr/>
        <p:txBody>
          <a:bodyPr/>
          <a:lstStyle/>
          <a:p>
            <a:r>
              <a:rPr lang="de-CH"/>
              <a:t>Swisstransplant – Kommunikationskonzept</a:t>
            </a:r>
            <a:endParaRPr lang="de-CH" dirty="0"/>
          </a:p>
        </p:txBody>
      </p:sp>
      <p:sp>
        <p:nvSpPr>
          <p:cNvPr id="9" name="Foliennummernplatzhalter 8"/>
          <p:cNvSpPr>
            <a:spLocks noGrp="1"/>
          </p:cNvSpPr>
          <p:nvPr>
            <p:ph type="sldNum" sz="quarter" idx="12"/>
          </p:nvPr>
        </p:nvSpPr>
        <p:spPr/>
        <p:txBody>
          <a:bodyPr/>
          <a:lstStyle/>
          <a:p>
            <a:fld id="{442AD375-037F-43D0-B059-5172DA06796A}" type="slidenum">
              <a:rPr lang="de-CH" smtClean="0"/>
              <a:pPr/>
              <a:t>‹#›</a:t>
            </a:fld>
            <a:endParaRPr lang="de-CH" dirty="0"/>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9346319" cy="231387"/>
          </a:xfrm>
        </p:spPr>
        <p:txBody>
          <a:bodyPr/>
          <a:lstStyle>
            <a:lvl1pPr>
              <a:defRPr sz="1600">
                <a:solidFill>
                  <a:schemeClr val="accent5"/>
                </a:solidFill>
              </a:defRPr>
            </a:lvl1pPr>
          </a:lstStyle>
          <a:p>
            <a:pPr lvl="0"/>
            <a:r>
              <a:rPr lang="de-DE" dirty="0"/>
              <a:t>Kapiteltitel hinzufügen </a:t>
            </a:r>
            <a:endParaRPr lang="de-CH" dirty="0"/>
          </a:p>
        </p:txBody>
      </p:sp>
      <p:sp>
        <p:nvSpPr>
          <p:cNvPr id="10" name="Inhaltsplatzhalter 2">
            <a:extLst>
              <a:ext uri="{FF2B5EF4-FFF2-40B4-BE49-F238E27FC236}">
                <a16:creationId xmlns:a16="http://schemas.microsoft.com/office/drawing/2014/main" id="{008E95FD-6CF7-4073-9187-5AE2EEEB4538}"/>
              </a:ext>
            </a:extLst>
          </p:cNvPr>
          <p:cNvSpPr>
            <a:spLocks noGrp="1"/>
          </p:cNvSpPr>
          <p:nvPr>
            <p:ph idx="14" hasCustomPrompt="1"/>
          </p:nvPr>
        </p:nvSpPr>
        <p:spPr>
          <a:xfrm>
            <a:off x="6240464" y="1700213"/>
            <a:ext cx="5205413" cy="4465637"/>
          </a:xfrm>
        </p:spPr>
        <p:txBody>
          <a:bodyPr/>
          <a:lstStyle>
            <a:lvl1pPr>
              <a:defRPr sz="1200"/>
            </a:lvl1pPr>
            <a:lvl2pPr>
              <a:defRPr sz="1200"/>
            </a:lvl2pPr>
            <a:lvl3pPr marL="536575" indent="-266700">
              <a:defRPr sz="1100"/>
            </a:lvl3pPr>
            <a:lvl4pPr marL="806450" indent="-266700">
              <a:defRPr sz="1100"/>
            </a:lvl4pPr>
            <a:lvl5pPr marL="1076325" indent="-266700">
              <a:defRPr sz="1100"/>
            </a:lvl5pPr>
          </a:lstStyle>
          <a:p>
            <a:pPr lvl="0"/>
            <a:r>
              <a:rPr lang="de-DE" dirty="0"/>
              <a:t>Textmasterformat bearbeiten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Tree>
    <p:extLst>
      <p:ext uri="{BB962C8B-B14F-4D97-AF65-F5344CB8AC3E}">
        <p14:creationId xmlns:p14="http://schemas.microsoft.com/office/powerpoint/2010/main" val="3573580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dirty="0"/>
          </a:p>
        </p:txBody>
      </p:sp>
      <p:sp>
        <p:nvSpPr>
          <p:cNvPr id="6" name="Datumsplatzhalter 5"/>
          <p:cNvSpPr>
            <a:spLocks noGrp="1"/>
          </p:cNvSpPr>
          <p:nvPr>
            <p:ph type="dt" sz="half" idx="10"/>
          </p:nvPr>
        </p:nvSpPr>
        <p:spPr/>
        <p:txBody>
          <a:bodyPr/>
          <a:lstStyle/>
          <a:p>
            <a:fld id="{E0BF6DF4-6DF9-471D-B46A-A6FAAA306BF0}" type="datetime1">
              <a:rPr lang="de-CH" smtClean="0"/>
              <a:t>15.04.2026</a:t>
            </a:fld>
            <a:endParaRPr lang="de-CH" dirty="0"/>
          </a:p>
        </p:txBody>
      </p:sp>
      <p:sp>
        <p:nvSpPr>
          <p:cNvPr id="7" name="Fußzeilenplatzhalter 6"/>
          <p:cNvSpPr>
            <a:spLocks noGrp="1"/>
          </p:cNvSpPr>
          <p:nvPr>
            <p:ph type="ftr" sz="quarter" idx="11"/>
          </p:nvPr>
        </p:nvSpPr>
        <p:spPr/>
        <p:txBody>
          <a:bodyPr/>
          <a:lstStyle/>
          <a:p>
            <a:r>
              <a:rPr lang="de-CH"/>
              <a:t>Swisstransplant – Kommunikationskonzept</a:t>
            </a:r>
            <a:endParaRPr lang="de-CH" dirty="0"/>
          </a:p>
        </p:txBody>
      </p:sp>
      <p:sp>
        <p:nvSpPr>
          <p:cNvPr id="8" name="Foliennummernplatzhalter 7"/>
          <p:cNvSpPr>
            <a:spLocks noGrp="1"/>
          </p:cNvSpPr>
          <p:nvPr>
            <p:ph type="sldNum" sz="quarter" idx="12"/>
          </p:nvPr>
        </p:nvSpPr>
        <p:spPr/>
        <p:txBody>
          <a:bodyPr/>
          <a:lstStyle/>
          <a:p>
            <a:fld id="{442AD375-037F-43D0-B059-5172DA06796A}" type="slidenum">
              <a:rPr lang="de-CH" smtClean="0"/>
              <a:pPr/>
              <a:t>‹#›</a:t>
            </a:fld>
            <a:endParaRPr lang="de-CH" dirty="0"/>
          </a:p>
        </p:txBody>
      </p:sp>
      <p:sp>
        <p:nvSpPr>
          <p:cNvPr id="9" name="Textplatzhalter 4">
            <a:extLst>
              <a:ext uri="{FF2B5EF4-FFF2-40B4-BE49-F238E27FC236}">
                <a16:creationId xmlns:a16="http://schemas.microsoft.com/office/drawing/2014/main" id="{820939E9-24C0-4BF3-A112-B78E8F4578F2}"/>
              </a:ext>
            </a:extLst>
          </p:cNvPr>
          <p:cNvSpPr>
            <a:spLocks noGrp="1"/>
          </p:cNvSpPr>
          <p:nvPr>
            <p:ph type="body" sz="quarter" idx="13" hasCustomPrompt="1"/>
          </p:nvPr>
        </p:nvSpPr>
        <p:spPr>
          <a:xfrm>
            <a:off x="746125" y="422663"/>
            <a:ext cx="9346319" cy="231387"/>
          </a:xfrm>
        </p:spPr>
        <p:txBody>
          <a:bodyPr/>
          <a:lstStyle>
            <a:lvl1pPr>
              <a:defRPr sz="1600">
                <a:solidFill>
                  <a:schemeClr val="accent5"/>
                </a:solidFill>
              </a:defRPr>
            </a:lvl1pPr>
          </a:lstStyle>
          <a:p>
            <a:pPr lvl="0"/>
            <a:r>
              <a:rPr lang="de-DE" dirty="0"/>
              <a:t>Kapiteltitel hinzufügen </a:t>
            </a:r>
            <a:endParaRPr lang="de-CH" dirty="0"/>
          </a:p>
        </p:txBody>
      </p:sp>
    </p:spTree>
    <p:extLst>
      <p:ext uri="{BB962C8B-B14F-4D97-AF65-F5344CB8AC3E}">
        <p14:creationId xmlns:p14="http://schemas.microsoft.com/office/powerpoint/2010/main" val="1101811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und drei Icon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dirty="0"/>
          </a:p>
        </p:txBody>
      </p:sp>
      <p:sp>
        <p:nvSpPr>
          <p:cNvPr id="3" name="Inhaltsplatzhalter 2"/>
          <p:cNvSpPr>
            <a:spLocks noGrp="1"/>
          </p:cNvSpPr>
          <p:nvPr>
            <p:ph idx="1" hasCustomPrompt="1"/>
          </p:nvPr>
        </p:nvSpPr>
        <p:spPr>
          <a:xfrm>
            <a:off x="1550170" y="1707078"/>
            <a:ext cx="7836481" cy="1325878"/>
          </a:xfrm>
        </p:spPr>
        <p:txBody>
          <a:bodyPr/>
          <a:lstStyle>
            <a:lvl1pPr>
              <a:spcAft>
                <a:spcPts val="200"/>
              </a:spcAft>
              <a:defRPr sz="1800" b="1"/>
            </a:lvl1pPr>
            <a:lvl2pPr marL="0" indent="0">
              <a:spcAft>
                <a:spcPts val="200"/>
              </a:spcAft>
              <a:buNone/>
              <a:defRPr/>
            </a:lvl2pPr>
            <a:lvl3pPr>
              <a:defRPr sz="1800"/>
            </a:lvl3pPr>
          </a:lstStyle>
          <a:p>
            <a:pPr lvl="0"/>
            <a:r>
              <a:rPr lang="de-DE" dirty="0"/>
              <a:t>01 (in 32 Pt) Titel (in 18 Pt)</a:t>
            </a:r>
          </a:p>
          <a:p>
            <a:pPr lvl="1"/>
            <a:r>
              <a:rPr lang="de-DE" dirty="0"/>
              <a:t>Zweite </a:t>
            </a:r>
            <a:r>
              <a:rPr lang="de-CH" noProof="0" dirty="0"/>
              <a:t>Ebene Text in 18 Pt</a:t>
            </a:r>
          </a:p>
          <a:p>
            <a:pPr lvl="2"/>
            <a:r>
              <a:rPr lang="de-DE" dirty="0"/>
              <a:t>Dritte Ebene</a:t>
            </a:r>
          </a:p>
        </p:txBody>
      </p:sp>
      <p:sp>
        <p:nvSpPr>
          <p:cNvPr id="7" name="Datumsplatzhalter 6"/>
          <p:cNvSpPr>
            <a:spLocks noGrp="1"/>
          </p:cNvSpPr>
          <p:nvPr>
            <p:ph type="dt" sz="half" idx="10"/>
          </p:nvPr>
        </p:nvSpPr>
        <p:spPr/>
        <p:txBody>
          <a:bodyPr/>
          <a:lstStyle/>
          <a:p>
            <a:fld id="{B11151D7-AAA4-4EEF-A59B-FA7601FEBF51}" type="datetime1">
              <a:rPr lang="de-CH" smtClean="0"/>
              <a:t>15.04.2026</a:t>
            </a:fld>
            <a:endParaRPr lang="de-CH" dirty="0"/>
          </a:p>
        </p:txBody>
      </p:sp>
      <p:sp>
        <p:nvSpPr>
          <p:cNvPr id="8" name="Fußzeilenplatzhalter 7"/>
          <p:cNvSpPr>
            <a:spLocks noGrp="1"/>
          </p:cNvSpPr>
          <p:nvPr>
            <p:ph type="ftr" sz="quarter" idx="11"/>
          </p:nvPr>
        </p:nvSpPr>
        <p:spPr/>
        <p:txBody>
          <a:bodyPr/>
          <a:lstStyle/>
          <a:p>
            <a:r>
              <a:rPr lang="de-CH"/>
              <a:t>Swisstransplant – Kommunikationskonzept</a:t>
            </a:r>
            <a:endParaRPr lang="de-CH" dirty="0"/>
          </a:p>
        </p:txBody>
      </p:sp>
      <p:sp>
        <p:nvSpPr>
          <p:cNvPr id="9" name="Foliennummernplatzhalter 8"/>
          <p:cNvSpPr>
            <a:spLocks noGrp="1"/>
          </p:cNvSpPr>
          <p:nvPr>
            <p:ph type="sldNum" sz="quarter" idx="12"/>
          </p:nvPr>
        </p:nvSpPr>
        <p:spPr/>
        <p:txBody>
          <a:bodyPr/>
          <a:lstStyle/>
          <a:p>
            <a:fld id="{442AD375-037F-43D0-B059-5172DA06796A}" type="slidenum">
              <a:rPr lang="de-CH" smtClean="0"/>
              <a:pPr/>
              <a:t>‹#›</a:t>
            </a:fld>
            <a:endParaRPr lang="de-CH" dirty="0"/>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5205413" cy="231387"/>
          </a:xfrm>
        </p:spPr>
        <p:txBody>
          <a:bodyPr/>
          <a:lstStyle>
            <a:lvl1pPr>
              <a:defRPr sz="1600">
                <a:solidFill>
                  <a:schemeClr val="accent5"/>
                </a:solidFill>
              </a:defRPr>
            </a:lvl1pPr>
          </a:lstStyle>
          <a:p>
            <a:pPr lvl="0"/>
            <a:r>
              <a:rPr lang="de-DE" dirty="0"/>
              <a:t>Kapiteltitel hinzufügen </a:t>
            </a:r>
            <a:endParaRPr lang="de-CH" dirty="0"/>
          </a:p>
        </p:txBody>
      </p:sp>
      <p:sp>
        <p:nvSpPr>
          <p:cNvPr id="11" name="Inhaltsplatzhalter 10">
            <a:extLst>
              <a:ext uri="{FF2B5EF4-FFF2-40B4-BE49-F238E27FC236}">
                <a16:creationId xmlns:a16="http://schemas.microsoft.com/office/drawing/2014/main" id="{8C31B36D-2C83-4E3A-BA51-710CFC8498BF}"/>
              </a:ext>
            </a:extLst>
          </p:cNvPr>
          <p:cNvSpPr>
            <a:spLocks noGrp="1"/>
          </p:cNvSpPr>
          <p:nvPr>
            <p:ph sz="quarter" idx="14" hasCustomPrompt="1"/>
          </p:nvPr>
        </p:nvSpPr>
        <p:spPr>
          <a:xfrm>
            <a:off x="752292" y="1700213"/>
            <a:ext cx="576000" cy="576000"/>
          </a:xfrm>
        </p:spPr>
        <p:txBody>
          <a:bodyPr/>
          <a:lstStyle>
            <a:lvl1pPr algn="ctr">
              <a:defRPr sz="1100"/>
            </a:lvl1pPr>
          </a:lstStyle>
          <a:p>
            <a:pPr lvl="0"/>
            <a:r>
              <a:rPr lang="de-DE" dirty="0"/>
              <a:t>Icon</a:t>
            </a:r>
            <a:endParaRPr lang="de-CH" dirty="0"/>
          </a:p>
        </p:txBody>
      </p:sp>
      <p:sp>
        <p:nvSpPr>
          <p:cNvPr id="12" name="Inhaltsplatzhalter 2">
            <a:extLst>
              <a:ext uri="{FF2B5EF4-FFF2-40B4-BE49-F238E27FC236}">
                <a16:creationId xmlns:a16="http://schemas.microsoft.com/office/drawing/2014/main" id="{B6C5BE49-F933-40B5-9AD2-113DF2E7C2A4}"/>
              </a:ext>
            </a:extLst>
          </p:cNvPr>
          <p:cNvSpPr>
            <a:spLocks noGrp="1"/>
          </p:cNvSpPr>
          <p:nvPr>
            <p:ph idx="15" hasCustomPrompt="1"/>
          </p:nvPr>
        </p:nvSpPr>
        <p:spPr>
          <a:xfrm>
            <a:off x="1550170" y="3219246"/>
            <a:ext cx="7836481" cy="1325878"/>
          </a:xfrm>
        </p:spPr>
        <p:txBody>
          <a:bodyPr/>
          <a:lstStyle>
            <a:lvl1pPr>
              <a:spcAft>
                <a:spcPts val="200"/>
              </a:spcAft>
              <a:defRPr sz="1800" b="1"/>
            </a:lvl1pPr>
            <a:lvl2pPr marL="0" indent="0">
              <a:spcAft>
                <a:spcPts val="200"/>
              </a:spcAft>
              <a:buNone/>
              <a:defRPr/>
            </a:lvl2pPr>
            <a:lvl3pPr>
              <a:defRPr sz="1800"/>
            </a:lvl3pPr>
          </a:lstStyle>
          <a:p>
            <a:pPr lvl="0"/>
            <a:r>
              <a:rPr lang="de-DE" dirty="0"/>
              <a:t>01 (in 32 Pt) Titel (in 18 Pt)</a:t>
            </a:r>
          </a:p>
          <a:p>
            <a:pPr lvl="1"/>
            <a:r>
              <a:rPr lang="de-DE" dirty="0"/>
              <a:t>Zweite </a:t>
            </a:r>
            <a:r>
              <a:rPr lang="de-CH" noProof="0" dirty="0"/>
              <a:t>Ebene Text in 18 Pt</a:t>
            </a:r>
          </a:p>
          <a:p>
            <a:pPr lvl="2"/>
            <a:r>
              <a:rPr lang="de-DE" dirty="0"/>
              <a:t>Dritte Ebene</a:t>
            </a:r>
          </a:p>
        </p:txBody>
      </p:sp>
      <p:sp>
        <p:nvSpPr>
          <p:cNvPr id="13" name="Inhaltsplatzhalter 10">
            <a:extLst>
              <a:ext uri="{FF2B5EF4-FFF2-40B4-BE49-F238E27FC236}">
                <a16:creationId xmlns:a16="http://schemas.microsoft.com/office/drawing/2014/main" id="{974F16B2-0B55-41C8-96A5-04308389A1D3}"/>
              </a:ext>
            </a:extLst>
          </p:cNvPr>
          <p:cNvSpPr>
            <a:spLocks noGrp="1"/>
          </p:cNvSpPr>
          <p:nvPr>
            <p:ph sz="quarter" idx="16" hasCustomPrompt="1"/>
          </p:nvPr>
        </p:nvSpPr>
        <p:spPr>
          <a:xfrm>
            <a:off x="752292" y="3212381"/>
            <a:ext cx="576000" cy="576000"/>
          </a:xfrm>
        </p:spPr>
        <p:txBody>
          <a:bodyPr/>
          <a:lstStyle>
            <a:lvl1pPr algn="ctr">
              <a:defRPr sz="1100"/>
            </a:lvl1pPr>
          </a:lstStyle>
          <a:p>
            <a:pPr lvl="0"/>
            <a:r>
              <a:rPr lang="de-DE" dirty="0"/>
              <a:t>Icon</a:t>
            </a:r>
            <a:endParaRPr lang="de-CH" dirty="0"/>
          </a:p>
        </p:txBody>
      </p:sp>
      <p:sp>
        <p:nvSpPr>
          <p:cNvPr id="14" name="Inhaltsplatzhalter 2">
            <a:extLst>
              <a:ext uri="{FF2B5EF4-FFF2-40B4-BE49-F238E27FC236}">
                <a16:creationId xmlns:a16="http://schemas.microsoft.com/office/drawing/2014/main" id="{1AEA4BA4-6F3E-4C07-92CC-ED548EDCEA77}"/>
              </a:ext>
            </a:extLst>
          </p:cNvPr>
          <p:cNvSpPr>
            <a:spLocks noGrp="1"/>
          </p:cNvSpPr>
          <p:nvPr>
            <p:ph idx="17" hasCustomPrompt="1"/>
          </p:nvPr>
        </p:nvSpPr>
        <p:spPr>
          <a:xfrm>
            <a:off x="1550170" y="4731414"/>
            <a:ext cx="7836481" cy="1325878"/>
          </a:xfrm>
        </p:spPr>
        <p:txBody>
          <a:bodyPr/>
          <a:lstStyle>
            <a:lvl1pPr>
              <a:spcAft>
                <a:spcPts val="200"/>
              </a:spcAft>
              <a:defRPr sz="1800" b="1"/>
            </a:lvl1pPr>
            <a:lvl2pPr marL="0" indent="0">
              <a:spcAft>
                <a:spcPts val="200"/>
              </a:spcAft>
              <a:buNone/>
              <a:defRPr/>
            </a:lvl2pPr>
            <a:lvl3pPr>
              <a:defRPr sz="1800"/>
            </a:lvl3pPr>
          </a:lstStyle>
          <a:p>
            <a:pPr lvl="0"/>
            <a:r>
              <a:rPr lang="de-DE" dirty="0"/>
              <a:t>01 (in 32 Pt) Titel (in 18 Pt)</a:t>
            </a:r>
          </a:p>
          <a:p>
            <a:pPr lvl="1"/>
            <a:r>
              <a:rPr lang="de-DE" dirty="0"/>
              <a:t>Zweite </a:t>
            </a:r>
            <a:r>
              <a:rPr lang="de-CH" noProof="0" dirty="0"/>
              <a:t>Ebene Text in 18 Pt</a:t>
            </a:r>
          </a:p>
          <a:p>
            <a:pPr lvl="2"/>
            <a:r>
              <a:rPr lang="de-DE" dirty="0"/>
              <a:t>Dritte Ebene</a:t>
            </a:r>
          </a:p>
        </p:txBody>
      </p:sp>
      <p:sp>
        <p:nvSpPr>
          <p:cNvPr id="15" name="Inhaltsplatzhalter 10">
            <a:extLst>
              <a:ext uri="{FF2B5EF4-FFF2-40B4-BE49-F238E27FC236}">
                <a16:creationId xmlns:a16="http://schemas.microsoft.com/office/drawing/2014/main" id="{14658B7E-6DDF-4529-9DCD-68D007A65D55}"/>
              </a:ext>
            </a:extLst>
          </p:cNvPr>
          <p:cNvSpPr>
            <a:spLocks noGrp="1"/>
          </p:cNvSpPr>
          <p:nvPr>
            <p:ph sz="quarter" idx="18" hasCustomPrompt="1"/>
          </p:nvPr>
        </p:nvSpPr>
        <p:spPr>
          <a:xfrm>
            <a:off x="752292" y="4724549"/>
            <a:ext cx="576000" cy="576000"/>
          </a:xfrm>
        </p:spPr>
        <p:txBody>
          <a:bodyPr/>
          <a:lstStyle>
            <a:lvl1pPr algn="ctr">
              <a:defRPr sz="1100"/>
            </a:lvl1pPr>
          </a:lstStyle>
          <a:p>
            <a:pPr lvl="0"/>
            <a:r>
              <a:rPr lang="de-DE" dirty="0"/>
              <a:t>Icon</a:t>
            </a:r>
            <a:endParaRPr lang="de-CH" dirty="0"/>
          </a:p>
        </p:txBody>
      </p:sp>
    </p:spTree>
    <p:extLst>
      <p:ext uri="{BB962C8B-B14F-4D97-AF65-F5344CB8AC3E}">
        <p14:creationId xmlns:p14="http://schemas.microsoft.com/office/powerpoint/2010/main" val="240308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
                                            <p:txEl>
                                              <p:pRg st="0" end="0"/>
                                            </p:txEl>
                                          </p:spTgt>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 calcmode="lin" valueType="num">
                                      <p:cBhvr>
                                        <p:cTn id="1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13">
                                            <p:txEl>
                                              <p:pRg st="0" end="0"/>
                                            </p:txEl>
                                          </p:spTgt>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 calcmode="lin" valueType="num">
                                      <p:cBhvr>
                                        <p:cTn id="27"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15">
                                            <p:txEl>
                                              <p:pRg st="0" end="0"/>
                                            </p:txEl>
                                          </p:spTgt>
                                        </p:tgtEl>
                                      </p:cBhvr>
                                    </p:animEffec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P spid="11" grpId="0" build="p">
        <p:tmplLst>
          <p:tmpl lvl="1">
            <p:tnLst>
              <p:par>
                <p:cTn presetID="53" presetClass="entr" presetSubtype="16"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p:cTn dur="500" fill="hold"/>
                        <p:tgtEl>
                          <p:spTgt spid="11"/>
                        </p:tgtEl>
                        <p:attrNameLst>
                          <p:attrName>ppt_w</p:attrName>
                        </p:attrNameLst>
                      </p:cBhvr>
                      <p:tavLst>
                        <p:tav tm="0">
                          <p:val>
                            <p:fltVal val="0"/>
                          </p:val>
                        </p:tav>
                        <p:tav tm="100000">
                          <p:val>
                            <p:strVal val="#ppt_w"/>
                          </p:val>
                        </p:tav>
                      </p:tavLst>
                    </p:anim>
                    <p:anim calcmode="lin" valueType="num">
                      <p:cBhvr>
                        <p:cTn dur="500" fill="hold"/>
                        <p:tgtEl>
                          <p:spTgt spid="11"/>
                        </p:tgtEl>
                        <p:attrNameLst>
                          <p:attrName>ppt_h</p:attrName>
                        </p:attrNameLst>
                      </p:cBhvr>
                      <p:tavLst>
                        <p:tav tm="0">
                          <p:val>
                            <p:fltVal val="0"/>
                          </p:val>
                        </p:tav>
                        <p:tav tm="100000">
                          <p:val>
                            <p:strVal val="#ppt_h"/>
                          </p:val>
                        </p:tav>
                      </p:tavLst>
                    </p:anim>
                    <p:animEffect transition="in" filter="fade">
                      <p:cBhvr>
                        <p:cTn dur="500"/>
                        <p:tgtEl>
                          <p:spTgt spid="11"/>
                        </p:tgtEl>
                      </p:cBhvr>
                    </p:animEffect>
                  </p:childTnLst>
                </p:cTn>
              </p:par>
            </p:tnLst>
          </p:tmpl>
        </p:tmplLst>
      </p:bldP>
      <p:bldP spid="12" grpId="0">
        <p:tmplLst>
          <p:tmpl>
            <p:tnLst>
              <p:par>
                <p:cTn presetID="1"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childTnLst>
                </p:cTn>
              </p:par>
            </p:tnLst>
          </p:tmpl>
        </p:tmplLst>
      </p:bldP>
      <p:bldP spid="13" grpId="0" build="p">
        <p:tmplLst>
          <p:tmpl lvl="1">
            <p:tnLst>
              <p:par>
                <p:cTn presetID="53" presetClass="entr" presetSubtype="16"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childTnLst>
                </p:cTn>
              </p:par>
            </p:tnLst>
          </p:tmpl>
        </p:tmplLst>
      </p:bldP>
      <p:bldP spid="14" grpId="0">
        <p:tmplLst>
          <p:tmpl>
            <p:tnLst>
              <p:par>
                <p:cTn presetID="1"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childTnLst>
                </p:cTn>
              </p:par>
            </p:tnLst>
          </p:tmpl>
        </p:tmplLst>
      </p:bldP>
      <p:bldP spid="15" grpId="0" build="p">
        <p:tmplLst>
          <p:tmpl lvl="1">
            <p:tnLst>
              <p:par>
                <p:cTn presetID="53" presetClass="entr" presetSubtype="16"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titel">
    <p:spTree>
      <p:nvGrpSpPr>
        <p:cNvPr id="1" name=""/>
        <p:cNvGrpSpPr/>
        <p:nvPr/>
      </p:nvGrpSpPr>
      <p:grpSpPr>
        <a:xfrm>
          <a:off x="0" y="0"/>
          <a:ext cx="0" cy="0"/>
          <a:chOff x="0" y="0"/>
          <a:chExt cx="0" cy="0"/>
        </a:xfrm>
      </p:grpSpPr>
      <p:sp>
        <p:nvSpPr>
          <p:cNvPr id="19" name="Rechteck 18">
            <a:extLst>
              <a:ext uri="{FF2B5EF4-FFF2-40B4-BE49-F238E27FC236}">
                <a16:creationId xmlns:a16="http://schemas.microsoft.com/office/drawing/2014/main" id="{481DEDE4-75A7-4955-BB25-227A03F888F2}"/>
              </a:ext>
            </a:extLst>
          </p:cNvPr>
          <p:cNvSpPr/>
          <p:nvPr userDrawn="1"/>
        </p:nvSpPr>
        <p:spPr>
          <a:xfrm>
            <a:off x="263525" y="260351"/>
            <a:ext cx="11664949" cy="6337300"/>
          </a:xfrm>
          <a:prstGeom prst="rect">
            <a:avLst/>
          </a:prstGeom>
          <a:solidFill>
            <a:srgbClr val="D2CDB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ctrTitle" hasCustomPrompt="1"/>
          </p:nvPr>
        </p:nvSpPr>
        <p:spPr>
          <a:xfrm>
            <a:off x="4007768" y="3068961"/>
            <a:ext cx="4968552" cy="1152127"/>
          </a:xfrm>
        </p:spPr>
        <p:txBody>
          <a:bodyPr anchor="t"/>
          <a:lstStyle>
            <a:lvl1pPr algn="l">
              <a:defRPr sz="2400" b="1"/>
            </a:lvl1pPr>
          </a:lstStyle>
          <a:p>
            <a:r>
              <a:rPr lang="de-CH"/>
              <a:t>Kapiteltitel hinzufügen</a:t>
            </a:r>
          </a:p>
        </p:txBody>
      </p:sp>
      <p:sp>
        <p:nvSpPr>
          <p:cNvPr id="3" name="Untertitel 2"/>
          <p:cNvSpPr>
            <a:spLocks noGrp="1"/>
          </p:cNvSpPr>
          <p:nvPr>
            <p:ph type="subTitle" idx="1" hasCustomPrompt="1"/>
          </p:nvPr>
        </p:nvSpPr>
        <p:spPr>
          <a:xfrm>
            <a:off x="746125" y="2024845"/>
            <a:ext cx="1785479" cy="1836204"/>
          </a:xfrm>
        </p:spPr>
        <p:txBody>
          <a:bodyPr anchor="t"/>
          <a:lstStyle>
            <a:lvl1pPr marL="0" indent="0" algn="l">
              <a:buNone/>
              <a:defRPr sz="110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a:t>00</a:t>
            </a:r>
          </a:p>
        </p:txBody>
      </p:sp>
      <p:sp>
        <p:nvSpPr>
          <p:cNvPr id="11" name="Textplatzhalter 10">
            <a:extLst>
              <a:ext uri="{FF2B5EF4-FFF2-40B4-BE49-F238E27FC236}">
                <a16:creationId xmlns:a16="http://schemas.microsoft.com/office/drawing/2014/main" id="{533C7F44-E921-4DAE-9298-C8A862685EC5}"/>
              </a:ext>
            </a:extLst>
          </p:cNvPr>
          <p:cNvSpPr>
            <a:spLocks noGrp="1"/>
          </p:cNvSpPr>
          <p:nvPr>
            <p:ph type="body" sz="quarter" idx="13" hasCustomPrompt="1"/>
          </p:nvPr>
        </p:nvSpPr>
        <p:spPr>
          <a:xfrm>
            <a:off x="4007172" y="2373836"/>
            <a:ext cx="4968552" cy="587112"/>
          </a:xfrm>
        </p:spPr>
        <p:txBody>
          <a:bodyPr/>
          <a:lstStyle>
            <a:lvl1pPr>
              <a:spcAft>
                <a:spcPts val="0"/>
              </a:spcAft>
              <a:defRPr sz="1200"/>
            </a:lvl1pPr>
            <a:lvl2pPr>
              <a:buNone/>
              <a:defRPr/>
            </a:lvl2pPr>
          </a:lstStyle>
          <a:p>
            <a:pPr lvl="0"/>
            <a:r>
              <a:rPr lang="de-DE"/>
              <a:t>Übertitel hinzufügen</a:t>
            </a:r>
          </a:p>
        </p:txBody>
      </p:sp>
    </p:spTree>
    <p:extLst>
      <p:ext uri="{BB962C8B-B14F-4D97-AF65-F5344CB8AC3E}">
        <p14:creationId xmlns:p14="http://schemas.microsoft.com/office/powerpoint/2010/main" val="126679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1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up)">
                                      <p:cBhvr>
                                        <p:cTn id="14" dur="500"/>
                                        <p:tgtEl>
                                          <p:spTgt spid="11"/>
                                        </p:tgtEl>
                                      </p:cBhvr>
                                    </p:animEffect>
                                  </p:childTnLst>
                                </p:cTn>
                              </p:par>
                            </p:childTnLst>
                          </p:cTn>
                        </p:par>
                        <p:par>
                          <p:cTn id="15" fill="hold">
                            <p:stCondLst>
                              <p:cond delay="1000"/>
                            </p:stCondLst>
                            <p:childTnLst>
                              <p:par>
                                <p:cTn id="16" presetID="1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p:tgtEl>
                                          <p:spTgt spid="2"/>
                                        </p:tgtEl>
                                        <p:attrNameLst>
                                          <p:attrName>ppt_y</p:attrName>
                                        </p:attrNameLst>
                                      </p:cBhvr>
                                      <p:tavLst>
                                        <p:tav tm="0">
                                          <p:val>
                                            <p:strVal val="#ppt_y+#ppt_h*1.125000"/>
                                          </p:val>
                                        </p:tav>
                                        <p:tav tm="100000">
                                          <p:val>
                                            <p:strVal val="#ppt_y"/>
                                          </p:val>
                                        </p:tav>
                                      </p:tavLst>
                                    </p:anim>
                                    <p:animEffect transition="in" filter="wipe(up)">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53" presetClass="entr" presetSubtype="16"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ppt_w</p:attrName>
                        </p:attrNameLst>
                      </p:cBhvr>
                      <p:tavLst>
                        <p:tav tm="0">
                          <p:val>
                            <p:fltVal val="0"/>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animEffect transition="in" filter="fade">
                      <p:cBhvr>
                        <p:cTn dur="500"/>
                        <p:tgtEl>
                          <p:spTgt spid="3"/>
                        </p:tgtEl>
                      </p:cBhvr>
                    </p:animEffect>
                  </p:childTnLst>
                </p:cTn>
              </p:par>
            </p:tnLst>
          </p:tmpl>
        </p:tmplLst>
      </p:bldP>
      <p:bldP spid="11" grpId="0">
        <p:tmplLst>
          <p:tmpl>
            <p:tnLst>
              <p:par>
                <p:cTn presetID="12" presetClass="entr" presetSubtype="4"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p:tgtEl>
                          <p:spTgt spid="11"/>
                        </p:tgtEl>
                        <p:attrNameLst>
                          <p:attrName>ppt_y</p:attrName>
                        </p:attrNameLst>
                      </p:cBhvr>
                      <p:tavLst>
                        <p:tav tm="0">
                          <p:val>
                            <p:strVal val="#ppt_y+#ppt_h*1.125000"/>
                          </p:val>
                        </p:tav>
                        <p:tav tm="100000">
                          <p:val>
                            <p:strVal val="#ppt_y"/>
                          </p:val>
                        </p:tav>
                      </p:tavLst>
                    </p:anim>
                    <p:animEffect transition="in" filter="wipe(up)">
                      <p:cBhvr>
                        <p:cTn dur="500"/>
                        <p:tgtEl>
                          <p:spTgt spid="11"/>
                        </p:tgtEl>
                      </p:cBhvr>
                    </p:animEffect>
                  </p:childTnLst>
                </p:cTn>
              </p:par>
            </p:tnLst>
          </p:tmpl>
        </p:tmplLst>
      </p:bldP>
    </p:bldLst>
  </p:timing>
  <p:extLst>
    <p:ext uri="{DCECCB84-F9BA-43D5-87BE-67443E8EF086}">
      <p15:sldGuideLst xmlns:p15="http://schemas.microsoft.com/office/powerpoint/2012/main">
        <p15:guide id="1" pos="565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und Inhalt Beig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3B163C3-B4DB-4BF1-92F1-65C7E773AA23}"/>
              </a:ext>
            </a:extLst>
          </p:cNvPr>
          <p:cNvSpPr/>
          <p:nvPr userDrawn="1"/>
        </p:nvSpPr>
        <p:spPr>
          <a:xfrm>
            <a:off x="263525" y="260350"/>
            <a:ext cx="11664950" cy="63373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p:txBody>
          <a:bodyPr/>
          <a:lstStyle/>
          <a:p>
            <a:r>
              <a:rPr lang="de-DE"/>
              <a:t>Mastertitelformat bearbeiten</a:t>
            </a:r>
            <a:endParaRPr lang="de-CH" dirty="0"/>
          </a:p>
        </p:txBody>
      </p:sp>
      <p:sp>
        <p:nvSpPr>
          <p:cNvPr id="3" name="Inhaltsplatzhalter 2"/>
          <p:cNvSpPr>
            <a:spLocks noGrp="1"/>
          </p:cNvSpPr>
          <p:nvPr>
            <p:ph idx="1" hasCustomPrompt="1"/>
          </p:nvPr>
        </p:nvSpPr>
        <p:spPr/>
        <p:txBody>
          <a:bodyPr/>
          <a:lstStyle/>
          <a:p>
            <a:pPr lvl="0"/>
            <a:r>
              <a:rPr lang="de-DE" dirty="0"/>
              <a:t>Textmasterformat bearbeiten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7" name="Datumsplatzhalter 6"/>
          <p:cNvSpPr>
            <a:spLocks noGrp="1"/>
          </p:cNvSpPr>
          <p:nvPr>
            <p:ph type="dt" sz="half" idx="10"/>
          </p:nvPr>
        </p:nvSpPr>
        <p:spPr/>
        <p:txBody>
          <a:bodyPr/>
          <a:lstStyle/>
          <a:p>
            <a:fld id="{B11151D7-AAA4-4EEF-A59B-FA7601FEBF51}" type="datetime1">
              <a:rPr lang="de-CH" smtClean="0"/>
              <a:t>15.04.2026</a:t>
            </a:fld>
            <a:endParaRPr lang="de-CH" dirty="0"/>
          </a:p>
        </p:txBody>
      </p:sp>
      <p:sp>
        <p:nvSpPr>
          <p:cNvPr id="8" name="Fußzeilenplatzhalter 7"/>
          <p:cNvSpPr>
            <a:spLocks noGrp="1"/>
          </p:cNvSpPr>
          <p:nvPr>
            <p:ph type="ftr" sz="quarter" idx="11"/>
          </p:nvPr>
        </p:nvSpPr>
        <p:spPr/>
        <p:txBody>
          <a:bodyPr/>
          <a:lstStyle/>
          <a:p>
            <a:r>
              <a:rPr lang="de-CH"/>
              <a:t>Swisstransplant – Kommunikationskonzept</a:t>
            </a:r>
            <a:endParaRPr lang="de-CH" dirty="0"/>
          </a:p>
        </p:txBody>
      </p:sp>
      <p:sp>
        <p:nvSpPr>
          <p:cNvPr id="9" name="Foliennummernplatzhalter 8"/>
          <p:cNvSpPr>
            <a:spLocks noGrp="1"/>
          </p:cNvSpPr>
          <p:nvPr>
            <p:ph type="sldNum" sz="quarter" idx="12"/>
          </p:nvPr>
        </p:nvSpPr>
        <p:spPr/>
        <p:txBody>
          <a:bodyPr/>
          <a:lstStyle/>
          <a:p>
            <a:fld id="{442AD375-037F-43D0-B059-5172DA06796A}" type="slidenum">
              <a:rPr lang="de-CH" smtClean="0"/>
              <a:pPr/>
              <a:t>‹#›</a:t>
            </a:fld>
            <a:endParaRPr lang="de-CH" dirty="0"/>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5205413" cy="231387"/>
          </a:xfrm>
        </p:spPr>
        <p:txBody>
          <a:bodyPr/>
          <a:lstStyle>
            <a:lvl1pPr>
              <a:defRPr sz="1600">
                <a:solidFill>
                  <a:schemeClr val="accent5"/>
                </a:solidFill>
              </a:defRPr>
            </a:lvl1pPr>
          </a:lstStyle>
          <a:p>
            <a:pPr lvl="0"/>
            <a:r>
              <a:rPr lang="de-DE" dirty="0"/>
              <a:t>Kapiteltitel hinzufügen </a:t>
            </a:r>
            <a:endParaRPr lang="de-CH" dirty="0"/>
          </a:p>
        </p:txBody>
      </p:sp>
      <p:grpSp>
        <p:nvGrpSpPr>
          <p:cNvPr id="12" name="Gruppieren 11">
            <a:extLst>
              <a:ext uri="{FF2B5EF4-FFF2-40B4-BE49-F238E27FC236}">
                <a16:creationId xmlns:a16="http://schemas.microsoft.com/office/drawing/2014/main" id="{E765768D-A84F-48A6-982F-09DBF4DC3AA2}"/>
              </a:ext>
            </a:extLst>
          </p:cNvPr>
          <p:cNvGrpSpPr/>
          <p:nvPr userDrawn="1"/>
        </p:nvGrpSpPr>
        <p:grpSpPr>
          <a:xfrm>
            <a:off x="11059940" y="320100"/>
            <a:ext cx="301760" cy="301692"/>
            <a:chOff x="6962388" y="399746"/>
            <a:chExt cx="301760" cy="301692"/>
          </a:xfrm>
        </p:grpSpPr>
        <p:sp>
          <p:nvSpPr>
            <p:cNvPr id="16" name="Freihandform 3966">
              <a:extLst>
                <a:ext uri="{FF2B5EF4-FFF2-40B4-BE49-F238E27FC236}">
                  <a16:creationId xmlns:a16="http://schemas.microsoft.com/office/drawing/2014/main" id="{63F69485-590F-43A2-A4CA-B1AA73681E94}"/>
                </a:ext>
              </a:extLst>
            </p:cNvPr>
            <p:cNvSpPr/>
            <p:nvPr userDrawn="1"/>
          </p:nvSpPr>
          <p:spPr>
            <a:xfrm>
              <a:off x="6962388" y="399746"/>
              <a:ext cx="301760" cy="30169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solidFill>
            <a:ln w="1904" cap="flat">
              <a:noFill/>
              <a:prstDash val="solid"/>
              <a:miter/>
            </a:ln>
          </p:spPr>
          <p:txBody>
            <a:bodyPr rtlCol="0" anchor="ctr"/>
            <a:lstStyle/>
            <a:p>
              <a:endParaRPr lang="de-DE"/>
            </a:p>
          </p:txBody>
        </p:sp>
        <p:sp>
          <p:nvSpPr>
            <p:cNvPr id="17" name="Freeform 15">
              <a:extLst>
                <a:ext uri="{FF2B5EF4-FFF2-40B4-BE49-F238E27FC236}">
                  <a16:creationId xmlns:a16="http://schemas.microsoft.com/office/drawing/2014/main" id="{9880EF3C-6D9C-40EC-A2BA-BB636AE9FE09}"/>
                </a:ext>
              </a:extLst>
            </p:cNvPr>
            <p:cNvSpPr>
              <a:spLocks noEditPoints="1"/>
            </p:cNvSpPr>
            <p:nvPr userDrawn="1"/>
          </p:nvSpPr>
          <p:spPr bwMode="auto">
            <a:xfrm>
              <a:off x="7044248" y="426164"/>
              <a:ext cx="132839" cy="234633"/>
            </a:xfrm>
            <a:custGeom>
              <a:avLst/>
              <a:gdLst>
                <a:gd name="T0" fmla="*/ 277 w 305"/>
                <a:gd name="T1" fmla="*/ 379 h 540"/>
                <a:gd name="T2" fmla="*/ 277 w 305"/>
                <a:gd name="T3" fmla="*/ 379 h 540"/>
                <a:gd name="T4" fmla="*/ 255 w 305"/>
                <a:gd name="T5" fmla="*/ 511 h 540"/>
                <a:gd name="T6" fmla="*/ 218 w 305"/>
                <a:gd name="T7" fmla="*/ 359 h 540"/>
                <a:gd name="T8" fmla="*/ 189 w 305"/>
                <a:gd name="T9" fmla="*/ 411 h 540"/>
                <a:gd name="T10" fmla="*/ 156 w 305"/>
                <a:gd name="T11" fmla="*/ 515 h 540"/>
                <a:gd name="T12" fmla="*/ 152 w 305"/>
                <a:gd name="T13" fmla="*/ 515 h 540"/>
                <a:gd name="T14" fmla="*/ 171 w 305"/>
                <a:gd name="T15" fmla="*/ 273 h 540"/>
                <a:gd name="T16" fmla="*/ 168 w 305"/>
                <a:gd name="T17" fmla="*/ 254 h 540"/>
                <a:gd name="T18" fmla="*/ 140 w 305"/>
                <a:gd name="T19" fmla="*/ 256 h 540"/>
                <a:gd name="T20" fmla="*/ 125 w 305"/>
                <a:gd name="T21" fmla="*/ 307 h 540"/>
                <a:gd name="T22" fmla="*/ 154 w 305"/>
                <a:gd name="T23" fmla="*/ 142 h 540"/>
                <a:gd name="T24" fmla="*/ 192 w 305"/>
                <a:gd name="T25" fmla="*/ 77 h 540"/>
                <a:gd name="T26" fmla="*/ 213 w 305"/>
                <a:gd name="T27" fmla="*/ 20 h 540"/>
                <a:gd name="T28" fmla="*/ 229 w 305"/>
                <a:gd name="T29" fmla="*/ 72 h 540"/>
                <a:gd name="T30" fmla="*/ 256 w 305"/>
                <a:gd name="T31" fmla="*/ 102 h 540"/>
                <a:gd name="T32" fmla="*/ 304 w 305"/>
                <a:gd name="T33" fmla="*/ 226 h 540"/>
                <a:gd name="T34" fmla="*/ 270 w 305"/>
                <a:gd name="T35" fmla="*/ 231 h 540"/>
                <a:gd name="T36" fmla="*/ 277 w 305"/>
                <a:gd name="T37" fmla="*/ 379 h 540"/>
                <a:gd name="T38" fmla="*/ 76 w 305"/>
                <a:gd name="T39" fmla="*/ 540 h 540"/>
                <a:gd name="T40" fmla="*/ 76 w 305"/>
                <a:gd name="T41" fmla="*/ 540 h 540"/>
                <a:gd name="T42" fmla="*/ 53 w 305"/>
                <a:gd name="T43" fmla="*/ 506 h 540"/>
                <a:gd name="T44" fmla="*/ 61 w 305"/>
                <a:gd name="T45" fmla="*/ 340 h 540"/>
                <a:gd name="T46" fmla="*/ 23 w 305"/>
                <a:gd name="T47" fmla="*/ 363 h 540"/>
                <a:gd name="T48" fmla="*/ 4 w 305"/>
                <a:gd name="T49" fmla="*/ 299 h 540"/>
                <a:gd name="T50" fmla="*/ 29 w 305"/>
                <a:gd name="T51" fmla="*/ 143 h 540"/>
                <a:gd name="T52" fmla="*/ 70 w 305"/>
                <a:gd name="T53" fmla="*/ 94 h 540"/>
                <a:gd name="T54" fmla="*/ 94 w 305"/>
                <a:gd name="T55" fmla="*/ 83 h 540"/>
                <a:gd name="T56" fmla="*/ 101 w 305"/>
                <a:gd name="T57" fmla="*/ 53 h 540"/>
                <a:gd name="T58" fmla="*/ 127 w 305"/>
                <a:gd name="T59" fmla="*/ 4 h 540"/>
                <a:gd name="T60" fmla="*/ 180 w 305"/>
                <a:gd name="T61" fmla="*/ 25 h 540"/>
                <a:gd name="T62" fmla="*/ 152 w 305"/>
                <a:gd name="T63" fmla="*/ 94 h 540"/>
                <a:gd name="T64" fmla="*/ 139 w 305"/>
                <a:gd name="T65" fmla="*/ 20 h 540"/>
                <a:gd name="T66" fmla="*/ 118 w 305"/>
                <a:gd name="T67" fmla="*/ 112 h 540"/>
                <a:gd name="T68" fmla="*/ 45 w 305"/>
                <a:gd name="T69" fmla="*/ 191 h 540"/>
                <a:gd name="T70" fmla="*/ 34 w 305"/>
                <a:gd name="T71" fmla="*/ 315 h 540"/>
                <a:gd name="T72" fmla="*/ 51 w 305"/>
                <a:gd name="T73" fmla="*/ 276 h 540"/>
                <a:gd name="T74" fmla="*/ 94 w 305"/>
                <a:gd name="T75" fmla="*/ 299 h 540"/>
                <a:gd name="T76" fmla="*/ 82 w 305"/>
                <a:gd name="T77" fmla="*/ 462 h 540"/>
                <a:gd name="T78" fmla="*/ 133 w 305"/>
                <a:gd name="T79" fmla="*/ 367 h 540"/>
                <a:gd name="T80" fmla="*/ 111 w 305"/>
                <a:gd name="T81" fmla="*/ 455 h 540"/>
                <a:gd name="T82" fmla="*/ 76 w 305"/>
                <a:gd name="T83"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5" h="540">
                  <a:moveTo>
                    <a:pt x="277" y="379"/>
                  </a:moveTo>
                  <a:lnTo>
                    <a:pt x="277" y="379"/>
                  </a:lnTo>
                  <a:cubicBezTo>
                    <a:pt x="280" y="417"/>
                    <a:pt x="280" y="501"/>
                    <a:pt x="255" y="511"/>
                  </a:cubicBezTo>
                  <a:cubicBezTo>
                    <a:pt x="247" y="513"/>
                    <a:pt x="252" y="355"/>
                    <a:pt x="218" y="359"/>
                  </a:cubicBezTo>
                  <a:cubicBezTo>
                    <a:pt x="195" y="362"/>
                    <a:pt x="195" y="364"/>
                    <a:pt x="189" y="411"/>
                  </a:cubicBezTo>
                  <a:cubicBezTo>
                    <a:pt x="182" y="472"/>
                    <a:pt x="168" y="501"/>
                    <a:pt x="156" y="515"/>
                  </a:cubicBezTo>
                  <a:cubicBezTo>
                    <a:pt x="154" y="517"/>
                    <a:pt x="153" y="517"/>
                    <a:pt x="152" y="515"/>
                  </a:cubicBezTo>
                  <a:cubicBezTo>
                    <a:pt x="150" y="434"/>
                    <a:pt x="162" y="354"/>
                    <a:pt x="171" y="273"/>
                  </a:cubicBezTo>
                  <a:cubicBezTo>
                    <a:pt x="171" y="264"/>
                    <a:pt x="172" y="260"/>
                    <a:pt x="168" y="254"/>
                  </a:cubicBezTo>
                  <a:cubicBezTo>
                    <a:pt x="162" y="246"/>
                    <a:pt x="146" y="250"/>
                    <a:pt x="140" y="256"/>
                  </a:cubicBezTo>
                  <a:cubicBezTo>
                    <a:pt x="126" y="271"/>
                    <a:pt x="136" y="305"/>
                    <a:pt x="125" y="307"/>
                  </a:cubicBezTo>
                  <a:cubicBezTo>
                    <a:pt x="114" y="310"/>
                    <a:pt x="109" y="229"/>
                    <a:pt x="154" y="142"/>
                  </a:cubicBezTo>
                  <a:cubicBezTo>
                    <a:pt x="168" y="116"/>
                    <a:pt x="192" y="98"/>
                    <a:pt x="192" y="77"/>
                  </a:cubicBezTo>
                  <a:cubicBezTo>
                    <a:pt x="192" y="58"/>
                    <a:pt x="189" y="28"/>
                    <a:pt x="213" y="20"/>
                  </a:cubicBezTo>
                  <a:cubicBezTo>
                    <a:pt x="239" y="10"/>
                    <a:pt x="231" y="63"/>
                    <a:pt x="229" y="72"/>
                  </a:cubicBezTo>
                  <a:cubicBezTo>
                    <a:pt x="224" y="91"/>
                    <a:pt x="240" y="93"/>
                    <a:pt x="256" y="102"/>
                  </a:cubicBezTo>
                  <a:cubicBezTo>
                    <a:pt x="294" y="124"/>
                    <a:pt x="305" y="185"/>
                    <a:pt x="304" y="226"/>
                  </a:cubicBezTo>
                  <a:cubicBezTo>
                    <a:pt x="301" y="236"/>
                    <a:pt x="269" y="211"/>
                    <a:pt x="270" y="231"/>
                  </a:cubicBezTo>
                  <a:lnTo>
                    <a:pt x="277" y="379"/>
                  </a:lnTo>
                  <a:close/>
                  <a:moveTo>
                    <a:pt x="76" y="540"/>
                  </a:moveTo>
                  <a:lnTo>
                    <a:pt x="76" y="540"/>
                  </a:lnTo>
                  <a:cubicBezTo>
                    <a:pt x="65" y="540"/>
                    <a:pt x="55" y="520"/>
                    <a:pt x="53" y="506"/>
                  </a:cubicBezTo>
                  <a:cubicBezTo>
                    <a:pt x="45" y="454"/>
                    <a:pt x="68" y="392"/>
                    <a:pt x="61" y="340"/>
                  </a:cubicBezTo>
                  <a:cubicBezTo>
                    <a:pt x="52" y="355"/>
                    <a:pt x="38" y="379"/>
                    <a:pt x="23" y="363"/>
                  </a:cubicBezTo>
                  <a:cubicBezTo>
                    <a:pt x="8" y="346"/>
                    <a:pt x="6" y="320"/>
                    <a:pt x="4" y="299"/>
                  </a:cubicBezTo>
                  <a:cubicBezTo>
                    <a:pt x="0" y="246"/>
                    <a:pt x="13" y="193"/>
                    <a:pt x="29" y="143"/>
                  </a:cubicBezTo>
                  <a:cubicBezTo>
                    <a:pt x="37" y="118"/>
                    <a:pt x="45" y="106"/>
                    <a:pt x="70" y="94"/>
                  </a:cubicBezTo>
                  <a:cubicBezTo>
                    <a:pt x="78" y="90"/>
                    <a:pt x="86" y="87"/>
                    <a:pt x="94" y="83"/>
                  </a:cubicBezTo>
                  <a:cubicBezTo>
                    <a:pt x="115" y="74"/>
                    <a:pt x="100" y="72"/>
                    <a:pt x="101" y="53"/>
                  </a:cubicBezTo>
                  <a:cubicBezTo>
                    <a:pt x="102" y="37"/>
                    <a:pt x="107" y="7"/>
                    <a:pt x="127" y="4"/>
                  </a:cubicBezTo>
                  <a:cubicBezTo>
                    <a:pt x="147" y="0"/>
                    <a:pt x="183" y="13"/>
                    <a:pt x="180" y="25"/>
                  </a:cubicBezTo>
                  <a:cubicBezTo>
                    <a:pt x="175" y="64"/>
                    <a:pt x="176" y="89"/>
                    <a:pt x="152" y="94"/>
                  </a:cubicBezTo>
                  <a:cubicBezTo>
                    <a:pt x="155" y="58"/>
                    <a:pt x="177" y="20"/>
                    <a:pt x="139" y="20"/>
                  </a:cubicBezTo>
                  <a:cubicBezTo>
                    <a:pt x="99" y="39"/>
                    <a:pt x="160" y="96"/>
                    <a:pt x="118" y="112"/>
                  </a:cubicBezTo>
                  <a:cubicBezTo>
                    <a:pt x="74" y="128"/>
                    <a:pt x="61" y="143"/>
                    <a:pt x="45" y="191"/>
                  </a:cubicBezTo>
                  <a:cubicBezTo>
                    <a:pt x="29" y="237"/>
                    <a:pt x="23" y="311"/>
                    <a:pt x="34" y="315"/>
                  </a:cubicBezTo>
                  <a:cubicBezTo>
                    <a:pt x="41" y="315"/>
                    <a:pt x="47" y="296"/>
                    <a:pt x="51" y="276"/>
                  </a:cubicBezTo>
                  <a:cubicBezTo>
                    <a:pt x="56" y="250"/>
                    <a:pt x="89" y="283"/>
                    <a:pt x="94" y="299"/>
                  </a:cubicBezTo>
                  <a:cubicBezTo>
                    <a:pt x="107" y="351"/>
                    <a:pt x="79" y="411"/>
                    <a:pt x="82" y="462"/>
                  </a:cubicBezTo>
                  <a:cubicBezTo>
                    <a:pt x="88" y="439"/>
                    <a:pt x="125" y="356"/>
                    <a:pt x="133" y="367"/>
                  </a:cubicBezTo>
                  <a:cubicBezTo>
                    <a:pt x="141" y="391"/>
                    <a:pt x="130" y="405"/>
                    <a:pt x="111" y="455"/>
                  </a:cubicBezTo>
                  <a:cubicBezTo>
                    <a:pt x="105" y="476"/>
                    <a:pt x="88" y="540"/>
                    <a:pt x="76" y="54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27282528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Zwei Inhalte Beige">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12041788-7A9E-4EA2-9D61-D530B1593A52}"/>
              </a:ext>
            </a:extLst>
          </p:cNvPr>
          <p:cNvSpPr/>
          <p:nvPr userDrawn="1"/>
        </p:nvSpPr>
        <p:spPr>
          <a:xfrm>
            <a:off x="263525" y="260350"/>
            <a:ext cx="11664950" cy="63373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p:txBody>
          <a:bodyPr/>
          <a:lstStyle/>
          <a:p>
            <a:r>
              <a:rPr lang="de-DE"/>
              <a:t>Mastertitelformat bearbeiten</a:t>
            </a:r>
            <a:endParaRPr lang="de-CH" dirty="0"/>
          </a:p>
        </p:txBody>
      </p:sp>
      <p:sp>
        <p:nvSpPr>
          <p:cNvPr id="3" name="Inhaltsplatzhalter 2"/>
          <p:cNvSpPr>
            <a:spLocks noGrp="1"/>
          </p:cNvSpPr>
          <p:nvPr>
            <p:ph idx="1" hasCustomPrompt="1"/>
          </p:nvPr>
        </p:nvSpPr>
        <p:spPr>
          <a:xfrm>
            <a:off x="746125" y="1700213"/>
            <a:ext cx="5205413" cy="4465637"/>
          </a:xfrm>
        </p:spPr>
        <p:txBody>
          <a:bodyPr/>
          <a:lstStyle>
            <a:lvl1pPr>
              <a:defRPr sz="1200"/>
            </a:lvl1pPr>
            <a:lvl2pPr>
              <a:defRPr sz="1200"/>
            </a:lvl2pPr>
            <a:lvl3pPr marL="536575" indent="-266700">
              <a:defRPr sz="1100"/>
            </a:lvl3pPr>
            <a:lvl4pPr marL="806450" indent="-266700">
              <a:defRPr sz="1100"/>
            </a:lvl4pPr>
            <a:lvl5pPr marL="1076325" indent="-266700">
              <a:defRPr sz="1100"/>
            </a:lvl5pPr>
          </a:lstStyle>
          <a:p>
            <a:pPr lvl="0"/>
            <a:r>
              <a:rPr lang="de-DE" dirty="0"/>
              <a:t>Textmasterformat bearbeiten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7" name="Datumsplatzhalter 6"/>
          <p:cNvSpPr>
            <a:spLocks noGrp="1"/>
          </p:cNvSpPr>
          <p:nvPr>
            <p:ph type="dt" sz="half" idx="10"/>
          </p:nvPr>
        </p:nvSpPr>
        <p:spPr/>
        <p:txBody>
          <a:bodyPr/>
          <a:lstStyle/>
          <a:p>
            <a:fld id="{B11151D7-AAA4-4EEF-A59B-FA7601FEBF51}" type="datetime1">
              <a:rPr lang="de-CH" smtClean="0"/>
              <a:t>15.04.2026</a:t>
            </a:fld>
            <a:endParaRPr lang="de-CH" dirty="0"/>
          </a:p>
        </p:txBody>
      </p:sp>
      <p:sp>
        <p:nvSpPr>
          <p:cNvPr id="8" name="Fußzeilenplatzhalter 7"/>
          <p:cNvSpPr>
            <a:spLocks noGrp="1"/>
          </p:cNvSpPr>
          <p:nvPr>
            <p:ph type="ftr" sz="quarter" idx="11"/>
          </p:nvPr>
        </p:nvSpPr>
        <p:spPr/>
        <p:txBody>
          <a:bodyPr/>
          <a:lstStyle/>
          <a:p>
            <a:r>
              <a:rPr lang="de-CH"/>
              <a:t>Swisstransplant – Kommunikationskonzept</a:t>
            </a:r>
            <a:endParaRPr lang="de-CH" dirty="0"/>
          </a:p>
        </p:txBody>
      </p:sp>
      <p:sp>
        <p:nvSpPr>
          <p:cNvPr id="9" name="Foliennummernplatzhalter 8"/>
          <p:cNvSpPr>
            <a:spLocks noGrp="1"/>
          </p:cNvSpPr>
          <p:nvPr>
            <p:ph type="sldNum" sz="quarter" idx="12"/>
          </p:nvPr>
        </p:nvSpPr>
        <p:spPr/>
        <p:txBody>
          <a:bodyPr/>
          <a:lstStyle/>
          <a:p>
            <a:fld id="{442AD375-037F-43D0-B059-5172DA06796A}" type="slidenum">
              <a:rPr lang="de-CH" smtClean="0"/>
              <a:pPr/>
              <a:t>‹#›</a:t>
            </a:fld>
            <a:endParaRPr lang="de-CH" dirty="0"/>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9346319" cy="231387"/>
          </a:xfrm>
        </p:spPr>
        <p:txBody>
          <a:bodyPr/>
          <a:lstStyle>
            <a:lvl1pPr>
              <a:defRPr sz="1600">
                <a:solidFill>
                  <a:schemeClr val="accent5"/>
                </a:solidFill>
              </a:defRPr>
            </a:lvl1pPr>
          </a:lstStyle>
          <a:p>
            <a:pPr lvl="0"/>
            <a:r>
              <a:rPr lang="de-DE" dirty="0"/>
              <a:t>Kapiteltitel hinzufügen </a:t>
            </a:r>
            <a:endParaRPr lang="de-CH" dirty="0"/>
          </a:p>
        </p:txBody>
      </p:sp>
      <p:sp>
        <p:nvSpPr>
          <p:cNvPr id="10" name="Inhaltsplatzhalter 2">
            <a:extLst>
              <a:ext uri="{FF2B5EF4-FFF2-40B4-BE49-F238E27FC236}">
                <a16:creationId xmlns:a16="http://schemas.microsoft.com/office/drawing/2014/main" id="{008E95FD-6CF7-4073-9187-5AE2EEEB4538}"/>
              </a:ext>
            </a:extLst>
          </p:cNvPr>
          <p:cNvSpPr>
            <a:spLocks noGrp="1"/>
          </p:cNvSpPr>
          <p:nvPr>
            <p:ph idx="14" hasCustomPrompt="1"/>
          </p:nvPr>
        </p:nvSpPr>
        <p:spPr>
          <a:xfrm>
            <a:off x="6240464" y="1700213"/>
            <a:ext cx="5205413" cy="4465637"/>
          </a:xfrm>
        </p:spPr>
        <p:txBody>
          <a:bodyPr/>
          <a:lstStyle>
            <a:lvl1pPr>
              <a:defRPr sz="1200"/>
            </a:lvl1pPr>
            <a:lvl2pPr>
              <a:defRPr sz="1200"/>
            </a:lvl2pPr>
            <a:lvl3pPr marL="536575" indent="-266700">
              <a:defRPr sz="1100"/>
            </a:lvl3pPr>
            <a:lvl4pPr marL="806450" indent="-266700">
              <a:defRPr sz="1100"/>
            </a:lvl4pPr>
            <a:lvl5pPr marL="1076325" indent="-266700">
              <a:defRPr sz="1100"/>
            </a:lvl5pPr>
          </a:lstStyle>
          <a:p>
            <a:pPr lvl="0"/>
            <a:r>
              <a:rPr lang="de-DE" dirty="0"/>
              <a:t>Textmasterformat bearbeiten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grpSp>
        <p:nvGrpSpPr>
          <p:cNvPr id="15" name="Gruppieren 14">
            <a:extLst>
              <a:ext uri="{FF2B5EF4-FFF2-40B4-BE49-F238E27FC236}">
                <a16:creationId xmlns:a16="http://schemas.microsoft.com/office/drawing/2014/main" id="{98F5D247-CFA6-474E-AA57-F25C677A7238}"/>
              </a:ext>
            </a:extLst>
          </p:cNvPr>
          <p:cNvGrpSpPr/>
          <p:nvPr userDrawn="1"/>
        </p:nvGrpSpPr>
        <p:grpSpPr>
          <a:xfrm>
            <a:off x="11059940" y="320100"/>
            <a:ext cx="301760" cy="301692"/>
            <a:chOff x="6962388" y="399746"/>
            <a:chExt cx="301760" cy="301692"/>
          </a:xfrm>
        </p:grpSpPr>
        <p:sp>
          <p:nvSpPr>
            <p:cNvPr id="16" name="Freihandform 3966">
              <a:extLst>
                <a:ext uri="{FF2B5EF4-FFF2-40B4-BE49-F238E27FC236}">
                  <a16:creationId xmlns:a16="http://schemas.microsoft.com/office/drawing/2014/main" id="{1494D239-C0E0-4F48-99AD-9BDD1E06567C}"/>
                </a:ext>
              </a:extLst>
            </p:cNvPr>
            <p:cNvSpPr/>
            <p:nvPr userDrawn="1"/>
          </p:nvSpPr>
          <p:spPr>
            <a:xfrm>
              <a:off x="6962388" y="399746"/>
              <a:ext cx="301760" cy="30169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solidFill>
            <a:ln w="1904" cap="flat">
              <a:noFill/>
              <a:prstDash val="solid"/>
              <a:miter/>
            </a:ln>
          </p:spPr>
          <p:txBody>
            <a:bodyPr rtlCol="0" anchor="ctr"/>
            <a:lstStyle/>
            <a:p>
              <a:endParaRPr lang="de-DE"/>
            </a:p>
          </p:txBody>
        </p:sp>
        <p:sp>
          <p:nvSpPr>
            <p:cNvPr id="17" name="Freeform 15">
              <a:extLst>
                <a:ext uri="{FF2B5EF4-FFF2-40B4-BE49-F238E27FC236}">
                  <a16:creationId xmlns:a16="http://schemas.microsoft.com/office/drawing/2014/main" id="{DAD3D60E-0192-42FC-A21F-C374ACF70982}"/>
                </a:ext>
              </a:extLst>
            </p:cNvPr>
            <p:cNvSpPr>
              <a:spLocks noEditPoints="1"/>
            </p:cNvSpPr>
            <p:nvPr userDrawn="1"/>
          </p:nvSpPr>
          <p:spPr bwMode="auto">
            <a:xfrm>
              <a:off x="7044248" y="426164"/>
              <a:ext cx="132839" cy="234633"/>
            </a:xfrm>
            <a:custGeom>
              <a:avLst/>
              <a:gdLst>
                <a:gd name="T0" fmla="*/ 277 w 305"/>
                <a:gd name="T1" fmla="*/ 379 h 540"/>
                <a:gd name="T2" fmla="*/ 277 w 305"/>
                <a:gd name="T3" fmla="*/ 379 h 540"/>
                <a:gd name="T4" fmla="*/ 255 w 305"/>
                <a:gd name="T5" fmla="*/ 511 h 540"/>
                <a:gd name="T6" fmla="*/ 218 w 305"/>
                <a:gd name="T7" fmla="*/ 359 h 540"/>
                <a:gd name="T8" fmla="*/ 189 w 305"/>
                <a:gd name="T9" fmla="*/ 411 h 540"/>
                <a:gd name="T10" fmla="*/ 156 w 305"/>
                <a:gd name="T11" fmla="*/ 515 h 540"/>
                <a:gd name="T12" fmla="*/ 152 w 305"/>
                <a:gd name="T13" fmla="*/ 515 h 540"/>
                <a:gd name="T14" fmla="*/ 171 w 305"/>
                <a:gd name="T15" fmla="*/ 273 h 540"/>
                <a:gd name="T16" fmla="*/ 168 w 305"/>
                <a:gd name="T17" fmla="*/ 254 h 540"/>
                <a:gd name="T18" fmla="*/ 140 w 305"/>
                <a:gd name="T19" fmla="*/ 256 h 540"/>
                <a:gd name="T20" fmla="*/ 125 w 305"/>
                <a:gd name="T21" fmla="*/ 307 h 540"/>
                <a:gd name="T22" fmla="*/ 154 w 305"/>
                <a:gd name="T23" fmla="*/ 142 h 540"/>
                <a:gd name="T24" fmla="*/ 192 w 305"/>
                <a:gd name="T25" fmla="*/ 77 h 540"/>
                <a:gd name="T26" fmla="*/ 213 w 305"/>
                <a:gd name="T27" fmla="*/ 20 h 540"/>
                <a:gd name="T28" fmla="*/ 229 w 305"/>
                <a:gd name="T29" fmla="*/ 72 h 540"/>
                <a:gd name="T30" fmla="*/ 256 w 305"/>
                <a:gd name="T31" fmla="*/ 102 h 540"/>
                <a:gd name="T32" fmla="*/ 304 w 305"/>
                <a:gd name="T33" fmla="*/ 226 h 540"/>
                <a:gd name="T34" fmla="*/ 270 w 305"/>
                <a:gd name="T35" fmla="*/ 231 h 540"/>
                <a:gd name="T36" fmla="*/ 277 w 305"/>
                <a:gd name="T37" fmla="*/ 379 h 540"/>
                <a:gd name="T38" fmla="*/ 76 w 305"/>
                <a:gd name="T39" fmla="*/ 540 h 540"/>
                <a:gd name="T40" fmla="*/ 76 w 305"/>
                <a:gd name="T41" fmla="*/ 540 h 540"/>
                <a:gd name="T42" fmla="*/ 53 w 305"/>
                <a:gd name="T43" fmla="*/ 506 h 540"/>
                <a:gd name="T44" fmla="*/ 61 w 305"/>
                <a:gd name="T45" fmla="*/ 340 h 540"/>
                <a:gd name="T46" fmla="*/ 23 w 305"/>
                <a:gd name="T47" fmla="*/ 363 h 540"/>
                <a:gd name="T48" fmla="*/ 4 w 305"/>
                <a:gd name="T49" fmla="*/ 299 h 540"/>
                <a:gd name="T50" fmla="*/ 29 w 305"/>
                <a:gd name="T51" fmla="*/ 143 h 540"/>
                <a:gd name="T52" fmla="*/ 70 w 305"/>
                <a:gd name="T53" fmla="*/ 94 h 540"/>
                <a:gd name="T54" fmla="*/ 94 w 305"/>
                <a:gd name="T55" fmla="*/ 83 h 540"/>
                <a:gd name="T56" fmla="*/ 101 w 305"/>
                <a:gd name="T57" fmla="*/ 53 h 540"/>
                <a:gd name="T58" fmla="*/ 127 w 305"/>
                <a:gd name="T59" fmla="*/ 4 h 540"/>
                <a:gd name="T60" fmla="*/ 180 w 305"/>
                <a:gd name="T61" fmla="*/ 25 h 540"/>
                <a:gd name="T62" fmla="*/ 152 w 305"/>
                <a:gd name="T63" fmla="*/ 94 h 540"/>
                <a:gd name="T64" fmla="*/ 139 w 305"/>
                <a:gd name="T65" fmla="*/ 20 h 540"/>
                <a:gd name="T66" fmla="*/ 118 w 305"/>
                <a:gd name="T67" fmla="*/ 112 h 540"/>
                <a:gd name="T68" fmla="*/ 45 w 305"/>
                <a:gd name="T69" fmla="*/ 191 h 540"/>
                <a:gd name="T70" fmla="*/ 34 w 305"/>
                <a:gd name="T71" fmla="*/ 315 h 540"/>
                <a:gd name="T72" fmla="*/ 51 w 305"/>
                <a:gd name="T73" fmla="*/ 276 h 540"/>
                <a:gd name="T74" fmla="*/ 94 w 305"/>
                <a:gd name="T75" fmla="*/ 299 h 540"/>
                <a:gd name="T76" fmla="*/ 82 w 305"/>
                <a:gd name="T77" fmla="*/ 462 h 540"/>
                <a:gd name="T78" fmla="*/ 133 w 305"/>
                <a:gd name="T79" fmla="*/ 367 h 540"/>
                <a:gd name="T80" fmla="*/ 111 w 305"/>
                <a:gd name="T81" fmla="*/ 455 h 540"/>
                <a:gd name="T82" fmla="*/ 76 w 305"/>
                <a:gd name="T83"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5" h="540">
                  <a:moveTo>
                    <a:pt x="277" y="379"/>
                  </a:moveTo>
                  <a:lnTo>
                    <a:pt x="277" y="379"/>
                  </a:lnTo>
                  <a:cubicBezTo>
                    <a:pt x="280" y="417"/>
                    <a:pt x="280" y="501"/>
                    <a:pt x="255" y="511"/>
                  </a:cubicBezTo>
                  <a:cubicBezTo>
                    <a:pt x="247" y="513"/>
                    <a:pt x="252" y="355"/>
                    <a:pt x="218" y="359"/>
                  </a:cubicBezTo>
                  <a:cubicBezTo>
                    <a:pt x="195" y="362"/>
                    <a:pt x="195" y="364"/>
                    <a:pt x="189" y="411"/>
                  </a:cubicBezTo>
                  <a:cubicBezTo>
                    <a:pt x="182" y="472"/>
                    <a:pt x="168" y="501"/>
                    <a:pt x="156" y="515"/>
                  </a:cubicBezTo>
                  <a:cubicBezTo>
                    <a:pt x="154" y="517"/>
                    <a:pt x="153" y="517"/>
                    <a:pt x="152" y="515"/>
                  </a:cubicBezTo>
                  <a:cubicBezTo>
                    <a:pt x="150" y="434"/>
                    <a:pt x="162" y="354"/>
                    <a:pt x="171" y="273"/>
                  </a:cubicBezTo>
                  <a:cubicBezTo>
                    <a:pt x="171" y="264"/>
                    <a:pt x="172" y="260"/>
                    <a:pt x="168" y="254"/>
                  </a:cubicBezTo>
                  <a:cubicBezTo>
                    <a:pt x="162" y="246"/>
                    <a:pt x="146" y="250"/>
                    <a:pt x="140" y="256"/>
                  </a:cubicBezTo>
                  <a:cubicBezTo>
                    <a:pt x="126" y="271"/>
                    <a:pt x="136" y="305"/>
                    <a:pt x="125" y="307"/>
                  </a:cubicBezTo>
                  <a:cubicBezTo>
                    <a:pt x="114" y="310"/>
                    <a:pt x="109" y="229"/>
                    <a:pt x="154" y="142"/>
                  </a:cubicBezTo>
                  <a:cubicBezTo>
                    <a:pt x="168" y="116"/>
                    <a:pt x="192" y="98"/>
                    <a:pt x="192" y="77"/>
                  </a:cubicBezTo>
                  <a:cubicBezTo>
                    <a:pt x="192" y="58"/>
                    <a:pt x="189" y="28"/>
                    <a:pt x="213" y="20"/>
                  </a:cubicBezTo>
                  <a:cubicBezTo>
                    <a:pt x="239" y="10"/>
                    <a:pt x="231" y="63"/>
                    <a:pt x="229" y="72"/>
                  </a:cubicBezTo>
                  <a:cubicBezTo>
                    <a:pt x="224" y="91"/>
                    <a:pt x="240" y="93"/>
                    <a:pt x="256" y="102"/>
                  </a:cubicBezTo>
                  <a:cubicBezTo>
                    <a:pt x="294" y="124"/>
                    <a:pt x="305" y="185"/>
                    <a:pt x="304" y="226"/>
                  </a:cubicBezTo>
                  <a:cubicBezTo>
                    <a:pt x="301" y="236"/>
                    <a:pt x="269" y="211"/>
                    <a:pt x="270" y="231"/>
                  </a:cubicBezTo>
                  <a:lnTo>
                    <a:pt x="277" y="379"/>
                  </a:lnTo>
                  <a:close/>
                  <a:moveTo>
                    <a:pt x="76" y="540"/>
                  </a:moveTo>
                  <a:lnTo>
                    <a:pt x="76" y="540"/>
                  </a:lnTo>
                  <a:cubicBezTo>
                    <a:pt x="65" y="540"/>
                    <a:pt x="55" y="520"/>
                    <a:pt x="53" y="506"/>
                  </a:cubicBezTo>
                  <a:cubicBezTo>
                    <a:pt x="45" y="454"/>
                    <a:pt x="68" y="392"/>
                    <a:pt x="61" y="340"/>
                  </a:cubicBezTo>
                  <a:cubicBezTo>
                    <a:pt x="52" y="355"/>
                    <a:pt x="38" y="379"/>
                    <a:pt x="23" y="363"/>
                  </a:cubicBezTo>
                  <a:cubicBezTo>
                    <a:pt x="8" y="346"/>
                    <a:pt x="6" y="320"/>
                    <a:pt x="4" y="299"/>
                  </a:cubicBezTo>
                  <a:cubicBezTo>
                    <a:pt x="0" y="246"/>
                    <a:pt x="13" y="193"/>
                    <a:pt x="29" y="143"/>
                  </a:cubicBezTo>
                  <a:cubicBezTo>
                    <a:pt x="37" y="118"/>
                    <a:pt x="45" y="106"/>
                    <a:pt x="70" y="94"/>
                  </a:cubicBezTo>
                  <a:cubicBezTo>
                    <a:pt x="78" y="90"/>
                    <a:pt x="86" y="87"/>
                    <a:pt x="94" y="83"/>
                  </a:cubicBezTo>
                  <a:cubicBezTo>
                    <a:pt x="115" y="74"/>
                    <a:pt x="100" y="72"/>
                    <a:pt x="101" y="53"/>
                  </a:cubicBezTo>
                  <a:cubicBezTo>
                    <a:pt x="102" y="37"/>
                    <a:pt x="107" y="7"/>
                    <a:pt x="127" y="4"/>
                  </a:cubicBezTo>
                  <a:cubicBezTo>
                    <a:pt x="147" y="0"/>
                    <a:pt x="183" y="13"/>
                    <a:pt x="180" y="25"/>
                  </a:cubicBezTo>
                  <a:cubicBezTo>
                    <a:pt x="175" y="64"/>
                    <a:pt x="176" y="89"/>
                    <a:pt x="152" y="94"/>
                  </a:cubicBezTo>
                  <a:cubicBezTo>
                    <a:pt x="155" y="58"/>
                    <a:pt x="177" y="20"/>
                    <a:pt x="139" y="20"/>
                  </a:cubicBezTo>
                  <a:cubicBezTo>
                    <a:pt x="99" y="39"/>
                    <a:pt x="160" y="96"/>
                    <a:pt x="118" y="112"/>
                  </a:cubicBezTo>
                  <a:cubicBezTo>
                    <a:pt x="74" y="128"/>
                    <a:pt x="61" y="143"/>
                    <a:pt x="45" y="191"/>
                  </a:cubicBezTo>
                  <a:cubicBezTo>
                    <a:pt x="29" y="237"/>
                    <a:pt x="23" y="311"/>
                    <a:pt x="34" y="315"/>
                  </a:cubicBezTo>
                  <a:cubicBezTo>
                    <a:pt x="41" y="315"/>
                    <a:pt x="47" y="296"/>
                    <a:pt x="51" y="276"/>
                  </a:cubicBezTo>
                  <a:cubicBezTo>
                    <a:pt x="56" y="250"/>
                    <a:pt x="89" y="283"/>
                    <a:pt x="94" y="299"/>
                  </a:cubicBezTo>
                  <a:cubicBezTo>
                    <a:pt x="107" y="351"/>
                    <a:pt x="79" y="411"/>
                    <a:pt x="82" y="462"/>
                  </a:cubicBezTo>
                  <a:cubicBezTo>
                    <a:pt x="88" y="439"/>
                    <a:pt x="125" y="356"/>
                    <a:pt x="133" y="367"/>
                  </a:cubicBezTo>
                  <a:cubicBezTo>
                    <a:pt x="141" y="391"/>
                    <a:pt x="130" y="405"/>
                    <a:pt x="111" y="455"/>
                  </a:cubicBezTo>
                  <a:cubicBezTo>
                    <a:pt x="105" y="476"/>
                    <a:pt x="88" y="540"/>
                    <a:pt x="76" y="54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42641394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ur Titel Beige">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57F46B91-071C-4E66-8EBC-3D67863F2128}"/>
              </a:ext>
            </a:extLst>
          </p:cNvPr>
          <p:cNvSpPr/>
          <p:nvPr userDrawn="1"/>
        </p:nvSpPr>
        <p:spPr>
          <a:xfrm>
            <a:off x="263525" y="260350"/>
            <a:ext cx="11664950" cy="63373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p:txBody>
          <a:bodyPr/>
          <a:lstStyle/>
          <a:p>
            <a:r>
              <a:rPr lang="de-DE"/>
              <a:t>Mastertitelformat bearbeiten</a:t>
            </a:r>
            <a:endParaRPr lang="de-CH" dirty="0"/>
          </a:p>
        </p:txBody>
      </p:sp>
      <p:sp>
        <p:nvSpPr>
          <p:cNvPr id="6" name="Datumsplatzhalter 5"/>
          <p:cNvSpPr>
            <a:spLocks noGrp="1"/>
          </p:cNvSpPr>
          <p:nvPr>
            <p:ph type="dt" sz="half" idx="10"/>
          </p:nvPr>
        </p:nvSpPr>
        <p:spPr/>
        <p:txBody>
          <a:bodyPr/>
          <a:lstStyle/>
          <a:p>
            <a:fld id="{E0BF6DF4-6DF9-471D-B46A-A6FAAA306BF0}" type="datetime1">
              <a:rPr lang="de-CH" smtClean="0"/>
              <a:t>15.04.2026</a:t>
            </a:fld>
            <a:endParaRPr lang="de-CH" dirty="0"/>
          </a:p>
        </p:txBody>
      </p:sp>
      <p:sp>
        <p:nvSpPr>
          <p:cNvPr id="7" name="Fußzeilenplatzhalter 6"/>
          <p:cNvSpPr>
            <a:spLocks noGrp="1"/>
          </p:cNvSpPr>
          <p:nvPr>
            <p:ph type="ftr" sz="quarter" idx="11"/>
          </p:nvPr>
        </p:nvSpPr>
        <p:spPr/>
        <p:txBody>
          <a:bodyPr/>
          <a:lstStyle/>
          <a:p>
            <a:r>
              <a:rPr lang="de-CH"/>
              <a:t>Swisstransplant – Kommunikationskonzept</a:t>
            </a:r>
            <a:endParaRPr lang="de-CH" dirty="0"/>
          </a:p>
        </p:txBody>
      </p:sp>
      <p:sp>
        <p:nvSpPr>
          <p:cNvPr id="8" name="Foliennummernplatzhalter 7"/>
          <p:cNvSpPr>
            <a:spLocks noGrp="1"/>
          </p:cNvSpPr>
          <p:nvPr>
            <p:ph type="sldNum" sz="quarter" idx="12"/>
          </p:nvPr>
        </p:nvSpPr>
        <p:spPr/>
        <p:txBody>
          <a:bodyPr/>
          <a:lstStyle/>
          <a:p>
            <a:fld id="{442AD375-037F-43D0-B059-5172DA06796A}" type="slidenum">
              <a:rPr lang="de-CH" smtClean="0"/>
              <a:pPr/>
              <a:t>‹#›</a:t>
            </a:fld>
            <a:endParaRPr lang="de-CH" dirty="0"/>
          </a:p>
        </p:txBody>
      </p:sp>
      <p:sp>
        <p:nvSpPr>
          <p:cNvPr id="9" name="Textplatzhalter 4">
            <a:extLst>
              <a:ext uri="{FF2B5EF4-FFF2-40B4-BE49-F238E27FC236}">
                <a16:creationId xmlns:a16="http://schemas.microsoft.com/office/drawing/2014/main" id="{820939E9-24C0-4BF3-A112-B78E8F4578F2}"/>
              </a:ext>
            </a:extLst>
          </p:cNvPr>
          <p:cNvSpPr>
            <a:spLocks noGrp="1"/>
          </p:cNvSpPr>
          <p:nvPr>
            <p:ph type="body" sz="quarter" idx="13" hasCustomPrompt="1"/>
          </p:nvPr>
        </p:nvSpPr>
        <p:spPr>
          <a:xfrm>
            <a:off x="746125" y="422663"/>
            <a:ext cx="9346319" cy="231387"/>
          </a:xfrm>
        </p:spPr>
        <p:txBody>
          <a:bodyPr/>
          <a:lstStyle>
            <a:lvl1pPr>
              <a:defRPr sz="1600">
                <a:solidFill>
                  <a:schemeClr val="accent5"/>
                </a:solidFill>
              </a:defRPr>
            </a:lvl1pPr>
          </a:lstStyle>
          <a:p>
            <a:pPr lvl="0"/>
            <a:r>
              <a:rPr lang="de-DE" dirty="0"/>
              <a:t>Kapiteltitel hinzufügen </a:t>
            </a:r>
            <a:endParaRPr lang="de-CH" dirty="0"/>
          </a:p>
        </p:txBody>
      </p:sp>
      <p:grpSp>
        <p:nvGrpSpPr>
          <p:cNvPr id="14" name="Gruppieren 13">
            <a:extLst>
              <a:ext uri="{FF2B5EF4-FFF2-40B4-BE49-F238E27FC236}">
                <a16:creationId xmlns:a16="http://schemas.microsoft.com/office/drawing/2014/main" id="{7CCCF340-0EA2-44F6-8250-2ED6F74A406C}"/>
              </a:ext>
            </a:extLst>
          </p:cNvPr>
          <p:cNvGrpSpPr/>
          <p:nvPr userDrawn="1"/>
        </p:nvGrpSpPr>
        <p:grpSpPr>
          <a:xfrm>
            <a:off x="11059940" y="320100"/>
            <a:ext cx="301760" cy="301692"/>
            <a:chOff x="6962388" y="399746"/>
            <a:chExt cx="301760" cy="301692"/>
          </a:xfrm>
        </p:grpSpPr>
        <p:sp>
          <p:nvSpPr>
            <p:cNvPr id="15" name="Freihandform 3966">
              <a:extLst>
                <a:ext uri="{FF2B5EF4-FFF2-40B4-BE49-F238E27FC236}">
                  <a16:creationId xmlns:a16="http://schemas.microsoft.com/office/drawing/2014/main" id="{DFC3196F-16FA-4497-9D3A-FD4EA2DEACFD}"/>
                </a:ext>
              </a:extLst>
            </p:cNvPr>
            <p:cNvSpPr/>
            <p:nvPr userDrawn="1"/>
          </p:nvSpPr>
          <p:spPr>
            <a:xfrm>
              <a:off x="6962388" y="399746"/>
              <a:ext cx="301760" cy="30169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solidFill>
            <a:ln w="1904" cap="flat">
              <a:noFill/>
              <a:prstDash val="solid"/>
              <a:miter/>
            </a:ln>
          </p:spPr>
          <p:txBody>
            <a:bodyPr rtlCol="0" anchor="ctr"/>
            <a:lstStyle/>
            <a:p>
              <a:endParaRPr lang="de-DE"/>
            </a:p>
          </p:txBody>
        </p:sp>
        <p:sp>
          <p:nvSpPr>
            <p:cNvPr id="16" name="Freeform 15">
              <a:extLst>
                <a:ext uri="{FF2B5EF4-FFF2-40B4-BE49-F238E27FC236}">
                  <a16:creationId xmlns:a16="http://schemas.microsoft.com/office/drawing/2014/main" id="{E4D5B46C-F871-4690-9A0F-FDC83355191A}"/>
                </a:ext>
              </a:extLst>
            </p:cNvPr>
            <p:cNvSpPr>
              <a:spLocks noEditPoints="1"/>
            </p:cNvSpPr>
            <p:nvPr userDrawn="1"/>
          </p:nvSpPr>
          <p:spPr bwMode="auto">
            <a:xfrm>
              <a:off x="7044248" y="426164"/>
              <a:ext cx="132839" cy="234633"/>
            </a:xfrm>
            <a:custGeom>
              <a:avLst/>
              <a:gdLst>
                <a:gd name="T0" fmla="*/ 277 w 305"/>
                <a:gd name="T1" fmla="*/ 379 h 540"/>
                <a:gd name="T2" fmla="*/ 277 w 305"/>
                <a:gd name="T3" fmla="*/ 379 h 540"/>
                <a:gd name="T4" fmla="*/ 255 w 305"/>
                <a:gd name="T5" fmla="*/ 511 h 540"/>
                <a:gd name="T6" fmla="*/ 218 w 305"/>
                <a:gd name="T7" fmla="*/ 359 h 540"/>
                <a:gd name="T8" fmla="*/ 189 w 305"/>
                <a:gd name="T9" fmla="*/ 411 h 540"/>
                <a:gd name="T10" fmla="*/ 156 w 305"/>
                <a:gd name="T11" fmla="*/ 515 h 540"/>
                <a:gd name="T12" fmla="*/ 152 w 305"/>
                <a:gd name="T13" fmla="*/ 515 h 540"/>
                <a:gd name="T14" fmla="*/ 171 w 305"/>
                <a:gd name="T15" fmla="*/ 273 h 540"/>
                <a:gd name="T16" fmla="*/ 168 w 305"/>
                <a:gd name="T17" fmla="*/ 254 h 540"/>
                <a:gd name="T18" fmla="*/ 140 w 305"/>
                <a:gd name="T19" fmla="*/ 256 h 540"/>
                <a:gd name="T20" fmla="*/ 125 w 305"/>
                <a:gd name="T21" fmla="*/ 307 h 540"/>
                <a:gd name="T22" fmla="*/ 154 w 305"/>
                <a:gd name="T23" fmla="*/ 142 h 540"/>
                <a:gd name="T24" fmla="*/ 192 w 305"/>
                <a:gd name="T25" fmla="*/ 77 h 540"/>
                <a:gd name="T26" fmla="*/ 213 w 305"/>
                <a:gd name="T27" fmla="*/ 20 h 540"/>
                <a:gd name="T28" fmla="*/ 229 w 305"/>
                <a:gd name="T29" fmla="*/ 72 h 540"/>
                <a:gd name="T30" fmla="*/ 256 w 305"/>
                <a:gd name="T31" fmla="*/ 102 h 540"/>
                <a:gd name="T32" fmla="*/ 304 w 305"/>
                <a:gd name="T33" fmla="*/ 226 h 540"/>
                <a:gd name="T34" fmla="*/ 270 w 305"/>
                <a:gd name="T35" fmla="*/ 231 h 540"/>
                <a:gd name="T36" fmla="*/ 277 w 305"/>
                <a:gd name="T37" fmla="*/ 379 h 540"/>
                <a:gd name="T38" fmla="*/ 76 w 305"/>
                <a:gd name="T39" fmla="*/ 540 h 540"/>
                <a:gd name="T40" fmla="*/ 76 w 305"/>
                <a:gd name="T41" fmla="*/ 540 h 540"/>
                <a:gd name="T42" fmla="*/ 53 w 305"/>
                <a:gd name="T43" fmla="*/ 506 h 540"/>
                <a:gd name="T44" fmla="*/ 61 w 305"/>
                <a:gd name="T45" fmla="*/ 340 h 540"/>
                <a:gd name="T46" fmla="*/ 23 w 305"/>
                <a:gd name="T47" fmla="*/ 363 h 540"/>
                <a:gd name="T48" fmla="*/ 4 w 305"/>
                <a:gd name="T49" fmla="*/ 299 h 540"/>
                <a:gd name="T50" fmla="*/ 29 w 305"/>
                <a:gd name="T51" fmla="*/ 143 h 540"/>
                <a:gd name="T52" fmla="*/ 70 w 305"/>
                <a:gd name="T53" fmla="*/ 94 h 540"/>
                <a:gd name="T54" fmla="*/ 94 w 305"/>
                <a:gd name="T55" fmla="*/ 83 h 540"/>
                <a:gd name="T56" fmla="*/ 101 w 305"/>
                <a:gd name="T57" fmla="*/ 53 h 540"/>
                <a:gd name="T58" fmla="*/ 127 w 305"/>
                <a:gd name="T59" fmla="*/ 4 h 540"/>
                <a:gd name="T60" fmla="*/ 180 w 305"/>
                <a:gd name="T61" fmla="*/ 25 h 540"/>
                <a:gd name="T62" fmla="*/ 152 w 305"/>
                <a:gd name="T63" fmla="*/ 94 h 540"/>
                <a:gd name="T64" fmla="*/ 139 w 305"/>
                <a:gd name="T65" fmla="*/ 20 h 540"/>
                <a:gd name="T66" fmla="*/ 118 w 305"/>
                <a:gd name="T67" fmla="*/ 112 h 540"/>
                <a:gd name="T68" fmla="*/ 45 w 305"/>
                <a:gd name="T69" fmla="*/ 191 h 540"/>
                <a:gd name="T70" fmla="*/ 34 w 305"/>
                <a:gd name="T71" fmla="*/ 315 h 540"/>
                <a:gd name="T72" fmla="*/ 51 w 305"/>
                <a:gd name="T73" fmla="*/ 276 h 540"/>
                <a:gd name="T74" fmla="*/ 94 w 305"/>
                <a:gd name="T75" fmla="*/ 299 h 540"/>
                <a:gd name="T76" fmla="*/ 82 w 305"/>
                <a:gd name="T77" fmla="*/ 462 h 540"/>
                <a:gd name="T78" fmla="*/ 133 w 305"/>
                <a:gd name="T79" fmla="*/ 367 h 540"/>
                <a:gd name="T80" fmla="*/ 111 w 305"/>
                <a:gd name="T81" fmla="*/ 455 h 540"/>
                <a:gd name="T82" fmla="*/ 76 w 305"/>
                <a:gd name="T83"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5" h="540">
                  <a:moveTo>
                    <a:pt x="277" y="379"/>
                  </a:moveTo>
                  <a:lnTo>
                    <a:pt x="277" y="379"/>
                  </a:lnTo>
                  <a:cubicBezTo>
                    <a:pt x="280" y="417"/>
                    <a:pt x="280" y="501"/>
                    <a:pt x="255" y="511"/>
                  </a:cubicBezTo>
                  <a:cubicBezTo>
                    <a:pt x="247" y="513"/>
                    <a:pt x="252" y="355"/>
                    <a:pt x="218" y="359"/>
                  </a:cubicBezTo>
                  <a:cubicBezTo>
                    <a:pt x="195" y="362"/>
                    <a:pt x="195" y="364"/>
                    <a:pt x="189" y="411"/>
                  </a:cubicBezTo>
                  <a:cubicBezTo>
                    <a:pt x="182" y="472"/>
                    <a:pt x="168" y="501"/>
                    <a:pt x="156" y="515"/>
                  </a:cubicBezTo>
                  <a:cubicBezTo>
                    <a:pt x="154" y="517"/>
                    <a:pt x="153" y="517"/>
                    <a:pt x="152" y="515"/>
                  </a:cubicBezTo>
                  <a:cubicBezTo>
                    <a:pt x="150" y="434"/>
                    <a:pt x="162" y="354"/>
                    <a:pt x="171" y="273"/>
                  </a:cubicBezTo>
                  <a:cubicBezTo>
                    <a:pt x="171" y="264"/>
                    <a:pt x="172" y="260"/>
                    <a:pt x="168" y="254"/>
                  </a:cubicBezTo>
                  <a:cubicBezTo>
                    <a:pt x="162" y="246"/>
                    <a:pt x="146" y="250"/>
                    <a:pt x="140" y="256"/>
                  </a:cubicBezTo>
                  <a:cubicBezTo>
                    <a:pt x="126" y="271"/>
                    <a:pt x="136" y="305"/>
                    <a:pt x="125" y="307"/>
                  </a:cubicBezTo>
                  <a:cubicBezTo>
                    <a:pt x="114" y="310"/>
                    <a:pt x="109" y="229"/>
                    <a:pt x="154" y="142"/>
                  </a:cubicBezTo>
                  <a:cubicBezTo>
                    <a:pt x="168" y="116"/>
                    <a:pt x="192" y="98"/>
                    <a:pt x="192" y="77"/>
                  </a:cubicBezTo>
                  <a:cubicBezTo>
                    <a:pt x="192" y="58"/>
                    <a:pt x="189" y="28"/>
                    <a:pt x="213" y="20"/>
                  </a:cubicBezTo>
                  <a:cubicBezTo>
                    <a:pt x="239" y="10"/>
                    <a:pt x="231" y="63"/>
                    <a:pt x="229" y="72"/>
                  </a:cubicBezTo>
                  <a:cubicBezTo>
                    <a:pt x="224" y="91"/>
                    <a:pt x="240" y="93"/>
                    <a:pt x="256" y="102"/>
                  </a:cubicBezTo>
                  <a:cubicBezTo>
                    <a:pt x="294" y="124"/>
                    <a:pt x="305" y="185"/>
                    <a:pt x="304" y="226"/>
                  </a:cubicBezTo>
                  <a:cubicBezTo>
                    <a:pt x="301" y="236"/>
                    <a:pt x="269" y="211"/>
                    <a:pt x="270" y="231"/>
                  </a:cubicBezTo>
                  <a:lnTo>
                    <a:pt x="277" y="379"/>
                  </a:lnTo>
                  <a:close/>
                  <a:moveTo>
                    <a:pt x="76" y="540"/>
                  </a:moveTo>
                  <a:lnTo>
                    <a:pt x="76" y="540"/>
                  </a:lnTo>
                  <a:cubicBezTo>
                    <a:pt x="65" y="540"/>
                    <a:pt x="55" y="520"/>
                    <a:pt x="53" y="506"/>
                  </a:cubicBezTo>
                  <a:cubicBezTo>
                    <a:pt x="45" y="454"/>
                    <a:pt x="68" y="392"/>
                    <a:pt x="61" y="340"/>
                  </a:cubicBezTo>
                  <a:cubicBezTo>
                    <a:pt x="52" y="355"/>
                    <a:pt x="38" y="379"/>
                    <a:pt x="23" y="363"/>
                  </a:cubicBezTo>
                  <a:cubicBezTo>
                    <a:pt x="8" y="346"/>
                    <a:pt x="6" y="320"/>
                    <a:pt x="4" y="299"/>
                  </a:cubicBezTo>
                  <a:cubicBezTo>
                    <a:pt x="0" y="246"/>
                    <a:pt x="13" y="193"/>
                    <a:pt x="29" y="143"/>
                  </a:cubicBezTo>
                  <a:cubicBezTo>
                    <a:pt x="37" y="118"/>
                    <a:pt x="45" y="106"/>
                    <a:pt x="70" y="94"/>
                  </a:cubicBezTo>
                  <a:cubicBezTo>
                    <a:pt x="78" y="90"/>
                    <a:pt x="86" y="87"/>
                    <a:pt x="94" y="83"/>
                  </a:cubicBezTo>
                  <a:cubicBezTo>
                    <a:pt x="115" y="74"/>
                    <a:pt x="100" y="72"/>
                    <a:pt x="101" y="53"/>
                  </a:cubicBezTo>
                  <a:cubicBezTo>
                    <a:pt x="102" y="37"/>
                    <a:pt x="107" y="7"/>
                    <a:pt x="127" y="4"/>
                  </a:cubicBezTo>
                  <a:cubicBezTo>
                    <a:pt x="147" y="0"/>
                    <a:pt x="183" y="13"/>
                    <a:pt x="180" y="25"/>
                  </a:cubicBezTo>
                  <a:cubicBezTo>
                    <a:pt x="175" y="64"/>
                    <a:pt x="176" y="89"/>
                    <a:pt x="152" y="94"/>
                  </a:cubicBezTo>
                  <a:cubicBezTo>
                    <a:pt x="155" y="58"/>
                    <a:pt x="177" y="20"/>
                    <a:pt x="139" y="20"/>
                  </a:cubicBezTo>
                  <a:cubicBezTo>
                    <a:pt x="99" y="39"/>
                    <a:pt x="160" y="96"/>
                    <a:pt x="118" y="112"/>
                  </a:cubicBezTo>
                  <a:cubicBezTo>
                    <a:pt x="74" y="128"/>
                    <a:pt x="61" y="143"/>
                    <a:pt x="45" y="191"/>
                  </a:cubicBezTo>
                  <a:cubicBezTo>
                    <a:pt x="29" y="237"/>
                    <a:pt x="23" y="311"/>
                    <a:pt x="34" y="315"/>
                  </a:cubicBezTo>
                  <a:cubicBezTo>
                    <a:pt x="41" y="315"/>
                    <a:pt x="47" y="296"/>
                    <a:pt x="51" y="276"/>
                  </a:cubicBezTo>
                  <a:cubicBezTo>
                    <a:pt x="56" y="250"/>
                    <a:pt x="89" y="283"/>
                    <a:pt x="94" y="299"/>
                  </a:cubicBezTo>
                  <a:cubicBezTo>
                    <a:pt x="107" y="351"/>
                    <a:pt x="79" y="411"/>
                    <a:pt x="82" y="462"/>
                  </a:cubicBezTo>
                  <a:cubicBezTo>
                    <a:pt x="88" y="439"/>
                    <a:pt x="125" y="356"/>
                    <a:pt x="133" y="367"/>
                  </a:cubicBezTo>
                  <a:cubicBezTo>
                    <a:pt x="141" y="391"/>
                    <a:pt x="130" y="405"/>
                    <a:pt x="111" y="455"/>
                  </a:cubicBezTo>
                  <a:cubicBezTo>
                    <a:pt x="105" y="476"/>
                    <a:pt x="88" y="540"/>
                    <a:pt x="76" y="54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7341712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und Inhalt Dunkelblau">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3B163C3-B4DB-4BF1-92F1-65C7E773AA23}"/>
              </a:ext>
            </a:extLst>
          </p:cNvPr>
          <p:cNvSpPr/>
          <p:nvPr userDrawn="1"/>
        </p:nvSpPr>
        <p:spPr>
          <a:xfrm>
            <a:off x="263525" y="260350"/>
            <a:ext cx="11664950" cy="6337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p:txBody>
          <a:bodyPr/>
          <a:lstStyle>
            <a:lvl1pPr>
              <a:defRPr>
                <a:solidFill>
                  <a:schemeClr val="bg1"/>
                </a:solidFill>
              </a:defRPr>
            </a:lvl1pPr>
          </a:lstStyle>
          <a:p>
            <a:r>
              <a:rPr lang="de-DE"/>
              <a:t>Mastertitelformat bearbeiten</a:t>
            </a:r>
            <a:endParaRPr lang="de-CH" dirty="0"/>
          </a:p>
        </p:txBody>
      </p:sp>
      <p:sp>
        <p:nvSpPr>
          <p:cNvPr id="3" name="Inhaltsplatzhalt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Textmasterformat bearbeiten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7" name="Datumsplatzhalter 6"/>
          <p:cNvSpPr>
            <a:spLocks noGrp="1"/>
          </p:cNvSpPr>
          <p:nvPr>
            <p:ph type="dt" sz="half" idx="10"/>
          </p:nvPr>
        </p:nvSpPr>
        <p:spPr/>
        <p:txBody>
          <a:bodyPr/>
          <a:lstStyle/>
          <a:p>
            <a:fld id="{B11151D7-AAA4-4EEF-A59B-FA7601FEBF51}" type="datetime1">
              <a:rPr lang="de-CH" smtClean="0"/>
              <a:t>15.04.2026</a:t>
            </a:fld>
            <a:endParaRPr lang="de-CH" dirty="0"/>
          </a:p>
        </p:txBody>
      </p:sp>
      <p:sp>
        <p:nvSpPr>
          <p:cNvPr id="8" name="Fußzeilenplatzhalter 7"/>
          <p:cNvSpPr>
            <a:spLocks noGrp="1"/>
          </p:cNvSpPr>
          <p:nvPr>
            <p:ph type="ftr" sz="quarter" idx="11"/>
          </p:nvPr>
        </p:nvSpPr>
        <p:spPr/>
        <p:txBody>
          <a:bodyPr/>
          <a:lstStyle/>
          <a:p>
            <a:r>
              <a:rPr lang="de-CH"/>
              <a:t>Swisstransplant – Kommunikationskonzept</a:t>
            </a:r>
            <a:endParaRPr lang="de-CH" dirty="0"/>
          </a:p>
        </p:txBody>
      </p:sp>
      <p:sp>
        <p:nvSpPr>
          <p:cNvPr id="9" name="Foliennummernplatzhalter 8"/>
          <p:cNvSpPr>
            <a:spLocks noGrp="1"/>
          </p:cNvSpPr>
          <p:nvPr>
            <p:ph type="sldNum" sz="quarter" idx="12"/>
          </p:nvPr>
        </p:nvSpPr>
        <p:spPr/>
        <p:txBody>
          <a:bodyPr/>
          <a:lstStyle/>
          <a:p>
            <a:fld id="{442AD375-037F-43D0-B059-5172DA06796A}" type="slidenum">
              <a:rPr lang="de-CH" smtClean="0"/>
              <a:pPr/>
              <a:t>‹#›</a:t>
            </a:fld>
            <a:endParaRPr lang="de-CH" dirty="0"/>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5205413" cy="231387"/>
          </a:xfrm>
        </p:spPr>
        <p:txBody>
          <a:bodyPr/>
          <a:lstStyle>
            <a:lvl1pPr>
              <a:defRPr sz="1600">
                <a:solidFill>
                  <a:schemeClr val="accent5"/>
                </a:solidFill>
              </a:defRPr>
            </a:lvl1pPr>
          </a:lstStyle>
          <a:p>
            <a:pPr lvl="0"/>
            <a:r>
              <a:rPr lang="de-DE" dirty="0"/>
              <a:t>Kapiteltitel hinzufügen </a:t>
            </a:r>
            <a:endParaRPr lang="de-CH" dirty="0"/>
          </a:p>
        </p:txBody>
      </p:sp>
      <p:grpSp>
        <p:nvGrpSpPr>
          <p:cNvPr id="12" name="Gruppieren 11">
            <a:extLst>
              <a:ext uri="{FF2B5EF4-FFF2-40B4-BE49-F238E27FC236}">
                <a16:creationId xmlns:a16="http://schemas.microsoft.com/office/drawing/2014/main" id="{C3C80032-079E-4F53-8701-0F2CC9004BB9}"/>
              </a:ext>
            </a:extLst>
          </p:cNvPr>
          <p:cNvGrpSpPr/>
          <p:nvPr userDrawn="1"/>
        </p:nvGrpSpPr>
        <p:grpSpPr>
          <a:xfrm>
            <a:off x="11059940" y="320100"/>
            <a:ext cx="301760" cy="301692"/>
            <a:chOff x="6962388" y="399746"/>
            <a:chExt cx="301760" cy="301692"/>
          </a:xfrm>
        </p:grpSpPr>
        <p:sp>
          <p:nvSpPr>
            <p:cNvPr id="16" name="Freihandform 3966">
              <a:extLst>
                <a:ext uri="{FF2B5EF4-FFF2-40B4-BE49-F238E27FC236}">
                  <a16:creationId xmlns:a16="http://schemas.microsoft.com/office/drawing/2014/main" id="{E555548D-5372-4FD7-9AEC-DF22EA86F4CD}"/>
                </a:ext>
              </a:extLst>
            </p:cNvPr>
            <p:cNvSpPr/>
            <p:nvPr userDrawn="1"/>
          </p:nvSpPr>
          <p:spPr>
            <a:xfrm>
              <a:off x="6962388" y="399746"/>
              <a:ext cx="301760" cy="30169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solidFill>
            <a:ln w="1904" cap="flat">
              <a:noFill/>
              <a:prstDash val="solid"/>
              <a:miter/>
            </a:ln>
          </p:spPr>
          <p:txBody>
            <a:bodyPr rtlCol="0" anchor="ctr"/>
            <a:lstStyle/>
            <a:p>
              <a:endParaRPr lang="de-DE"/>
            </a:p>
          </p:txBody>
        </p:sp>
        <p:sp>
          <p:nvSpPr>
            <p:cNvPr id="17" name="Freeform 15">
              <a:extLst>
                <a:ext uri="{FF2B5EF4-FFF2-40B4-BE49-F238E27FC236}">
                  <a16:creationId xmlns:a16="http://schemas.microsoft.com/office/drawing/2014/main" id="{EE0D2EB2-E9F1-4D47-B450-84018805F968}"/>
                </a:ext>
              </a:extLst>
            </p:cNvPr>
            <p:cNvSpPr>
              <a:spLocks noEditPoints="1"/>
            </p:cNvSpPr>
            <p:nvPr userDrawn="1"/>
          </p:nvSpPr>
          <p:spPr bwMode="auto">
            <a:xfrm>
              <a:off x="7044248" y="426164"/>
              <a:ext cx="132839" cy="234633"/>
            </a:xfrm>
            <a:custGeom>
              <a:avLst/>
              <a:gdLst>
                <a:gd name="T0" fmla="*/ 277 w 305"/>
                <a:gd name="T1" fmla="*/ 379 h 540"/>
                <a:gd name="T2" fmla="*/ 277 w 305"/>
                <a:gd name="T3" fmla="*/ 379 h 540"/>
                <a:gd name="T4" fmla="*/ 255 w 305"/>
                <a:gd name="T5" fmla="*/ 511 h 540"/>
                <a:gd name="T6" fmla="*/ 218 w 305"/>
                <a:gd name="T7" fmla="*/ 359 h 540"/>
                <a:gd name="T8" fmla="*/ 189 w 305"/>
                <a:gd name="T9" fmla="*/ 411 h 540"/>
                <a:gd name="T10" fmla="*/ 156 w 305"/>
                <a:gd name="T11" fmla="*/ 515 h 540"/>
                <a:gd name="T12" fmla="*/ 152 w 305"/>
                <a:gd name="T13" fmla="*/ 515 h 540"/>
                <a:gd name="T14" fmla="*/ 171 w 305"/>
                <a:gd name="T15" fmla="*/ 273 h 540"/>
                <a:gd name="T16" fmla="*/ 168 w 305"/>
                <a:gd name="T17" fmla="*/ 254 h 540"/>
                <a:gd name="T18" fmla="*/ 140 w 305"/>
                <a:gd name="T19" fmla="*/ 256 h 540"/>
                <a:gd name="T20" fmla="*/ 125 w 305"/>
                <a:gd name="T21" fmla="*/ 307 h 540"/>
                <a:gd name="T22" fmla="*/ 154 w 305"/>
                <a:gd name="T23" fmla="*/ 142 h 540"/>
                <a:gd name="T24" fmla="*/ 192 w 305"/>
                <a:gd name="T25" fmla="*/ 77 h 540"/>
                <a:gd name="T26" fmla="*/ 213 w 305"/>
                <a:gd name="T27" fmla="*/ 20 h 540"/>
                <a:gd name="T28" fmla="*/ 229 w 305"/>
                <a:gd name="T29" fmla="*/ 72 h 540"/>
                <a:gd name="T30" fmla="*/ 256 w 305"/>
                <a:gd name="T31" fmla="*/ 102 h 540"/>
                <a:gd name="T32" fmla="*/ 304 w 305"/>
                <a:gd name="T33" fmla="*/ 226 h 540"/>
                <a:gd name="T34" fmla="*/ 270 w 305"/>
                <a:gd name="T35" fmla="*/ 231 h 540"/>
                <a:gd name="T36" fmla="*/ 277 w 305"/>
                <a:gd name="T37" fmla="*/ 379 h 540"/>
                <a:gd name="T38" fmla="*/ 76 w 305"/>
                <a:gd name="T39" fmla="*/ 540 h 540"/>
                <a:gd name="T40" fmla="*/ 76 w 305"/>
                <a:gd name="T41" fmla="*/ 540 h 540"/>
                <a:gd name="T42" fmla="*/ 53 w 305"/>
                <a:gd name="T43" fmla="*/ 506 h 540"/>
                <a:gd name="T44" fmla="*/ 61 w 305"/>
                <a:gd name="T45" fmla="*/ 340 h 540"/>
                <a:gd name="T46" fmla="*/ 23 w 305"/>
                <a:gd name="T47" fmla="*/ 363 h 540"/>
                <a:gd name="T48" fmla="*/ 4 w 305"/>
                <a:gd name="T49" fmla="*/ 299 h 540"/>
                <a:gd name="T50" fmla="*/ 29 w 305"/>
                <a:gd name="T51" fmla="*/ 143 h 540"/>
                <a:gd name="T52" fmla="*/ 70 w 305"/>
                <a:gd name="T53" fmla="*/ 94 h 540"/>
                <a:gd name="T54" fmla="*/ 94 w 305"/>
                <a:gd name="T55" fmla="*/ 83 h 540"/>
                <a:gd name="T56" fmla="*/ 101 w 305"/>
                <a:gd name="T57" fmla="*/ 53 h 540"/>
                <a:gd name="T58" fmla="*/ 127 w 305"/>
                <a:gd name="T59" fmla="*/ 4 h 540"/>
                <a:gd name="T60" fmla="*/ 180 w 305"/>
                <a:gd name="T61" fmla="*/ 25 h 540"/>
                <a:gd name="T62" fmla="*/ 152 w 305"/>
                <a:gd name="T63" fmla="*/ 94 h 540"/>
                <a:gd name="T64" fmla="*/ 139 w 305"/>
                <a:gd name="T65" fmla="*/ 20 h 540"/>
                <a:gd name="T66" fmla="*/ 118 w 305"/>
                <a:gd name="T67" fmla="*/ 112 h 540"/>
                <a:gd name="T68" fmla="*/ 45 w 305"/>
                <a:gd name="T69" fmla="*/ 191 h 540"/>
                <a:gd name="T70" fmla="*/ 34 w 305"/>
                <a:gd name="T71" fmla="*/ 315 h 540"/>
                <a:gd name="T72" fmla="*/ 51 w 305"/>
                <a:gd name="T73" fmla="*/ 276 h 540"/>
                <a:gd name="T74" fmla="*/ 94 w 305"/>
                <a:gd name="T75" fmla="*/ 299 h 540"/>
                <a:gd name="T76" fmla="*/ 82 w 305"/>
                <a:gd name="T77" fmla="*/ 462 h 540"/>
                <a:gd name="T78" fmla="*/ 133 w 305"/>
                <a:gd name="T79" fmla="*/ 367 h 540"/>
                <a:gd name="T80" fmla="*/ 111 w 305"/>
                <a:gd name="T81" fmla="*/ 455 h 540"/>
                <a:gd name="T82" fmla="*/ 76 w 305"/>
                <a:gd name="T83"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5" h="540">
                  <a:moveTo>
                    <a:pt x="277" y="379"/>
                  </a:moveTo>
                  <a:lnTo>
                    <a:pt x="277" y="379"/>
                  </a:lnTo>
                  <a:cubicBezTo>
                    <a:pt x="280" y="417"/>
                    <a:pt x="280" y="501"/>
                    <a:pt x="255" y="511"/>
                  </a:cubicBezTo>
                  <a:cubicBezTo>
                    <a:pt x="247" y="513"/>
                    <a:pt x="252" y="355"/>
                    <a:pt x="218" y="359"/>
                  </a:cubicBezTo>
                  <a:cubicBezTo>
                    <a:pt x="195" y="362"/>
                    <a:pt x="195" y="364"/>
                    <a:pt x="189" y="411"/>
                  </a:cubicBezTo>
                  <a:cubicBezTo>
                    <a:pt x="182" y="472"/>
                    <a:pt x="168" y="501"/>
                    <a:pt x="156" y="515"/>
                  </a:cubicBezTo>
                  <a:cubicBezTo>
                    <a:pt x="154" y="517"/>
                    <a:pt x="153" y="517"/>
                    <a:pt x="152" y="515"/>
                  </a:cubicBezTo>
                  <a:cubicBezTo>
                    <a:pt x="150" y="434"/>
                    <a:pt x="162" y="354"/>
                    <a:pt x="171" y="273"/>
                  </a:cubicBezTo>
                  <a:cubicBezTo>
                    <a:pt x="171" y="264"/>
                    <a:pt x="172" y="260"/>
                    <a:pt x="168" y="254"/>
                  </a:cubicBezTo>
                  <a:cubicBezTo>
                    <a:pt x="162" y="246"/>
                    <a:pt x="146" y="250"/>
                    <a:pt x="140" y="256"/>
                  </a:cubicBezTo>
                  <a:cubicBezTo>
                    <a:pt x="126" y="271"/>
                    <a:pt x="136" y="305"/>
                    <a:pt x="125" y="307"/>
                  </a:cubicBezTo>
                  <a:cubicBezTo>
                    <a:pt x="114" y="310"/>
                    <a:pt x="109" y="229"/>
                    <a:pt x="154" y="142"/>
                  </a:cubicBezTo>
                  <a:cubicBezTo>
                    <a:pt x="168" y="116"/>
                    <a:pt x="192" y="98"/>
                    <a:pt x="192" y="77"/>
                  </a:cubicBezTo>
                  <a:cubicBezTo>
                    <a:pt x="192" y="58"/>
                    <a:pt x="189" y="28"/>
                    <a:pt x="213" y="20"/>
                  </a:cubicBezTo>
                  <a:cubicBezTo>
                    <a:pt x="239" y="10"/>
                    <a:pt x="231" y="63"/>
                    <a:pt x="229" y="72"/>
                  </a:cubicBezTo>
                  <a:cubicBezTo>
                    <a:pt x="224" y="91"/>
                    <a:pt x="240" y="93"/>
                    <a:pt x="256" y="102"/>
                  </a:cubicBezTo>
                  <a:cubicBezTo>
                    <a:pt x="294" y="124"/>
                    <a:pt x="305" y="185"/>
                    <a:pt x="304" y="226"/>
                  </a:cubicBezTo>
                  <a:cubicBezTo>
                    <a:pt x="301" y="236"/>
                    <a:pt x="269" y="211"/>
                    <a:pt x="270" y="231"/>
                  </a:cubicBezTo>
                  <a:lnTo>
                    <a:pt x="277" y="379"/>
                  </a:lnTo>
                  <a:close/>
                  <a:moveTo>
                    <a:pt x="76" y="540"/>
                  </a:moveTo>
                  <a:lnTo>
                    <a:pt x="76" y="540"/>
                  </a:lnTo>
                  <a:cubicBezTo>
                    <a:pt x="65" y="540"/>
                    <a:pt x="55" y="520"/>
                    <a:pt x="53" y="506"/>
                  </a:cubicBezTo>
                  <a:cubicBezTo>
                    <a:pt x="45" y="454"/>
                    <a:pt x="68" y="392"/>
                    <a:pt x="61" y="340"/>
                  </a:cubicBezTo>
                  <a:cubicBezTo>
                    <a:pt x="52" y="355"/>
                    <a:pt x="38" y="379"/>
                    <a:pt x="23" y="363"/>
                  </a:cubicBezTo>
                  <a:cubicBezTo>
                    <a:pt x="8" y="346"/>
                    <a:pt x="6" y="320"/>
                    <a:pt x="4" y="299"/>
                  </a:cubicBezTo>
                  <a:cubicBezTo>
                    <a:pt x="0" y="246"/>
                    <a:pt x="13" y="193"/>
                    <a:pt x="29" y="143"/>
                  </a:cubicBezTo>
                  <a:cubicBezTo>
                    <a:pt x="37" y="118"/>
                    <a:pt x="45" y="106"/>
                    <a:pt x="70" y="94"/>
                  </a:cubicBezTo>
                  <a:cubicBezTo>
                    <a:pt x="78" y="90"/>
                    <a:pt x="86" y="87"/>
                    <a:pt x="94" y="83"/>
                  </a:cubicBezTo>
                  <a:cubicBezTo>
                    <a:pt x="115" y="74"/>
                    <a:pt x="100" y="72"/>
                    <a:pt x="101" y="53"/>
                  </a:cubicBezTo>
                  <a:cubicBezTo>
                    <a:pt x="102" y="37"/>
                    <a:pt x="107" y="7"/>
                    <a:pt x="127" y="4"/>
                  </a:cubicBezTo>
                  <a:cubicBezTo>
                    <a:pt x="147" y="0"/>
                    <a:pt x="183" y="13"/>
                    <a:pt x="180" y="25"/>
                  </a:cubicBezTo>
                  <a:cubicBezTo>
                    <a:pt x="175" y="64"/>
                    <a:pt x="176" y="89"/>
                    <a:pt x="152" y="94"/>
                  </a:cubicBezTo>
                  <a:cubicBezTo>
                    <a:pt x="155" y="58"/>
                    <a:pt x="177" y="20"/>
                    <a:pt x="139" y="20"/>
                  </a:cubicBezTo>
                  <a:cubicBezTo>
                    <a:pt x="99" y="39"/>
                    <a:pt x="160" y="96"/>
                    <a:pt x="118" y="112"/>
                  </a:cubicBezTo>
                  <a:cubicBezTo>
                    <a:pt x="74" y="128"/>
                    <a:pt x="61" y="143"/>
                    <a:pt x="45" y="191"/>
                  </a:cubicBezTo>
                  <a:cubicBezTo>
                    <a:pt x="29" y="237"/>
                    <a:pt x="23" y="311"/>
                    <a:pt x="34" y="315"/>
                  </a:cubicBezTo>
                  <a:cubicBezTo>
                    <a:pt x="41" y="315"/>
                    <a:pt x="47" y="296"/>
                    <a:pt x="51" y="276"/>
                  </a:cubicBezTo>
                  <a:cubicBezTo>
                    <a:pt x="56" y="250"/>
                    <a:pt x="89" y="283"/>
                    <a:pt x="94" y="299"/>
                  </a:cubicBezTo>
                  <a:cubicBezTo>
                    <a:pt x="107" y="351"/>
                    <a:pt x="79" y="411"/>
                    <a:pt x="82" y="462"/>
                  </a:cubicBezTo>
                  <a:cubicBezTo>
                    <a:pt x="88" y="439"/>
                    <a:pt x="125" y="356"/>
                    <a:pt x="133" y="367"/>
                  </a:cubicBezTo>
                  <a:cubicBezTo>
                    <a:pt x="141" y="391"/>
                    <a:pt x="130" y="405"/>
                    <a:pt x="111" y="455"/>
                  </a:cubicBezTo>
                  <a:cubicBezTo>
                    <a:pt x="105" y="476"/>
                    <a:pt x="88" y="540"/>
                    <a:pt x="76" y="54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38949266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und 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dirty="0"/>
          </a:p>
        </p:txBody>
      </p:sp>
      <p:sp>
        <p:nvSpPr>
          <p:cNvPr id="7" name="Datumsplatzhalter 6"/>
          <p:cNvSpPr>
            <a:spLocks noGrp="1"/>
          </p:cNvSpPr>
          <p:nvPr>
            <p:ph type="dt" sz="half" idx="10"/>
          </p:nvPr>
        </p:nvSpPr>
        <p:spPr/>
        <p:txBody>
          <a:bodyPr/>
          <a:lstStyle/>
          <a:p>
            <a:fld id="{1F4ACA35-2CAF-4D7F-9C44-C032041A6C0F}" type="datetime1">
              <a:rPr lang="de-CH" smtClean="0"/>
              <a:t>15.04.2026</a:t>
            </a:fld>
            <a:endParaRPr lang="de-CH" dirty="0"/>
          </a:p>
        </p:txBody>
      </p:sp>
      <p:sp>
        <p:nvSpPr>
          <p:cNvPr id="8" name="Fußzeilenplatzhalter 7"/>
          <p:cNvSpPr>
            <a:spLocks noGrp="1"/>
          </p:cNvSpPr>
          <p:nvPr>
            <p:ph type="ftr" sz="quarter" idx="11"/>
          </p:nvPr>
        </p:nvSpPr>
        <p:spPr/>
        <p:txBody>
          <a:bodyPr/>
          <a:lstStyle/>
          <a:p>
            <a:r>
              <a:rPr lang="de-CH"/>
              <a:t>Swisstransplant – Kommunikationskonzept</a:t>
            </a:r>
            <a:endParaRPr lang="de-CH" dirty="0"/>
          </a:p>
        </p:txBody>
      </p:sp>
      <p:sp>
        <p:nvSpPr>
          <p:cNvPr id="9" name="Foliennummernplatzhalter 8"/>
          <p:cNvSpPr>
            <a:spLocks noGrp="1"/>
          </p:cNvSpPr>
          <p:nvPr>
            <p:ph type="sldNum" sz="quarter" idx="12"/>
          </p:nvPr>
        </p:nvSpPr>
        <p:spPr/>
        <p:txBody>
          <a:bodyPr/>
          <a:lstStyle/>
          <a:p>
            <a:fld id="{442AD375-037F-43D0-B059-5172DA06796A}" type="slidenum">
              <a:rPr lang="de-CH" smtClean="0"/>
              <a:pPr/>
              <a:t>‹#›</a:t>
            </a:fld>
            <a:endParaRPr lang="de-CH" dirty="0"/>
          </a:p>
        </p:txBody>
      </p:sp>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p:nvPr>
        </p:nvSpPr>
        <p:spPr>
          <a:xfrm>
            <a:off x="746125" y="1700213"/>
            <a:ext cx="10699750" cy="4465637"/>
          </a:xfrm>
          <a:pattFill prst="lgCheck">
            <a:fgClr>
              <a:schemeClr val="bg1">
                <a:lumMod val="85000"/>
              </a:schemeClr>
            </a:fgClr>
            <a:bgClr>
              <a:schemeClr val="bg1"/>
            </a:bgClr>
          </a:pattFill>
        </p:spPr>
        <p:txBody>
          <a:bodyPr tIns="720000" anchor="ctr"/>
          <a:lstStyle>
            <a:lvl1pPr algn="ctr">
              <a:defRPr sz="1200"/>
            </a:lvl1pPr>
          </a:lstStyle>
          <a:p>
            <a:r>
              <a:rPr lang="de-DE"/>
              <a:t>Bild durch Klicken auf Symbol hinzufügen</a:t>
            </a:r>
            <a:endParaRPr lang="de-CH"/>
          </a:p>
        </p:txBody>
      </p:sp>
      <p:sp>
        <p:nvSpPr>
          <p:cNvPr id="10" name="Textplatzhalter 4">
            <a:extLst>
              <a:ext uri="{FF2B5EF4-FFF2-40B4-BE49-F238E27FC236}">
                <a16:creationId xmlns:a16="http://schemas.microsoft.com/office/drawing/2014/main" id="{40B2037B-2EAF-4956-835B-895166F8698D}"/>
              </a:ext>
            </a:extLst>
          </p:cNvPr>
          <p:cNvSpPr>
            <a:spLocks noGrp="1"/>
          </p:cNvSpPr>
          <p:nvPr>
            <p:ph type="body" sz="quarter" idx="14" hasCustomPrompt="1"/>
          </p:nvPr>
        </p:nvSpPr>
        <p:spPr>
          <a:xfrm>
            <a:off x="746125" y="422663"/>
            <a:ext cx="9346319" cy="231387"/>
          </a:xfrm>
        </p:spPr>
        <p:txBody>
          <a:bodyPr/>
          <a:lstStyle>
            <a:lvl1pPr>
              <a:defRPr sz="1600">
                <a:solidFill>
                  <a:schemeClr val="accent5"/>
                </a:solidFill>
              </a:defRPr>
            </a:lvl1pPr>
          </a:lstStyle>
          <a:p>
            <a:pPr lvl="0"/>
            <a:r>
              <a:rPr lang="de-DE" dirty="0"/>
              <a:t>Kapiteltitel hinzufügen </a:t>
            </a:r>
            <a:endParaRPr lang="de-CH" dirty="0"/>
          </a:p>
        </p:txBody>
      </p:sp>
    </p:spTree>
    <p:extLst>
      <p:ext uri="{BB962C8B-B14F-4D97-AF65-F5344CB8AC3E}">
        <p14:creationId xmlns:p14="http://schemas.microsoft.com/office/powerpoint/2010/main" val="24174405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401F8F80-6CB6-4FFC-9CCB-FCC5A6179B62}" type="datetime1">
              <a:rPr lang="de-CH" smtClean="0"/>
              <a:t>15.04.2026</a:t>
            </a:fld>
            <a:endParaRPr lang="de-CH" dirty="0"/>
          </a:p>
        </p:txBody>
      </p:sp>
      <p:sp>
        <p:nvSpPr>
          <p:cNvPr id="6" name="Fußzeilenplatzhalter 5"/>
          <p:cNvSpPr>
            <a:spLocks noGrp="1"/>
          </p:cNvSpPr>
          <p:nvPr>
            <p:ph type="ftr" sz="quarter" idx="11"/>
          </p:nvPr>
        </p:nvSpPr>
        <p:spPr/>
        <p:txBody>
          <a:bodyPr/>
          <a:lstStyle/>
          <a:p>
            <a:r>
              <a:rPr lang="de-CH"/>
              <a:t>Swisstransplant – Kommunikationskonzept</a:t>
            </a:r>
            <a:endParaRPr lang="de-CH" dirty="0"/>
          </a:p>
        </p:txBody>
      </p:sp>
      <p:sp>
        <p:nvSpPr>
          <p:cNvPr id="7" name="Foliennummernplatzhalter 6"/>
          <p:cNvSpPr>
            <a:spLocks noGrp="1"/>
          </p:cNvSpPr>
          <p:nvPr>
            <p:ph type="sldNum" sz="quarter" idx="12"/>
          </p:nvPr>
        </p:nvSpPr>
        <p:spPr/>
        <p:txBody>
          <a:bodyPr/>
          <a:lstStyle/>
          <a:p>
            <a:fld id="{442AD375-037F-43D0-B059-5172DA06796A}" type="slidenum">
              <a:rPr lang="de-CH" smtClean="0"/>
              <a:pPr/>
              <a:t>‹#›</a:t>
            </a:fld>
            <a:endParaRPr lang="de-CH" dirty="0"/>
          </a:p>
        </p:txBody>
      </p:sp>
    </p:spTree>
    <p:extLst>
      <p:ext uri="{BB962C8B-B14F-4D97-AF65-F5344CB8AC3E}">
        <p14:creationId xmlns:p14="http://schemas.microsoft.com/office/powerpoint/2010/main" val="20612436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10" name="Bildplatzhalter 16">
            <a:extLst>
              <a:ext uri="{FF2B5EF4-FFF2-40B4-BE49-F238E27FC236}">
                <a16:creationId xmlns:a16="http://schemas.microsoft.com/office/drawing/2014/main" id="{C12E38F3-4781-476D-8839-CA620007BCC3}"/>
              </a:ext>
            </a:extLst>
          </p:cNvPr>
          <p:cNvSpPr>
            <a:spLocks noGrp="1"/>
          </p:cNvSpPr>
          <p:nvPr>
            <p:ph type="pic" sz="quarter" idx="14"/>
          </p:nvPr>
        </p:nvSpPr>
        <p:spPr>
          <a:xfrm>
            <a:off x="263525" y="260349"/>
            <a:ext cx="11664950" cy="6337301"/>
          </a:xfrm>
          <a:custGeom>
            <a:avLst/>
            <a:gdLst>
              <a:gd name="connsiteX0" fmla="*/ 3744243 w 11664950"/>
              <a:gd name="connsiteY0" fmla="*/ 0 h 6337301"/>
              <a:gd name="connsiteX1" fmla="*/ 11664950 w 11664950"/>
              <a:gd name="connsiteY1" fmla="*/ 0 h 6337301"/>
              <a:gd name="connsiteX2" fmla="*/ 11664950 w 11664950"/>
              <a:gd name="connsiteY2" fmla="*/ 6337301 h 6337301"/>
              <a:gd name="connsiteX3" fmla="*/ 0 w 11664950"/>
              <a:gd name="connsiteY3" fmla="*/ 6337301 h 6337301"/>
              <a:gd name="connsiteX4" fmla="*/ 0 w 11664950"/>
              <a:gd name="connsiteY4" fmla="*/ 5905501 h 6337301"/>
              <a:gd name="connsiteX5" fmla="*/ 3744243 w 11664950"/>
              <a:gd name="connsiteY5" fmla="*/ 5905501 h 6337301"/>
              <a:gd name="connsiteX6" fmla="*/ 3744243 w 11664950"/>
              <a:gd name="connsiteY6" fmla="*/ 1512147 h 6337301"/>
              <a:gd name="connsiteX7" fmla="*/ 3744243 w 11664950"/>
              <a:gd name="connsiteY7" fmla="*/ 1439864 h 633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64950" h="6337301">
                <a:moveTo>
                  <a:pt x="3744243" y="0"/>
                </a:moveTo>
                <a:lnTo>
                  <a:pt x="11664950" y="0"/>
                </a:lnTo>
                <a:lnTo>
                  <a:pt x="11664950" y="6337301"/>
                </a:lnTo>
                <a:lnTo>
                  <a:pt x="0" y="6337301"/>
                </a:lnTo>
                <a:lnTo>
                  <a:pt x="0" y="5905501"/>
                </a:lnTo>
                <a:lnTo>
                  <a:pt x="3744243" y="5905501"/>
                </a:lnTo>
                <a:lnTo>
                  <a:pt x="3744243" y="1512147"/>
                </a:lnTo>
                <a:lnTo>
                  <a:pt x="3744243" y="1439864"/>
                </a:lnTo>
                <a:close/>
              </a:path>
            </a:pathLst>
          </a:custGeom>
          <a:pattFill prst="lgCheck">
            <a:fgClr>
              <a:schemeClr val="bg1">
                <a:lumMod val="85000"/>
              </a:schemeClr>
            </a:fgClr>
            <a:bgClr>
              <a:schemeClr val="bg1"/>
            </a:bgClr>
          </a:pattFill>
        </p:spPr>
        <p:txBody>
          <a:bodyPr wrap="square" tIns="720000" anchor="ctr">
            <a:noAutofit/>
          </a:bodyPr>
          <a:lstStyle>
            <a:lvl1pPr algn="ctr">
              <a:defRPr sz="1200"/>
            </a:lvl1pPr>
          </a:lstStyle>
          <a:p>
            <a:r>
              <a:rPr lang="de-DE"/>
              <a:t>Bild durch Klicken auf Symbol hinzufügen</a:t>
            </a:r>
            <a:endParaRPr lang="de-CH"/>
          </a:p>
        </p:txBody>
      </p:sp>
      <p:sp>
        <p:nvSpPr>
          <p:cNvPr id="19" name="Rechteck 18">
            <a:extLst>
              <a:ext uri="{FF2B5EF4-FFF2-40B4-BE49-F238E27FC236}">
                <a16:creationId xmlns:a16="http://schemas.microsoft.com/office/drawing/2014/main" id="{481DEDE4-75A7-4955-BB25-227A03F888F2}"/>
              </a:ext>
            </a:extLst>
          </p:cNvPr>
          <p:cNvSpPr/>
          <p:nvPr userDrawn="1"/>
        </p:nvSpPr>
        <p:spPr>
          <a:xfrm>
            <a:off x="0" y="1700213"/>
            <a:ext cx="4007768" cy="44656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ctrTitle" hasCustomPrompt="1"/>
          </p:nvPr>
        </p:nvSpPr>
        <p:spPr>
          <a:xfrm>
            <a:off x="746125" y="3068961"/>
            <a:ext cx="2937607" cy="1260140"/>
          </a:xfrm>
        </p:spPr>
        <p:txBody>
          <a:bodyPr anchor="t"/>
          <a:lstStyle>
            <a:lvl1pPr algn="l">
              <a:defRPr sz="2400" b="1">
                <a:solidFill>
                  <a:schemeClr val="tx1"/>
                </a:solidFill>
              </a:defRPr>
            </a:lvl1pPr>
          </a:lstStyle>
          <a:p>
            <a:r>
              <a:rPr lang="de-CH" dirty="0"/>
              <a:t>Schlussfolie</a:t>
            </a:r>
          </a:p>
        </p:txBody>
      </p:sp>
      <p:sp>
        <p:nvSpPr>
          <p:cNvPr id="3" name="Untertitel 2"/>
          <p:cNvSpPr>
            <a:spLocks noGrp="1"/>
          </p:cNvSpPr>
          <p:nvPr>
            <p:ph type="subTitle" idx="1" hasCustomPrompt="1"/>
          </p:nvPr>
        </p:nvSpPr>
        <p:spPr>
          <a:xfrm>
            <a:off x="746125" y="4761148"/>
            <a:ext cx="2937607" cy="1072093"/>
          </a:xfrm>
        </p:spPr>
        <p:txBody>
          <a:bodyPr anchor="b"/>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dirty="0"/>
              <a:t>Adresse und Kontakt hinzufügen</a:t>
            </a:r>
          </a:p>
        </p:txBody>
      </p:sp>
      <p:sp>
        <p:nvSpPr>
          <p:cNvPr id="11" name="Textplatzhalter 10">
            <a:extLst>
              <a:ext uri="{FF2B5EF4-FFF2-40B4-BE49-F238E27FC236}">
                <a16:creationId xmlns:a16="http://schemas.microsoft.com/office/drawing/2014/main" id="{533C7F44-E921-4DAE-9298-C8A862685EC5}"/>
              </a:ext>
            </a:extLst>
          </p:cNvPr>
          <p:cNvSpPr>
            <a:spLocks noGrp="1"/>
          </p:cNvSpPr>
          <p:nvPr>
            <p:ph type="body" sz="quarter" idx="13" hasCustomPrompt="1"/>
          </p:nvPr>
        </p:nvSpPr>
        <p:spPr>
          <a:xfrm>
            <a:off x="746125" y="2373836"/>
            <a:ext cx="2936875" cy="515414"/>
          </a:xfrm>
        </p:spPr>
        <p:txBody>
          <a:bodyPr/>
          <a:lstStyle>
            <a:lvl1pPr>
              <a:defRPr sz="1200">
                <a:solidFill>
                  <a:schemeClr val="tx1"/>
                </a:solidFill>
              </a:defRPr>
            </a:lvl1pPr>
            <a:lvl2pPr>
              <a:buNone/>
              <a:defRPr/>
            </a:lvl2pPr>
          </a:lstStyle>
          <a:p>
            <a:pPr lvl="0"/>
            <a:r>
              <a:rPr lang="de-DE" dirty="0"/>
              <a:t>Übertitel hinzufügen</a:t>
            </a:r>
          </a:p>
        </p:txBody>
      </p:sp>
      <p:sp>
        <p:nvSpPr>
          <p:cNvPr id="14" name="Rechteck 13">
            <a:extLst>
              <a:ext uri="{FF2B5EF4-FFF2-40B4-BE49-F238E27FC236}">
                <a16:creationId xmlns:a16="http://schemas.microsoft.com/office/drawing/2014/main" id="{44426606-C6F2-4D7E-97D1-9838F4AEDF8B}"/>
              </a:ext>
            </a:extLst>
          </p:cNvPr>
          <p:cNvSpPr/>
          <p:nvPr userDrawn="1"/>
        </p:nvSpPr>
        <p:spPr>
          <a:xfrm>
            <a:off x="0" y="260350"/>
            <a:ext cx="4007768" cy="1439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9" name="Grafik 8">
            <a:extLst>
              <a:ext uri="{FF2B5EF4-FFF2-40B4-BE49-F238E27FC236}">
                <a16:creationId xmlns:a16="http://schemas.microsoft.com/office/drawing/2014/main" id="{DAED53C2-BD15-4673-BC73-F65488E84C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6803" y="610485"/>
            <a:ext cx="1623295" cy="540559"/>
          </a:xfrm>
          <a:prstGeom prst="rect">
            <a:avLst/>
          </a:prstGeom>
        </p:spPr>
      </p:pic>
    </p:spTree>
    <p:extLst>
      <p:ext uri="{BB962C8B-B14F-4D97-AF65-F5344CB8AC3E}">
        <p14:creationId xmlns:p14="http://schemas.microsoft.com/office/powerpoint/2010/main" val="2160320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idx="1" hasCustomPrompt="1"/>
          </p:nvPr>
        </p:nvSpPr>
        <p:spPr/>
        <p:txBody>
          <a:body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C5895AD6-F78E-47BB-A8F7-DAC5B20D6FB0}" type="datetime1">
              <a:rPr lang="de-CH" smtClean="0"/>
              <a:t>15.04.2026</a:t>
            </a:fld>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a:t>
            </a:fld>
            <a:endParaRPr lang="de-CH"/>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5205413" cy="231387"/>
          </a:xfrm>
        </p:spPr>
        <p:txBody>
          <a:bodyPr/>
          <a:lstStyle>
            <a:lvl1pPr>
              <a:defRPr sz="1600">
                <a:solidFill>
                  <a:schemeClr val="accent5"/>
                </a:solidFill>
              </a:defRPr>
            </a:lvl1pPr>
          </a:lstStyle>
          <a:p>
            <a:pPr lvl="0"/>
            <a:r>
              <a:rPr lang="de-DE"/>
              <a:t>Kapiteltitel hinzufügen </a:t>
            </a:r>
            <a:endParaRPr lang="de-CH"/>
          </a:p>
        </p:txBody>
      </p:sp>
    </p:spTree>
    <p:extLst>
      <p:ext uri="{BB962C8B-B14F-4D97-AF65-F5344CB8AC3E}">
        <p14:creationId xmlns:p14="http://schemas.microsoft.com/office/powerpoint/2010/main" val="479570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idx="1" hasCustomPrompt="1"/>
          </p:nvPr>
        </p:nvSpPr>
        <p:spPr>
          <a:xfrm>
            <a:off x="746125" y="1700213"/>
            <a:ext cx="5205413" cy="4465637"/>
          </a:xfrm>
        </p:spPr>
        <p:txBody>
          <a:bodyPr/>
          <a:lstStyle>
            <a:lvl1pPr>
              <a:defRPr sz="1200"/>
            </a:lvl1pPr>
            <a:lvl2pPr>
              <a:defRPr sz="1200"/>
            </a:lvl2pPr>
            <a:lvl3pPr marL="536575" indent="-266700">
              <a:defRPr sz="1100"/>
            </a:lvl3pPr>
            <a:lvl4pPr marL="806450" indent="-266700">
              <a:defRPr sz="1100"/>
            </a:lvl4pPr>
            <a:lvl5pPr marL="1076325" indent="-266700">
              <a:defRPr sz="1100"/>
            </a:lvl5p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9CA4F0BB-DA89-42E9-9F4A-78D231893657}" type="datetime1">
              <a:rPr lang="de-CH" smtClean="0"/>
              <a:t>15.04.2026</a:t>
            </a:fld>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a:t>
            </a:fld>
            <a:endParaRPr lang="de-CH"/>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9346319" cy="231387"/>
          </a:xfrm>
        </p:spPr>
        <p:txBody>
          <a:bodyPr/>
          <a:lstStyle>
            <a:lvl1pPr>
              <a:defRPr sz="1600">
                <a:solidFill>
                  <a:schemeClr val="accent5"/>
                </a:solidFill>
              </a:defRPr>
            </a:lvl1pPr>
          </a:lstStyle>
          <a:p>
            <a:pPr lvl="0"/>
            <a:r>
              <a:rPr lang="de-DE"/>
              <a:t>Kapiteltitel hinzufügen </a:t>
            </a:r>
            <a:endParaRPr lang="de-CH"/>
          </a:p>
        </p:txBody>
      </p:sp>
      <p:sp>
        <p:nvSpPr>
          <p:cNvPr id="10" name="Inhaltsplatzhalter 2">
            <a:extLst>
              <a:ext uri="{FF2B5EF4-FFF2-40B4-BE49-F238E27FC236}">
                <a16:creationId xmlns:a16="http://schemas.microsoft.com/office/drawing/2014/main" id="{008E95FD-6CF7-4073-9187-5AE2EEEB4538}"/>
              </a:ext>
            </a:extLst>
          </p:cNvPr>
          <p:cNvSpPr>
            <a:spLocks noGrp="1"/>
          </p:cNvSpPr>
          <p:nvPr>
            <p:ph idx="14" hasCustomPrompt="1"/>
          </p:nvPr>
        </p:nvSpPr>
        <p:spPr>
          <a:xfrm>
            <a:off x="6240464" y="1700213"/>
            <a:ext cx="5205413" cy="4465637"/>
          </a:xfrm>
        </p:spPr>
        <p:txBody>
          <a:bodyPr/>
          <a:lstStyle>
            <a:lvl1pPr>
              <a:defRPr sz="1200"/>
            </a:lvl1pPr>
            <a:lvl2pPr>
              <a:defRPr sz="1200"/>
            </a:lvl2pPr>
            <a:lvl3pPr marL="536575" indent="-266700">
              <a:defRPr sz="1100"/>
            </a:lvl3pPr>
            <a:lvl4pPr marL="806450" indent="-266700">
              <a:defRPr sz="1100"/>
            </a:lvl4pPr>
            <a:lvl5pPr marL="1076325" indent="-266700">
              <a:defRPr sz="1100"/>
            </a:lvl5p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3373871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6" name="Datumsplatzhalter 5"/>
          <p:cNvSpPr>
            <a:spLocks noGrp="1"/>
          </p:cNvSpPr>
          <p:nvPr>
            <p:ph type="dt" sz="half" idx="10"/>
          </p:nvPr>
        </p:nvSpPr>
        <p:spPr/>
        <p:txBody>
          <a:bodyPr/>
          <a:lstStyle/>
          <a:p>
            <a:fld id="{1B9EB003-6B59-4006-BC84-F7B4A7E88998}" type="datetime1">
              <a:rPr lang="de-CH" smtClean="0"/>
              <a:t>15.04.2026</a:t>
            </a:fld>
            <a:endParaRPr lang="de-CH"/>
          </a:p>
        </p:txBody>
      </p:sp>
      <p:sp>
        <p:nvSpPr>
          <p:cNvPr id="8" name="Foliennummernplatzhalter 7"/>
          <p:cNvSpPr>
            <a:spLocks noGrp="1"/>
          </p:cNvSpPr>
          <p:nvPr>
            <p:ph type="sldNum" sz="quarter" idx="12"/>
          </p:nvPr>
        </p:nvSpPr>
        <p:spPr/>
        <p:txBody>
          <a:bodyPr/>
          <a:lstStyle/>
          <a:p>
            <a:fld id="{442AD375-037F-43D0-B059-5172DA06796A}" type="slidenum">
              <a:rPr lang="de-CH" smtClean="0"/>
              <a:pPr/>
              <a:t>‹#›</a:t>
            </a:fld>
            <a:endParaRPr lang="de-CH"/>
          </a:p>
        </p:txBody>
      </p:sp>
      <p:sp>
        <p:nvSpPr>
          <p:cNvPr id="9" name="Textplatzhalter 4">
            <a:extLst>
              <a:ext uri="{FF2B5EF4-FFF2-40B4-BE49-F238E27FC236}">
                <a16:creationId xmlns:a16="http://schemas.microsoft.com/office/drawing/2014/main" id="{820939E9-24C0-4BF3-A112-B78E8F4578F2}"/>
              </a:ext>
            </a:extLst>
          </p:cNvPr>
          <p:cNvSpPr>
            <a:spLocks noGrp="1"/>
          </p:cNvSpPr>
          <p:nvPr>
            <p:ph type="body" sz="quarter" idx="13" hasCustomPrompt="1"/>
          </p:nvPr>
        </p:nvSpPr>
        <p:spPr>
          <a:xfrm>
            <a:off x="746125" y="422663"/>
            <a:ext cx="9346319" cy="231387"/>
          </a:xfrm>
        </p:spPr>
        <p:txBody>
          <a:bodyPr/>
          <a:lstStyle>
            <a:lvl1pPr>
              <a:defRPr sz="1600">
                <a:solidFill>
                  <a:schemeClr val="accent5"/>
                </a:solidFill>
              </a:defRPr>
            </a:lvl1pPr>
          </a:lstStyle>
          <a:p>
            <a:pPr lvl="0"/>
            <a:r>
              <a:rPr lang="de-DE"/>
              <a:t>Kapiteltitel hinzufügen </a:t>
            </a:r>
            <a:endParaRPr lang="de-CH"/>
          </a:p>
        </p:txBody>
      </p:sp>
    </p:spTree>
    <p:extLst>
      <p:ext uri="{BB962C8B-B14F-4D97-AF65-F5344CB8AC3E}">
        <p14:creationId xmlns:p14="http://schemas.microsoft.com/office/powerpoint/2010/main" val="3837984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drei Icon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idx="1" hasCustomPrompt="1"/>
          </p:nvPr>
        </p:nvSpPr>
        <p:spPr>
          <a:xfrm>
            <a:off x="1550170" y="1707078"/>
            <a:ext cx="7836481" cy="1325878"/>
          </a:xfrm>
        </p:spPr>
        <p:txBody>
          <a:bodyPr/>
          <a:lstStyle>
            <a:lvl1pPr>
              <a:spcAft>
                <a:spcPts val="200"/>
              </a:spcAft>
              <a:defRPr sz="1800" b="1"/>
            </a:lvl1pPr>
            <a:lvl2pPr marL="0" indent="0">
              <a:spcAft>
                <a:spcPts val="200"/>
              </a:spcAft>
              <a:buNone/>
              <a:defRPr/>
            </a:lvl2pPr>
            <a:lvl3pPr>
              <a:defRPr sz="1800"/>
            </a:lvl3pPr>
          </a:lstStyle>
          <a:p>
            <a:pPr lvl="0"/>
            <a:r>
              <a:rPr lang="de-DE"/>
              <a:t>01 (in 32 Pt) Titel (in 18 Pt)</a:t>
            </a:r>
          </a:p>
          <a:p>
            <a:pPr lvl="1"/>
            <a:r>
              <a:rPr lang="de-DE"/>
              <a:t>Zweite </a:t>
            </a:r>
            <a:r>
              <a:rPr lang="de-CH" noProof="0"/>
              <a:t>Ebene Text in 18 Pt</a:t>
            </a:r>
          </a:p>
          <a:p>
            <a:pPr lvl="2"/>
            <a:r>
              <a:rPr lang="de-DE"/>
              <a:t>Dritte Ebene</a:t>
            </a:r>
          </a:p>
        </p:txBody>
      </p:sp>
      <p:sp>
        <p:nvSpPr>
          <p:cNvPr id="7" name="Datumsplatzhalter 6"/>
          <p:cNvSpPr>
            <a:spLocks noGrp="1"/>
          </p:cNvSpPr>
          <p:nvPr>
            <p:ph type="dt" sz="half" idx="10"/>
          </p:nvPr>
        </p:nvSpPr>
        <p:spPr/>
        <p:txBody>
          <a:bodyPr/>
          <a:lstStyle/>
          <a:p>
            <a:fld id="{E451557D-A731-4010-8F46-3BBE37E2A00C}" type="datetime1">
              <a:rPr lang="de-CH" smtClean="0"/>
              <a:t>15.04.2026</a:t>
            </a:fld>
            <a:endParaRPr lang="de-CH"/>
          </a:p>
        </p:txBody>
      </p:sp>
      <p:sp>
        <p:nvSpPr>
          <p:cNvPr id="8" name="Fußzeilenplatzhalter 7"/>
          <p:cNvSpPr>
            <a:spLocks noGrp="1"/>
          </p:cNvSpPr>
          <p:nvPr>
            <p:ph type="ftr" sz="quarter" idx="11"/>
          </p:nvPr>
        </p:nvSpPr>
        <p:spPr>
          <a:xfrm>
            <a:off x="9552384" y="6417333"/>
            <a:ext cx="2196244" cy="180318"/>
          </a:xfrm>
          <a:prstGeom prst="rect">
            <a:avLst/>
          </a:prstGeom>
        </p:spPr>
        <p:txBody>
          <a:bodyPr/>
          <a:lstStyle/>
          <a:p>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a:t>
            </a:fld>
            <a:endParaRPr lang="de-CH"/>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5205413" cy="231387"/>
          </a:xfrm>
        </p:spPr>
        <p:txBody>
          <a:bodyPr/>
          <a:lstStyle>
            <a:lvl1pPr>
              <a:defRPr sz="1600">
                <a:solidFill>
                  <a:schemeClr val="accent5"/>
                </a:solidFill>
              </a:defRPr>
            </a:lvl1pPr>
          </a:lstStyle>
          <a:p>
            <a:pPr lvl="0"/>
            <a:r>
              <a:rPr lang="de-DE"/>
              <a:t>Kapiteltitel hinzufügen </a:t>
            </a:r>
            <a:endParaRPr lang="de-CH"/>
          </a:p>
        </p:txBody>
      </p:sp>
      <p:sp>
        <p:nvSpPr>
          <p:cNvPr id="11" name="Inhaltsplatzhalter 10">
            <a:extLst>
              <a:ext uri="{FF2B5EF4-FFF2-40B4-BE49-F238E27FC236}">
                <a16:creationId xmlns:a16="http://schemas.microsoft.com/office/drawing/2014/main" id="{8C31B36D-2C83-4E3A-BA51-710CFC8498BF}"/>
              </a:ext>
            </a:extLst>
          </p:cNvPr>
          <p:cNvSpPr>
            <a:spLocks noGrp="1"/>
          </p:cNvSpPr>
          <p:nvPr>
            <p:ph sz="quarter" idx="14" hasCustomPrompt="1"/>
          </p:nvPr>
        </p:nvSpPr>
        <p:spPr>
          <a:xfrm>
            <a:off x="752292" y="1700213"/>
            <a:ext cx="576000" cy="576000"/>
          </a:xfrm>
        </p:spPr>
        <p:txBody>
          <a:bodyPr/>
          <a:lstStyle>
            <a:lvl1pPr algn="ctr">
              <a:defRPr sz="1100"/>
            </a:lvl1pPr>
          </a:lstStyle>
          <a:p>
            <a:pPr lvl="0"/>
            <a:r>
              <a:rPr lang="de-DE"/>
              <a:t>Icon</a:t>
            </a:r>
            <a:endParaRPr lang="de-CH"/>
          </a:p>
        </p:txBody>
      </p:sp>
      <p:sp>
        <p:nvSpPr>
          <p:cNvPr id="12" name="Inhaltsplatzhalter 2">
            <a:extLst>
              <a:ext uri="{FF2B5EF4-FFF2-40B4-BE49-F238E27FC236}">
                <a16:creationId xmlns:a16="http://schemas.microsoft.com/office/drawing/2014/main" id="{B6C5BE49-F933-40B5-9AD2-113DF2E7C2A4}"/>
              </a:ext>
            </a:extLst>
          </p:cNvPr>
          <p:cNvSpPr>
            <a:spLocks noGrp="1"/>
          </p:cNvSpPr>
          <p:nvPr>
            <p:ph idx="15" hasCustomPrompt="1"/>
          </p:nvPr>
        </p:nvSpPr>
        <p:spPr>
          <a:xfrm>
            <a:off x="1550170" y="3219246"/>
            <a:ext cx="7836481" cy="1325878"/>
          </a:xfrm>
        </p:spPr>
        <p:txBody>
          <a:bodyPr/>
          <a:lstStyle>
            <a:lvl1pPr>
              <a:spcAft>
                <a:spcPts val="200"/>
              </a:spcAft>
              <a:defRPr sz="1800" b="1"/>
            </a:lvl1pPr>
            <a:lvl2pPr marL="0" indent="0">
              <a:spcAft>
                <a:spcPts val="200"/>
              </a:spcAft>
              <a:buNone/>
              <a:defRPr/>
            </a:lvl2pPr>
            <a:lvl3pPr>
              <a:defRPr sz="1800"/>
            </a:lvl3pPr>
          </a:lstStyle>
          <a:p>
            <a:pPr lvl="0"/>
            <a:r>
              <a:rPr lang="de-DE"/>
              <a:t>01 (in 32 Pt) Titel (in 18 Pt)</a:t>
            </a:r>
          </a:p>
          <a:p>
            <a:pPr lvl="1"/>
            <a:r>
              <a:rPr lang="de-DE"/>
              <a:t>Zweite </a:t>
            </a:r>
            <a:r>
              <a:rPr lang="de-CH" noProof="0"/>
              <a:t>Ebene Text in 18 Pt</a:t>
            </a:r>
          </a:p>
          <a:p>
            <a:pPr lvl="2"/>
            <a:r>
              <a:rPr lang="de-DE"/>
              <a:t>Dritte Ebene</a:t>
            </a:r>
          </a:p>
        </p:txBody>
      </p:sp>
      <p:sp>
        <p:nvSpPr>
          <p:cNvPr id="13" name="Inhaltsplatzhalter 10">
            <a:extLst>
              <a:ext uri="{FF2B5EF4-FFF2-40B4-BE49-F238E27FC236}">
                <a16:creationId xmlns:a16="http://schemas.microsoft.com/office/drawing/2014/main" id="{974F16B2-0B55-41C8-96A5-04308389A1D3}"/>
              </a:ext>
            </a:extLst>
          </p:cNvPr>
          <p:cNvSpPr>
            <a:spLocks noGrp="1"/>
          </p:cNvSpPr>
          <p:nvPr>
            <p:ph sz="quarter" idx="16" hasCustomPrompt="1"/>
          </p:nvPr>
        </p:nvSpPr>
        <p:spPr>
          <a:xfrm>
            <a:off x="752292" y="3212381"/>
            <a:ext cx="576000" cy="576000"/>
          </a:xfrm>
        </p:spPr>
        <p:txBody>
          <a:bodyPr/>
          <a:lstStyle>
            <a:lvl1pPr algn="ctr">
              <a:defRPr sz="1100"/>
            </a:lvl1pPr>
          </a:lstStyle>
          <a:p>
            <a:pPr lvl="0"/>
            <a:r>
              <a:rPr lang="de-DE"/>
              <a:t>Icon</a:t>
            </a:r>
            <a:endParaRPr lang="de-CH"/>
          </a:p>
        </p:txBody>
      </p:sp>
      <p:sp>
        <p:nvSpPr>
          <p:cNvPr id="14" name="Inhaltsplatzhalter 2">
            <a:extLst>
              <a:ext uri="{FF2B5EF4-FFF2-40B4-BE49-F238E27FC236}">
                <a16:creationId xmlns:a16="http://schemas.microsoft.com/office/drawing/2014/main" id="{1AEA4BA4-6F3E-4C07-92CC-ED548EDCEA77}"/>
              </a:ext>
            </a:extLst>
          </p:cNvPr>
          <p:cNvSpPr>
            <a:spLocks noGrp="1"/>
          </p:cNvSpPr>
          <p:nvPr>
            <p:ph idx="17" hasCustomPrompt="1"/>
          </p:nvPr>
        </p:nvSpPr>
        <p:spPr>
          <a:xfrm>
            <a:off x="1550170" y="4731414"/>
            <a:ext cx="7836481" cy="1325878"/>
          </a:xfrm>
        </p:spPr>
        <p:txBody>
          <a:bodyPr/>
          <a:lstStyle>
            <a:lvl1pPr>
              <a:spcAft>
                <a:spcPts val="200"/>
              </a:spcAft>
              <a:defRPr sz="1800" b="1"/>
            </a:lvl1pPr>
            <a:lvl2pPr marL="0" indent="0">
              <a:spcAft>
                <a:spcPts val="200"/>
              </a:spcAft>
              <a:buNone/>
              <a:defRPr/>
            </a:lvl2pPr>
            <a:lvl3pPr>
              <a:defRPr sz="1800"/>
            </a:lvl3pPr>
          </a:lstStyle>
          <a:p>
            <a:pPr lvl="0"/>
            <a:r>
              <a:rPr lang="de-DE"/>
              <a:t>01 (in 32 Pt) Titel (in 18 Pt)</a:t>
            </a:r>
          </a:p>
          <a:p>
            <a:pPr lvl="1"/>
            <a:r>
              <a:rPr lang="de-DE"/>
              <a:t>Zweite </a:t>
            </a:r>
            <a:r>
              <a:rPr lang="de-CH" noProof="0"/>
              <a:t>Ebene Text in 18 Pt</a:t>
            </a:r>
          </a:p>
          <a:p>
            <a:pPr lvl="2"/>
            <a:r>
              <a:rPr lang="de-DE"/>
              <a:t>Dritte Ebene</a:t>
            </a:r>
          </a:p>
        </p:txBody>
      </p:sp>
      <p:sp>
        <p:nvSpPr>
          <p:cNvPr id="15" name="Inhaltsplatzhalter 10">
            <a:extLst>
              <a:ext uri="{FF2B5EF4-FFF2-40B4-BE49-F238E27FC236}">
                <a16:creationId xmlns:a16="http://schemas.microsoft.com/office/drawing/2014/main" id="{14658B7E-6DDF-4529-9DCD-68D007A65D55}"/>
              </a:ext>
            </a:extLst>
          </p:cNvPr>
          <p:cNvSpPr>
            <a:spLocks noGrp="1"/>
          </p:cNvSpPr>
          <p:nvPr>
            <p:ph sz="quarter" idx="18" hasCustomPrompt="1"/>
          </p:nvPr>
        </p:nvSpPr>
        <p:spPr>
          <a:xfrm>
            <a:off x="752292" y="4724549"/>
            <a:ext cx="576000" cy="576000"/>
          </a:xfrm>
        </p:spPr>
        <p:txBody>
          <a:bodyPr/>
          <a:lstStyle>
            <a:lvl1pPr algn="ctr">
              <a:defRPr sz="1100"/>
            </a:lvl1pPr>
          </a:lstStyle>
          <a:p>
            <a:pPr lvl="0"/>
            <a:r>
              <a:rPr lang="de-DE"/>
              <a:t>Icon</a:t>
            </a:r>
            <a:endParaRPr lang="de-CH"/>
          </a:p>
        </p:txBody>
      </p:sp>
    </p:spTree>
    <p:extLst>
      <p:ext uri="{BB962C8B-B14F-4D97-AF65-F5344CB8AC3E}">
        <p14:creationId xmlns:p14="http://schemas.microsoft.com/office/powerpoint/2010/main" val="311847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
                                            <p:txEl>
                                              <p:pRg st="0" end="0"/>
                                            </p:txEl>
                                          </p:spTgt>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 calcmode="lin" valueType="num">
                                      <p:cBhvr>
                                        <p:cTn id="1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13">
                                            <p:txEl>
                                              <p:pRg st="0" end="0"/>
                                            </p:txEl>
                                          </p:spTgt>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 calcmode="lin" valueType="num">
                                      <p:cBhvr>
                                        <p:cTn id="27"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15">
                                            <p:txEl>
                                              <p:pRg st="0" end="0"/>
                                            </p:txEl>
                                          </p:spTgt>
                                        </p:tgtEl>
                                      </p:cBhvr>
                                    </p:animEffec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P spid="11" grpId="0" build="p">
        <p:tmplLst>
          <p:tmpl lvl="1">
            <p:tnLst>
              <p:par>
                <p:cTn presetID="53" presetClass="entr" presetSubtype="16"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p:cTn dur="500" fill="hold"/>
                        <p:tgtEl>
                          <p:spTgt spid="11"/>
                        </p:tgtEl>
                        <p:attrNameLst>
                          <p:attrName>ppt_w</p:attrName>
                        </p:attrNameLst>
                      </p:cBhvr>
                      <p:tavLst>
                        <p:tav tm="0">
                          <p:val>
                            <p:fltVal val="0"/>
                          </p:val>
                        </p:tav>
                        <p:tav tm="100000">
                          <p:val>
                            <p:strVal val="#ppt_w"/>
                          </p:val>
                        </p:tav>
                      </p:tavLst>
                    </p:anim>
                    <p:anim calcmode="lin" valueType="num">
                      <p:cBhvr>
                        <p:cTn dur="500" fill="hold"/>
                        <p:tgtEl>
                          <p:spTgt spid="11"/>
                        </p:tgtEl>
                        <p:attrNameLst>
                          <p:attrName>ppt_h</p:attrName>
                        </p:attrNameLst>
                      </p:cBhvr>
                      <p:tavLst>
                        <p:tav tm="0">
                          <p:val>
                            <p:fltVal val="0"/>
                          </p:val>
                        </p:tav>
                        <p:tav tm="100000">
                          <p:val>
                            <p:strVal val="#ppt_h"/>
                          </p:val>
                        </p:tav>
                      </p:tavLst>
                    </p:anim>
                    <p:animEffect transition="in" filter="fade">
                      <p:cBhvr>
                        <p:cTn dur="500"/>
                        <p:tgtEl>
                          <p:spTgt spid="11"/>
                        </p:tgtEl>
                      </p:cBhvr>
                    </p:animEffect>
                  </p:childTnLst>
                </p:cTn>
              </p:par>
            </p:tnLst>
          </p:tmpl>
        </p:tmplLst>
      </p:bldP>
      <p:bldP spid="12" grpId="0">
        <p:tmplLst>
          <p:tmpl>
            <p:tnLst>
              <p:par>
                <p:cTn presetID="1"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childTnLst>
                </p:cTn>
              </p:par>
            </p:tnLst>
          </p:tmpl>
        </p:tmplLst>
      </p:bldP>
      <p:bldP spid="13" grpId="0" build="p">
        <p:tmplLst>
          <p:tmpl lvl="1">
            <p:tnLst>
              <p:par>
                <p:cTn presetID="53" presetClass="entr" presetSubtype="16"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childTnLst>
                </p:cTn>
              </p:par>
            </p:tnLst>
          </p:tmpl>
        </p:tmplLst>
      </p:bldP>
      <p:bldP spid="14" grpId="0">
        <p:tmplLst>
          <p:tmpl>
            <p:tnLst>
              <p:par>
                <p:cTn presetID="1"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childTnLst>
                </p:cTn>
              </p:par>
            </p:tnLst>
          </p:tmpl>
        </p:tmplLst>
      </p:bldP>
      <p:bldP spid="15" grpId="0" build="p">
        <p:tmplLst>
          <p:tmpl lvl="1">
            <p:tnLst>
              <p:par>
                <p:cTn presetID="53" presetClass="entr" presetSubtype="16"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Beig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3B163C3-B4DB-4BF1-92F1-65C7E773AA23}"/>
              </a:ext>
            </a:extLst>
          </p:cNvPr>
          <p:cNvSpPr/>
          <p:nvPr userDrawn="1"/>
        </p:nvSpPr>
        <p:spPr>
          <a:xfrm>
            <a:off x="263525" y="260350"/>
            <a:ext cx="11664950" cy="63373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idx="1" hasCustomPrompt="1"/>
          </p:nvPr>
        </p:nvSpPr>
        <p:spPr/>
        <p:txBody>
          <a:body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9FBCE3F5-AE82-49CD-823D-7C91508A89F2}" type="datetime1">
              <a:rPr lang="de-CH" smtClean="0"/>
              <a:t>15.04.2026</a:t>
            </a:fld>
            <a:endParaRPr lang="de-CH"/>
          </a:p>
        </p:txBody>
      </p:sp>
      <p:sp>
        <p:nvSpPr>
          <p:cNvPr id="8" name="Fußzeilenplatzhalter 7"/>
          <p:cNvSpPr>
            <a:spLocks noGrp="1"/>
          </p:cNvSpPr>
          <p:nvPr>
            <p:ph type="ftr" sz="quarter" idx="11"/>
          </p:nvPr>
        </p:nvSpPr>
        <p:spPr>
          <a:xfrm>
            <a:off x="9552384" y="6417333"/>
            <a:ext cx="2196244" cy="180318"/>
          </a:xfrm>
          <a:prstGeom prst="rect">
            <a:avLst/>
          </a:prstGeom>
        </p:spPr>
        <p:txBody>
          <a:bodyPr/>
          <a:lstStyle/>
          <a:p>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a:t>
            </a:fld>
            <a:endParaRPr lang="de-CH"/>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5205413" cy="231387"/>
          </a:xfrm>
        </p:spPr>
        <p:txBody>
          <a:bodyPr/>
          <a:lstStyle>
            <a:lvl1pPr>
              <a:defRPr sz="1600">
                <a:solidFill>
                  <a:schemeClr val="accent5"/>
                </a:solidFill>
              </a:defRPr>
            </a:lvl1pPr>
          </a:lstStyle>
          <a:p>
            <a:pPr lvl="0"/>
            <a:r>
              <a:rPr lang="de-DE"/>
              <a:t>Kapiteltitel hinzufügen </a:t>
            </a:r>
            <a:endParaRPr lang="de-CH"/>
          </a:p>
        </p:txBody>
      </p:sp>
      <p:grpSp>
        <p:nvGrpSpPr>
          <p:cNvPr id="12" name="Gruppieren 11">
            <a:extLst>
              <a:ext uri="{FF2B5EF4-FFF2-40B4-BE49-F238E27FC236}">
                <a16:creationId xmlns:a16="http://schemas.microsoft.com/office/drawing/2014/main" id="{E765768D-A84F-48A6-982F-09DBF4DC3AA2}"/>
              </a:ext>
            </a:extLst>
          </p:cNvPr>
          <p:cNvGrpSpPr/>
          <p:nvPr userDrawn="1"/>
        </p:nvGrpSpPr>
        <p:grpSpPr>
          <a:xfrm>
            <a:off x="11059940" y="320100"/>
            <a:ext cx="301760" cy="301692"/>
            <a:chOff x="6962388" y="399746"/>
            <a:chExt cx="301760" cy="301692"/>
          </a:xfrm>
        </p:grpSpPr>
        <p:sp>
          <p:nvSpPr>
            <p:cNvPr id="16" name="Freihandform 3966">
              <a:extLst>
                <a:ext uri="{FF2B5EF4-FFF2-40B4-BE49-F238E27FC236}">
                  <a16:creationId xmlns:a16="http://schemas.microsoft.com/office/drawing/2014/main" id="{63F69485-590F-43A2-A4CA-B1AA73681E94}"/>
                </a:ext>
              </a:extLst>
            </p:cNvPr>
            <p:cNvSpPr/>
            <p:nvPr userDrawn="1"/>
          </p:nvSpPr>
          <p:spPr>
            <a:xfrm>
              <a:off x="6962388" y="399746"/>
              <a:ext cx="301760" cy="30169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solidFill>
            <a:ln w="1904" cap="flat">
              <a:noFill/>
              <a:prstDash val="solid"/>
              <a:miter/>
            </a:ln>
          </p:spPr>
          <p:txBody>
            <a:bodyPr rtlCol="0" anchor="ctr"/>
            <a:lstStyle/>
            <a:p>
              <a:endParaRPr lang="de-DE"/>
            </a:p>
          </p:txBody>
        </p:sp>
        <p:sp>
          <p:nvSpPr>
            <p:cNvPr id="17" name="Freeform 15">
              <a:extLst>
                <a:ext uri="{FF2B5EF4-FFF2-40B4-BE49-F238E27FC236}">
                  <a16:creationId xmlns:a16="http://schemas.microsoft.com/office/drawing/2014/main" id="{9880EF3C-6D9C-40EC-A2BA-BB636AE9FE09}"/>
                </a:ext>
              </a:extLst>
            </p:cNvPr>
            <p:cNvSpPr>
              <a:spLocks noEditPoints="1"/>
            </p:cNvSpPr>
            <p:nvPr userDrawn="1"/>
          </p:nvSpPr>
          <p:spPr bwMode="auto">
            <a:xfrm>
              <a:off x="7044248" y="426164"/>
              <a:ext cx="132839" cy="234633"/>
            </a:xfrm>
            <a:custGeom>
              <a:avLst/>
              <a:gdLst>
                <a:gd name="T0" fmla="*/ 277 w 305"/>
                <a:gd name="T1" fmla="*/ 379 h 540"/>
                <a:gd name="T2" fmla="*/ 277 w 305"/>
                <a:gd name="T3" fmla="*/ 379 h 540"/>
                <a:gd name="T4" fmla="*/ 255 w 305"/>
                <a:gd name="T5" fmla="*/ 511 h 540"/>
                <a:gd name="T6" fmla="*/ 218 w 305"/>
                <a:gd name="T7" fmla="*/ 359 h 540"/>
                <a:gd name="T8" fmla="*/ 189 w 305"/>
                <a:gd name="T9" fmla="*/ 411 h 540"/>
                <a:gd name="T10" fmla="*/ 156 w 305"/>
                <a:gd name="T11" fmla="*/ 515 h 540"/>
                <a:gd name="T12" fmla="*/ 152 w 305"/>
                <a:gd name="T13" fmla="*/ 515 h 540"/>
                <a:gd name="T14" fmla="*/ 171 w 305"/>
                <a:gd name="T15" fmla="*/ 273 h 540"/>
                <a:gd name="T16" fmla="*/ 168 w 305"/>
                <a:gd name="T17" fmla="*/ 254 h 540"/>
                <a:gd name="T18" fmla="*/ 140 w 305"/>
                <a:gd name="T19" fmla="*/ 256 h 540"/>
                <a:gd name="T20" fmla="*/ 125 w 305"/>
                <a:gd name="T21" fmla="*/ 307 h 540"/>
                <a:gd name="T22" fmla="*/ 154 w 305"/>
                <a:gd name="T23" fmla="*/ 142 h 540"/>
                <a:gd name="T24" fmla="*/ 192 w 305"/>
                <a:gd name="T25" fmla="*/ 77 h 540"/>
                <a:gd name="T26" fmla="*/ 213 w 305"/>
                <a:gd name="T27" fmla="*/ 20 h 540"/>
                <a:gd name="T28" fmla="*/ 229 w 305"/>
                <a:gd name="T29" fmla="*/ 72 h 540"/>
                <a:gd name="T30" fmla="*/ 256 w 305"/>
                <a:gd name="T31" fmla="*/ 102 h 540"/>
                <a:gd name="T32" fmla="*/ 304 w 305"/>
                <a:gd name="T33" fmla="*/ 226 h 540"/>
                <a:gd name="T34" fmla="*/ 270 w 305"/>
                <a:gd name="T35" fmla="*/ 231 h 540"/>
                <a:gd name="T36" fmla="*/ 277 w 305"/>
                <a:gd name="T37" fmla="*/ 379 h 540"/>
                <a:gd name="T38" fmla="*/ 76 w 305"/>
                <a:gd name="T39" fmla="*/ 540 h 540"/>
                <a:gd name="T40" fmla="*/ 76 w 305"/>
                <a:gd name="T41" fmla="*/ 540 h 540"/>
                <a:gd name="T42" fmla="*/ 53 w 305"/>
                <a:gd name="T43" fmla="*/ 506 h 540"/>
                <a:gd name="T44" fmla="*/ 61 w 305"/>
                <a:gd name="T45" fmla="*/ 340 h 540"/>
                <a:gd name="T46" fmla="*/ 23 w 305"/>
                <a:gd name="T47" fmla="*/ 363 h 540"/>
                <a:gd name="T48" fmla="*/ 4 w 305"/>
                <a:gd name="T49" fmla="*/ 299 h 540"/>
                <a:gd name="T50" fmla="*/ 29 w 305"/>
                <a:gd name="T51" fmla="*/ 143 h 540"/>
                <a:gd name="T52" fmla="*/ 70 w 305"/>
                <a:gd name="T53" fmla="*/ 94 h 540"/>
                <a:gd name="T54" fmla="*/ 94 w 305"/>
                <a:gd name="T55" fmla="*/ 83 h 540"/>
                <a:gd name="T56" fmla="*/ 101 w 305"/>
                <a:gd name="T57" fmla="*/ 53 h 540"/>
                <a:gd name="T58" fmla="*/ 127 w 305"/>
                <a:gd name="T59" fmla="*/ 4 h 540"/>
                <a:gd name="T60" fmla="*/ 180 w 305"/>
                <a:gd name="T61" fmla="*/ 25 h 540"/>
                <a:gd name="T62" fmla="*/ 152 w 305"/>
                <a:gd name="T63" fmla="*/ 94 h 540"/>
                <a:gd name="T64" fmla="*/ 139 w 305"/>
                <a:gd name="T65" fmla="*/ 20 h 540"/>
                <a:gd name="T66" fmla="*/ 118 w 305"/>
                <a:gd name="T67" fmla="*/ 112 h 540"/>
                <a:gd name="T68" fmla="*/ 45 w 305"/>
                <a:gd name="T69" fmla="*/ 191 h 540"/>
                <a:gd name="T70" fmla="*/ 34 w 305"/>
                <a:gd name="T71" fmla="*/ 315 h 540"/>
                <a:gd name="T72" fmla="*/ 51 w 305"/>
                <a:gd name="T73" fmla="*/ 276 h 540"/>
                <a:gd name="T74" fmla="*/ 94 w 305"/>
                <a:gd name="T75" fmla="*/ 299 h 540"/>
                <a:gd name="T76" fmla="*/ 82 w 305"/>
                <a:gd name="T77" fmla="*/ 462 h 540"/>
                <a:gd name="T78" fmla="*/ 133 w 305"/>
                <a:gd name="T79" fmla="*/ 367 h 540"/>
                <a:gd name="T80" fmla="*/ 111 w 305"/>
                <a:gd name="T81" fmla="*/ 455 h 540"/>
                <a:gd name="T82" fmla="*/ 76 w 305"/>
                <a:gd name="T83"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5" h="540">
                  <a:moveTo>
                    <a:pt x="277" y="379"/>
                  </a:moveTo>
                  <a:lnTo>
                    <a:pt x="277" y="379"/>
                  </a:lnTo>
                  <a:cubicBezTo>
                    <a:pt x="280" y="417"/>
                    <a:pt x="280" y="501"/>
                    <a:pt x="255" y="511"/>
                  </a:cubicBezTo>
                  <a:cubicBezTo>
                    <a:pt x="247" y="513"/>
                    <a:pt x="252" y="355"/>
                    <a:pt x="218" y="359"/>
                  </a:cubicBezTo>
                  <a:cubicBezTo>
                    <a:pt x="195" y="362"/>
                    <a:pt x="195" y="364"/>
                    <a:pt x="189" y="411"/>
                  </a:cubicBezTo>
                  <a:cubicBezTo>
                    <a:pt x="182" y="472"/>
                    <a:pt x="168" y="501"/>
                    <a:pt x="156" y="515"/>
                  </a:cubicBezTo>
                  <a:cubicBezTo>
                    <a:pt x="154" y="517"/>
                    <a:pt x="153" y="517"/>
                    <a:pt x="152" y="515"/>
                  </a:cubicBezTo>
                  <a:cubicBezTo>
                    <a:pt x="150" y="434"/>
                    <a:pt x="162" y="354"/>
                    <a:pt x="171" y="273"/>
                  </a:cubicBezTo>
                  <a:cubicBezTo>
                    <a:pt x="171" y="264"/>
                    <a:pt x="172" y="260"/>
                    <a:pt x="168" y="254"/>
                  </a:cubicBezTo>
                  <a:cubicBezTo>
                    <a:pt x="162" y="246"/>
                    <a:pt x="146" y="250"/>
                    <a:pt x="140" y="256"/>
                  </a:cubicBezTo>
                  <a:cubicBezTo>
                    <a:pt x="126" y="271"/>
                    <a:pt x="136" y="305"/>
                    <a:pt x="125" y="307"/>
                  </a:cubicBezTo>
                  <a:cubicBezTo>
                    <a:pt x="114" y="310"/>
                    <a:pt x="109" y="229"/>
                    <a:pt x="154" y="142"/>
                  </a:cubicBezTo>
                  <a:cubicBezTo>
                    <a:pt x="168" y="116"/>
                    <a:pt x="192" y="98"/>
                    <a:pt x="192" y="77"/>
                  </a:cubicBezTo>
                  <a:cubicBezTo>
                    <a:pt x="192" y="58"/>
                    <a:pt x="189" y="28"/>
                    <a:pt x="213" y="20"/>
                  </a:cubicBezTo>
                  <a:cubicBezTo>
                    <a:pt x="239" y="10"/>
                    <a:pt x="231" y="63"/>
                    <a:pt x="229" y="72"/>
                  </a:cubicBezTo>
                  <a:cubicBezTo>
                    <a:pt x="224" y="91"/>
                    <a:pt x="240" y="93"/>
                    <a:pt x="256" y="102"/>
                  </a:cubicBezTo>
                  <a:cubicBezTo>
                    <a:pt x="294" y="124"/>
                    <a:pt x="305" y="185"/>
                    <a:pt x="304" y="226"/>
                  </a:cubicBezTo>
                  <a:cubicBezTo>
                    <a:pt x="301" y="236"/>
                    <a:pt x="269" y="211"/>
                    <a:pt x="270" y="231"/>
                  </a:cubicBezTo>
                  <a:lnTo>
                    <a:pt x="277" y="379"/>
                  </a:lnTo>
                  <a:close/>
                  <a:moveTo>
                    <a:pt x="76" y="540"/>
                  </a:moveTo>
                  <a:lnTo>
                    <a:pt x="76" y="540"/>
                  </a:lnTo>
                  <a:cubicBezTo>
                    <a:pt x="65" y="540"/>
                    <a:pt x="55" y="520"/>
                    <a:pt x="53" y="506"/>
                  </a:cubicBezTo>
                  <a:cubicBezTo>
                    <a:pt x="45" y="454"/>
                    <a:pt x="68" y="392"/>
                    <a:pt x="61" y="340"/>
                  </a:cubicBezTo>
                  <a:cubicBezTo>
                    <a:pt x="52" y="355"/>
                    <a:pt x="38" y="379"/>
                    <a:pt x="23" y="363"/>
                  </a:cubicBezTo>
                  <a:cubicBezTo>
                    <a:pt x="8" y="346"/>
                    <a:pt x="6" y="320"/>
                    <a:pt x="4" y="299"/>
                  </a:cubicBezTo>
                  <a:cubicBezTo>
                    <a:pt x="0" y="246"/>
                    <a:pt x="13" y="193"/>
                    <a:pt x="29" y="143"/>
                  </a:cubicBezTo>
                  <a:cubicBezTo>
                    <a:pt x="37" y="118"/>
                    <a:pt x="45" y="106"/>
                    <a:pt x="70" y="94"/>
                  </a:cubicBezTo>
                  <a:cubicBezTo>
                    <a:pt x="78" y="90"/>
                    <a:pt x="86" y="87"/>
                    <a:pt x="94" y="83"/>
                  </a:cubicBezTo>
                  <a:cubicBezTo>
                    <a:pt x="115" y="74"/>
                    <a:pt x="100" y="72"/>
                    <a:pt x="101" y="53"/>
                  </a:cubicBezTo>
                  <a:cubicBezTo>
                    <a:pt x="102" y="37"/>
                    <a:pt x="107" y="7"/>
                    <a:pt x="127" y="4"/>
                  </a:cubicBezTo>
                  <a:cubicBezTo>
                    <a:pt x="147" y="0"/>
                    <a:pt x="183" y="13"/>
                    <a:pt x="180" y="25"/>
                  </a:cubicBezTo>
                  <a:cubicBezTo>
                    <a:pt x="175" y="64"/>
                    <a:pt x="176" y="89"/>
                    <a:pt x="152" y="94"/>
                  </a:cubicBezTo>
                  <a:cubicBezTo>
                    <a:pt x="155" y="58"/>
                    <a:pt x="177" y="20"/>
                    <a:pt x="139" y="20"/>
                  </a:cubicBezTo>
                  <a:cubicBezTo>
                    <a:pt x="99" y="39"/>
                    <a:pt x="160" y="96"/>
                    <a:pt x="118" y="112"/>
                  </a:cubicBezTo>
                  <a:cubicBezTo>
                    <a:pt x="74" y="128"/>
                    <a:pt x="61" y="143"/>
                    <a:pt x="45" y="191"/>
                  </a:cubicBezTo>
                  <a:cubicBezTo>
                    <a:pt x="29" y="237"/>
                    <a:pt x="23" y="311"/>
                    <a:pt x="34" y="315"/>
                  </a:cubicBezTo>
                  <a:cubicBezTo>
                    <a:pt x="41" y="315"/>
                    <a:pt x="47" y="296"/>
                    <a:pt x="51" y="276"/>
                  </a:cubicBezTo>
                  <a:cubicBezTo>
                    <a:pt x="56" y="250"/>
                    <a:pt x="89" y="283"/>
                    <a:pt x="94" y="299"/>
                  </a:cubicBezTo>
                  <a:cubicBezTo>
                    <a:pt x="107" y="351"/>
                    <a:pt x="79" y="411"/>
                    <a:pt x="82" y="462"/>
                  </a:cubicBezTo>
                  <a:cubicBezTo>
                    <a:pt x="88" y="439"/>
                    <a:pt x="125" y="356"/>
                    <a:pt x="133" y="367"/>
                  </a:cubicBezTo>
                  <a:cubicBezTo>
                    <a:pt x="141" y="391"/>
                    <a:pt x="130" y="405"/>
                    <a:pt x="111" y="455"/>
                  </a:cubicBezTo>
                  <a:cubicBezTo>
                    <a:pt x="105" y="476"/>
                    <a:pt x="88" y="540"/>
                    <a:pt x="76" y="54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1424368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wei Inhalte Beige">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12041788-7A9E-4EA2-9D61-D530B1593A52}"/>
              </a:ext>
            </a:extLst>
          </p:cNvPr>
          <p:cNvSpPr/>
          <p:nvPr userDrawn="1"/>
        </p:nvSpPr>
        <p:spPr>
          <a:xfrm>
            <a:off x="263525" y="260350"/>
            <a:ext cx="11664950" cy="63373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idx="1" hasCustomPrompt="1"/>
          </p:nvPr>
        </p:nvSpPr>
        <p:spPr>
          <a:xfrm>
            <a:off x="746125" y="1700213"/>
            <a:ext cx="5205413" cy="4465637"/>
          </a:xfrm>
        </p:spPr>
        <p:txBody>
          <a:bodyPr/>
          <a:lstStyle>
            <a:lvl1pPr>
              <a:defRPr sz="1200"/>
            </a:lvl1pPr>
            <a:lvl2pPr>
              <a:defRPr sz="1200"/>
            </a:lvl2pPr>
            <a:lvl3pPr marL="536575" indent="-266700">
              <a:defRPr sz="1100"/>
            </a:lvl3pPr>
            <a:lvl4pPr marL="806450" indent="-266700">
              <a:defRPr sz="1100"/>
            </a:lvl4pPr>
            <a:lvl5pPr marL="1076325" indent="-266700">
              <a:defRPr sz="1100"/>
            </a:lvl5p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32493241-256E-45CF-8069-9C515502B7C8}" type="datetime1">
              <a:rPr lang="de-CH" smtClean="0"/>
              <a:t>15.04.2026</a:t>
            </a:fld>
            <a:endParaRPr lang="de-CH"/>
          </a:p>
        </p:txBody>
      </p:sp>
      <p:sp>
        <p:nvSpPr>
          <p:cNvPr id="8" name="Fußzeilenplatzhalter 7"/>
          <p:cNvSpPr>
            <a:spLocks noGrp="1"/>
          </p:cNvSpPr>
          <p:nvPr>
            <p:ph type="ftr" sz="quarter" idx="11"/>
          </p:nvPr>
        </p:nvSpPr>
        <p:spPr>
          <a:xfrm>
            <a:off x="9552384" y="6417333"/>
            <a:ext cx="2196244" cy="180318"/>
          </a:xfrm>
          <a:prstGeom prst="rect">
            <a:avLst/>
          </a:prstGeom>
        </p:spPr>
        <p:txBody>
          <a:bodyPr/>
          <a:lstStyle/>
          <a:p>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a:t>
            </a:fld>
            <a:endParaRPr lang="de-CH"/>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9346319" cy="231387"/>
          </a:xfrm>
        </p:spPr>
        <p:txBody>
          <a:bodyPr/>
          <a:lstStyle>
            <a:lvl1pPr>
              <a:defRPr sz="1600">
                <a:solidFill>
                  <a:schemeClr val="accent5"/>
                </a:solidFill>
              </a:defRPr>
            </a:lvl1pPr>
          </a:lstStyle>
          <a:p>
            <a:pPr lvl="0"/>
            <a:r>
              <a:rPr lang="de-DE"/>
              <a:t>Kapiteltitel hinzufügen </a:t>
            </a:r>
            <a:endParaRPr lang="de-CH"/>
          </a:p>
        </p:txBody>
      </p:sp>
      <p:sp>
        <p:nvSpPr>
          <p:cNvPr id="10" name="Inhaltsplatzhalter 2">
            <a:extLst>
              <a:ext uri="{FF2B5EF4-FFF2-40B4-BE49-F238E27FC236}">
                <a16:creationId xmlns:a16="http://schemas.microsoft.com/office/drawing/2014/main" id="{008E95FD-6CF7-4073-9187-5AE2EEEB4538}"/>
              </a:ext>
            </a:extLst>
          </p:cNvPr>
          <p:cNvSpPr>
            <a:spLocks noGrp="1"/>
          </p:cNvSpPr>
          <p:nvPr>
            <p:ph idx="14" hasCustomPrompt="1"/>
          </p:nvPr>
        </p:nvSpPr>
        <p:spPr>
          <a:xfrm>
            <a:off x="6240464" y="1700213"/>
            <a:ext cx="5205413" cy="4465637"/>
          </a:xfrm>
        </p:spPr>
        <p:txBody>
          <a:bodyPr/>
          <a:lstStyle>
            <a:lvl1pPr>
              <a:defRPr sz="1200"/>
            </a:lvl1pPr>
            <a:lvl2pPr>
              <a:defRPr sz="1200"/>
            </a:lvl2pPr>
            <a:lvl3pPr marL="536575" indent="-266700">
              <a:defRPr sz="1100"/>
            </a:lvl3pPr>
            <a:lvl4pPr marL="806450" indent="-266700">
              <a:defRPr sz="1100"/>
            </a:lvl4pPr>
            <a:lvl5pPr marL="1076325" indent="-266700">
              <a:defRPr sz="1100"/>
            </a:lvl5p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grpSp>
        <p:nvGrpSpPr>
          <p:cNvPr id="15" name="Gruppieren 14">
            <a:extLst>
              <a:ext uri="{FF2B5EF4-FFF2-40B4-BE49-F238E27FC236}">
                <a16:creationId xmlns:a16="http://schemas.microsoft.com/office/drawing/2014/main" id="{98F5D247-CFA6-474E-AA57-F25C677A7238}"/>
              </a:ext>
            </a:extLst>
          </p:cNvPr>
          <p:cNvGrpSpPr/>
          <p:nvPr userDrawn="1"/>
        </p:nvGrpSpPr>
        <p:grpSpPr>
          <a:xfrm>
            <a:off x="11059940" y="320100"/>
            <a:ext cx="301760" cy="301692"/>
            <a:chOff x="6962388" y="399746"/>
            <a:chExt cx="301760" cy="301692"/>
          </a:xfrm>
        </p:grpSpPr>
        <p:sp>
          <p:nvSpPr>
            <p:cNvPr id="16" name="Freihandform 3966">
              <a:extLst>
                <a:ext uri="{FF2B5EF4-FFF2-40B4-BE49-F238E27FC236}">
                  <a16:creationId xmlns:a16="http://schemas.microsoft.com/office/drawing/2014/main" id="{1494D239-C0E0-4F48-99AD-9BDD1E06567C}"/>
                </a:ext>
              </a:extLst>
            </p:cNvPr>
            <p:cNvSpPr/>
            <p:nvPr userDrawn="1"/>
          </p:nvSpPr>
          <p:spPr>
            <a:xfrm>
              <a:off x="6962388" y="399746"/>
              <a:ext cx="301760" cy="30169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solidFill>
            <a:ln w="1904" cap="flat">
              <a:noFill/>
              <a:prstDash val="solid"/>
              <a:miter/>
            </a:ln>
          </p:spPr>
          <p:txBody>
            <a:bodyPr rtlCol="0" anchor="ctr"/>
            <a:lstStyle/>
            <a:p>
              <a:endParaRPr lang="de-DE"/>
            </a:p>
          </p:txBody>
        </p:sp>
        <p:sp>
          <p:nvSpPr>
            <p:cNvPr id="17" name="Freeform 15">
              <a:extLst>
                <a:ext uri="{FF2B5EF4-FFF2-40B4-BE49-F238E27FC236}">
                  <a16:creationId xmlns:a16="http://schemas.microsoft.com/office/drawing/2014/main" id="{DAD3D60E-0192-42FC-A21F-C374ACF70982}"/>
                </a:ext>
              </a:extLst>
            </p:cNvPr>
            <p:cNvSpPr>
              <a:spLocks noEditPoints="1"/>
            </p:cNvSpPr>
            <p:nvPr userDrawn="1"/>
          </p:nvSpPr>
          <p:spPr bwMode="auto">
            <a:xfrm>
              <a:off x="7044248" y="426164"/>
              <a:ext cx="132839" cy="234633"/>
            </a:xfrm>
            <a:custGeom>
              <a:avLst/>
              <a:gdLst>
                <a:gd name="T0" fmla="*/ 277 w 305"/>
                <a:gd name="T1" fmla="*/ 379 h 540"/>
                <a:gd name="T2" fmla="*/ 277 w 305"/>
                <a:gd name="T3" fmla="*/ 379 h 540"/>
                <a:gd name="T4" fmla="*/ 255 w 305"/>
                <a:gd name="T5" fmla="*/ 511 h 540"/>
                <a:gd name="T6" fmla="*/ 218 w 305"/>
                <a:gd name="T7" fmla="*/ 359 h 540"/>
                <a:gd name="T8" fmla="*/ 189 w 305"/>
                <a:gd name="T9" fmla="*/ 411 h 540"/>
                <a:gd name="T10" fmla="*/ 156 w 305"/>
                <a:gd name="T11" fmla="*/ 515 h 540"/>
                <a:gd name="T12" fmla="*/ 152 w 305"/>
                <a:gd name="T13" fmla="*/ 515 h 540"/>
                <a:gd name="T14" fmla="*/ 171 w 305"/>
                <a:gd name="T15" fmla="*/ 273 h 540"/>
                <a:gd name="T16" fmla="*/ 168 w 305"/>
                <a:gd name="T17" fmla="*/ 254 h 540"/>
                <a:gd name="T18" fmla="*/ 140 w 305"/>
                <a:gd name="T19" fmla="*/ 256 h 540"/>
                <a:gd name="T20" fmla="*/ 125 w 305"/>
                <a:gd name="T21" fmla="*/ 307 h 540"/>
                <a:gd name="T22" fmla="*/ 154 w 305"/>
                <a:gd name="T23" fmla="*/ 142 h 540"/>
                <a:gd name="T24" fmla="*/ 192 w 305"/>
                <a:gd name="T25" fmla="*/ 77 h 540"/>
                <a:gd name="T26" fmla="*/ 213 w 305"/>
                <a:gd name="T27" fmla="*/ 20 h 540"/>
                <a:gd name="T28" fmla="*/ 229 w 305"/>
                <a:gd name="T29" fmla="*/ 72 h 540"/>
                <a:gd name="T30" fmla="*/ 256 w 305"/>
                <a:gd name="T31" fmla="*/ 102 h 540"/>
                <a:gd name="T32" fmla="*/ 304 w 305"/>
                <a:gd name="T33" fmla="*/ 226 h 540"/>
                <a:gd name="T34" fmla="*/ 270 w 305"/>
                <a:gd name="T35" fmla="*/ 231 h 540"/>
                <a:gd name="T36" fmla="*/ 277 w 305"/>
                <a:gd name="T37" fmla="*/ 379 h 540"/>
                <a:gd name="T38" fmla="*/ 76 w 305"/>
                <a:gd name="T39" fmla="*/ 540 h 540"/>
                <a:gd name="T40" fmla="*/ 76 w 305"/>
                <a:gd name="T41" fmla="*/ 540 h 540"/>
                <a:gd name="T42" fmla="*/ 53 w 305"/>
                <a:gd name="T43" fmla="*/ 506 h 540"/>
                <a:gd name="T44" fmla="*/ 61 w 305"/>
                <a:gd name="T45" fmla="*/ 340 h 540"/>
                <a:gd name="T46" fmla="*/ 23 w 305"/>
                <a:gd name="T47" fmla="*/ 363 h 540"/>
                <a:gd name="T48" fmla="*/ 4 w 305"/>
                <a:gd name="T49" fmla="*/ 299 h 540"/>
                <a:gd name="T50" fmla="*/ 29 w 305"/>
                <a:gd name="T51" fmla="*/ 143 h 540"/>
                <a:gd name="T52" fmla="*/ 70 w 305"/>
                <a:gd name="T53" fmla="*/ 94 h 540"/>
                <a:gd name="T54" fmla="*/ 94 w 305"/>
                <a:gd name="T55" fmla="*/ 83 h 540"/>
                <a:gd name="T56" fmla="*/ 101 w 305"/>
                <a:gd name="T57" fmla="*/ 53 h 540"/>
                <a:gd name="T58" fmla="*/ 127 w 305"/>
                <a:gd name="T59" fmla="*/ 4 h 540"/>
                <a:gd name="T60" fmla="*/ 180 w 305"/>
                <a:gd name="T61" fmla="*/ 25 h 540"/>
                <a:gd name="T62" fmla="*/ 152 w 305"/>
                <a:gd name="T63" fmla="*/ 94 h 540"/>
                <a:gd name="T64" fmla="*/ 139 w 305"/>
                <a:gd name="T65" fmla="*/ 20 h 540"/>
                <a:gd name="T66" fmla="*/ 118 w 305"/>
                <a:gd name="T67" fmla="*/ 112 h 540"/>
                <a:gd name="T68" fmla="*/ 45 w 305"/>
                <a:gd name="T69" fmla="*/ 191 h 540"/>
                <a:gd name="T70" fmla="*/ 34 w 305"/>
                <a:gd name="T71" fmla="*/ 315 h 540"/>
                <a:gd name="T72" fmla="*/ 51 w 305"/>
                <a:gd name="T73" fmla="*/ 276 h 540"/>
                <a:gd name="T74" fmla="*/ 94 w 305"/>
                <a:gd name="T75" fmla="*/ 299 h 540"/>
                <a:gd name="T76" fmla="*/ 82 w 305"/>
                <a:gd name="T77" fmla="*/ 462 h 540"/>
                <a:gd name="T78" fmla="*/ 133 w 305"/>
                <a:gd name="T79" fmla="*/ 367 h 540"/>
                <a:gd name="T80" fmla="*/ 111 w 305"/>
                <a:gd name="T81" fmla="*/ 455 h 540"/>
                <a:gd name="T82" fmla="*/ 76 w 305"/>
                <a:gd name="T83"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5" h="540">
                  <a:moveTo>
                    <a:pt x="277" y="379"/>
                  </a:moveTo>
                  <a:lnTo>
                    <a:pt x="277" y="379"/>
                  </a:lnTo>
                  <a:cubicBezTo>
                    <a:pt x="280" y="417"/>
                    <a:pt x="280" y="501"/>
                    <a:pt x="255" y="511"/>
                  </a:cubicBezTo>
                  <a:cubicBezTo>
                    <a:pt x="247" y="513"/>
                    <a:pt x="252" y="355"/>
                    <a:pt x="218" y="359"/>
                  </a:cubicBezTo>
                  <a:cubicBezTo>
                    <a:pt x="195" y="362"/>
                    <a:pt x="195" y="364"/>
                    <a:pt x="189" y="411"/>
                  </a:cubicBezTo>
                  <a:cubicBezTo>
                    <a:pt x="182" y="472"/>
                    <a:pt x="168" y="501"/>
                    <a:pt x="156" y="515"/>
                  </a:cubicBezTo>
                  <a:cubicBezTo>
                    <a:pt x="154" y="517"/>
                    <a:pt x="153" y="517"/>
                    <a:pt x="152" y="515"/>
                  </a:cubicBezTo>
                  <a:cubicBezTo>
                    <a:pt x="150" y="434"/>
                    <a:pt x="162" y="354"/>
                    <a:pt x="171" y="273"/>
                  </a:cubicBezTo>
                  <a:cubicBezTo>
                    <a:pt x="171" y="264"/>
                    <a:pt x="172" y="260"/>
                    <a:pt x="168" y="254"/>
                  </a:cubicBezTo>
                  <a:cubicBezTo>
                    <a:pt x="162" y="246"/>
                    <a:pt x="146" y="250"/>
                    <a:pt x="140" y="256"/>
                  </a:cubicBezTo>
                  <a:cubicBezTo>
                    <a:pt x="126" y="271"/>
                    <a:pt x="136" y="305"/>
                    <a:pt x="125" y="307"/>
                  </a:cubicBezTo>
                  <a:cubicBezTo>
                    <a:pt x="114" y="310"/>
                    <a:pt x="109" y="229"/>
                    <a:pt x="154" y="142"/>
                  </a:cubicBezTo>
                  <a:cubicBezTo>
                    <a:pt x="168" y="116"/>
                    <a:pt x="192" y="98"/>
                    <a:pt x="192" y="77"/>
                  </a:cubicBezTo>
                  <a:cubicBezTo>
                    <a:pt x="192" y="58"/>
                    <a:pt x="189" y="28"/>
                    <a:pt x="213" y="20"/>
                  </a:cubicBezTo>
                  <a:cubicBezTo>
                    <a:pt x="239" y="10"/>
                    <a:pt x="231" y="63"/>
                    <a:pt x="229" y="72"/>
                  </a:cubicBezTo>
                  <a:cubicBezTo>
                    <a:pt x="224" y="91"/>
                    <a:pt x="240" y="93"/>
                    <a:pt x="256" y="102"/>
                  </a:cubicBezTo>
                  <a:cubicBezTo>
                    <a:pt x="294" y="124"/>
                    <a:pt x="305" y="185"/>
                    <a:pt x="304" y="226"/>
                  </a:cubicBezTo>
                  <a:cubicBezTo>
                    <a:pt x="301" y="236"/>
                    <a:pt x="269" y="211"/>
                    <a:pt x="270" y="231"/>
                  </a:cubicBezTo>
                  <a:lnTo>
                    <a:pt x="277" y="379"/>
                  </a:lnTo>
                  <a:close/>
                  <a:moveTo>
                    <a:pt x="76" y="540"/>
                  </a:moveTo>
                  <a:lnTo>
                    <a:pt x="76" y="540"/>
                  </a:lnTo>
                  <a:cubicBezTo>
                    <a:pt x="65" y="540"/>
                    <a:pt x="55" y="520"/>
                    <a:pt x="53" y="506"/>
                  </a:cubicBezTo>
                  <a:cubicBezTo>
                    <a:pt x="45" y="454"/>
                    <a:pt x="68" y="392"/>
                    <a:pt x="61" y="340"/>
                  </a:cubicBezTo>
                  <a:cubicBezTo>
                    <a:pt x="52" y="355"/>
                    <a:pt x="38" y="379"/>
                    <a:pt x="23" y="363"/>
                  </a:cubicBezTo>
                  <a:cubicBezTo>
                    <a:pt x="8" y="346"/>
                    <a:pt x="6" y="320"/>
                    <a:pt x="4" y="299"/>
                  </a:cubicBezTo>
                  <a:cubicBezTo>
                    <a:pt x="0" y="246"/>
                    <a:pt x="13" y="193"/>
                    <a:pt x="29" y="143"/>
                  </a:cubicBezTo>
                  <a:cubicBezTo>
                    <a:pt x="37" y="118"/>
                    <a:pt x="45" y="106"/>
                    <a:pt x="70" y="94"/>
                  </a:cubicBezTo>
                  <a:cubicBezTo>
                    <a:pt x="78" y="90"/>
                    <a:pt x="86" y="87"/>
                    <a:pt x="94" y="83"/>
                  </a:cubicBezTo>
                  <a:cubicBezTo>
                    <a:pt x="115" y="74"/>
                    <a:pt x="100" y="72"/>
                    <a:pt x="101" y="53"/>
                  </a:cubicBezTo>
                  <a:cubicBezTo>
                    <a:pt x="102" y="37"/>
                    <a:pt x="107" y="7"/>
                    <a:pt x="127" y="4"/>
                  </a:cubicBezTo>
                  <a:cubicBezTo>
                    <a:pt x="147" y="0"/>
                    <a:pt x="183" y="13"/>
                    <a:pt x="180" y="25"/>
                  </a:cubicBezTo>
                  <a:cubicBezTo>
                    <a:pt x="175" y="64"/>
                    <a:pt x="176" y="89"/>
                    <a:pt x="152" y="94"/>
                  </a:cubicBezTo>
                  <a:cubicBezTo>
                    <a:pt x="155" y="58"/>
                    <a:pt x="177" y="20"/>
                    <a:pt x="139" y="20"/>
                  </a:cubicBezTo>
                  <a:cubicBezTo>
                    <a:pt x="99" y="39"/>
                    <a:pt x="160" y="96"/>
                    <a:pt x="118" y="112"/>
                  </a:cubicBezTo>
                  <a:cubicBezTo>
                    <a:pt x="74" y="128"/>
                    <a:pt x="61" y="143"/>
                    <a:pt x="45" y="191"/>
                  </a:cubicBezTo>
                  <a:cubicBezTo>
                    <a:pt x="29" y="237"/>
                    <a:pt x="23" y="311"/>
                    <a:pt x="34" y="315"/>
                  </a:cubicBezTo>
                  <a:cubicBezTo>
                    <a:pt x="41" y="315"/>
                    <a:pt x="47" y="296"/>
                    <a:pt x="51" y="276"/>
                  </a:cubicBezTo>
                  <a:cubicBezTo>
                    <a:pt x="56" y="250"/>
                    <a:pt x="89" y="283"/>
                    <a:pt x="94" y="299"/>
                  </a:cubicBezTo>
                  <a:cubicBezTo>
                    <a:pt x="107" y="351"/>
                    <a:pt x="79" y="411"/>
                    <a:pt x="82" y="462"/>
                  </a:cubicBezTo>
                  <a:cubicBezTo>
                    <a:pt x="88" y="439"/>
                    <a:pt x="125" y="356"/>
                    <a:pt x="133" y="367"/>
                  </a:cubicBezTo>
                  <a:cubicBezTo>
                    <a:pt x="141" y="391"/>
                    <a:pt x="130" y="405"/>
                    <a:pt x="111" y="455"/>
                  </a:cubicBezTo>
                  <a:cubicBezTo>
                    <a:pt x="105" y="476"/>
                    <a:pt x="88" y="540"/>
                    <a:pt x="76" y="54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3961417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ur Titel Beige">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57F46B91-071C-4E66-8EBC-3D67863F2128}"/>
              </a:ext>
            </a:extLst>
          </p:cNvPr>
          <p:cNvSpPr/>
          <p:nvPr userDrawn="1"/>
        </p:nvSpPr>
        <p:spPr>
          <a:xfrm>
            <a:off x="263525" y="260350"/>
            <a:ext cx="11664950" cy="63373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p:txBody>
          <a:bodyPr/>
          <a:lstStyle/>
          <a:p>
            <a:r>
              <a:rPr lang="de-DE"/>
              <a:t>Mastertitelformat bearbeiten</a:t>
            </a:r>
            <a:endParaRPr lang="de-CH"/>
          </a:p>
        </p:txBody>
      </p:sp>
      <p:sp>
        <p:nvSpPr>
          <p:cNvPr id="6" name="Datumsplatzhalter 5"/>
          <p:cNvSpPr>
            <a:spLocks noGrp="1"/>
          </p:cNvSpPr>
          <p:nvPr>
            <p:ph type="dt" sz="half" idx="10"/>
          </p:nvPr>
        </p:nvSpPr>
        <p:spPr/>
        <p:txBody>
          <a:bodyPr/>
          <a:lstStyle/>
          <a:p>
            <a:fld id="{4662D594-150A-4D78-B67D-6BBFCA01A6FA}" type="datetime1">
              <a:rPr lang="de-CH" smtClean="0"/>
              <a:t>15.04.2026</a:t>
            </a:fld>
            <a:endParaRPr lang="de-CH"/>
          </a:p>
        </p:txBody>
      </p:sp>
      <p:sp>
        <p:nvSpPr>
          <p:cNvPr id="7" name="Fußzeilenplatzhalter 6"/>
          <p:cNvSpPr>
            <a:spLocks noGrp="1"/>
          </p:cNvSpPr>
          <p:nvPr>
            <p:ph type="ftr" sz="quarter" idx="11"/>
          </p:nvPr>
        </p:nvSpPr>
        <p:spPr>
          <a:xfrm>
            <a:off x="9552384" y="6417333"/>
            <a:ext cx="2196244" cy="180318"/>
          </a:xfrm>
          <a:prstGeom prst="rect">
            <a:avLst/>
          </a:prstGeom>
        </p:spPr>
        <p:txBody>
          <a:bodyPr/>
          <a:lstStyle/>
          <a:p>
            <a:endParaRPr lang="de-CH"/>
          </a:p>
        </p:txBody>
      </p:sp>
      <p:sp>
        <p:nvSpPr>
          <p:cNvPr id="8" name="Foliennummernplatzhalter 7"/>
          <p:cNvSpPr>
            <a:spLocks noGrp="1"/>
          </p:cNvSpPr>
          <p:nvPr>
            <p:ph type="sldNum" sz="quarter" idx="12"/>
          </p:nvPr>
        </p:nvSpPr>
        <p:spPr/>
        <p:txBody>
          <a:bodyPr/>
          <a:lstStyle/>
          <a:p>
            <a:fld id="{442AD375-037F-43D0-B059-5172DA06796A}" type="slidenum">
              <a:rPr lang="de-CH" smtClean="0"/>
              <a:pPr/>
              <a:t>‹#›</a:t>
            </a:fld>
            <a:endParaRPr lang="de-CH"/>
          </a:p>
        </p:txBody>
      </p:sp>
      <p:sp>
        <p:nvSpPr>
          <p:cNvPr id="9" name="Textplatzhalter 4">
            <a:extLst>
              <a:ext uri="{FF2B5EF4-FFF2-40B4-BE49-F238E27FC236}">
                <a16:creationId xmlns:a16="http://schemas.microsoft.com/office/drawing/2014/main" id="{820939E9-24C0-4BF3-A112-B78E8F4578F2}"/>
              </a:ext>
            </a:extLst>
          </p:cNvPr>
          <p:cNvSpPr>
            <a:spLocks noGrp="1"/>
          </p:cNvSpPr>
          <p:nvPr>
            <p:ph type="body" sz="quarter" idx="13" hasCustomPrompt="1"/>
          </p:nvPr>
        </p:nvSpPr>
        <p:spPr>
          <a:xfrm>
            <a:off x="746125" y="422663"/>
            <a:ext cx="9346319" cy="231387"/>
          </a:xfrm>
        </p:spPr>
        <p:txBody>
          <a:bodyPr/>
          <a:lstStyle>
            <a:lvl1pPr>
              <a:defRPr sz="1600">
                <a:solidFill>
                  <a:schemeClr val="accent5"/>
                </a:solidFill>
              </a:defRPr>
            </a:lvl1pPr>
          </a:lstStyle>
          <a:p>
            <a:pPr lvl="0"/>
            <a:r>
              <a:rPr lang="de-DE"/>
              <a:t>Kapiteltitel hinzufügen </a:t>
            </a:r>
            <a:endParaRPr lang="de-CH"/>
          </a:p>
        </p:txBody>
      </p:sp>
      <p:grpSp>
        <p:nvGrpSpPr>
          <p:cNvPr id="14" name="Gruppieren 13">
            <a:extLst>
              <a:ext uri="{FF2B5EF4-FFF2-40B4-BE49-F238E27FC236}">
                <a16:creationId xmlns:a16="http://schemas.microsoft.com/office/drawing/2014/main" id="{7CCCF340-0EA2-44F6-8250-2ED6F74A406C}"/>
              </a:ext>
            </a:extLst>
          </p:cNvPr>
          <p:cNvGrpSpPr/>
          <p:nvPr userDrawn="1"/>
        </p:nvGrpSpPr>
        <p:grpSpPr>
          <a:xfrm>
            <a:off x="11059940" y="320100"/>
            <a:ext cx="301760" cy="301692"/>
            <a:chOff x="6962388" y="399746"/>
            <a:chExt cx="301760" cy="301692"/>
          </a:xfrm>
        </p:grpSpPr>
        <p:sp>
          <p:nvSpPr>
            <p:cNvPr id="15" name="Freihandform 3966">
              <a:extLst>
                <a:ext uri="{FF2B5EF4-FFF2-40B4-BE49-F238E27FC236}">
                  <a16:creationId xmlns:a16="http://schemas.microsoft.com/office/drawing/2014/main" id="{DFC3196F-16FA-4497-9D3A-FD4EA2DEACFD}"/>
                </a:ext>
              </a:extLst>
            </p:cNvPr>
            <p:cNvSpPr/>
            <p:nvPr userDrawn="1"/>
          </p:nvSpPr>
          <p:spPr>
            <a:xfrm>
              <a:off x="6962388" y="399746"/>
              <a:ext cx="301760" cy="30169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solidFill>
            <a:ln w="1904" cap="flat">
              <a:noFill/>
              <a:prstDash val="solid"/>
              <a:miter/>
            </a:ln>
          </p:spPr>
          <p:txBody>
            <a:bodyPr rtlCol="0" anchor="ctr"/>
            <a:lstStyle/>
            <a:p>
              <a:endParaRPr lang="de-DE"/>
            </a:p>
          </p:txBody>
        </p:sp>
        <p:sp>
          <p:nvSpPr>
            <p:cNvPr id="16" name="Freeform 15">
              <a:extLst>
                <a:ext uri="{FF2B5EF4-FFF2-40B4-BE49-F238E27FC236}">
                  <a16:creationId xmlns:a16="http://schemas.microsoft.com/office/drawing/2014/main" id="{E4D5B46C-F871-4690-9A0F-FDC83355191A}"/>
                </a:ext>
              </a:extLst>
            </p:cNvPr>
            <p:cNvSpPr>
              <a:spLocks noEditPoints="1"/>
            </p:cNvSpPr>
            <p:nvPr userDrawn="1"/>
          </p:nvSpPr>
          <p:spPr bwMode="auto">
            <a:xfrm>
              <a:off x="7044248" y="426164"/>
              <a:ext cx="132839" cy="234633"/>
            </a:xfrm>
            <a:custGeom>
              <a:avLst/>
              <a:gdLst>
                <a:gd name="T0" fmla="*/ 277 w 305"/>
                <a:gd name="T1" fmla="*/ 379 h 540"/>
                <a:gd name="T2" fmla="*/ 277 w 305"/>
                <a:gd name="T3" fmla="*/ 379 h 540"/>
                <a:gd name="T4" fmla="*/ 255 w 305"/>
                <a:gd name="T5" fmla="*/ 511 h 540"/>
                <a:gd name="T6" fmla="*/ 218 w 305"/>
                <a:gd name="T7" fmla="*/ 359 h 540"/>
                <a:gd name="T8" fmla="*/ 189 w 305"/>
                <a:gd name="T9" fmla="*/ 411 h 540"/>
                <a:gd name="T10" fmla="*/ 156 w 305"/>
                <a:gd name="T11" fmla="*/ 515 h 540"/>
                <a:gd name="T12" fmla="*/ 152 w 305"/>
                <a:gd name="T13" fmla="*/ 515 h 540"/>
                <a:gd name="T14" fmla="*/ 171 w 305"/>
                <a:gd name="T15" fmla="*/ 273 h 540"/>
                <a:gd name="T16" fmla="*/ 168 w 305"/>
                <a:gd name="T17" fmla="*/ 254 h 540"/>
                <a:gd name="T18" fmla="*/ 140 w 305"/>
                <a:gd name="T19" fmla="*/ 256 h 540"/>
                <a:gd name="T20" fmla="*/ 125 w 305"/>
                <a:gd name="T21" fmla="*/ 307 h 540"/>
                <a:gd name="T22" fmla="*/ 154 w 305"/>
                <a:gd name="T23" fmla="*/ 142 h 540"/>
                <a:gd name="T24" fmla="*/ 192 w 305"/>
                <a:gd name="T25" fmla="*/ 77 h 540"/>
                <a:gd name="T26" fmla="*/ 213 w 305"/>
                <a:gd name="T27" fmla="*/ 20 h 540"/>
                <a:gd name="T28" fmla="*/ 229 w 305"/>
                <a:gd name="T29" fmla="*/ 72 h 540"/>
                <a:gd name="T30" fmla="*/ 256 w 305"/>
                <a:gd name="T31" fmla="*/ 102 h 540"/>
                <a:gd name="T32" fmla="*/ 304 w 305"/>
                <a:gd name="T33" fmla="*/ 226 h 540"/>
                <a:gd name="T34" fmla="*/ 270 w 305"/>
                <a:gd name="T35" fmla="*/ 231 h 540"/>
                <a:gd name="T36" fmla="*/ 277 w 305"/>
                <a:gd name="T37" fmla="*/ 379 h 540"/>
                <a:gd name="T38" fmla="*/ 76 w 305"/>
                <a:gd name="T39" fmla="*/ 540 h 540"/>
                <a:gd name="T40" fmla="*/ 76 w 305"/>
                <a:gd name="T41" fmla="*/ 540 h 540"/>
                <a:gd name="T42" fmla="*/ 53 w 305"/>
                <a:gd name="T43" fmla="*/ 506 h 540"/>
                <a:gd name="T44" fmla="*/ 61 w 305"/>
                <a:gd name="T45" fmla="*/ 340 h 540"/>
                <a:gd name="T46" fmla="*/ 23 w 305"/>
                <a:gd name="T47" fmla="*/ 363 h 540"/>
                <a:gd name="T48" fmla="*/ 4 w 305"/>
                <a:gd name="T49" fmla="*/ 299 h 540"/>
                <a:gd name="T50" fmla="*/ 29 w 305"/>
                <a:gd name="T51" fmla="*/ 143 h 540"/>
                <a:gd name="T52" fmla="*/ 70 w 305"/>
                <a:gd name="T53" fmla="*/ 94 h 540"/>
                <a:gd name="T54" fmla="*/ 94 w 305"/>
                <a:gd name="T55" fmla="*/ 83 h 540"/>
                <a:gd name="T56" fmla="*/ 101 w 305"/>
                <a:gd name="T57" fmla="*/ 53 h 540"/>
                <a:gd name="T58" fmla="*/ 127 w 305"/>
                <a:gd name="T59" fmla="*/ 4 h 540"/>
                <a:gd name="T60" fmla="*/ 180 w 305"/>
                <a:gd name="T61" fmla="*/ 25 h 540"/>
                <a:gd name="T62" fmla="*/ 152 w 305"/>
                <a:gd name="T63" fmla="*/ 94 h 540"/>
                <a:gd name="T64" fmla="*/ 139 w 305"/>
                <a:gd name="T65" fmla="*/ 20 h 540"/>
                <a:gd name="T66" fmla="*/ 118 w 305"/>
                <a:gd name="T67" fmla="*/ 112 h 540"/>
                <a:gd name="T68" fmla="*/ 45 w 305"/>
                <a:gd name="T69" fmla="*/ 191 h 540"/>
                <a:gd name="T70" fmla="*/ 34 w 305"/>
                <a:gd name="T71" fmla="*/ 315 h 540"/>
                <a:gd name="T72" fmla="*/ 51 w 305"/>
                <a:gd name="T73" fmla="*/ 276 h 540"/>
                <a:gd name="T74" fmla="*/ 94 w 305"/>
                <a:gd name="T75" fmla="*/ 299 h 540"/>
                <a:gd name="T76" fmla="*/ 82 w 305"/>
                <a:gd name="T77" fmla="*/ 462 h 540"/>
                <a:gd name="T78" fmla="*/ 133 w 305"/>
                <a:gd name="T79" fmla="*/ 367 h 540"/>
                <a:gd name="T80" fmla="*/ 111 w 305"/>
                <a:gd name="T81" fmla="*/ 455 h 540"/>
                <a:gd name="T82" fmla="*/ 76 w 305"/>
                <a:gd name="T83"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5" h="540">
                  <a:moveTo>
                    <a:pt x="277" y="379"/>
                  </a:moveTo>
                  <a:lnTo>
                    <a:pt x="277" y="379"/>
                  </a:lnTo>
                  <a:cubicBezTo>
                    <a:pt x="280" y="417"/>
                    <a:pt x="280" y="501"/>
                    <a:pt x="255" y="511"/>
                  </a:cubicBezTo>
                  <a:cubicBezTo>
                    <a:pt x="247" y="513"/>
                    <a:pt x="252" y="355"/>
                    <a:pt x="218" y="359"/>
                  </a:cubicBezTo>
                  <a:cubicBezTo>
                    <a:pt x="195" y="362"/>
                    <a:pt x="195" y="364"/>
                    <a:pt x="189" y="411"/>
                  </a:cubicBezTo>
                  <a:cubicBezTo>
                    <a:pt x="182" y="472"/>
                    <a:pt x="168" y="501"/>
                    <a:pt x="156" y="515"/>
                  </a:cubicBezTo>
                  <a:cubicBezTo>
                    <a:pt x="154" y="517"/>
                    <a:pt x="153" y="517"/>
                    <a:pt x="152" y="515"/>
                  </a:cubicBezTo>
                  <a:cubicBezTo>
                    <a:pt x="150" y="434"/>
                    <a:pt x="162" y="354"/>
                    <a:pt x="171" y="273"/>
                  </a:cubicBezTo>
                  <a:cubicBezTo>
                    <a:pt x="171" y="264"/>
                    <a:pt x="172" y="260"/>
                    <a:pt x="168" y="254"/>
                  </a:cubicBezTo>
                  <a:cubicBezTo>
                    <a:pt x="162" y="246"/>
                    <a:pt x="146" y="250"/>
                    <a:pt x="140" y="256"/>
                  </a:cubicBezTo>
                  <a:cubicBezTo>
                    <a:pt x="126" y="271"/>
                    <a:pt x="136" y="305"/>
                    <a:pt x="125" y="307"/>
                  </a:cubicBezTo>
                  <a:cubicBezTo>
                    <a:pt x="114" y="310"/>
                    <a:pt x="109" y="229"/>
                    <a:pt x="154" y="142"/>
                  </a:cubicBezTo>
                  <a:cubicBezTo>
                    <a:pt x="168" y="116"/>
                    <a:pt x="192" y="98"/>
                    <a:pt x="192" y="77"/>
                  </a:cubicBezTo>
                  <a:cubicBezTo>
                    <a:pt x="192" y="58"/>
                    <a:pt x="189" y="28"/>
                    <a:pt x="213" y="20"/>
                  </a:cubicBezTo>
                  <a:cubicBezTo>
                    <a:pt x="239" y="10"/>
                    <a:pt x="231" y="63"/>
                    <a:pt x="229" y="72"/>
                  </a:cubicBezTo>
                  <a:cubicBezTo>
                    <a:pt x="224" y="91"/>
                    <a:pt x="240" y="93"/>
                    <a:pt x="256" y="102"/>
                  </a:cubicBezTo>
                  <a:cubicBezTo>
                    <a:pt x="294" y="124"/>
                    <a:pt x="305" y="185"/>
                    <a:pt x="304" y="226"/>
                  </a:cubicBezTo>
                  <a:cubicBezTo>
                    <a:pt x="301" y="236"/>
                    <a:pt x="269" y="211"/>
                    <a:pt x="270" y="231"/>
                  </a:cubicBezTo>
                  <a:lnTo>
                    <a:pt x="277" y="379"/>
                  </a:lnTo>
                  <a:close/>
                  <a:moveTo>
                    <a:pt x="76" y="540"/>
                  </a:moveTo>
                  <a:lnTo>
                    <a:pt x="76" y="540"/>
                  </a:lnTo>
                  <a:cubicBezTo>
                    <a:pt x="65" y="540"/>
                    <a:pt x="55" y="520"/>
                    <a:pt x="53" y="506"/>
                  </a:cubicBezTo>
                  <a:cubicBezTo>
                    <a:pt x="45" y="454"/>
                    <a:pt x="68" y="392"/>
                    <a:pt x="61" y="340"/>
                  </a:cubicBezTo>
                  <a:cubicBezTo>
                    <a:pt x="52" y="355"/>
                    <a:pt x="38" y="379"/>
                    <a:pt x="23" y="363"/>
                  </a:cubicBezTo>
                  <a:cubicBezTo>
                    <a:pt x="8" y="346"/>
                    <a:pt x="6" y="320"/>
                    <a:pt x="4" y="299"/>
                  </a:cubicBezTo>
                  <a:cubicBezTo>
                    <a:pt x="0" y="246"/>
                    <a:pt x="13" y="193"/>
                    <a:pt x="29" y="143"/>
                  </a:cubicBezTo>
                  <a:cubicBezTo>
                    <a:pt x="37" y="118"/>
                    <a:pt x="45" y="106"/>
                    <a:pt x="70" y="94"/>
                  </a:cubicBezTo>
                  <a:cubicBezTo>
                    <a:pt x="78" y="90"/>
                    <a:pt x="86" y="87"/>
                    <a:pt x="94" y="83"/>
                  </a:cubicBezTo>
                  <a:cubicBezTo>
                    <a:pt x="115" y="74"/>
                    <a:pt x="100" y="72"/>
                    <a:pt x="101" y="53"/>
                  </a:cubicBezTo>
                  <a:cubicBezTo>
                    <a:pt x="102" y="37"/>
                    <a:pt x="107" y="7"/>
                    <a:pt x="127" y="4"/>
                  </a:cubicBezTo>
                  <a:cubicBezTo>
                    <a:pt x="147" y="0"/>
                    <a:pt x="183" y="13"/>
                    <a:pt x="180" y="25"/>
                  </a:cubicBezTo>
                  <a:cubicBezTo>
                    <a:pt x="175" y="64"/>
                    <a:pt x="176" y="89"/>
                    <a:pt x="152" y="94"/>
                  </a:cubicBezTo>
                  <a:cubicBezTo>
                    <a:pt x="155" y="58"/>
                    <a:pt x="177" y="20"/>
                    <a:pt x="139" y="20"/>
                  </a:cubicBezTo>
                  <a:cubicBezTo>
                    <a:pt x="99" y="39"/>
                    <a:pt x="160" y="96"/>
                    <a:pt x="118" y="112"/>
                  </a:cubicBezTo>
                  <a:cubicBezTo>
                    <a:pt x="74" y="128"/>
                    <a:pt x="61" y="143"/>
                    <a:pt x="45" y="191"/>
                  </a:cubicBezTo>
                  <a:cubicBezTo>
                    <a:pt x="29" y="237"/>
                    <a:pt x="23" y="311"/>
                    <a:pt x="34" y="315"/>
                  </a:cubicBezTo>
                  <a:cubicBezTo>
                    <a:pt x="41" y="315"/>
                    <a:pt x="47" y="296"/>
                    <a:pt x="51" y="276"/>
                  </a:cubicBezTo>
                  <a:cubicBezTo>
                    <a:pt x="56" y="250"/>
                    <a:pt x="89" y="283"/>
                    <a:pt x="94" y="299"/>
                  </a:cubicBezTo>
                  <a:cubicBezTo>
                    <a:pt x="107" y="351"/>
                    <a:pt x="79" y="411"/>
                    <a:pt x="82" y="462"/>
                  </a:cubicBezTo>
                  <a:cubicBezTo>
                    <a:pt x="88" y="439"/>
                    <a:pt x="125" y="356"/>
                    <a:pt x="133" y="367"/>
                  </a:cubicBezTo>
                  <a:cubicBezTo>
                    <a:pt x="141" y="391"/>
                    <a:pt x="130" y="405"/>
                    <a:pt x="111" y="455"/>
                  </a:cubicBezTo>
                  <a:cubicBezTo>
                    <a:pt x="105" y="476"/>
                    <a:pt x="88" y="540"/>
                    <a:pt x="76" y="54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1975146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746125" y="654342"/>
            <a:ext cx="10700745" cy="398394"/>
          </a:xfrm>
          <a:prstGeom prst="rect">
            <a:avLst/>
          </a:prstGeom>
        </p:spPr>
        <p:txBody>
          <a:bodyPr vert="horz" lIns="0" tIns="0" rIns="0" bIns="0" rtlCol="0" anchor="t">
            <a:noAutofit/>
          </a:bodyPr>
          <a:lstStyle/>
          <a:p>
            <a:endParaRPr lang="de-CH"/>
          </a:p>
        </p:txBody>
      </p:sp>
      <p:sp>
        <p:nvSpPr>
          <p:cNvPr id="3" name="Textplatzhalter 2"/>
          <p:cNvSpPr>
            <a:spLocks noGrp="1"/>
          </p:cNvSpPr>
          <p:nvPr>
            <p:ph type="body" idx="1"/>
          </p:nvPr>
        </p:nvSpPr>
        <p:spPr>
          <a:xfrm>
            <a:off x="746125" y="1700213"/>
            <a:ext cx="10700745" cy="4465637"/>
          </a:xfrm>
          <a:prstGeom prst="rect">
            <a:avLst/>
          </a:prstGeom>
        </p:spPr>
        <p:txBody>
          <a:bodyPr vert="horz" lIns="0" tIns="0" rIns="0" bIns="0" rtlCol="0">
            <a:noAutofit/>
          </a:bodyPr>
          <a:lstStyle/>
          <a:p>
            <a:pPr lvl="0"/>
            <a:r>
              <a:rPr lang="de-CH" noProof="0"/>
              <a:t>Textmasterformat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4" name="Datumsplatzhalter 3"/>
          <p:cNvSpPr>
            <a:spLocks noGrp="1"/>
          </p:cNvSpPr>
          <p:nvPr>
            <p:ph type="dt" sz="half" idx="2"/>
          </p:nvPr>
        </p:nvSpPr>
        <p:spPr>
          <a:xfrm>
            <a:off x="8724292" y="6417333"/>
            <a:ext cx="662359" cy="180318"/>
          </a:xfrm>
          <a:prstGeom prst="rect">
            <a:avLst/>
          </a:prstGeom>
        </p:spPr>
        <p:txBody>
          <a:bodyPr vert="horz" lIns="0" tIns="0" rIns="0" bIns="0" rtlCol="0" anchor="t" anchorCtr="0"/>
          <a:lstStyle>
            <a:lvl1pPr algn="l">
              <a:defRPr sz="800">
                <a:solidFill>
                  <a:schemeClr val="accent4"/>
                </a:solidFill>
              </a:defRPr>
            </a:lvl1pPr>
          </a:lstStyle>
          <a:p>
            <a:fld id="{F7665092-0851-42B3-B88F-B850376AAE9E}" type="datetime1">
              <a:rPr lang="de-CH" smtClean="0"/>
              <a:t>15.04.2026</a:t>
            </a:fld>
            <a:endParaRPr lang="de-CH"/>
          </a:p>
        </p:txBody>
      </p:sp>
      <p:sp>
        <p:nvSpPr>
          <p:cNvPr id="6" name="Foliennummernplatzhalter 5"/>
          <p:cNvSpPr>
            <a:spLocks noGrp="1"/>
          </p:cNvSpPr>
          <p:nvPr>
            <p:ph type="sldNum" sz="quarter" idx="4"/>
          </p:nvPr>
        </p:nvSpPr>
        <p:spPr>
          <a:xfrm>
            <a:off x="11446870" y="379904"/>
            <a:ext cx="301760" cy="133170"/>
          </a:xfrm>
          <a:prstGeom prst="rect">
            <a:avLst/>
          </a:prstGeom>
        </p:spPr>
        <p:txBody>
          <a:bodyPr vert="horz" lIns="0" tIns="0" rIns="0" bIns="0" rtlCol="0" anchor="t" anchorCtr="0"/>
          <a:lstStyle>
            <a:lvl1pPr algn="r">
              <a:defRPr sz="1000">
                <a:solidFill>
                  <a:schemeClr val="accent4"/>
                </a:solidFill>
              </a:defRPr>
            </a:lvl1pPr>
          </a:lstStyle>
          <a:p>
            <a:fld id="{442AD375-037F-43D0-B059-5172DA06796A}" type="slidenum">
              <a:rPr lang="de-CH" smtClean="0"/>
              <a:pPr/>
              <a:t>‹#›</a:t>
            </a:fld>
            <a:endParaRPr lang="de-CH"/>
          </a:p>
        </p:txBody>
      </p:sp>
      <p:sp>
        <p:nvSpPr>
          <p:cNvPr id="7" name="Textfeld 6">
            <a:extLst>
              <a:ext uri="{FF2B5EF4-FFF2-40B4-BE49-F238E27FC236}">
                <a16:creationId xmlns:a16="http://schemas.microsoft.com/office/drawing/2014/main" id="{E1126706-F82E-4003-B37F-DDFD46B67EBD}"/>
              </a:ext>
            </a:extLst>
          </p:cNvPr>
          <p:cNvSpPr txBox="1"/>
          <p:nvPr userDrawn="1"/>
        </p:nvSpPr>
        <p:spPr>
          <a:xfrm rot="16200000">
            <a:off x="10704556" y="5198840"/>
            <a:ext cx="3212976" cy="92333"/>
          </a:xfrm>
          <a:prstGeom prst="rect">
            <a:avLst/>
          </a:prstGeom>
          <a:noFill/>
        </p:spPr>
        <p:txBody>
          <a:bodyPr wrap="square" lIns="0" tIns="0" rIns="0" bIns="0" rtlCol="0">
            <a:spAutoFit/>
          </a:bodyPr>
          <a:lstStyle/>
          <a:p>
            <a:r>
              <a:rPr lang="de-CH" sz="600" spc="40" baseline="0">
                <a:solidFill>
                  <a:schemeClr val="bg1">
                    <a:lumMod val="75000"/>
                  </a:schemeClr>
                </a:solidFill>
              </a:rPr>
              <a:t>Erstellt durch Vorlagenbauer.ch</a:t>
            </a:r>
          </a:p>
        </p:txBody>
      </p:sp>
      <p:grpSp>
        <p:nvGrpSpPr>
          <p:cNvPr id="11" name="Gruppieren 10">
            <a:extLst>
              <a:ext uri="{FF2B5EF4-FFF2-40B4-BE49-F238E27FC236}">
                <a16:creationId xmlns:a16="http://schemas.microsoft.com/office/drawing/2014/main" id="{FDB42851-74D7-4B16-9B46-97439A1B51D5}"/>
              </a:ext>
            </a:extLst>
          </p:cNvPr>
          <p:cNvGrpSpPr/>
          <p:nvPr userDrawn="1"/>
        </p:nvGrpSpPr>
        <p:grpSpPr>
          <a:xfrm>
            <a:off x="11059940" y="320100"/>
            <a:ext cx="301760" cy="301692"/>
            <a:chOff x="6962388" y="399746"/>
            <a:chExt cx="301760" cy="301692"/>
          </a:xfrm>
        </p:grpSpPr>
        <p:sp>
          <p:nvSpPr>
            <p:cNvPr id="15" name="Freihandform 3966">
              <a:extLst>
                <a:ext uri="{FF2B5EF4-FFF2-40B4-BE49-F238E27FC236}">
                  <a16:creationId xmlns:a16="http://schemas.microsoft.com/office/drawing/2014/main" id="{BA51C43C-B56B-4590-8E74-39A0F76F80F6}"/>
                </a:ext>
              </a:extLst>
            </p:cNvPr>
            <p:cNvSpPr/>
            <p:nvPr userDrawn="1"/>
          </p:nvSpPr>
          <p:spPr>
            <a:xfrm>
              <a:off x="6962388" y="399746"/>
              <a:ext cx="301760" cy="30169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solidFill>
            <a:ln w="1904" cap="flat">
              <a:noFill/>
              <a:prstDash val="solid"/>
              <a:miter/>
            </a:ln>
          </p:spPr>
          <p:txBody>
            <a:bodyPr rtlCol="0" anchor="ctr"/>
            <a:lstStyle/>
            <a:p>
              <a:endParaRPr lang="de-DE"/>
            </a:p>
          </p:txBody>
        </p:sp>
        <p:sp>
          <p:nvSpPr>
            <p:cNvPr id="16" name="Freeform 15">
              <a:extLst>
                <a:ext uri="{FF2B5EF4-FFF2-40B4-BE49-F238E27FC236}">
                  <a16:creationId xmlns:a16="http://schemas.microsoft.com/office/drawing/2014/main" id="{E4978AC1-2864-4C8E-BB64-24F61285AD21}"/>
                </a:ext>
              </a:extLst>
            </p:cNvPr>
            <p:cNvSpPr>
              <a:spLocks noEditPoints="1"/>
            </p:cNvSpPr>
            <p:nvPr userDrawn="1"/>
          </p:nvSpPr>
          <p:spPr bwMode="auto">
            <a:xfrm>
              <a:off x="7044248" y="426164"/>
              <a:ext cx="132839" cy="234633"/>
            </a:xfrm>
            <a:custGeom>
              <a:avLst/>
              <a:gdLst>
                <a:gd name="T0" fmla="*/ 277 w 305"/>
                <a:gd name="T1" fmla="*/ 379 h 540"/>
                <a:gd name="T2" fmla="*/ 277 w 305"/>
                <a:gd name="T3" fmla="*/ 379 h 540"/>
                <a:gd name="T4" fmla="*/ 255 w 305"/>
                <a:gd name="T5" fmla="*/ 511 h 540"/>
                <a:gd name="T6" fmla="*/ 218 w 305"/>
                <a:gd name="T7" fmla="*/ 359 h 540"/>
                <a:gd name="T8" fmla="*/ 189 w 305"/>
                <a:gd name="T9" fmla="*/ 411 h 540"/>
                <a:gd name="T10" fmla="*/ 156 w 305"/>
                <a:gd name="T11" fmla="*/ 515 h 540"/>
                <a:gd name="T12" fmla="*/ 152 w 305"/>
                <a:gd name="T13" fmla="*/ 515 h 540"/>
                <a:gd name="T14" fmla="*/ 171 w 305"/>
                <a:gd name="T15" fmla="*/ 273 h 540"/>
                <a:gd name="T16" fmla="*/ 168 w 305"/>
                <a:gd name="T17" fmla="*/ 254 h 540"/>
                <a:gd name="T18" fmla="*/ 140 w 305"/>
                <a:gd name="T19" fmla="*/ 256 h 540"/>
                <a:gd name="T20" fmla="*/ 125 w 305"/>
                <a:gd name="T21" fmla="*/ 307 h 540"/>
                <a:gd name="T22" fmla="*/ 154 w 305"/>
                <a:gd name="T23" fmla="*/ 142 h 540"/>
                <a:gd name="T24" fmla="*/ 192 w 305"/>
                <a:gd name="T25" fmla="*/ 77 h 540"/>
                <a:gd name="T26" fmla="*/ 213 w 305"/>
                <a:gd name="T27" fmla="*/ 20 h 540"/>
                <a:gd name="T28" fmla="*/ 229 w 305"/>
                <a:gd name="T29" fmla="*/ 72 h 540"/>
                <a:gd name="T30" fmla="*/ 256 w 305"/>
                <a:gd name="T31" fmla="*/ 102 h 540"/>
                <a:gd name="T32" fmla="*/ 304 w 305"/>
                <a:gd name="T33" fmla="*/ 226 h 540"/>
                <a:gd name="T34" fmla="*/ 270 w 305"/>
                <a:gd name="T35" fmla="*/ 231 h 540"/>
                <a:gd name="T36" fmla="*/ 277 w 305"/>
                <a:gd name="T37" fmla="*/ 379 h 540"/>
                <a:gd name="T38" fmla="*/ 76 w 305"/>
                <a:gd name="T39" fmla="*/ 540 h 540"/>
                <a:gd name="T40" fmla="*/ 76 w 305"/>
                <a:gd name="T41" fmla="*/ 540 h 540"/>
                <a:gd name="T42" fmla="*/ 53 w 305"/>
                <a:gd name="T43" fmla="*/ 506 h 540"/>
                <a:gd name="T44" fmla="*/ 61 w 305"/>
                <a:gd name="T45" fmla="*/ 340 h 540"/>
                <a:gd name="T46" fmla="*/ 23 w 305"/>
                <a:gd name="T47" fmla="*/ 363 h 540"/>
                <a:gd name="T48" fmla="*/ 4 w 305"/>
                <a:gd name="T49" fmla="*/ 299 h 540"/>
                <a:gd name="T50" fmla="*/ 29 w 305"/>
                <a:gd name="T51" fmla="*/ 143 h 540"/>
                <a:gd name="T52" fmla="*/ 70 w 305"/>
                <a:gd name="T53" fmla="*/ 94 h 540"/>
                <a:gd name="T54" fmla="*/ 94 w 305"/>
                <a:gd name="T55" fmla="*/ 83 h 540"/>
                <a:gd name="T56" fmla="*/ 101 w 305"/>
                <a:gd name="T57" fmla="*/ 53 h 540"/>
                <a:gd name="T58" fmla="*/ 127 w 305"/>
                <a:gd name="T59" fmla="*/ 4 h 540"/>
                <a:gd name="T60" fmla="*/ 180 w 305"/>
                <a:gd name="T61" fmla="*/ 25 h 540"/>
                <a:gd name="T62" fmla="*/ 152 w 305"/>
                <a:gd name="T63" fmla="*/ 94 h 540"/>
                <a:gd name="T64" fmla="*/ 139 w 305"/>
                <a:gd name="T65" fmla="*/ 20 h 540"/>
                <a:gd name="T66" fmla="*/ 118 w 305"/>
                <a:gd name="T67" fmla="*/ 112 h 540"/>
                <a:gd name="T68" fmla="*/ 45 w 305"/>
                <a:gd name="T69" fmla="*/ 191 h 540"/>
                <a:gd name="T70" fmla="*/ 34 w 305"/>
                <a:gd name="T71" fmla="*/ 315 h 540"/>
                <a:gd name="T72" fmla="*/ 51 w 305"/>
                <a:gd name="T73" fmla="*/ 276 h 540"/>
                <a:gd name="T74" fmla="*/ 94 w 305"/>
                <a:gd name="T75" fmla="*/ 299 h 540"/>
                <a:gd name="T76" fmla="*/ 82 w 305"/>
                <a:gd name="T77" fmla="*/ 462 h 540"/>
                <a:gd name="T78" fmla="*/ 133 w 305"/>
                <a:gd name="T79" fmla="*/ 367 h 540"/>
                <a:gd name="T80" fmla="*/ 111 w 305"/>
                <a:gd name="T81" fmla="*/ 455 h 540"/>
                <a:gd name="T82" fmla="*/ 76 w 305"/>
                <a:gd name="T83"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5" h="540">
                  <a:moveTo>
                    <a:pt x="277" y="379"/>
                  </a:moveTo>
                  <a:lnTo>
                    <a:pt x="277" y="379"/>
                  </a:lnTo>
                  <a:cubicBezTo>
                    <a:pt x="280" y="417"/>
                    <a:pt x="280" y="501"/>
                    <a:pt x="255" y="511"/>
                  </a:cubicBezTo>
                  <a:cubicBezTo>
                    <a:pt x="247" y="513"/>
                    <a:pt x="252" y="355"/>
                    <a:pt x="218" y="359"/>
                  </a:cubicBezTo>
                  <a:cubicBezTo>
                    <a:pt x="195" y="362"/>
                    <a:pt x="195" y="364"/>
                    <a:pt x="189" y="411"/>
                  </a:cubicBezTo>
                  <a:cubicBezTo>
                    <a:pt x="182" y="472"/>
                    <a:pt x="168" y="501"/>
                    <a:pt x="156" y="515"/>
                  </a:cubicBezTo>
                  <a:cubicBezTo>
                    <a:pt x="154" y="517"/>
                    <a:pt x="153" y="517"/>
                    <a:pt x="152" y="515"/>
                  </a:cubicBezTo>
                  <a:cubicBezTo>
                    <a:pt x="150" y="434"/>
                    <a:pt x="162" y="354"/>
                    <a:pt x="171" y="273"/>
                  </a:cubicBezTo>
                  <a:cubicBezTo>
                    <a:pt x="171" y="264"/>
                    <a:pt x="172" y="260"/>
                    <a:pt x="168" y="254"/>
                  </a:cubicBezTo>
                  <a:cubicBezTo>
                    <a:pt x="162" y="246"/>
                    <a:pt x="146" y="250"/>
                    <a:pt x="140" y="256"/>
                  </a:cubicBezTo>
                  <a:cubicBezTo>
                    <a:pt x="126" y="271"/>
                    <a:pt x="136" y="305"/>
                    <a:pt x="125" y="307"/>
                  </a:cubicBezTo>
                  <a:cubicBezTo>
                    <a:pt x="114" y="310"/>
                    <a:pt x="109" y="229"/>
                    <a:pt x="154" y="142"/>
                  </a:cubicBezTo>
                  <a:cubicBezTo>
                    <a:pt x="168" y="116"/>
                    <a:pt x="192" y="98"/>
                    <a:pt x="192" y="77"/>
                  </a:cubicBezTo>
                  <a:cubicBezTo>
                    <a:pt x="192" y="58"/>
                    <a:pt x="189" y="28"/>
                    <a:pt x="213" y="20"/>
                  </a:cubicBezTo>
                  <a:cubicBezTo>
                    <a:pt x="239" y="10"/>
                    <a:pt x="231" y="63"/>
                    <a:pt x="229" y="72"/>
                  </a:cubicBezTo>
                  <a:cubicBezTo>
                    <a:pt x="224" y="91"/>
                    <a:pt x="240" y="93"/>
                    <a:pt x="256" y="102"/>
                  </a:cubicBezTo>
                  <a:cubicBezTo>
                    <a:pt x="294" y="124"/>
                    <a:pt x="305" y="185"/>
                    <a:pt x="304" y="226"/>
                  </a:cubicBezTo>
                  <a:cubicBezTo>
                    <a:pt x="301" y="236"/>
                    <a:pt x="269" y="211"/>
                    <a:pt x="270" y="231"/>
                  </a:cubicBezTo>
                  <a:lnTo>
                    <a:pt x="277" y="379"/>
                  </a:lnTo>
                  <a:close/>
                  <a:moveTo>
                    <a:pt x="76" y="540"/>
                  </a:moveTo>
                  <a:lnTo>
                    <a:pt x="76" y="540"/>
                  </a:lnTo>
                  <a:cubicBezTo>
                    <a:pt x="65" y="540"/>
                    <a:pt x="55" y="520"/>
                    <a:pt x="53" y="506"/>
                  </a:cubicBezTo>
                  <a:cubicBezTo>
                    <a:pt x="45" y="454"/>
                    <a:pt x="68" y="392"/>
                    <a:pt x="61" y="340"/>
                  </a:cubicBezTo>
                  <a:cubicBezTo>
                    <a:pt x="52" y="355"/>
                    <a:pt x="38" y="379"/>
                    <a:pt x="23" y="363"/>
                  </a:cubicBezTo>
                  <a:cubicBezTo>
                    <a:pt x="8" y="346"/>
                    <a:pt x="6" y="320"/>
                    <a:pt x="4" y="299"/>
                  </a:cubicBezTo>
                  <a:cubicBezTo>
                    <a:pt x="0" y="246"/>
                    <a:pt x="13" y="193"/>
                    <a:pt x="29" y="143"/>
                  </a:cubicBezTo>
                  <a:cubicBezTo>
                    <a:pt x="37" y="118"/>
                    <a:pt x="45" y="106"/>
                    <a:pt x="70" y="94"/>
                  </a:cubicBezTo>
                  <a:cubicBezTo>
                    <a:pt x="78" y="90"/>
                    <a:pt x="86" y="87"/>
                    <a:pt x="94" y="83"/>
                  </a:cubicBezTo>
                  <a:cubicBezTo>
                    <a:pt x="115" y="74"/>
                    <a:pt x="100" y="72"/>
                    <a:pt x="101" y="53"/>
                  </a:cubicBezTo>
                  <a:cubicBezTo>
                    <a:pt x="102" y="37"/>
                    <a:pt x="107" y="7"/>
                    <a:pt x="127" y="4"/>
                  </a:cubicBezTo>
                  <a:cubicBezTo>
                    <a:pt x="147" y="0"/>
                    <a:pt x="183" y="13"/>
                    <a:pt x="180" y="25"/>
                  </a:cubicBezTo>
                  <a:cubicBezTo>
                    <a:pt x="175" y="64"/>
                    <a:pt x="176" y="89"/>
                    <a:pt x="152" y="94"/>
                  </a:cubicBezTo>
                  <a:cubicBezTo>
                    <a:pt x="155" y="58"/>
                    <a:pt x="177" y="20"/>
                    <a:pt x="139" y="20"/>
                  </a:cubicBezTo>
                  <a:cubicBezTo>
                    <a:pt x="99" y="39"/>
                    <a:pt x="160" y="96"/>
                    <a:pt x="118" y="112"/>
                  </a:cubicBezTo>
                  <a:cubicBezTo>
                    <a:pt x="74" y="128"/>
                    <a:pt x="61" y="143"/>
                    <a:pt x="45" y="191"/>
                  </a:cubicBezTo>
                  <a:cubicBezTo>
                    <a:pt x="29" y="237"/>
                    <a:pt x="23" y="311"/>
                    <a:pt x="34" y="315"/>
                  </a:cubicBezTo>
                  <a:cubicBezTo>
                    <a:pt x="41" y="315"/>
                    <a:pt x="47" y="296"/>
                    <a:pt x="51" y="276"/>
                  </a:cubicBezTo>
                  <a:cubicBezTo>
                    <a:pt x="56" y="250"/>
                    <a:pt x="89" y="283"/>
                    <a:pt x="94" y="299"/>
                  </a:cubicBezTo>
                  <a:cubicBezTo>
                    <a:pt x="107" y="351"/>
                    <a:pt x="79" y="411"/>
                    <a:pt x="82" y="462"/>
                  </a:cubicBezTo>
                  <a:cubicBezTo>
                    <a:pt x="88" y="439"/>
                    <a:pt x="125" y="356"/>
                    <a:pt x="133" y="367"/>
                  </a:cubicBezTo>
                  <a:cubicBezTo>
                    <a:pt x="141" y="391"/>
                    <a:pt x="130" y="405"/>
                    <a:pt x="111" y="455"/>
                  </a:cubicBezTo>
                  <a:cubicBezTo>
                    <a:pt x="105" y="476"/>
                    <a:pt x="88" y="540"/>
                    <a:pt x="76" y="54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1011663896"/>
      </p:ext>
    </p:extLst>
  </p:cSld>
  <p:clrMap bg1="lt1" tx1="dk1" bg2="lt2" tx2="dk2" accent1="accent1" accent2="accent2" accent3="accent3" accent4="accent4" accent5="accent5" accent6="accent6" hlink="hlink" folHlink="folHlink"/>
  <p:sldLayoutIdLst>
    <p:sldLayoutId id="2147483658" r:id="rId1"/>
    <p:sldLayoutId id="2147483675" r:id="rId2"/>
    <p:sldLayoutId id="2147483659" r:id="rId3"/>
    <p:sldLayoutId id="2147483668" r:id="rId4"/>
    <p:sldLayoutId id="2147483663" r:id="rId5"/>
    <p:sldLayoutId id="2147483676" r:id="rId6"/>
    <p:sldLayoutId id="2147483669" r:id="rId7"/>
    <p:sldLayoutId id="2147483670" r:id="rId8"/>
    <p:sldLayoutId id="2147483671" r:id="rId9"/>
    <p:sldLayoutId id="2147483672" r:id="rId10"/>
    <p:sldLayoutId id="2147483665" r:id="rId11"/>
    <p:sldLayoutId id="2147483664" r:id="rId12"/>
    <p:sldLayoutId id="2147483674" r:id="rId13"/>
  </p:sldLayoutIdLst>
  <p:hf hdr="0"/>
  <p:txStyles>
    <p:title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6" userDrawn="1">
          <p15:clr>
            <a:srgbClr val="F26B43"/>
          </p15:clr>
        </p15:guide>
        <p15:guide id="2" pos="470" userDrawn="1">
          <p15:clr>
            <a:srgbClr val="F26B43"/>
          </p15:clr>
        </p15:guide>
        <p15:guide id="3" pos="3749" userDrawn="1">
          <p15:clr>
            <a:srgbClr val="F26B43"/>
          </p15:clr>
        </p15:guide>
        <p15:guide id="4" pos="7514" userDrawn="1">
          <p15:clr>
            <a:srgbClr val="F26B43"/>
          </p15:clr>
        </p15:guide>
        <p15:guide id="5" orient="horz" pos="164" userDrawn="1">
          <p15:clr>
            <a:srgbClr val="F26B43"/>
          </p15:clr>
        </p15:guide>
        <p15:guide id="6" orient="horz" pos="1071" userDrawn="1">
          <p15:clr>
            <a:srgbClr val="F26B43"/>
          </p15:clr>
        </p15:guide>
        <p15:guide id="7" orient="horz" pos="3884" userDrawn="1">
          <p15:clr>
            <a:srgbClr val="F26B43"/>
          </p15:clr>
        </p15:guide>
        <p15:guide id="8" pos="3931" userDrawn="1">
          <p15:clr>
            <a:srgbClr val="F26B43"/>
          </p15:clr>
        </p15:guide>
        <p15:guide id="9" pos="7210" userDrawn="1">
          <p15:clr>
            <a:srgbClr val="F26B43"/>
          </p15:clr>
        </p15:guide>
        <p15:guide id="10" orient="horz" pos="415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746125" y="654342"/>
            <a:ext cx="10700745" cy="398394"/>
          </a:xfrm>
          <a:prstGeom prst="rect">
            <a:avLst/>
          </a:prstGeom>
        </p:spPr>
        <p:txBody>
          <a:bodyPr vert="horz" lIns="0" tIns="0" rIns="0" bIns="0" rtlCol="0" anchor="t">
            <a:noAutofit/>
          </a:bodyPr>
          <a:lstStyle/>
          <a:p>
            <a:endParaRPr lang="de-CH" dirty="0"/>
          </a:p>
        </p:txBody>
      </p:sp>
      <p:sp>
        <p:nvSpPr>
          <p:cNvPr id="3" name="Textplatzhalter 2"/>
          <p:cNvSpPr>
            <a:spLocks noGrp="1"/>
          </p:cNvSpPr>
          <p:nvPr>
            <p:ph type="body" idx="1"/>
          </p:nvPr>
        </p:nvSpPr>
        <p:spPr>
          <a:xfrm>
            <a:off x="746125" y="1700213"/>
            <a:ext cx="10700745" cy="4465637"/>
          </a:xfrm>
          <a:prstGeom prst="rect">
            <a:avLst/>
          </a:prstGeom>
        </p:spPr>
        <p:txBody>
          <a:bodyPr vert="horz" lIns="0" tIns="0" rIns="0" bIns="0" rtlCol="0">
            <a:noAutofit/>
          </a:bodyPr>
          <a:lstStyle/>
          <a:p>
            <a:pPr lvl="0"/>
            <a:r>
              <a:rPr lang="de-CH" noProof="0" dirty="0"/>
              <a:t>Textmasterformat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4" name="Datumsplatzhalter 3"/>
          <p:cNvSpPr>
            <a:spLocks noGrp="1"/>
          </p:cNvSpPr>
          <p:nvPr>
            <p:ph type="dt" sz="half" idx="2"/>
          </p:nvPr>
        </p:nvSpPr>
        <p:spPr>
          <a:xfrm>
            <a:off x="8724292" y="6417333"/>
            <a:ext cx="662359" cy="180318"/>
          </a:xfrm>
          <a:prstGeom prst="rect">
            <a:avLst/>
          </a:prstGeom>
        </p:spPr>
        <p:txBody>
          <a:bodyPr vert="horz" lIns="0" tIns="0" rIns="0" bIns="0" rtlCol="0" anchor="t" anchorCtr="0"/>
          <a:lstStyle>
            <a:lvl1pPr algn="l">
              <a:defRPr sz="800">
                <a:solidFill>
                  <a:schemeClr val="accent4"/>
                </a:solidFill>
              </a:defRPr>
            </a:lvl1pPr>
          </a:lstStyle>
          <a:p>
            <a:fld id="{D75A6501-C6F2-4AAC-9CED-532E825B10C8}" type="datetime1">
              <a:rPr lang="de-CH" smtClean="0"/>
              <a:t>15.04.2026</a:t>
            </a:fld>
            <a:endParaRPr lang="de-CH" dirty="0"/>
          </a:p>
        </p:txBody>
      </p:sp>
      <p:sp>
        <p:nvSpPr>
          <p:cNvPr id="5" name="Fußzeilenplatzhalter 4"/>
          <p:cNvSpPr>
            <a:spLocks noGrp="1"/>
          </p:cNvSpPr>
          <p:nvPr>
            <p:ph type="ftr" sz="quarter" idx="3"/>
          </p:nvPr>
        </p:nvSpPr>
        <p:spPr>
          <a:xfrm>
            <a:off x="9552384" y="6417333"/>
            <a:ext cx="2196244" cy="180318"/>
          </a:xfrm>
          <a:prstGeom prst="rect">
            <a:avLst/>
          </a:prstGeom>
        </p:spPr>
        <p:txBody>
          <a:bodyPr vert="horz" lIns="0" tIns="0" rIns="0" bIns="0" rtlCol="0" anchor="t" anchorCtr="0"/>
          <a:lstStyle>
            <a:lvl1pPr algn="r">
              <a:defRPr sz="800">
                <a:solidFill>
                  <a:schemeClr val="accent4"/>
                </a:solidFill>
              </a:defRPr>
            </a:lvl1pPr>
          </a:lstStyle>
          <a:p>
            <a:pPr algn="r"/>
            <a:r>
              <a:rPr lang="de-CH" dirty="0"/>
              <a:t>Swisstransplant – Kommunikationskonzept</a:t>
            </a:r>
          </a:p>
        </p:txBody>
      </p:sp>
      <p:sp>
        <p:nvSpPr>
          <p:cNvPr id="6" name="Foliennummernplatzhalter 5"/>
          <p:cNvSpPr>
            <a:spLocks noGrp="1"/>
          </p:cNvSpPr>
          <p:nvPr>
            <p:ph type="sldNum" sz="quarter" idx="4"/>
          </p:nvPr>
        </p:nvSpPr>
        <p:spPr>
          <a:xfrm>
            <a:off x="11446870" y="379904"/>
            <a:ext cx="301760" cy="133170"/>
          </a:xfrm>
          <a:prstGeom prst="rect">
            <a:avLst/>
          </a:prstGeom>
        </p:spPr>
        <p:txBody>
          <a:bodyPr vert="horz" lIns="0" tIns="0" rIns="0" bIns="0" rtlCol="0" anchor="t" anchorCtr="0"/>
          <a:lstStyle>
            <a:lvl1pPr algn="r">
              <a:defRPr sz="1000">
                <a:solidFill>
                  <a:schemeClr val="accent4"/>
                </a:solidFill>
              </a:defRPr>
            </a:lvl1pPr>
          </a:lstStyle>
          <a:p>
            <a:fld id="{442AD375-037F-43D0-B059-5172DA06796A}" type="slidenum">
              <a:rPr lang="de-CH" smtClean="0"/>
              <a:pPr/>
              <a:t>‹#›</a:t>
            </a:fld>
            <a:endParaRPr lang="de-CH" dirty="0"/>
          </a:p>
        </p:txBody>
      </p:sp>
      <p:sp>
        <p:nvSpPr>
          <p:cNvPr id="7" name="Textfeld 6">
            <a:extLst>
              <a:ext uri="{FF2B5EF4-FFF2-40B4-BE49-F238E27FC236}">
                <a16:creationId xmlns:a16="http://schemas.microsoft.com/office/drawing/2014/main" id="{E1126706-F82E-4003-B37F-DDFD46B67EBD}"/>
              </a:ext>
            </a:extLst>
          </p:cNvPr>
          <p:cNvSpPr txBox="1"/>
          <p:nvPr userDrawn="1"/>
        </p:nvSpPr>
        <p:spPr>
          <a:xfrm rot="16200000">
            <a:off x="10704556" y="5198840"/>
            <a:ext cx="3212976" cy="92333"/>
          </a:xfrm>
          <a:prstGeom prst="rect">
            <a:avLst/>
          </a:prstGeom>
          <a:noFill/>
        </p:spPr>
        <p:txBody>
          <a:bodyPr wrap="square" lIns="0" tIns="0" rIns="0" bIns="0" rtlCol="0">
            <a:spAutoFit/>
          </a:bodyPr>
          <a:lstStyle/>
          <a:p>
            <a:r>
              <a:rPr lang="de-CH" sz="600" spc="40" baseline="0" dirty="0">
                <a:solidFill>
                  <a:schemeClr val="bg1">
                    <a:lumMod val="75000"/>
                  </a:schemeClr>
                </a:solidFill>
              </a:rPr>
              <a:t>Erstellt durch Vorlagenbauer.ch</a:t>
            </a:r>
          </a:p>
        </p:txBody>
      </p:sp>
      <p:grpSp>
        <p:nvGrpSpPr>
          <p:cNvPr id="11" name="Gruppieren 10">
            <a:extLst>
              <a:ext uri="{FF2B5EF4-FFF2-40B4-BE49-F238E27FC236}">
                <a16:creationId xmlns:a16="http://schemas.microsoft.com/office/drawing/2014/main" id="{FDB42851-74D7-4B16-9B46-97439A1B51D5}"/>
              </a:ext>
            </a:extLst>
          </p:cNvPr>
          <p:cNvGrpSpPr/>
          <p:nvPr userDrawn="1"/>
        </p:nvGrpSpPr>
        <p:grpSpPr>
          <a:xfrm>
            <a:off x="11059940" y="320100"/>
            <a:ext cx="301760" cy="301692"/>
            <a:chOff x="6962388" y="399746"/>
            <a:chExt cx="301760" cy="301692"/>
          </a:xfrm>
        </p:grpSpPr>
        <p:sp>
          <p:nvSpPr>
            <p:cNvPr id="15" name="Freihandform 3966">
              <a:extLst>
                <a:ext uri="{FF2B5EF4-FFF2-40B4-BE49-F238E27FC236}">
                  <a16:creationId xmlns:a16="http://schemas.microsoft.com/office/drawing/2014/main" id="{BA51C43C-B56B-4590-8E74-39A0F76F80F6}"/>
                </a:ext>
              </a:extLst>
            </p:cNvPr>
            <p:cNvSpPr/>
            <p:nvPr userDrawn="1"/>
          </p:nvSpPr>
          <p:spPr>
            <a:xfrm>
              <a:off x="6962388" y="399746"/>
              <a:ext cx="301760" cy="30169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solidFill>
            <a:ln w="1904" cap="flat">
              <a:noFill/>
              <a:prstDash val="solid"/>
              <a:miter/>
            </a:ln>
          </p:spPr>
          <p:txBody>
            <a:bodyPr rtlCol="0" anchor="ctr"/>
            <a:lstStyle/>
            <a:p>
              <a:endParaRPr lang="de-DE"/>
            </a:p>
          </p:txBody>
        </p:sp>
        <p:sp>
          <p:nvSpPr>
            <p:cNvPr id="16" name="Freeform 15">
              <a:extLst>
                <a:ext uri="{FF2B5EF4-FFF2-40B4-BE49-F238E27FC236}">
                  <a16:creationId xmlns:a16="http://schemas.microsoft.com/office/drawing/2014/main" id="{E4978AC1-2864-4C8E-BB64-24F61285AD21}"/>
                </a:ext>
              </a:extLst>
            </p:cNvPr>
            <p:cNvSpPr>
              <a:spLocks noEditPoints="1"/>
            </p:cNvSpPr>
            <p:nvPr userDrawn="1"/>
          </p:nvSpPr>
          <p:spPr bwMode="auto">
            <a:xfrm>
              <a:off x="7044248" y="426164"/>
              <a:ext cx="132839" cy="234633"/>
            </a:xfrm>
            <a:custGeom>
              <a:avLst/>
              <a:gdLst>
                <a:gd name="T0" fmla="*/ 277 w 305"/>
                <a:gd name="T1" fmla="*/ 379 h 540"/>
                <a:gd name="T2" fmla="*/ 277 w 305"/>
                <a:gd name="T3" fmla="*/ 379 h 540"/>
                <a:gd name="T4" fmla="*/ 255 w 305"/>
                <a:gd name="T5" fmla="*/ 511 h 540"/>
                <a:gd name="T6" fmla="*/ 218 w 305"/>
                <a:gd name="T7" fmla="*/ 359 h 540"/>
                <a:gd name="T8" fmla="*/ 189 w 305"/>
                <a:gd name="T9" fmla="*/ 411 h 540"/>
                <a:gd name="T10" fmla="*/ 156 w 305"/>
                <a:gd name="T11" fmla="*/ 515 h 540"/>
                <a:gd name="T12" fmla="*/ 152 w 305"/>
                <a:gd name="T13" fmla="*/ 515 h 540"/>
                <a:gd name="T14" fmla="*/ 171 w 305"/>
                <a:gd name="T15" fmla="*/ 273 h 540"/>
                <a:gd name="T16" fmla="*/ 168 w 305"/>
                <a:gd name="T17" fmla="*/ 254 h 540"/>
                <a:gd name="T18" fmla="*/ 140 w 305"/>
                <a:gd name="T19" fmla="*/ 256 h 540"/>
                <a:gd name="T20" fmla="*/ 125 w 305"/>
                <a:gd name="T21" fmla="*/ 307 h 540"/>
                <a:gd name="T22" fmla="*/ 154 w 305"/>
                <a:gd name="T23" fmla="*/ 142 h 540"/>
                <a:gd name="T24" fmla="*/ 192 w 305"/>
                <a:gd name="T25" fmla="*/ 77 h 540"/>
                <a:gd name="T26" fmla="*/ 213 w 305"/>
                <a:gd name="T27" fmla="*/ 20 h 540"/>
                <a:gd name="T28" fmla="*/ 229 w 305"/>
                <a:gd name="T29" fmla="*/ 72 h 540"/>
                <a:gd name="T30" fmla="*/ 256 w 305"/>
                <a:gd name="T31" fmla="*/ 102 h 540"/>
                <a:gd name="T32" fmla="*/ 304 w 305"/>
                <a:gd name="T33" fmla="*/ 226 h 540"/>
                <a:gd name="T34" fmla="*/ 270 w 305"/>
                <a:gd name="T35" fmla="*/ 231 h 540"/>
                <a:gd name="T36" fmla="*/ 277 w 305"/>
                <a:gd name="T37" fmla="*/ 379 h 540"/>
                <a:gd name="T38" fmla="*/ 76 w 305"/>
                <a:gd name="T39" fmla="*/ 540 h 540"/>
                <a:gd name="T40" fmla="*/ 76 w 305"/>
                <a:gd name="T41" fmla="*/ 540 h 540"/>
                <a:gd name="T42" fmla="*/ 53 w 305"/>
                <a:gd name="T43" fmla="*/ 506 h 540"/>
                <a:gd name="T44" fmla="*/ 61 w 305"/>
                <a:gd name="T45" fmla="*/ 340 h 540"/>
                <a:gd name="T46" fmla="*/ 23 w 305"/>
                <a:gd name="T47" fmla="*/ 363 h 540"/>
                <a:gd name="T48" fmla="*/ 4 w 305"/>
                <a:gd name="T49" fmla="*/ 299 h 540"/>
                <a:gd name="T50" fmla="*/ 29 w 305"/>
                <a:gd name="T51" fmla="*/ 143 h 540"/>
                <a:gd name="T52" fmla="*/ 70 w 305"/>
                <a:gd name="T53" fmla="*/ 94 h 540"/>
                <a:gd name="T54" fmla="*/ 94 w 305"/>
                <a:gd name="T55" fmla="*/ 83 h 540"/>
                <a:gd name="T56" fmla="*/ 101 w 305"/>
                <a:gd name="T57" fmla="*/ 53 h 540"/>
                <a:gd name="T58" fmla="*/ 127 w 305"/>
                <a:gd name="T59" fmla="*/ 4 h 540"/>
                <a:gd name="T60" fmla="*/ 180 w 305"/>
                <a:gd name="T61" fmla="*/ 25 h 540"/>
                <a:gd name="T62" fmla="*/ 152 w 305"/>
                <a:gd name="T63" fmla="*/ 94 h 540"/>
                <a:gd name="T64" fmla="*/ 139 w 305"/>
                <a:gd name="T65" fmla="*/ 20 h 540"/>
                <a:gd name="T66" fmla="*/ 118 w 305"/>
                <a:gd name="T67" fmla="*/ 112 h 540"/>
                <a:gd name="T68" fmla="*/ 45 w 305"/>
                <a:gd name="T69" fmla="*/ 191 h 540"/>
                <a:gd name="T70" fmla="*/ 34 w 305"/>
                <a:gd name="T71" fmla="*/ 315 h 540"/>
                <a:gd name="T72" fmla="*/ 51 w 305"/>
                <a:gd name="T73" fmla="*/ 276 h 540"/>
                <a:gd name="T74" fmla="*/ 94 w 305"/>
                <a:gd name="T75" fmla="*/ 299 h 540"/>
                <a:gd name="T76" fmla="*/ 82 w 305"/>
                <a:gd name="T77" fmla="*/ 462 h 540"/>
                <a:gd name="T78" fmla="*/ 133 w 305"/>
                <a:gd name="T79" fmla="*/ 367 h 540"/>
                <a:gd name="T80" fmla="*/ 111 w 305"/>
                <a:gd name="T81" fmla="*/ 455 h 540"/>
                <a:gd name="T82" fmla="*/ 76 w 305"/>
                <a:gd name="T83"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5" h="540">
                  <a:moveTo>
                    <a:pt x="277" y="379"/>
                  </a:moveTo>
                  <a:lnTo>
                    <a:pt x="277" y="379"/>
                  </a:lnTo>
                  <a:cubicBezTo>
                    <a:pt x="280" y="417"/>
                    <a:pt x="280" y="501"/>
                    <a:pt x="255" y="511"/>
                  </a:cubicBezTo>
                  <a:cubicBezTo>
                    <a:pt x="247" y="513"/>
                    <a:pt x="252" y="355"/>
                    <a:pt x="218" y="359"/>
                  </a:cubicBezTo>
                  <a:cubicBezTo>
                    <a:pt x="195" y="362"/>
                    <a:pt x="195" y="364"/>
                    <a:pt x="189" y="411"/>
                  </a:cubicBezTo>
                  <a:cubicBezTo>
                    <a:pt x="182" y="472"/>
                    <a:pt x="168" y="501"/>
                    <a:pt x="156" y="515"/>
                  </a:cubicBezTo>
                  <a:cubicBezTo>
                    <a:pt x="154" y="517"/>
                    <a:pt x="153" y="517"/>
                    <a:pt x="152" y="515"/>
                  </a:cubicBezTo>
                  <a:cubicBezTo>
                    <a:pt x="150" y="434"/>
                    <a:pt x="162" y="354"/>
                    <a:pt x="171" y="273"/>
                  </a:cubicBezTo>
                  <a:cubicBezTo>
                    <a:pt x="171" y="264"/>
                    <a:pt x="172" y="260"/>
                    <a:pt x="168" y="254"/>
                  </a:cubicBezTo>
                  <a:cubicBezTo>
                    <a:pt x="162" y="246"/>
                    <a:pt x="146" y="250"/>
                    <a:pt x="140" y="256"/>
                  </a:cubicBezTo>
                  <a:cubicBezTo>
                    <a:pt x="126" y="271"/>
                    <a:pt x="136" y="305"/>
                    <a:pt x="125" y="307"/>
                  </a:cubicBezTo>
                  <a:cubicBezTo>
                    <a:pt x="114" y="310"/>
                    <a:pt x="109" y="229"/>
                    <a:pt x="154" y="142"/>
                  </a:cubicBezTo>
                  <a:cubicBezTo>
                    <a:pt x="168" y="116"/>
                    <a:pt x="192" y="98"/>
                    <a:pt x="192" y="77"/>
                  </a:cubicBezTo>
                  <a:cubicBezTo>
                    <a:pt x="192" y="58"/>
                    <a:pt x="189" y="28"/>
                    <a:pt x="213" y="20"/>
                  </a:cubicBezTo>
                  <a:cubicBezTo>
                    <a:pt x="239" y="10"/>
                    <a:pt x="231" y="63"/>
                    <a:pt x="229" y="72"/>
                  </a:cubicBezTo>
                  <a:cubicBezTo>
                    <a:pt x="224" y="91"/>
                    <a:pt x="240" y="93"/>
                    <a:pt x="256" y="102"/>
                  </a:cubicBezTo>
                  <a:cubicBezTo>
                    <a:pt x="294" y="124"/>
                    <a:pt x="305" y="185"/>
                    <a:pt x="304" y="226"/>
                  </a:cubicBezTo>
                  <a:cubicBezTo>
                    <a:pt x="301" y="236"/>
                    <a:pt x="269" y="211"/>
                    <a:pt x="270" y="231"/>
                  </a:cubicBezTo>
                  <a:lnTo>
                    <a:pt x="277" y="379"/>
                  </a:lnTo>
                  <a:close/>
                  <a:moveTo>
                    <a:pt x="76" y="540"/>
                  </a:moveTo>
                  <a:lnTo>
                    <a:pt x="76" y="540"/>
                  </a:lnTo>
                  <a:cubicBezTo>
                    <a:pt x="65" y="540"/>
                    <a:pt x="55" y="520"/>
                    <a:pt x="53" y="506"/>
                  </a:cubicBezTo>
                  <a:cubicBezTo>
                    <a:pt x="45" y="454"/>
                    <a:pt x="68" y="392"/>
                    <a:pt x="61" y="340"/>
                  </a:cubicBezTo>
                  <a:cubicBezTo>
                    <a:pt x="52" y="355"/>
                    <a:pt x="38" y="379"/>
                    <a:pt x="23" y="363"/>
                  </a:cubicBezTo>
                  <a:cubicBezTo>
                    <a:pt x="8" y="346"/>
                    <a:pt x="6" y="320"/>
                    <a:pt x="4" y="299"/>
                  </a:cubicBezTo>
                  <a:cubicBezTo>
                    <a:pt x="0" y="246"/>
                    <a:pt x="13" y="193"/>
                    <a:pt x="29" y="143"/>
                  </a:cubicBezTo>
                  <a:cubicBezTo>
                    <a:pt x="37" y="118"/>
                    <a:pt x="45" y="106"/>
                    <a:pt x="70" y="94"/>
                  </a:cubicBezTo>
                  <a:cubicBezTo>
                    <a:pt x="78" y="90"/>
                    <a:pt x="86" y="87"/>
                    <a:pt x="94" y="83"/>
                  </a:cubicBezTo>
                  <a:cubicBezTo>
                    <a:pt x="115" y="74"/>
                    <a:pt x="100" y="72"/>
                    <a:pt x="101" y="53"/>
                  </a:cubicBezTo>
                  <a:cubicBezTo>
                    <a:pt x="102" y="37"/>
                    <a:pt x="107" y="7"/>
                    <a:pt x="127" y="4"/>
                  </a:cubicBezTo>
                  <a:cubicBezTo>
                    <a:pt x="147" y="0"/>
                    <a:pt x="183" y="13"/>
                    <a:pt x="180" y="25"/>
                  </a:cubicBezTo>
                  <a:cubicBezTo>
                    <a:pt x="175" y="64"/>
                    <a:pt x="176" y="89"/>
                    <a:pt x="152" y="94"/>
                  </a:cubicBezTo>
                  <a:cubicBezTo>
                    <a:pt x="155" y="58"/>
                    <a:pt x="177" y="20"/>
                    <a:pt x="139" y="20"/>
                  </a:cubicBezTo>
                  <a:cubicBezTo>
                    <a:pt x="99" y="39"/>
                    <a:pt x="160" y="96"/>
                    <a:pt x="118" y="112"/>
                  </a:cubicBezTo>
                  <a:cubicBezTo>
                    <a:pt x="74" y="128"/>
                    <a:pt x="61" y="143"/>
                    <a:pt x="45" y="191"/>
                  </a:cubicBezTo>
                  <a:cubicBezTo>
                    <a:pt x="29" y="237"/>
                    <a:pt x="23" y="311"/>
                    <a:pt x="34" y="315"/>
                  </a:cubicBezTo>
                  <a:cubicBezTo>
                    <a:pt x="41" y="315"/>
                    <a:pt x="47" y="296"/>
                    <a:pt x="51" y="276"/>
                  </a:cubicBezTo>
                  <a:cubicBezTo>
                    <a:pt x="56" y="250"/>
                    <a:pt x="89" y="283"/>
                    <a:pt x="94" y="299"/>
                  </a:cubicBezTo>
                  <a:cubicBezTo>
                    <a:pt x="107" y="351"/>
                    <a:pt x="79" y="411"/>
                    <a:pt x="82" y="462"/>
                  </a:cubicBezTo>
                  <a:cubicBezTo>
                    <a:pt x="88" y="439"/>
                    <a:pt x="125" y="356"/>
                    <a:pt x="133" y="367"/>
                  </a:cubicBezTo>
                  <a:cubicBezTo>
                    <a:pt x="141" y="391"/>
                    <a:pt x="130" y="405"/>
                    <a:pt x="111" y="455"/>
                  </a:cubicBezTo>
                  <a:cubicBezTo>
                    <a:pt x="105" y="476"/>
                    <a:pt x="88" y="540"/>
                    <a:pt x="76" y="54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185075164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hf hdr="0"/>
  <p:txStyles>
    <p:title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6">
          <p15:clr>
            <a:srgbClr val="F26B43"/>
          </p15:clr>
        </p15:guide>
        <p15:guide id="2" pos="470">
          <p15:clr>
            <a:srgbClr val="F26B43"/>
          </p15:clr>
        </p15:guide>
        <p15:guide id="3" pos="3749">
          <p15:clr>
            <a:srgbClr val="F26B43"/>
          </p15:clr>
        </p15:guide>
        <p15:guide id="4" pos="7514">
          <p15:clr>
            <a:srgbClr val="F26B43"/>
          </p15:clr>
        </p15:guide>
        <p15:guide id="5" orient="horz" pos="164">
          <p15:clr>
            <a:srgbClr val="F26B43"/>
          </p15:clr>
        </p15:guide>
        <p15:guide id="6" orient="horz" pos="1071">
          <p15:clr>
            <a:srgbClr val="F26B43"/>
          </p15:clr>
        </p15:guide>
        <p15:guide id="7" orient="horz" pos="3884">
          <p15:clr>
            <a:srgbClr val="F26B43"/>
          </p15:clr>
        </p15:guide>
        <p15:guide id="8" pos="3931">
          <p15:clr>
            <a:srgbClr val="F26B43"/>
          </p15:clr>
        </p15:guide>
        <p15:guide id="9" pos="7210">
          <p15:clr>
            <a:srgbClr val="F26B43"/>
          </p15:clr>
        </p15:guide>
        <p15:guide id="10" orient="horz" pos="41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svg"/></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37.png"/><Relationship Id="rId4" Type="http://schemas.openxmlformats.org/officeDocument/2006/relationships/image" Target="../media/image36.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chart" Target="../charts/char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hyperlink" Target="https://donatelifecalifornia.org/" TargetMode="Externa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9.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9.xml"/><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9.xml"/><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76.jpeg"/><Relationship Id="rId1" Type="http://schemas.openxmlformats.org/officeDocument/2006/relationships/slideLayout" Target="../slideLayouts/slideLayout9.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hyperlink" Target="https://www.youtube.com/watch?v=0-ae2ax_K0s" TargetMode="External"/><Relationship Id="rId3" Type="http://schemas.openxmlformats.org/officeDocument/2006/relationships/hyperlink" Target="https://www.youtube.com/watch?v=n3ebzq1NtXM&amp;list=PLnGYCNytbFqmNbGNqLWxo_NtI5-VEbHFN&amp;index=5" TargetMode="External"/><Relationship Id="rId7" Type="http://schemas.openxmlformats.org/officeDocument/2006/relationships/hyperlink" Target="https://www.youtube.com/watch?v=szc5Rf5Bh-4" TargetMode="External"/><Relationship Id="rId2" Type="http://schemas.openxmlformats.org/officeDocument/2006/relationships/hyperlink" Target="https://www.youtube.com/watch?v=dvgvZQu9Zik&amp;list=PLnGYCNytbFqmjylEot5IO95FbD20G3Ig0&amp;index=4" TargetMode="External"/><Relationship Id="rId1" Type="http://schemas.openxmlformats.org/officeDocument/2006/relationships/slideLayout" Target="../slideLayouts/slideLayout9.xml"/><Relationship Id="rId6" Type="http://schemas.openxmlformats.org/officeDocument/2006/relationships/hyperlink" Target="https://www.youtube.com/watch?v=H_gJJxOf6tA" TargetMode="External"/><Relationship Id="rId5" Type="http://schemas.openxmlformats.org/officeDocument/2006/relationships/hyperlink" Target="https://www.youtube.com/watch?v=rauVh37RH1A&amp;list=PLnGYCNytbFqmNbGNqLWxo_NtI5-VEbHFN&amp;index=5" TargetMode="External"/><Relationship Id="rId4" Type="http://schemas.openxmlformats.org/officeDocument/2006/relationships/hyperlink" Target="https://www.youtube.com/watch?v=h3r7iW5_sNY&amp;list=PLnGYCNytbFqmNbGNqLWxo_NtI5-VEbHFN&amp;index=8"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7.svg"/><Relationship Id="rId11" Type="http://schemas.openxmlformats.org/officeDocument/2006/relationships/image" Target="../media/image11.png"/><Relationship Id="rId5" Type="http://schemas.openxmlformats.org/officeDocument/2006/relationships/image" Target="../media/image6.svg"/><Relationship Id="rId1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3.pn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emf"/><Relationship Id="rId2" Type="http://schemas.openxmlformats.org/officeDocument/2006/relationships/image" Target="../media/image19.jpeg"/><Relationship Id="rId1" Type="http://schemas.openxmlformats.org/officeDocument/2006/relationships/slideLayout" Target="../slideLayouts/slideLayout9.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C1B17295-ABB6-6B7C-37CE-CF458C5E21F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3782" b="13782"/>
          <a:stretch/>
        </p:blipFill>
        <p:spPr>
          <a:xfrm>
            <a:off x="263525" y="260349"/>
            <a:ext cx="11664950" cy="6337301"/>
          </a:xfrm>
        </p:spPr>
      </p:pic>
      <p:sp>
        <p:nvSpPr>
          <p:cNvPr id="7" name="Titel 1">
            <a:extLst>
              <a:ext uri="{FF2B5EF4-FFF2-40B4-BE49-F238E27FC236}">
                <a16:creationId xmlns:a16="http://schemas.microsoft.com/office/drawing/2014/main" id="{70DC3FA4-AB42-49DD-AEAC-91A729D2A0A3}"/>
              </a:ext>
            </a:extLst>
          </p:cNvPr>
          <p:cNvSpPr>
            <a:spLocks noGrp="1"/>
          </p:cNvSpPr>
          <p:nvPr>
            <p:ph type="ctrTitle"/>
          </p:nvPr>
        </p:nvSpPr>
        <p:spPr/>
        <p:txBody>
          <a:bodyPr/>
          <a:lstStyle/>
          <a:p>
            <a:r>
              <a:rPr lang="en-GB" dirty="0"/>
              <a:t>Organ donation and transplantation</a:t>
            </a:r>
          </a:p>
        </p:txBody>
      </p:sp>
      <p:sp>
        <p:nvSpPr>
          <p:cNvPr id="3" name="Untertitel 2">
            <a:extLst>
              <a:ext uri="{FF2B5EF4-FFF2-40B4-BE49-F238E27FC236}">
                <a16:creationId xmlns:a16="http://schemas.microsoft.com/office/drawing/2014/main" id="{4C4390CB-7A6F-4714-86BC-B1AFC3C72278}"/>
              </a:ext>
            </a:extLst>
          </p:cNvPr>
          <p:cNvSpPr>
            <a:spLocks noGrp="1"/>
          </p:cNvSpPr>
          <p:nvPr>
            <p:ph type="subTitle" idx="1"/>
          </p:nvPr>
        </p:nvSpPr>
        <p:spPr/>
        <p:txBody>
          <a:bodyPr/>
          <a:lstStyle/>
          <a:p>
            <a:pPr fontAlgn="base"/>
            <a:r>
              <a:rPr lang="en-GB" dirty="0"/>
              <a:t>Bern | 2026</a:t>
            </a:r>
          </a:p>
          <a:p>
            <a:pPr fontAlgn="base"/>
            <a:r>
              <a:rPr lang="en-GB" u="sng" dirty="0"/>
              <a:t>info@swisstransplant.org</a:t>
            </a:r>
            <a:endParaRPr lang="en-GB" dirty="0"/>
          </a:p>
        </p:txBody>
      </p:sp>
      <p:sp>
        <p:nvSpPr>
          <p:cNvPr id="4" name="Textplatzhalter 3">
            <a:extLst>
              <a:ext uri="{FF2B5EF4-FFF2-40B4-BE49-F238E27FC236}">
                <a16:creationId xmlns:a16="http://schemas.microsoft.com/office/drawing/2014/main" id="{FC18AC59-F633-4B90-B35F-D215AFD6A603}"/>
              </a:ext>
            </a:extLst>
          </p:cNvPr>
          <p:cNvSpPr>
            <a:spLocks noGrp="1"/>
          </p:cNvSpPr>
          <p:nvPr>
            <p:ph type="body" sz="quarter" idx="13"/>
          </p:nvPr>
        </p:nvSpPr>
        <p:spPr>
          <a:xfrm>
            <a:off x="746857" y="2379207"/>
            <a:ext cx="2936875" cy="515414"/>
          </a:xfrm>
        </p:spPr>
        <p:txBody>
          <a:bodyPr/>
          <a:lstStyle/>
          <a:p>
            <a:r>
              <a:rPr lang="en-GB" dirty="0"/>
              <a:t>Swiss National Foundation for Organ Donation and Transplantation</a:t>
            </a:r>
          </a:p>
          <a:p>
            <a:endParaRPr lang="en-GB" dirty="0"/>
          </a:p>
        </p:txBody>
      </p:sp>
      <p:sp>
        <p:nvSpPr>
          <p:cNvPr id="8" name="Textfeld 7">
            <a:extLst>
              <a:ext uri="{FF2B5EF4-FFF2-40B4-BE49-F238E27FC236}">
                <a16:creationId xmlns:a16="http://schemas.microsoft.com/office/drawing/2014/main" id="{077A2629-2618-55F0-274B-AD8B7064F5DE}"/>
              </a:ext>
            </a:extLst>
          </p:cNvPr>
          <p:cNvSpPr txBox="1"/>
          <p:nvPr/>
        </p:nvSpPr>
        <p:spPr>
          <a:xfrm>
            <a:off x="8292610" y="5020195"/>
            <a:ext cx="2628900" cy="276999"/>
          </a:xfrm>
          <a:prstGeom prst="rect">
            <a:avLst/>
          </a:prstGeom>
          <a:noFill/>
        </p:spPr>
        <p:txBody>
          <a:bodyPr wrap="square" lIns="0" tIns="0" rIns="0" bIns="0" rtlCol="0">
            <a:spAutoFit/>
          </a:bodyPr>
          <a:lstStyle/>
          <a:p>
            <a:r>
              <a:rPr lang="de-CH" b="1" dirty="0"/>
              <a:t>Gaëtan</a:t>
            </a:r>
            <a:r>
              <a:rPr lang="de-DE" b="1" dirty="0"/>
              <a:t>, </a:t>
            </a:r>
            <a:r>
              <a:rPr lang="de-DE" b="1" dirty="0" err="1"/>
              <a:t>liver</a:t>
            </a:r>
            <a:r>
              <a:rPr lang="de-DE" b="1" dirty="0"/>
              <a:t> </a:t>
            </a:r>
            <a:r>
              <a:rPr lang="de-DE" b="1" dirty="0" err="1"/>
              <a:t>recipient</a:t>
            </a:r>
            <a:endParaRPr lang="de-DE" b="1" dirty="0"/>
          </a:p>
        </p:txBody>
      </p:sp>
    </p:spTree>
    <p:extLst>
      <p:ext uri="{BB962C8B-B14F-4D97-AF65-F5344CB8AC3E}">
        <p14:creationId xmlns:p14="http://schemas.microsoft.com/office/powerpoint/2010/main" val="3380620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el 1">
            <a:extLst>
              <a:ext uri="{FF2B5EF4-FFF2-40B4-BE49-F238E27FC236}">
                <a16:creationId xmlns:a16="http://schemas.microsoft.com/office/drawing/2014/main" id="{3B395280-9C63-9E1D-D87F-AA46F9CE47FE}"/>
              </a:ext>
            </a:extLst>
          </p:cNvPr>
          <p:cNvSpPr txBox="1">
            <a:spLocks/>
          </p:cNvSpPr>
          <p:nvPr/>
        </p:nvSpPr>
        <p:spPr>
          <a:xfrm>
            <a:off x="746126" y="654342"/>
            <a:ext cx="10355984" cy="398394"/>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a:lstStyle>
          <a:p>
            <a:r>
              <a:rPr lang="en-GB" dirty="0"/>
              <a:t>What is the extended opt-out solution?</a:t>
            </a:r>
          </a:p>
        </p:txBody>
      </p:sp>
      <p:sp>
        <p:nvSpPr>
          <p:cNvPr id="22" name="Inhaltsplatzhalter 2">
            <a:extLst>
              <a:ext uri="{FF2B5EF4-FFF2-40B4-BE49-F238E27FC236}">
                <a16:creationId xmlns:a16="http://schemas.microsoft.com/office/drawing/2014/main" id="{5C97A473-EFB8-A235-695D-A60E8AAB1E92}"/>
              </a:ext>
            </a:extLst>
          </p:cNvPr>
          <p:cNvSpPr txBox="1">
            <a:spLocks/>
          </p:cNvSpPr>
          <p:nvPr/>
        </p:nvSpPr>
        <p:spPr>
          <a:xfrm>
            <a:off x="746125" y="1738021"/>
            <a:ext cx="10095057"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Font typeface="Symbol" panose="05050102010706020507" pitchFamily="18" charset="2"/>
              <a:buChar char="-"/>
            </a:pPr>
            <a:r>
              <a:rPr lang="en-GB" sz="2000"/>
              <a:t>If a person objects to organ donation while they are alive, they are no longer an organ donor. ​</a:t>
            </a:r>
          </a:p>
          <a:p>
            <a:pPr marL="285750" indent="-285750" algn="just">
              <a:buFont typeface="Symbol" panose="05050102010706020507" pitchFamily="18" charset="2"/>
              <a:buChar char="-"/>
            </a:pPr>
            <a:endParaRPr lang="de-DE" sz="2000"/>
          </a:p>
          <a:p>
            <a:pPr marL="285750" indent="-285750" algn="just">
              <a:buFont typeface="Symbol" panose="05050102010706020507" pitchFamily="18" charset="2"/>
              <a:buChar char="-"/>
            </a:pPr>
            <a:r>
              <a:rPr lang="en-GB" sz="2000"/>
              <a:t>If the deceased person made no statement regarding organ donation prior to their death, the next of kin are consulted. “Do you know if the deceased stated or would state that they </a:t>
            </a:r>
            <a:r>
              <a:rPr lang="en-GB" sz="2000" i="1"/>
              <a:t>do not</a:t>
            </a:r>
            <a:r>
              <a:rPr lang="en-GB" sz="2000"/>
              <a:t> want to be an organ donor?”</a:t>
            </a:r>
          </a:p>
          <a:p>
            <a:pPr algn="just"/>
            <a:endParaRPr lang="de-DE" sz="2000"/>
          </a:p>
          <a:p>
            <a:pPr marL="285750" indent="-285750" algn="just">
              <a:buFont typeface="Symbol" panose="05050102010706020507" pitchFamily="18" charset="2"/>
              <a:buChar char="-"/>
            </a:pPr>
            <a:r>
              <a:rPr lang="en-GB" sz="2000"/>
              <a:t>If there is no objection or any other statement regarding the willingness of the deceased to be a donor, and if no next of kin can be found despite efforts being made, no organs may be removed. </a:t>
            </a:r>
            <a:endParaRPr lang="en-GB" sz="2000" dirty="0"/>
          </a:p>
        </p:txBody>
      </p:sp>
      <p:sp>
        <p:nvSpPr>
          <p:cNvPr id="23" name="Datumsplatzhalter 3">
            <a:extLst>
              <a:ext uri="{FF2B5EF4-FFF2-40B4-BE49-F238E27FC236}">
                <a16:creationId xmlns:a16="http://schemas.microsoft.com/office/drawing/2014/main" id="{CEE76919-42A3-0DBB-BAF3-6FE945EA42FE}"/>
              </a:ext>
            </a:extLst>
          </p:cNvPr>
          <p:cNvSpPr>
            <a:spLocks noGrp="1"/>
          </p:cNvSpPr>
          <p:nvPr>
            <p:ph type="dt" sz="half" idx="10"/>
          </p:nvPr>
        </p:nvSpPr>
        <p:spPr>
          <a:xfrm>
            <a:off x="8724292" y="6417333"/>
            <a:ext cx="662359" cy="180318"/>
          </a:xfrm>
        </p:spPr>
        <p:txBody>
          <a:bodyPr/>
          <a:lstStyle/>
          <a:p>
            <a:fld id="{B11151D7-AAA4-4EEF-A59B-FA7601FEBF51}" type="datetime1">
              <a:rPr lang="de-CH" smtClean="0"/>
              <a:t>15.04.2026</a:t>
            </a:fld>
            <a:endParaRPr lang="de-CH"/>
          </a:p>
        </p:txBody>
      </p:sp>
      <p:sp>
        <p:nvSpPr>
          <p:cNvPr id="24" name="Foliennummernplatzhalter 5">
            <a:extLst>
              <a:ext uri="{FF2B5EF4-FFF2-40B4-BE49-F238E27FC236}">
                <a16:creationId xmlns:a16="http://schemas.microsoft.com/office/drawing/2014/main" id="{0E881C4A-954F-CF88-C9FB-11CE5C80FB81}"/>
              </a:ext>
            </a:extLst>
          </p:cNvPr>
          <p:cNvSpPr>
            <a:spLocks noGrp="1"/>
          </p:cNvSpPr>
          <p:nvPr>
            <p:ph type="sldNum" sz="quarter" idx="12"/>
          </p:nvPr>
        </p:nvSpPr>
        <p:spPr>
          <a:xfrm>
            <a:off x="11446870" y="379904"/>
            <a:ext cx="301760" cy="133170"/>
          </a:xfrm>
        </p:spPr>
        <p:txBody>
          <a:bodyPr/>
          <a:lstStyle/>
          <a:p>
            <a:fld id="{442AD375-037F-43D0-B059-5172DA06796A}" type="slidenum">
              <a:rPr lang="de-CH" smtClean="0"/>
              <a:pPr/>
              <a:t>10</a:t>
            </a:fld>
            <a:endParaRPr lang="de-CH"/>
          </a:p>
        </p:txBody>
      </p:sp>
      <p:sp>
        <p:nvSpPr>
          <p:cNvPr id="25" name="Textplatzhalter 6">
            <a:extLst>
              <a:ext uri="{FF2B5EF4-FFF2-40B4-BE49-F238E27FC236}">
                <a16:creationId xmlns:a16="http://schemas.microsoft.com/office/drawing/2014/main" id="{19E08E1F-D993-714A-2009-9FF13D14FEE7}"/>
              </a:ext>
            </a:extLst>
          </p:cNvPr>
          <p:cNvSpPr txBox="1">
            <a:spLocks/>
          </p:cNvSpPr>
          <p:nvPr/>
        </p:nvSpPr>
        <p:spPr>
          <a:xfrm>
            <a:off x="746125" y="422663"/>
            <a:ext cx="5205413" cy="23138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mj-lt"/>
              <a:buNone/>
              <a:defRPr sz="1600" kern="1200">
                <a:solidFill>
                  <a:schemeClr val="accent5"/>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Politics and society</a:t>
            </a:r>
          </a:p>
        </p:txBody>
      </p:sp>
    </p:spTree>
    <p:extLst>
      <p:ext uri="{BB962C8B-B14F-4D97-AF65-F5344CB8AC3E}">
        <p14:creationId xmlns:p14="http://schemas.microsoft.com/office/powerpoint/2010/main" val="2242625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0CED14-4DC8-BEB4-0ABC-A7F2244C6694}"/>
              </a:ext>
            </a:extLst>
          </p:cNvPr>
          <p:cNvSpPr>
            <a:spLocks noGrp="1"/>
          </p:cNvSpPr>
          <p:nvPr>
            <p:ph type="title"/>
          </p:nvPr>
        </p:nvSpPr>
        <p:spPr>
          <a:xfrm>
            <a:off x="724354" y="654342"/>
            <a:ext cx="10700745" cy="398394"/>
          </a:xfrm>
        </p:spPr>
        <p:txBody>
          <a:bodyPr/>
          <a:lstStyle/>
          <a:p>
            <a:r>
              <a:rPr lang="de-CH" dirty="0"/>
              <a:t>Change </a:t>
            </a:r>
            <a:r>
              <a:rPr lang="de-CH" dirty="0" err="1"/>
              <a:t>of</a:t>
            </a:r>
            <a:r>
              <a:rPr lang="de-CH" dirty="0"/>
              <a:t> </a:t>
            </a:r>
            <a:r>
              <a:rPr lang="de-CH" dirty="0" err="1"/>
              <a:t>system</a:t>
            </a:r>
            <a:r>
              <a:rPr lang="de-CH" dirty="0"/>
              <a:t>: </a:t>
            </a:r>
            <a:r>
              <a:rPr lang="en-GB" dirty="0"/>
              <a:t>Extended opt-out solution</a:t>
            </a:r>
            <a:endParaRPr lang="de-DE" dirty="0"/>
          </a:p>
        </p:txBody>
      </p:sp>
      <p:sp>
        <p:nvSpPr>
          <p:cNvPr id="3" name="Datumsplatzhalter 2">
            <a:extLst>
              <a:ext uri="{FF2B5EF4-FFF2-40B4-BE49-F238E27FC236}">
                <a16:creationId xmlns:a16="http://schemas.microsoft.com/office/drawing/2014/main" id="{015D6808-7CB8-2B87-12BC-B379AA2BDD81}"/>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E159BAE8-C19E-BBDB-0AF2-947326B21CF8}"/>
              </a:ext>
            </a:extLst>
          </p:cNvPr>
          <p:cNvSpPr>
            <a:spLocks noGrp="1"/>
          </p:cNvSpPr>
          <p:nvPr>
            <p:ph type="sldNum" sz="quarter" idx="12"/>
          </p:nvPr>
        </p:nvSpPr>
        <p:spPr/>
        <p:txBody>
          <a:bodyPr/>
          <a:lstStyle/>
          <a:p>
            <a:fld id="{442AD375-037F-43D0-B059-5172DA06796A}" type="slidenum">
              <a:rPr lang="de-CH" smtClean="0"/>
              <a:pPr/>
              <a:t>11</a:t>
            </a:fld>
            <a:endParaRPr lang="de-CH"/>
          </a:p>
        </p:txBody>
      </p:sp>
      <p:sp>
        <p:nvSpPr>
          <p:cNvPr id="6" name="Textplatzhalter 5">
            <a:extLst>
              <a:ext uri="{FF2B5EF4-FFF2-40B4-BE49-F238E27FC236}">
                <a16:creationId xmlns:a16="http://schemas.microsoft.com/office/drawing/2014/main" id="{85F2AA8D-60B0-E6D3-28E9-AC885386DCED}"/>
              </a:ext>
            </a:extLst>
          </p:cNvPr>
          <p:cNvSpPr>
            <a:spLocks noGrp="1"/>
          </p:cNvSpPr>
          <p:nvPr>
            <p:ph type="body" sz="quarter" idx="13"/>
          </p:nvPr>
        </p:nvSpPr>
        <p:spPr>
          <a:xfrm>
            <a:off x="724354" y="415406"/>
            <a:ext cx="9346319" cy="231387"/>
          </a:xfrm>
        </p:spPr>
        <p:txBody>
          <a:bodyPr/>
          <a:lstStyle/>
          <a:p>
            <a:r>
              <a:rPr lang="en-GB" dirty="0"/>
              <a:t>Politics and society</a:t>
            </a:r>
          </a:p>
        </p:txBody>
      </p:sp>
      <p:pic>
        <p:nvPicPr>
          <p:cNvPr id="7" name="Grafik 6">
            <a:extLst>
              <a:ext uri="{FF2B5EF4-FFF2-40B4-BE49-F238E27FC236}">
                <a16:creationId xmlns:a16="http://schemas.microsoft.com/office/drawing/2014/main" id="{1CC931B2-5229-9989-E652-266F1530C34B}"/>
              </a:ext>
            </a:extLst>
          </p:cNvPr>
          <p:cNvPicPr>
            <a:picLocks noChangeAspect="1"/>
          </p:cNvPicPr>
          <p:nvPr/>
        </p:nvPicPr>
        <p:blipFill rotWithShape="1">
          <a:blip r:embed="rId2"/>
          <a:srcRect r="4650"/>
          <a:stretch/>
        </p:blipFill>
        <p:spPr>
          <a:xfrm>
            <a:off x="957038" y="1554355"/>
            <a:ext cx="3282348" cy="2207320"/>
          </a:xfrm>
          <a:prstGeom prst="rect">
            <a:avLst/>
          </a:prstGeom>
        </p:spPr>
      </p:pic>
      <p:pic>
        <p:nvPicPr>
          <p:cNvPr id="8" name="Grafik 7" descr="Ein Bild, das Menschliches Gesicht, Person, Kleidung, Mann enthält.&#10;&#10;Automatisch generierte Beschreibung">
            <a:extLst>
              <a:ext uri="{FF2B5EF4-FFF2-40B4-BE49-F238E27FC236}">
                <a16:creationId xmlns:a16="http://schemas.microsoft.com/office/drawing/2014/main" id="{6E7A037F-DF2D-6DBA-DE08-10FEC3FB1E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53"/>
          <a:stretch/>
        </p:blipFill>
        <p:spPr>
          <a:xfrm>
            <a:off x="957038" y="3851013"/>
            <a:ext cx="3282348" cy="2210358"/>
          </a:xfrm>
          <a:prstGeom prst="rect">
            <a:avLst/>
          </a:prstGeom>
        </p:spPr>
      </p:pic>
      <p:sp>
        <p:nvSpPr>
          <p:cNvPr id="11" name="Titel 1">
            <a:extLst>
              <a:ext uri="{FF2B5EF4-FFF2-40B4-BE49-F238E27FC236}">
                <a16:creationId xmlns:a16="http://schemas.microsoft.com/office/drawing/2014/main" id="{ACBC7C5F-D829-A156-7ABA-3AFF98CE4987}"/>
              </a:ext>
            </a:extLst>
          </p:cNvPr>
          <p:cNvSpPr txBox="1">
            <a:spLocks/>
          </p:cNvSpPr>
          <p:nvPr/>
        </p:nvSpPr>
        <p:spPr>
          <a:xfrm>
            <a:off x="9806209" y="995108"/>
            <a:ext cx="1791541" cy="396989"/>
          </a:xfrm>
          <a:prstGeom prst="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0" tIns="0" rIns="0" bIns="0" rtlCol="0" anchor="t">
            <a:noAutofit/>
          </a:bodyPr>
          <a:lst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a:lstStyle>
          <a:p>
            <a:r>
              <a:rPr lang="de-CH" dirty="0"/>
              <a:t>60.2 % </a:t>
            </a:r>
            <a:r>
              <a:rPr lang="de-CH" dirty="0" err="1"/>
              <a:t>yes</a:t>
            </a:r>
            <a:endParaRPr lang="de-CH" dirty="0"/>
          </a:p>
        </p:txBody>
      </p:sp>
      <p:pic>
        <p:nvPicPr>
          <p:cNvPr id="9" name="Grafik 8" descr="The image depicts a graph showing public opinion on a referendum for the Federal Act on Transplantation of Organs, Tissues, and Cells, with 60.2% voting Yes and 39.8% No, and includes a note about new rules expected to come into effect from the third quarter of 2027.&#10;&#10;KI-generierte Inhalte können fehlerhaft sein.">
            <a:extLst>
              <a:ext uri="{FF2B5EF4-FFF2-40B4-BE49-F238E27FC236}">
                <a16:creationId xmlns:a16="http://schemas.microsoft.com/office/drawing/2014/main" id="{6DFDD8B8-D849-A43F-5706-0C71267D75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0344" y="1550925"/>
            <a:ext cx="6141261" cy="4510446"/>
          </a:xfrm>
          <a:prstGeom prst="rect">
            <a:avLst/>
          </a:prstGeom>
        </p:spPr>
      </p:pic>
      <p:sp>
        <p:nvSpPr>
          <p:cNvPr id="10" name="Bogen 9">
            <a:extLst>
              <a:ext uri="{FF2B5EF4-FFF2-40B4-BE49-F238E27FC236}">
                <a16:creationId xmlns:a16="http://schemas.microsoft.com/office/drawing/2014/main" id="{09760898-C97C-A3F8-53D7-859D942DEDEA}"/>
              </a:ext>
            </a:extLst>
          </p:cNvPr>
          <p:cNvSpPr/>
          <p:nvPr/>
        </p:nvSpPr>
        <p:spPr>
          <a:xfrm rot="14433478">
            <a:off x="8459360" y="1323131"/>
            <a:ext cx="3671277" cy="3101598"/>
          </a:xfrm>
          <a:prstGeom prst="arc">
            <a:avLst>
              <a:gd name="adj1" fmla="val 15230550"/>
              <a:gd name="adj2" fmla="val 684078"/>
            </a:avLst>
          </a:prstGeom>
          <a:ln w="28575"/>
        </p:spPr>
        <p:style>
          <a:lnRef idx="1">
            <a:schemeClr val="accent3"/>
          </a:lnRef>
          <a:fillRef idx="0">
            <a:schemeClr val="accent3"/>
          </a:fillRef>
          <a:effectRef idx="0">
            <a:schemeClr val="accent3"/>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4088601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974263-29EB-40DD-AEE8-EB60B6D21A84}"/>
              </a:ext>
            </a:extLst>
          </p:cNvPr>
          <p:cNvSpPr>
            <a:spLocks noGrp="1"/>
          </p:cNvSpPr>
          <p:nvPr>
            <p:ph type="ctrTitle"/>
          </p:nvPr>
        </p:nvSpPr>
        <p:spPr/>
        <p:txBody>
          <a:bodyPr/>
          <a:lstStyle/>
          <a:p>
            <a:r>
              <a:rPr lang="en-GB" dirty="0">
                <a:solidFill>
                  <a:srgbClr val="2A548A"/>
                </a:solidFill>
              </a:rPr>
              <a:t>Facts and figures</a:t>
            </a:r>
            <a:br>
              <a:rPr lang="en-GB" sz="1800" dirty="0">
                <a:effectLst/>
                <a:latin typeface="Calibri" panose="020F0502020204030204" pitchFamily="34" charset="0"/>
                <a:ea typeface="SimSun" panose="02010600030101010101" pitchFamily="2" charset="-122"/>
                <a:cs typeface="Times New Roman" panose="02020603050405020304" pitchFamily="18" charset="0"/>
              </a:rPr>
            </a:br>
            <a:br>
              <a:rPr lang="en-GB" dirty="0"/>
            </a:br>
            <a:endParaRPr lang="de-CH" dirty="0"/>
          </a:p>
        </p:txBody>
      </p:sp>
      <p:sp>
        <p:nvSpPr>
          <p:cNvPr id="3" name="Untertitel 2">
            <a:extLst>
              <a:ext uri="{FF2B5EF4-FFF2-40B4-BE49-F238E27FC236}">
                <a16:creationId xmlns:a16="http://schemas.microsoft.com/office/drawing/2014/main" id="{BAB0CEEB-FF8A-46EC-ADE3-C7A3B46F841B}"/>
              </a:ext>
            </a:extLst>
          </p:cNvPr>
          <p:cNvSpPr>
            <a:spLocks noGrp="1"/>
          </p:cNvSpPr>
          <p:nvPr>
            <p:ph type="subTitle" idx="1"/>
          </p:nvPr>
        </p:nvSpPr>
        <p:spPr/>
        <p:txBody>
          <a:bodyPr/>
          <a:lstStyle/>
          <a:p>
            <a:r>
              <a:rPr lang="de-CH" dirty="0"/>
              <a:t>03</a:t>
            </a:r>
          </a:p>
        </p:txBody>
      </p:sp>
      <p:sp>
        <p:nvSpPr>
          <p:cNvPr id="4" name="Textplatzhalter 3">
            <a:extLst>
              <a:ext uri="{FF2B5EF4-FFF2-40B4-BE49-F238E27FC236}">
                <a16:creationId xmlns:a16="http://schemas.microsoft.com/office/drawing/2014/main" id="{B0A7A2CA-8533-4DD9-857C-583E54B92946}"/>
              </a:ext>
            </a:extLst>
          </p:cNvPr>
          <p:cNvSpPr>
            <a:spLocks noGrp="1"/>
          </p:cNvSpPr>
          <p:nvPr>
            <p:ph type="body" sz="quarter" idx="13"/>
          </p:nvPr>
        </p:nvSpPr>
        <p:spPr/>
        <p:txBody>
          <a:bodyPr/>
          <a:lstStyle/>
          <a:p>
            <a:r>
              <a:rPr lang="en-GB" dirty="0" err="1">
                <a:solidFill>
                  <a:srgbClr val="2A548A"/>
                </a:solidFill>
              </a:rPr>
              <a:t>Swisstransplant</a:t>
            </a:r>
            <a:endParaRPr lang="en-GB" dirty="0">
              <a:solidFill>
                <a:srgbClr val="2A548A"/>
              </a:solidFill>
            </a:endParaRPr>
          </a:p>
          <a:p>
            <a:r>
              <a:rPr lang="en-GB" b="1" dirty="0">
                <a:solidFill>
                  <a:srgbClr val="2A548A"/>
                </a:solidFill>
              </a:rPr>
              <a:t>Organ donation in Switzerland</a:t>
            </a:r>
          </a:p>
          <a:p>
            <a:endParaRPr lang="en-GB" b="1" dirty="0">
              <a:highlight>
                <a:srgbClr val="FFFF00"/>
              </a:highlight>
            </a:endParaRPr>
          </a:p>
          <a:p>
            <a:endParaRPr lang="en-GB" dirty="0"/>
          </a:p>
        </p:txBody>
      </p:sp>
    </p:spTree>
    <p:extLst>
      <p:ext uri="{BB962C8B-B14F-4D97-AF65-F5344CB8AC3E}">
        <p14:creationId xmlns:p14="http://schemas.microsoft.com/office/powerpoint/2010/main" val="79062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56181EBC-9292-37B5-9B78-10AD2EF2E457}"/>
              </a:ext>
            </a:extLst>
          </p:cNvPr>
          <p:cNvSpPr/>
          <p:nvPr/>
        </p:nvSpPr>
        <p:spPr>
          <a:xfrm>
            <a:off x="261730" y="309210"/>
            <a:ext cx="11668540" cy="633730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nchor="t">
            <a:normAutofit/>
          </a:bodyPr>
          <a:lstStyle/>
          <a:p>
            <a:r>
              <a:rPr lang="en-GB" kern="0" dirty="0"/>
              <a:t>Donation rate in Europe</a:t>
            </a:r>
            <a:endParaRPr lang="de-CH" noProof="0" dirty="0"/>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p:txBody>
          <a:bodyPr anchor="t">
            <a:normAutofit/>
          </a:bodyPr>
          <a:lstStyle/>
          <a:p>
            <a:pPr>
              <a:spcAft>
                <a:spcPts val="600"/>
              </a:spcAft>
            </a:pPr>
            <a:fld id="{A05CA45C-F94D-49CB-90DE-426E81E99198}" type="datetime1">
              <a:rPr lang="de-CH" smtClean="0"/>
              <a:t>15.04.2026</a:t>
            </a:fld>
            <a:endParaRPr lang="de-CH"/>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nchor="t">
            <a:normAutofit/>
          </a:bodyPr>
          <a:lstStyle/>
          <a:p>
            <a:pPr>
              <a:lnSpc>
                <a:spcPct val="90000"/>
              </a:lnSpc>
              <a:spcAft>
                <a:spcPts val="600"/>
              </a:spcAft>
            </a:pPr>
            <a:fld id="{442AD375-037F-43D0-B059-5172DA06796A}" type="slidenum">
              <a:rPr lang="de-CH" sz="900" smtClean="0"/>
              <a:pPr>
                <a:lnSpc>
                  <a:spcPct val="90000"/>
                </a:lnSpc>
                <a:spcAft>
                  <a:spcPts val="600"/>
                </a:spcAft>
              </a:pPr>
              <a:t>13</a:t>
            </a:fld>
            <a:endParaRPr lang="de-CH" sz="900"/>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normAutofit/>
          </a:bodyPr>
          <a:lstStyle/>
          <a:p>
            <a:pPr>
              <a:lnSpc>
                <a:spcPct val="90000"/>
              </a:lnSpc>
            </a:pPr>
            <a:r>
              <a:rPr lang="en-GB"/>
              <a:t>Regulations international</a:t>
            </a:r>
            <a:endParaRPr lang="en-GB" dirty="0"/>
          </a:p>
        </p:txBody>
      </p:sp>
      <p:pic>
        <p:nvPicPr>
          <p:cNvPr id="8" name="Grafik 7" descr="The image appears to be a map of Europe, with various countries highlighted and numbered, possibly representing statistics or data points, such as population size, economic indicators, or other quantitative measures.&#10;&#10;KI-generierte Inhalte können fehlerhaft sein.">
            <a:extLst>
              <a:ext uri="{FF2B5EF4-FFF2-40B4-BE49-F238E27FC236}">
                <a16:creationId xmlns:a16="http://schemas.microsoft.com/office/drawing/2014/main" id="{105D4C6F-191E-D0E3-9339-3DA69C4D76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2102" y="1190789"/>
            <a:ext cx="7707796" cy="5455723"/>
          </a:xfrm>
          <a:prstGeom prst="rect">
            <a:avLst/>
          </a:prstGeom>
        </p:spPr>
      </p:pic>
    </p:spTree>
    <p:extLst>
      <p:ext uri="{BB962C8B-B14F-4D97-AF65-F5344CB8AC3E}">
        <p14:creationId xmlns:p14="http://schemas.microsoft.com/office/powerpoint/2010/main" val="748158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8FAD82-ECE6-5E6D-1046-428D52C68F4B}"/>
              </a:ext>
            </a:extLst>
          </p:cNvPr>
          <p:cNvSpPr>
            <a:spLocks noGrp="1"/>
          </p:cNvSpPr>
          <p:nvPr>
            <p:ph type="title"/>
          </p:nvPr>
        </p:nvSpPr>
        <p:spPr>
          <a:xfrm>
            <a:off x="746125" y="654342"/>
            <a:ext cx="10853208" cy="398394"/>
          </a:xfrm>
        </p:spPr>
        <p:txBody>
          <a:bodyPr/>
          <a:lstStyle/>
          <a:p>
            <a:r>
              <a:rPr lang="en-GB" dirty="0" err="1"/>
              <a:t>Swisstransplant</a:t>
            </a:r>
            <a:r>
              <a:rPr lang="en-GB" dirty="0"/>
              <a:t> annual figures </a:t>
            </a:r>
            <a:r>
              <a:rPr lang="en-GB" noProof="0" dirty="0"/>
              <a:t>− deceased donors</a:t>
            </a:r>
            <a:endParaRPr lang="de-DE" dirty="0"/>
          </a:p>
        </p:txBody>
      </p:sp>
      <p:sp>
        <p:nvSpPr>
          <p:cNvPr id="3" name="Datumsplatzhalter 2">
            <a:extLst>
              <a:ext uri="{FF2B5EF4-FFF2-40B4-BE49-F238E27FC236}">
                <a16:creationId xmlns:a16="http://schemas.microsoft.com/office/drawing/2014/main" id="{AE99CD3E-CDA6-6826-A68A-68BA6066682A}"/>
              </a:ext>
            </a:extLst>
          </p:cNvPr>
          <p:cNvSpPr>
            <a:spLocks noGrp="1"/>
          </p:cNvSpPr>
          <p:nvPr>
            <p:ph type="dt" sz="half" idx="10"/>
          </p:nvPr>
        </p:nvSpPr>
        <p:spPr/>
        <p:txBody>
          <a:bodyPr/>
          <a:lstStyle/>
          <a:p>
            <a:fld id="{4662D594-150A-4D78-B67D-6BBFCA01A6FA}" type="datetime1">
              <a:rPr lang="de-CH" smtClean="0"/>
              <a:t>15.04.2026</a:t>
            </a:fld>
            <a:endParaRPr lang="de-CH" dirty="0"/>
          </a:p>
        </p:txBody>
      </p:sp>
      <p:sp>
        <p:nvSpPr>
          <p:cNvPr id="5" name="Foliennummernplatzhalter 4">
            <a:extLst>
              <a:ext uri="{FF2B5EF4-FFF2-40B4-BE49-F238E27FC236}">
                <a16:creationId xmlns:a16="http://schemas.microsoft.com/office/drawing/2014/main" id="{05CCF8C8-58CA-7691-4E80-967140A7DF4F}"/>
              </a:ext>
            </a:extLst>
          </p:cNvPr>
          <p:cNvSpPr>
            <a:spLocks noGrp="1"/>
          </p:cNvSpPr>
          <p:nvPr>
            <p:ph type="sldNum" sz="quarter" idx="12"/>
          </p:nvPr>
        </p:nvSpPr>
        <p:spPr/>
        <p:txBody>
          <a:bodyPr/>
          <a:lstStyle/>
          <a:p>
            <a:fld id="{442AD375-037F-43D0-B059-5172DA06796A}" type="slidenum">
              <a:rPr lang="de-CH" smtClean="0"/>
              <a:pPr/>
              <a:t>14</a:t>
            </a:fld>
            <a:endParaRPr lang="de-CH"/>
          </a:p>
        </p:txBody>
      </p:sp>
      <p:sp>
        <p:nvSpPr>
          <p:cNvPr id="6" name="Textplatzhalter 5">
            <a:extLst>
              <a:ext uri="{FF2B5EF4-FFF2-40B4-BE49-F238E27FC236}">
                <a16:creationId xmlns:a16="http://schemas.microsoft.com/office/drawing/2014/main" id="{785EE608-115C-3452-CE08-1B0BA630C050}"/>
              </a:ext>
            </a:extLst>
          </p:cNvPr>
          <p:cNvSpPr>
            <a:spLocks noGrp="1"/>
          </p:cNvSpPr>
          <p:nvPr>
            <p:ph type="body" sz="quarter" idx="13"/>
          </p:nvPr>
        </p:nvSpPr>
        <p:spPr/>
        <p:txBody>
          <a:bodyPr/>
          <a:lstStyle/>
          <a:p>
            <a:r>
              <a:rPr lang="en-GB" dirty="0"/>
              <a:t>Facts and figures</a:t>
            </a:r>
          </a:p>
        </p:txBody>
      </p:sp>
      <p:sp>
        <p:nvSpPr>
          <p:cNvPr id="4" name="Textfeld 3">
            <a:extLst>
              <a:ext uri="{FF2B5EF4-FFF2-40B4-BE49-F238E27FC236}">
                <a16:creationId xmlns:a16="http://schemas.microsoft.com/office/drawing/2014/main" id="{C6B0B562-9CE7-F239-E572-11C088AB9DB1}"/>
              </a:ext>
            </a:extLst>
          </p:cNvPr>
          <p:cNvSpPr txBox="1"/>
          <p:nvPr/>
        </p:nvSpPr>
        <p:spPr>
          <a:xfrm>
            <a:off x="10601276" y="5835407"/>
            <a:ext cx="844599" cy="137905"/>
          </a:xfrm>
          <a:prstGeom prst="rect">
            <a:avLst/>
          </a:prstGeom>
          <a:noFill/>
        </p:spPr>
        <p:txBody>
          <a:bodyPr wrap="square" lIns="0" tIns="0" rIns="0" bIns="0" rtlCol="0">
            <a:spAutoFit/>
          </a:bodyPr>
          <a:lstStyle/>
          <a:p>
            <a:r>
              <a:rPr lang="de-DE" sz="900" dirty="0"/>
              <a:t>Swisstransplant</a:t>
            </a:r>
          </a:p>
        </p:txBody>
      </p:sp>
      <p:graphicFrame>
        <p:nvGraphicFramePr>
          <p:cNvPr id="7" name="Diagramm 6">
            <a:extLst>
              <a:ext uri="{FF2B5EF4-FFF2-40B4-BE49-F238E27FC236}">
                <a16:creationId xmlns:a16="http://schemas.microsoft.com/office/drawing/2014/main" id="{11263E31-017D-6C4C-B075-169A45D3813C}"/>
              </a:ext>
            </a:extLst>
          </p:cNvPr>
          <p:cNvGraphicFramePr/>
          <p:nvPr>
            <p:extLst>
              <p:ext uri="{D42A27DB-BD31-4B8C-83A1-F6EECF244321}">
                <p14:modId xmlns:p14="http://schemas.microsoft.com/office/powerpoint/2010/main" val="776113882"/>
              </p:ext>
            </p:extLst>
          </p:nvPr>
        </p:nvGraphicFramePr>
        <p:xfrm>
          <a:off x="1718259" y="1150266"/>
          <a:ext cx="8128000"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28002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1968DD-38F9-FA15-1AA8-59B9688BE7A5}"/>
              </a:ext>
            </a:extLst>
          </p:cNvPr>
          <p:cNvSpPr>
            <a:spLocks noGrp="1"/>
          </p:cNvSpPr>
          <p:nvPr>
            <p:ph type="title"/>
          </p:nvPr>
        </p:nvSpPr>
        <p:spPr/>
        <p:txBody>
          <a:bodyPr/>
          <a:lstStyle/>
          <a:p>
            <a:r>
              <a:rPr lang="en-GB" dirty="0">
                <a:solidFill>
                  <a:srgbClr val="2A548A"/>
                </a:solidFill>
                <a:cs typeface="Tahoma" panose="020B0604030504040204" pitchFamily="34" charset="0"/>
              </a:rPr>
              <a:t>Post-mortem donation</a:t>
            </a:r>
            <a:endParaRPr lang="de-DE" dirty="0"/>
          </a:p>
        </p:txBody>
      </p:sp>
      <p:sp>
        <p:nvSpPr>
          <p:cNvPr id="3" name="Datumsplatzhalter 2">
            <a:extLst>
              <a:ext uri="{FF2B5EF4-FFF2-40B4-BE49-F238E27FC236}">
                <a16:creationId xmlns:a16="http://schemas.microsoft.com/office/drawing/2014/main" id="{B8795D3A-00D6-A3CC-8D7C-F2EE72BA9F02}"/>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47AA8895-3C9E-D057-B299-7213C5E805BC}"/>
              </a:ext>
            </a:extLst>
          </p:cNvPr>
          <p:cNvSpPr>
            <a:spLocks noGrp="1"/>
          </p:cNvSpPr>
          <p:nvPr>
            <p:ph type="sldNum" sz="quarter" idx="12"/>
          </p:nvPr>
        </p:nvSpPr>
        <p:spPr/>
        <p:txBody>
          <a:bodyPr/>
          <a:lstStyle/>
          <a:p>
            <a:fld id="{442AD375-037F-43D0-B059-5172DA06796A}" type="slidenum">
              <a:rPr lang="de-CH" smtClean="0"/>
              <a:pPr/>
              <a:t>15</a:t>
            </a:fld>
            <a:endParaRPr lang="de-CH"/>
          </a:p>
        </p:txBody>
      </p:sp>
      <p:sp>
        <p:nvSpPr>
          <p:cNvPr id="6" name="Textplatzhalter 5">
            <a:extLst>
              <a:ext uri="{FF2B5EF4-FFF2-40B4-BE49-F238E27FC236}">
                <a16:creationId xmlns:a16="http://schemas.microsoft.com/office/drawing/2014/main" id="{F723B1C1-74D7-376C-A17D-BACA4DFC6398}"/>
              </a:ext>
            </a:extLst>
          </p:cNvPr>
          <p:cNvSpPr>
            <a:spLocks noGrp="1"/>
          </p:cNvSpPr>
          <p:nvPr>
            <p:ph type="body" sz="quarter" idx="13"/>
          </p:nvPr>
        </p:nvSpPr>
        <p:spPr/>
        <p:txBody>
          <a:bodyPr/>
          <a:lstStyle/>
          <a:p>
            <a:r>
              <a:rPr lang="en-GB" dirty="0"/>
              <a:t>Facts and figures</a:t>
            </a:r>
          </a:p>
        </p:txBody>
      </p:sp>
      <p:sp>
        <p:nvSpPr>
          <p:cNvPr id="7" name="Inhaltsplatzhalter 2">
            <a:extLst>
              <a:ext uri="{FF2B5EF4-FFF2-40B4-BE49-F238E27FC236}">
                <a16:creationId xmlns:a16="http://schemas.microsoft.com/office/drawing/2014/main" id="{69C06B38-AACC-549E-FC47-F440C2D40288}"/>
              </a:ext>
            </a:extLst>
          </p:cNvPr>
          <p:cNvSpPr txBox="1">
            <a:spLocks/>
          </p:cNvSpPr>
          <p:nvPr/>
        </p:nvSpPr>
        <p:spPr>
          <a:xfrm>
            <a:off x="746125" y="1700213"/>
            <a:ext cx="9634351"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GB" sz="2400" b="1" dirty="0">
                <a:solidFill>
                  <a:srgbClr val="2A548A"/>
                </a:solidFill>
              </a:rPr>
              <a:t>DBD: </a:t>
            </a:r>
            <a:r>
              <a:rPr lang="en-GB" sz="2400" dirty="0">
                <a:solidFill>
                  <a:srgbClr val="2A548A"/>
                </a:solidFill>
              </a:rPr>
              <a:t>donation after brain death</a:t>
            </a:r>
            <a:endParaRPr lang="en-GB" sz="2400" noProof="0" dirty="0">
              <a:solidFill>
                <a:srgbClr val="2A548A"/>
              </a:solidFill>
            </a:endParaRPr>
          </a:p>
          <a:p>
            <a:pPr lvl="3">
              <a:buFont typeface="Symbol" panose="05050102010706020507" pitchFamily="18" charset="2"/>
              <a:buChar char="-"/>
            </a:pPr>
            <a:r>
              <a:rPr lang="en-GB" sz="1800" dirty="0">
                <a:solidFill>
                  <a:srgbClr val="2A548A"/>
                </a:solidFill>
              </a:rPr>
              <a:t>Brain-dead donor</a:t>
            </a:r>
          </a:p>
          <a:p>
            <a:pPr lvl="4"/>
            <a:r>
              <a:rPr lang="en-GB" sz="1800" dirty="0">
                <a:solidFill>
                  <a:srgbClr val="2A548A"/>
                </a:solidFill>
              </a:rPr>
              <a:t>Circulation mechanically stabilized</a:t>
            </a:r>
          </a:p>
          <a:p>
            <a:pPr lvl="4"/>
            <a:r>
              <a:rPr lang="en-GB" sz="1800" dirty="0">
                <a:solidFill>
                  <a:srgbClr val="2A548A"/>
                </a:solidFill>
              </a:rPr>
              <a:t>Donation of all organs possible </a:t>
            </a:r>
          </a:p>
          <a:p>
            <a:pPr marL="268287" lvl="4" indent="0">
              <a:buNone/>
            </a:pPr>
            <a:endParaRPr lang="en-GB" sz="1800" dirty="0">
              <a:solidFill>
                <a:srgbClr val="2A548A"/>
              </a:solidFill>
            </a:endParaRPr>
          </a:p>
          <a:p>
            <a:pPr marL="0" lvl="1" indent="0">
              <a:buNone/>
            </a:pPr>
            <a:r>
              <a:rPr lang="en-GB" sz="2400" b="1" dirty="0">
                <a:solidFill>
                  <a:srgbClr val="2A548A"/>
                </a:solidFill>
              </a:rPr>
              <a:t>DCD: </a:t>
            </a:r>
            <a:r>
              <a:rPr lang="en-GB" sz="2400" dirty="0">
                <a:solidFill>
                  <a:srgbClr val="2A548A"/>
                </a:solidFill>
              </a:rPr>
              <a:t>donation after cardiocirculatory death</a:t>
            </a:r>
          </a:p>
          <a:p>
            <a:pPr lvl="3">
              <a:buFont typeface="Symbol" panose="05050102010706020507" pitchFamily="18" charset="2"/>
              <a:buChar char="-"/>
            </a:pPr>
            <a:r>
              <a:rPr lang="en-GB" sz="1800" dirty="0">
                <a:solidFill>
                  <a:srgbClr val="2A548A"/>
                </a:solidFill>
              </a:rPr>
              <a:t>Non-heart-beating donor</a:t>
            </a:r>
          </a:p>
          <a:p>
            <a:pPr lvl="4"/>
            <a:r>
              <a:rPr lang="en-GB" sz="1800" dirty="0">
                <a:solidFill>
                  <a:srgbClr val="2A548A"/>
                </a:solidFill>
              </a:rPr>
              <a:t>Change of therapy – not brain-dead</a:t>
            </a:r>
          </a:p>
          <a:p>
            <a:pPr lvl="4"/>
            <a:r>
              <a:rPr lang="en-GB" sz="1800" dirty="0">
                <a:solidFill>
                  <a:srgbClr val="2A548A"/>
                </a:solidFill>
              </a:rPr>
              <a:t>Donation of all organs possible </a:t>
            </a:r>
          </a:p>
          <a:p>
            <a:pPr lvl="4"/>
            <a:endParaRPr lang="en-GB" sz="1800" dirty="0">
              <a:solidFill>
                <a:srgbClr val="2A548A"/>
              </a:solidFill>
              <a:highlight>
                <a:srgbClr val="FFFF00"/>
              </a:highlight>
            </a:endParaRPr>
          </a:p>
          <a:p>
            <a:pPr marL="268287" lvl="4" indent="0">
              <a:buNone/>
            </a:pPr>
            <a:endParaRPr lang="en-GB" sz="1800" dirty="0">
              <a:solidFill>
                <a:srgbClr val="2A548A"/>
              </a:solidFill>
            </a:endParaRPr>
          </a:p>
          <a:p>
            <a:pPr lvl="3">
              <a:buFont typeface="Symbol" panose="05050102010706020507" pitchFamily="18" charset="2"/>
              <a:buChar char="-"/>
            </a:pPr>
            <a:endParaRPr lang="en-GB" sz="1800" dirty="0">
              <a:solidFill>
                <a:srgbClr val="2A548A"/>
              </a:solidFill>
            </a:endParaRPr>
          </a:p>
          <a:p>
            <a:endParaRPr lang="en-GB" sz="2400" b="1" dirty="0">
              <a:solidFill>
                <a:srgbClr val="2A548A"/>
              </a:solidFill>
            </a:endParaRPr>
          </a:p>
          <a:p>
            <a:endParaRPr lang="en-GB" sz="2400" b="1" dirty="0">
              <a:solidFill>
                <a:srgbClr val="2A548A"/>
              </a:solidFill>
            </a:endParaRPr>
          </a:p>
          <a:p>
            <a:endParaRPr lang="en-GB" sz="2400" b="1" dirty="0">
              <a:solidFill>
                <a:srgbClr val="2A548A"/>
              </a:solidFill>
            </a:endParaRPr>
          </a:p>
          <a:p>
            <a:endParaRPr lang="en-GB" sz="2400" b="1" dirty="0">
              <a:solidFill>
                <a:srgbClr val="2A548A"/>
              </a:solidFill>
            </a:endParaRPr>
          </a:p>
        </p:txBody>
      </p:sp>
      <p:pic>
        <p:nvPicPr>
          <p:cNvPr id="9" name="Grafik 8" descr="Ein Bild, das Schrift, Grafiken, Logo, Symbol enthält.&#10;&#10;Automatisch generierte Beschreibung">
            <a:extLst>
              <a:ext uri="{FF2B5EF4-FFF2-40B4-BE49-F238E27FC236}">
                <a16:creationId xmlns:a16="http://schemas.microsoft.com/office/drawing/2014/main" id="{70481C7C-09E5-4F9D-6D0F-059602434E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0925" y="1846525"/>
            <a:ext cx="3164950" cy="3164950"/>
          </a:xfrm>
          <a:prstGeom prst="rect">
            <a:avLst/>
          </a:prstGeom>
        </p:spPr>
      </p:pic>
    </p:spTree>
    <p:extLst>
      <p:ext uri="{BB962C8B-B14F-4D97-AF65-F5344CB8AC3E}">
        <p14:creationId xmlns:p14="http://schemas.microsoft.com/office/powerpoint/2010/main" val="2475698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ieren 10">
            <a:extLst>
              <a:ext uri="{FF2B5EF4-FFF2-40B4-BE49-F238E27FC236}">
                <a16:creationId xmlns:a16="http://schemas.microsoft.com/office/drawing/2014/main" id="{82C09D54-1518-1902-EB57-C149862842DA}"/>
              </a:ext>
            </a:extLst>
          </p:cNvPr>
          <p:cNvGrpSpPr>
            <a:grpSpLocks noChangeAspect="1"/>
          </p:cNvGrpSpPr>
          <p:nvPr/>
        </p:nvGrpSpPr>
        <p:grpSpPr>
          <a:xfrm>
            <a:off x="6546009" y="3319790"/>
            <a:ext cx="2883868" cy="2883868"/>
            <a:chOff x="10348293" y="2755361"/>
            <a:chExt cx="360000" cy="360000"/>
          </a:xfrm>
        </p:grpSpPr>
        <p:sp>
          <p:nvSpPr>
            <p:cNvPr id="12" name="Freihandform 3966">
              <a:extLst>
                <a:ext uri="{FF2B5EF4-FFF2-40B4-BE49-F238E27FC236}">
                  <a16:creationId xmlns:a16="http://schemas.microsoft.com/office/drawing/2014/main" id="{A2C69210-7AF8-C6A0-2A6F-696EFEEE1AD2}"/>
                </a:ext>
              </a:extLst>
            </p:cNvPr>
            <p:cNvSpPr/>
            <p:nvPr/>
          </p:nvSpPr>
          <p:spPr>
            <a:xfrm>
              <a:off x="10348293"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D98F8F"/>
            </a:solidFill>
            <a:ln w="1904" cap="flat">
              <a:noFill/>
              <a:prstDash val="solid"/>
              <a:miter/>
            </a:ln>
          </p:spPr>
          <p:txBody>
            <a:bodyPr rtlCol="0" anchor="ctr"/>
            <a:lstStyle/>
            <a:p>
              <a:endParaRPr lang="de-DE"/>
            </a:p>
          </p:txBody>
        </p:sp>
        <p:grpSp>
          <p:nvGrpSpPr>
            <p:cNvPr id="13" name="Gruppieren 12">
              <a:extLst>
                <a:ext uri="{FF2B5EF4-FFF2-40B4-BE49-F238E27FC236}">
                  <a16:creationId xmlns:a16="http://schemas.microsoft.com/office/drawing/2014/main" id="{40376510-54A0-C3BD-F54C-1E7168BD6F6A}"/>
                </a:ext>
              </a:extLst>
            </p:cNvPr>
            <p:cNvGrpSpPr/>
            <p:nvPr/>
          </p:nvGrpSpPr>
          <p:grpSpPr>
            <a:xfrm>
              <a:off x="10417818" y="2847311"/>
              <a:ext cx="244436" cy="186166"/>
              <a:chOff x="8399769" y="2786119"/>
              <a:chExt cx="244436" cy="186166"/>
            </a:xfrm>
          </p:grpSpPr>
          <p:sp>
            <p:nvSpPr>
              <p:cNvPr id="14" name="Freeform 21">
                <a:extLst>
                  <a:ext uri="{FF2B5EF4-FFF2-40B4-BE49-F238E27FC236}">
                    <a16:creationId xmlns:a16="http://schemas.microsoft.com/office/drawing/2014/main" id="{C0EDA752-17DC-6142-E895-2029281E8BD7}"/>
                  </a:ext>
                </a:extLst>
              </p:cNvPr>
              <p:cNvSpPr>
                <a:spLocks noEditPoints="1"/>
              </p:cNvSpPr>
              <p:nvPr/>
            </p:nvSpPr>
            <p:spPr bwMode="auto">
              <a:xfrm>
                <a:off x="8399769" y="2786119"/>
                <a:ext cx="244436" cy="186166"/>
              </a:xfrm>
              <a:custGeom>
                <a:avLst/>
                <a:gdLst>
                  <a:gd name="T0" fmla="*/ 165 w 1556"/>
                  <a:gd name="T1" fmla="*/ 1146 h 1146"/>
                  <a:gd name="T2" fmla="*/ 165 w 1556"/>
                  <a:gd name="T3" fmla="*/ 1146 h 1146"/>
                  <a:gd name="T4" fmla="*/ 80 w 1556"/>
                  <a:gd name="T5" fmla="*/ 1121 h 1146"/>
                  <a:gd name="T6" fmla="*/ 11 w 1556"/>
                  <a:gd name="T7" fmla="*/ 995 h 1146"/>
                  <a:gd name="T8" fmla="*/ 2 w 1556"/>
                  <a:gd name="T9" fmla="*/ 335 h 1146"/>
                  <a:gd name="T10" fmla="*/ 111 w 1556"/>
                  <a:gd name="T11" fmla="*/ 89 h 1146"/>
                  <a:gd name="T12" fmla="*/ 368 w 1556"/>
                  <a:gd name="T13" fmla="*/ 13 h 1146"/>
                  <a:gd name="T14" fmla="*/ 1388 w 1556"/>
                  <a:gd name="T15" fmla="*/ 97 h 1146"/>
                  <a:gd name="T16" fmla="*/ 1528 w 1556"/>
                  <a:gd name="T17" fmla="*/ 173 h 1146"/>
                  <a:gd name="T18" fmla="*/ 1523 w 1556"/>
                  <a:gd name="T19" fmla="*/ 332 h 1146"/>
                  <a:gd name="T20" fmla="*/ 825 w 1556"/>
                  <a:gd name="T21" fmla="*/ 823 h 1146"/>
                  <a:gd name="T22" fmla="*/ 224 w 1556"/>
                  <a:gd name="T23" fmla="*/ 1135 h 1146"/>
                  <a:gd name="T24" fmla="*/ 165 w 1556"/>
                  <a:gd name="T25" fmla="*/ 1146 h 1146"/>
                  <a:gd name="T26" fmla="*/ 321 w 1556"/>
                  <a:gd name="T27" fmla="*/ 54 h 1146"/>
                  <a:gd name="T28" fmla="*/ 321 w 1556"/>
                  <a:gd name="T29" fmla="*/ 54 h 1146"/>
                  <a:gd name="T30" fmla="*/ 140 w 1556"/>
                  <a:gd name="T31" fmla="*/ 122 h 1146"/>
                  <a:gd name="T32" fmla="*/ 46 w 1556"/>
                  <a:gd name="T33" fmla="*/ 334 h 1146"/>
                  <a:gd name="T34" fmla="*/ 55 w 1556"/>
                  <a:gd name="T35" fmla="*/ 995 h 1146"/>
                  <a:gd name="T36" fmla="*/ 105 w 1556"/>
                  <a:gd name="T37" fmla="*/ 1085 h 1146"/>
                  <a:gd name="T38" fmla="*/ 207 w 1556"/>
                  <a:gd name="T39" fmla="*/ 1094 h 1146"/>
                  <a:gd name="T40" fmla="*/ 804 w 1556"/>
                  <a:gd name="T41" fmla="*/ 784 h 1146"/>
                  <a:gd name="T42" fmla="*/ 810 w 1556"/>
                  <a:gd name="T43" fmla="*/ 781 h 1146"/>
                  <a:gd name="T44" fmla="*/ 1486 w 1556"/>
                  <a:gd name="T45" fmla="*/ 308 h 1146"/>
                  <a:gd name="T46" fmla="*/ 1489 w 1556"/>
                  <a:gd name="T47" fmla="*/ 195 h 1146"/>
                  <a:gd name="T48" fmla="*/ 1390 w 1556"/>
                  <a:gd name="T49" fmla="*/ 141 h 1146"/>
                  <a:gd name="T50" fmla="*/ 362 w 1556"/>
                  <a:gd name="T51" fmla="*/ 57 h 1146"/>
                  <a:gd name="T52" fmla="*/ 321 w 1556"/>
                  <a:gd name="T53" fmla="*/ 54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6" h="1146">
                    <a:moveTo>
                      <a:pt x="165" y="1146"/>
                    </a:moveTo>
                    <a:lnTo>
                      <a:pt x="165" y="1146"/>
                    </a:lnTo>
                    <a:cubicBezTo>
                      <a:pt x="135" y="1146"/>
                      <a:pt x="106" y="1138"/>
                      <a:pt x="80" y="1121"/>
                    </a:cubicBezTo>
                    <a:cubicBezTo>
                      <a:pt x="38" y="1093"/>
                      <a:pt x="12" y="1046"/>
                      <a:pt x="11" y="995"/>
                    </a:cubicBezTo>
                    <a:lnTo>
                      <a:pt x="2" y="335"/>
                    </a:lnTo>
                    <a:cubicBezTo>
                      <a:pt x="0" y="241"/>
                      <a:pt x="40" y="151"/>
                      <a:pt x="111" y="89"/>
                    </a:cubicBezTo>
                    <a:cubicBezTo>
                      <a:pt x="181" y="27"/>
                      <a:pt x="275" y="0"/>
                      <a:pt x="368" y="13"/>
                    </a:cubicBezTo>
                    <a:cubicBezTo>
                      <a:pt x="665" y="57"/>
                      <a:pt x="1095" y="113"/>
                      <a:pt x="1388" y="97"/>
                    </a:cubicBezTo>
                    <a:cubicBezTo>
                      <a:pt x="1445" y="94"/>
                      <a:pt x="1499" y="123"/>
                      <a:pt x="1528" y="173"/>
                    </a:cubicBezTo>
                    <a:cubicBezTo>
                      <a:pt x="1556" y="223"/>
                      <a:pt x="1555" y="284"/>
                      <a:pt x="1523" y="332"/>
                    </a:cubicBezTo>
                    <a:cubicBezTo>
                      <a:pt x="1409" y="506"/>
                      <a:pt x="1195" y="731"/>
                      <a:pt x="825" y="823"/>
                    </a:cubicBezTo>
                    <a:cubicBezTo>
                      <a:pt x="606" y="965"/>
                      <a:pt x="377" y="1071"/>
                      <a:pt x="224" y="1135"/>
                    </a:cubicBezTo>
                    <a:cubicBezTo>
                      <a:pt x="205" y="1143"/>
                      <a:pt x="185" y="1146"/>
                      <a:pt x="165" y="1146"/>
                    </a:cubicBezTo>
                    <a:close/>
                    <a:moveTo>
                      <a:pt x="321" y="54"/>
                    </a:moveTo>
                    <a:lnTo>
                      <a:pt x="321" y="54"/>
                    </a:lnTo>
                    <a:cubicBezTo>
                      <a:pt x="255" y="54"/>
                      <a:pt x="190" y="78"/>
                      <a:pt x="140" y="122"/>
                    </a:cubicBezTo>
                    <a:cubicBezTo>
                      <a:pt x="79" y="176"/>
                      <a:pt x="45" y="253"/>
                      <a:pt x="46" y="334"/>
                    </a:cubicBezTo>
                    <a:lnTo>
                      <a:pt x="55" y="995"/>
                    </a:lnTo>
                    <a:cubicBezTo>
                      <a:pt x="56" y="1032"/>
                      <a:pt x="74" y="1064"/>
                      <a:pt x="105" y="1085"/>
                    </a:cubicBezTo>
                    <a:cubicBezTo>
                      <a:pt x="135" y="1105"/>
                      <a:pt x="173" y="1108"/>
                      <a:pt x="207" y="1094"/>
                    </a:cubicBezTo>
                    <a:cubicBezTo>
                      <a:pt x="359" y="1031"/>
                      <a:pt x="587" y="925"/>
                      <a:pt x="804" y="784"/>
                    </a:cubicBezTo>
                    <a:cubicBezTo>
                      <a:pt x="806" y="783"/>
                      <a:pt x="808" y="782"/>
                      <a:pt x="810" y="781"/>
                    </a:cubicBezTo>
                    <a:cubicBezTo>
                      <a:pt x="1169" y="693"/>
                      <a:pt x="1376" y="475"/>
                      <a:pt x="1486" y="308"/>
                    </a:cubicBezTo>
                    <a:cubicBezTo>
                      <a:pt x="1509" y="273"/>
                      <a:pt x="1510" y="231"/>
                      <a:pt x="1489" y="195"/>
                    </a:cubicBezTo>
                    <a:cubicBezTo>
                      <a:pt x="1469" y="159"/>
                      <a:pt x="1432" y="139"/>
                      <a:pt x="1390" y="141"/>
                    </a:cubicBezTo>
                    <a:cubicBezTo>
                      <a:pt x="1093" y="157"/>
                      <a:pt x="661" y="101"/>
                      <a:pt x="362" y="57"/>
                    </a:cubicBezTo>
                    <a:cubicBezTo>
                      <a:pt x="348" y="55"/>
                      <a:pt x="335" y="54"/>
                      <a:pt x="321" y="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 name="Freeform 22">
                <a:extLst>
                  <a:ext uri="{FF2B5EF4-FFF2-40B4-BE49-F238E27FC236}">
                    <a16:creationId xmlns:a16="http://schemas.microsoft.com/office/drawing/2014/main" id="{78C01F86-6AF5-71E7-E766-FA72E308803C}"/>
                  </a:ext>
                </a:extLst>
              </p:cNvPr>
              <p:cNvSpPr>
                <a:spLocks noEditPoints="1"/>
              </p:cNvSpPr>
              <p:nvPr/>
            </p:nvSpPr>
            <p:spPr bwMode="auto">
              <a:xfrm>
                <a:off x="8524027" y="2800365"/>
                <a:ext cx="81269" cy="119794"/>
              </a:xfrm>
              <a:custGeom>
                <a:avLst/>
                <a:gdLst>
                  <a:gd name="T0" fmla="*/ 25 w 518"/>
                  <a:gd name="T1" fmla="*/ 737 h 737"/>
                  <a:gd name="T2" fmla="*/ 25 w 518"/>
                  <a:gd name="T3" fmla="*/ 737 h 737"/>
                  <a:gd name="T4" fmla="*/ 10 w 518"/>
                  <a:gd name="T5" fmla="*/ 732 h 737"/>
                  <a:gd name="T6" fmla="*/ 8 w 518"/>
                  <a:gd name="T7" fmla="*/ 701 h 737"/>
                  <a:gd name="T8" fmla="*/ 54 w 518"/>
                  <a:gd name="T9" fmla="*/ 590 h 737"/>
                  <a:gd name="T10" fmla="*/ 39 w 518"/>
                  <a:gd name="T11" fmla="*/ 222 h 737"/>
                  <a:gd name="T12" fmla="*/ 55 w 518"/>
                  <a:gd name="T13" fmla="*/ 196 h 737"/>
                  <a:gd name="T14" fmla="*/ 82 w 518"/>
                  <a:gd name="T15" fmla="*/ 212 h 737"/>
                  <a:gd name="T16" fmla="*/ 41 w 518"/>
                  <a:gd name="T17" fmla="*/ 729 h 737"/>
                  <a:gd name="T18" fmla="*/ 25 w 518"/>
                  <a:gd name="T19" fmla="*/ 737 h 737"/>
                  <a:gd name="T20" fmla="*/ 358 w 518"/>
                  <a:gd name="T21" fmla="*/ 481 h 737"/>
                  <a:gd name="T22" fmla="*/ 358 w 518"/>
                  <a:gd name="T23" fmla="*/ 481 h 737"/>
                  <a:gd name="T24" fmla="*/ 342 w 518"/>
                  <a:gd name="T25" fmla="*/ 474 h 737"/>
                  <a:gd name="T26" fmla="*/ 255 w 518"/>
                  <a:gd name="T27" fmla="*/ 384 h 737"/>
                  <a:gd name="T28" fmla="*/ 255 w 518"/>
                  <a:gd name="T29" fmla="*/ 354 h 737"/>
                  <a:gd name="T30" fmla="*/ 315 w 518"/>
                  <a:gd name="T31" fmla="*/ 290 h 737"/>
                  <a:gd name="T32" fmla="*/ 232 w 518"/>
                  <a:gd name="T33" fmla="*/ 208 h 737"/>
                  <a:gd name="T34" fmla="*/ 231 w 518"/>
                  <a:gd name="T35" fmla="*/ 178 h 737"/>
                  <a:gd name="T36" fmla="*/ 288 w 518"/>
                  <a:gd name="T37" fmla="*/ 111 h 737"/>
                  <a:gd name="T38" fmla="*/ 216 w 518"/>
                  <a:gd name="T39" fmla="*/ 39 h 737"/>
                  <a:gd name="T40" fmla="*/ 215 w 518"/>
                  <a:gd name="T41" fmla="*/ 8 h 737"/>
                  <a:gd name="T42" fmla="*/ 246 w 518"/>
                  <a:gd name="T43" fmla="*/ 8 h 737"/>
                  <a:gd name="T44" fmla="*/ 334 w 518"/>
                  <a:gd name="T45" fmla="*/ 94 h 737"/>
                  <a:gd name="T46" fmla="*/ 335 w 518"/>
                  <a:gd name="T47" fmla="*/ 124 h 737"/>
                  <a:gd name="T48" fmla="*/ 277 w 518"/>
                  <a:gd name="T49" fmla="*/ 192 h 737"/>
                  <a:gd name="T50" fmla="*/ 361 w 518"/>
                  <a:gd name="T51" fmla="*/ 274 h 737"/>
                  <a:gd name="T52" fmla="*/ 361 w 518"/>
                  <a:gd name="T53" fmla="*/ 305 h 737"/>
                  <a:gd name="T54" fmla="*/ 301 w 518"/>
                  <a:gd name="T55" fmla="*/ 369 h 737"/>
                  <a:gd name="T56" fmla="*/ 373 w 518"/>
                  <a:gd name="T57" fmla="*/ 444 h 737"/>
                  <a:gd name="T58" fmla="*/ 373 w 518"/>
                  <a:gd name="T59" fmla="*/ 475 h 737"/>
                  <a:gd name="T60" fmla="*/ 358 w 518"/>
                  <a:gd name="T61" fmla="*/ 481 h 737"/>
                  <a:gd name="T62" fmla="*/ 494 w 518"/>
                  <a:gd name="T63" fmla="*/ 263 h 737"/>
                  <a:gd name="T64" fmla="*/ 494 w 518"/>
                  <a:gd name="T65" fmla="*/ 263 h 737"/>
                  <a:gd name="T66" fmla="*/ 479 w 518"/>
                  <a:gd name="T67" fmla="*/ 257 h 737"/>
                  <a:gd name="T68" fmla="*/ 412 w 518"/>
                  <a:gd name="T69" fmla="*/ 193 h 737"/>
                  <a:gd name="T70" fmla="*/ 410 w 518"/>
                  <a:gd name="T71" fmla="*/ 162 h 737"/>
                  <a:gd name="T72" fmla="*/ 461 w 518"/>
                  <a:gd name="T73" fmla="*/ 105 h 737"/>
                  <a:gd name="T74" fmla="*/ 405 w 518"/>
                  <a:gd name="T75" fmla="*/ 48 h 737"/>
                  <a:gd name="T76" fmla="*/ 406 w 518"/>
                  <a:gd name="T77" fmla="*/ 17 h 737"/>
                  <a:gd name="T78" fmla="*/ 437 w 518"/>
                  <a:gd name="T79" fmla="*/ 18 h 737"/>
                  <a:gd name="T80" fmla="*/ 506 w 518"/>
                  <a:gd name="T81" fmla="*/ 88 h 737"/>
                  <a:gd name="T82" fmla="*/ 507 w 518"/>
                  <a:gd name="T83" fmla="*/ 118 h 737"/>
                  <a:gd name="T84" fmla="*/ 457 w 518"/>
                  <a:gd name="T85" fmla="*/ 176 h 737"/>
                  <a:gd name="T86" fmla="*/ 509 w 518"/>
                  <a:gd name="T87" fmla="*/ 226 h 737"/>
                  <a:gd name="T88" fmla="*/ 510 w 518"/>
                  <a:gd name="T89" fmla="*/ 257 h 737"/>
                  <a:gd name="T90" fmla="*/ 494 w 518"/>
                  <a:gd name="T91" fmla="*/ 263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8" h="737">
                    <a:moveTo>
                      <a:pt x="25" y="737"/>
                    </a:moveTo>
                    <a:lnTo>
                      <a:pt x="25" y="737"/>
                    </a:lnTo>
                    <a:cubicBezTo>
                      <a:pt x="20" y="737"/>
                      <a:pt x="15" y="735"/>
                      <a:pt x="10" y="732"/>
                    </a:cubicBezTo>
                    <a:cubicBezTo>
                      <a:pt x="1" y="724"/>
                      <a:pt x="0" y="710"/>
                      <a:pt x="8" y="701"/>
                    </a:cubicBezTo>
                    <a:cubicBezTo>
                      <a:pt x="8" y="700"/>
                      <a:pt x="36" y="666"/>
                      <a:pt x="54" y="590"/>
                    </a:cubicBezTo>
                    <a:cubicBezTo>
                      <a:pt x="71" y="520"/>
                      <a:pt x="81" y="399"/>
                      <a:pt x="39" y="222"/>
                    </a:cubicBezTo>
                    <a:cubicBezTo>
                      <a:pt x="36" y="210"/>
                      <a:pt x="44" y="199"/>
                      <a:pt x="55" y="196"/>
                    </a:cubicBezTo>
                    <a:cubicBezTo>
                      <a:pt x="67" y="193"/>
                      <a:pt x="79" y="200"/>
                      <a:pt x="82" y="212"/>
                    </a:cubicBezTo>
                    <a:cubicBezTo>
                      <a:pt x="168" y="574"/>
                      <a:pt x="47" y="723"/>
                      <a:pt x="41" y="729"/>
                    </a:cubicBezTo>
                    <a:cubicBezTo>
                      <a:pt x="37" y="734"/>
                      <a:pt x="31" y="737"/>
                      <a:pt x="25" y="737"/>
                    </a:cubicBezTo>
                    <a:close/>
                    <a:moveTo>
                      <a:pt x="358" y="481"/>
                    </a:moveTo>
                    <a:lnTo>
                      <a:pt x="358" y="481"/>
                    </a:lnTo>
                    <a:cubicBezTo>
                      <a:pt x="352" y="481"/>
                      <a:pt x="346" y="479"/>
                      <a:pt x="342" y="474"/>
                    </a:cubicBezTo>
                    <a:lnTo>
                      <a:pt x="255" y="384"/>
                    </a:lnTo>
                    <a:cubicBezTo>
                      <a:pt x="247" y="376"/>
                      <a:pt x="247" y="362"/>
                      <a:pt x="255" y="354"/>
                    </a:cubicBezTo>
                    <a:lnTo>
                      <a:pt x="315" y="290"/>
                    </a:lnTo>
                    <a:lnTo>
                      <a:pt x="232" y="208"/>
                    </a:lnTo>
                    <a:cubicBezTo>
                      <a:pt x="224" y="200"/>
                      <a:pt x="223" y="187"/>
                      <a:pt x="231" y="178"/>
                    </a:cubicBezTo>
                    <a:lnTo>
                      <a:pt x="288" y="111"/>
                    </a:lnTo>
                    <a:lnTo>
                      <a:pt x="216" y="39"/>
                    </a:lnTo>
                    <a:cubicBezTo>
                      <a:pt x="207" y="31"/>
                      <a:pt x="207" y="17"/>
                      <a:pt x="215" y="8"/>
                    </a:cubicBezTo>
                    <a:cubicBezTo>
                      <a:pt x="224" y="0"/>
                      <a:pt x="238" y="0"/>
                      <a:pt x="246" y="8"/>
                    </a:cubicBezTo>
                    <a:lnTo>
                      <a:pt x="334" y="94"/>
                    </a:lnTo>
                    <a:cubicBezTo>
                      <a:pt x="342" y="103"/>
                      <a:pt x="343" y="116"/>
                      <a:pt x="335" y="124"/>
                    </a:cubicBezTo>
                    <a:lnTo>
                      <a:pt x="277" y="192"/>
                    </a:lnTo>
                    <a:lnTo>
                      <a:pt x="361" y="274"/>
                    </a:lnTo>
                    <a:cubicBezTo>
                      <a:pt x="369" y="283"/>
                      <a:pt x="370" y="296"/>
                      <a:pt x="361" y="305"/>
                    </a:cubicBezTo>
                    <a:lnTo>
                      <a:pt x="301" y="369"/>
                    </a:lnTo>
                    <a:lnTo>
                      <a:pt x="373" y="444"/>
                    </a:lnTo>
                    <a:cubicBezTo>
                      <a:pt x="382" y="453"/>
                      <a:pt x="382" y="467"/>
                      <a:pt x="373" y="475"/>
                    </a:cubicBezTo>
                    <a:cubicBezTo>
                      <a:pt x="369" y="479"/>
                      <a:pt x="363" y="481"/>
                      <a:pt x="358" y="481"/>
                    </a:cubicBezTo>
                    <a:close/>
                    <a:moveTo>
                      <a:pt x="494" y="263"/>
                    </a:moveTo>
                    <a:lnTo>
                      <a:pt x="494" y="263"/>
                    </a:lnTo>
                    <a:cubicBezTo>
                      <a:pt x="489" y="263"/>
                      <a:pt x="483" y="261"/>
                      <a:pt x="479" y="257"/>
                    </a:cubicBezTo>
                    <a:lnTo>
                      <a:pt x="412" y="193"/>
                    </a:lnTo>
                    <a:cubicBezTo>
                      <a:pt x="403" y="185"/>
                      <a:pt x="403" y="171"/>
                      <a:pt x="410" y="162"/>
                    </a:cubicBezTo>
                    <a:lnTo>
                      <a:pt x="461" y="105"/>
                    </a:lnTo>
                    <a:lnTo>
                      <a:pt x="405" y="48"/>
                    </a:lnTo>
                    <a:cubicBezTo>
                      <a:pt x="397" y="40"/>
                      <a:pt x="397" y="26"/>
                      <a:pt x="406" y="17"/>
                    </a:cubicBezTo>
                    <a:cubicBezTo>
                      <a:pt x="414" y="9"/>
                      <a:pt x="428" y="9"/>
                      <a:pt x="437" y="18"/>
                    </a:cubicBezTo>
                    <a:lnTo>
                      <a:pt x="506" y="88"/>
                    </a:lnTo>
                    <a:cubicBezTo>
                      <a:pt x="515" y="97"/>
                      <a:pt x="515" y="110"/>
                      <a:pt x="507" y="118"/>
                    </a:cubicBezTo>
                    <a:lnTo>
                      <a:pt x="457" y="176"/>
                    </a:lnTo>
                    <a:lnTo>
                      <a:pt x="509" y="226"/>
                    </a:lnTo>
                    <a:cubicBezTo>
                      <a:pt x="518" y="234"/>
                      <a:pt x="518" y="248"/>
                      <a:pt x="510" y="257"/>
                    </a:cubicBezTo>
                    <a:cubicBezTo>
                      <a:pt x="506" y="261"/>
                      <a:pt x="500" y="263"/>
                      <a:pt x="494" y="26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sp>
        <p:nvSpPr>
          <p:cNvPr id="2" name="Titel 1">
            <a:extLst>
              <a:ext uri="{FF2B5EF4-FFF2-40B4-BE49-F238E27FC236}">
                <a16:creationId xmlns:a16="http://schemas.microsoft.com/office/drawing/2014/main" id="{EB3D973E-2D21-B9F4-8FA7-0189EC43A298}"/>
              </a:ext>
            </a:extLst>
          </p:cNvPr>
          <p:cNvSpPr>
            <a:spLocks noGrp="1"/>
          </p:cNvSpPr>
          <p:nvPr>
            <p:ph type="title"/>
          </p:nvPr>
        </p:nvSpPr>
        <p:spPr/>
        <p:txBody>
          <a:bodyPr/>
          <a:lstStyle/>
          <a:p>
            <a:r>
              <a:rPr lang="en-GB" dirty="0"/>
              <a:t>Transplantation</a:t>
            </a:r>
            <a:r>
              <a:rPr lang="en-GB" dirty="0">
                <a:solidFill>
                  <a:srgbClr val="FF0000"/>
                </a:solidFill>
              </a:rPr>
              <a:t> </a:t>
            </a:r>
            <a:r>
              <a:rPr lang="en-GB" dirty="0">
                <a:solidFill>
                  <a:srgbClr val="2A548A"/>
                </a:solidFill>
              </a:rPr>
              <a:t>through living donation </a:t>
            </a:r>
            <a:endParaRPr lang="de-DE" dirty="0"/>
          </a:p>
        </p:txBody>
      </p:sp>
      <p:sp>
        <p:nvSpPr>
          <p:cNvPr id="3" name="Datumsplatzhalter 2">
            <a:extLst>
              <a:ext uri="{FF2B5EF4-FFF2-40B4-BE49-F238E27FC236}">
                <a16:creationId xmlns:a16="http://schemas.microsoft.com/office/drawing/2014/main" id="{CD527265-7727-DDB2-0FA3-33C51DF457D6}"/>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5AAB47BA-63E6-F975-F394-64367FB80543}"/>
              </a:ext>
            </a:extLst>
          </p:cNvPr>
          <p:cNvSpPr>
            <a:spLocks noGrp="1"/>
          </p:cNvSpPr>
          <p:nvPr>
            <p:ph type="sldNum" sz="quarter" idx="12"/>
          </p:nvPr>
        </p:nvSpPr>
        <p:spPr/>
        <p:txBody>
          <a:bodyPr/>
          <a:lstStyle/>
          <a:p>
            <a:fld id="{442AD375-037F-43D0-B059-5172DA06796A}" type="slidenum">
              <a:rPr lang="de-CH" smtClean="0"/>
              <a:pPr/>
              <a:t>16</a:t>
            </a:fld>
            <a:endParaRPr lang="de-CH"/>
          </a:p>
        </p:txBody>
      </p:sp>
      <p:sp>
        <p:nvSpPr>
          <p:cNvPr id="6" name="Textplatzhalter 5">
            <a:extLst>
              <a:ext uri="{FF2B5EF4-FFF2-40B4-BE49-F238E27FC236}">
                <a16:creationId xmlns:a16="http://schemas.microsoft.com/office/drawing/2014/main" id="{A14DB9E2-0E04-1194-82D7-DA7D88D45F27}"/>
              </a:ext>
            </a:extLst>
          </p:cNvPr>
          <p:cNvSpPr>
            <a:spLocks noGrp="1"/>
          </p:cNvSpPr>
          <p:nvPr>
            <p:ph type="body" sz="quarter" idx="13"/>
          </p:nvPr>
        </p:nvSpPr>
        <p:spPr/>
        <p:txBody>
          <a:bodyPr/>
          <a:lstStyle/>
          <a:p>
            <a:r>
              <a:rPr lang="en-GB" dirty="0"/>
              <a:t>Facts and figures</a:t>
            </a:r>
          </a:p>
        </p:txBody>
      </p:sp>
      <p:sp>
        <p:nvSpPr>
          <p:cNvPr id="7" name="Inhaltsplatzhalter 2">
            <a:extLst>
              <a:ext uri="{FF2B5EF4-FFF2-40B4-BE49-F238E27FC236}">
                <a16:creationId xmlns:a16="http://schemas.microsoft.com/office/drawing/2014/main" id="{C35A04D6-F9B4-0AD5-AF31-EDB7185A832E}"/>
              </a:ext>
            </a:extLst>
          </p:cNvPr>
          <p:cNvSpPr txBox="1">
            <a:spLocks/>
          </p:cNvSpPr>
          <p:nvPr/>
        </p:nvSpPr>
        <p:spPr>
          <a:xfrm>
            <a:off x="746125" y="1700213"/>
            <a:ext cx="9634351"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GB" sz="2400" dirty="0"/>
              <a:t>Living organ donation in Switzerland</a:t>
            </a:r>
            <a:endParaRPr lang="en-GB" sz="2400" noProof="0" dirty="0"/>
          </a:p>
          <a:p>
            <a:pPr lvl="4"/>
            <a:r>
              <a:rPr lang="en-GB" sz="1800" dirty="0"/>
              <a:t>A kidney or part of the liver</a:t>
            </a:r>
          </a:p>
          <a:p>
            <a:pPr lvl="4"/>
            <a:r>
              <a:rPr lang="en-GB" sz="1800" dirty="0"/>
              <a:t>Directed donation</a:t>
            </a:r>
          </a:p>
          <a:p>
            <a:pPr lvl="4"/>
            <a:r>
              <a:rPr lang="en-GB" sz="1800" dirty="0"/>
              <a:t>Altruistic donation</a:t>
            </a:r>
          </a:p>
          <a:p>
            <a:pPr lvl="4"/>
            <a:r>
              <a:rPr lang="en-GB" sz="1800" dirty="0"/>
              <a:t>Kidney paired donation</a:t>
            </a:r>
            <a:endParaRPr lang="en-GB" sz="1800" dirty="0">
              <a:solidFill>
                <a:srgbClr val="FF0000"/>
              </a:solidFill>
            </a:endParaRPr>
          </a:p>
          <a:p>
            <a:pPr marL="0" lvl="3" indent="0">
              <a:buNone/>
            </a:pPr>
            <a:endParaRPr lang="en-GB" sz="1800" dirty="0">
              <a:solidFill>
                <a:srgbClr val="262A5F"/>
              </a:solidFill>
            </a:endParaRPr>
          </a:p>
          <a:p>
            <a:endParaRPr lang="en-GB" sz="2400" b="1" dirty="0"/>
          </a:p>
          <a:p>
            <a:endParaRPr lang="en-GB" sz="2400" b="1" dirty="0"/>
          </a:p>
          <a:p>
            <a:endParaRPr lang="en-GB" sz="2400" b="1" dirty="0"/>
          </a:p>
          <a:p>
            <a:endParaRPr lang="en-GB" sz="2400" b="1" dirty="0"/>
          </a:p>
        </p:txBody>
      </p:sp>
      <p:grpSp>
        <p:nvGrpSpPr>
          <p:cNvPr id="8" name="Gruppieren 7">
            <a:extLst>
              <a:ext uri="{FF2B5EF4-FFF2-40B4-BE49-F238E27FC236}">
                <a16:creationId xmlns:a16="http://schemas.microsoft.com/office/drawing/2014/main" id="{DEEC7193-B98E-8AEB-BA98-7604B22147D2}"/>
              </a:ext>
            </a:extLst>
          </p:cNvPr>
          <p:cNvGrpSpPr>
            <a:grpSpLocks noChangeAspect="1"/>
          </p:cNvGrpSpPr>
          <p:nvPr/>
        </p:nvGrpSpPr>
        <p:grpSpPr>
          <a:xfrm>
            <a:off x="8492006" y="1486538"/>
            <a:ext cx="2883869" cy="2883869"/>
            <a:chOff x="10783979" y="2755361"/>
            <a:chExt cx="360000" cy="360000"/>
          </a:xfrm>
        </p:grpSpPr>
        <p:sp>
          <p:nvSpPr>
            <p:cNvPr id="9" name="Freihandform 3966">
              <a:extLst>
                <a:ext uri="{FF2B5EF4-FFF2-40B4-BE49-F238E27FC236}">
                  <a16:creationId xmlns:a16="http://schemas.microsoft.com/office/drawing/2014/main" id="{79D0075C-4087-7E04-CCD7-7F715EABF698}"/>
                </a:ext>
              </a:extLst>
            </p:cNvPr>
            <p:cNvSpPr/>
            <p:nvPr/>
          </p:nvSpPr>
          <p:spPr>
            <a:xfrm>
              <a:off x="10783979"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a:p>
          </p:txBody>
        </p:sp>
        <p:sp>
          <p:nvSpPr>
            <p:cNvPr id="10" name="Freeform 24">
              <a:extLst>
                <a:ext uri="{FF2B5EF4-FFF2-40B4-BE49-F238E27FC236}">
                  <a16:creationId xmlns:a16="http://schemas.microsoft.com/office/drawing/2014/main" id="{2F3C9F26-1537-8EAD-141C-D8F9BDCF1927}"/>
                </a:ext>
              </a:extLst>
            </p:cNvPr>
            <p:cNvSpPr>
              <a:spLocks noEditPoints="1"/>
            </p:cNvSpPr>
            <p:nvPr/>
          </p:nvSpPr>
          <p:spPr bwMode="auto">
            <a:xfrm>
              <a:off x="10840976" y="2853051"/>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3438273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en-GB" dirty="0"/>
              <a:t>Waiting list and transplantations (1 </a:t>
            </a:r>
            <a:r>
              <a:rPr lang="en-GB" dirty="0">
                <a:solidFill>
                  <a:srgbClr val="2A548A"/>
                </a:solidFill>
              </a:rPr>
              <a:t>Jan.−31 Dec. 2024</a:t>
            </a:r>
            <a:r>
              <a:rPr lang="en-GB" dirty="0"/>
              <a:t>)</a:t>
            </a:r>
            <a:endParaRPr lang="de-CH" noProof="0" dirty="0"/>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17</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en-GB" dirty="0"/>
              <a:t>Facts and figures</a:t>
            </a:r>
          </a:p>
        </p:txBody>
      </p:sp>
      <p:sp>
        <p:nvSpPr>
          <p:cNvPr id="3" name="Textfeld 2">
            <a:extLst>
              <a:ext uri="{FF2B5EF4-FFF2-40B4-BE49-F238E27FC236}">
                <a16:creationId xmlns:a16="http://schemas.microsoft.com/office/drawing/2014/main" id="{B3FDA4DD-AF9F-4F69-B081-A8D60AFD5BA7}"/>
              </a:ext>
            </a:extLst>
          </p:cNvPr>
          <p:cNvSpPr txBox="1"/>
          <p:nvPr/>
        </p:nvSpPr>
        <p:spPr>
          <a:xfrm>
            <a:off x="3012369" y="6322826"/>
            <a:ext cx="2524539" cy="184666"/>
          </a:xfrm>
          <a:prstGeom prst="rect">
            <a:avLst/>
          </a:prstGeom>
          <a:noFill/>
        </p:spPr>
        <p:txBody>
          <a:bodyPr wrap="square" lIns="0" tIns="0" rIns="0" bIns="0" rtlCol="0">
            <a:spAutoFit/>
          </a:bodyPr>
          <a:lstStyle/>
          <a:p>
            <a:r>
              <a:rPr lang="de-CH" sz="1200" dirty="0">
                <a:solidFill>
                  <a:schemeClr val="accent5"/>
                </a:solidFill>
              </a:rPr>
              <a:t>Annual </a:t>
            </a:r>
            <a:r>
              <a:rPr lang="de-CH" sz="1200" dirty="0" err="1">
                <a:solidFill>
                  <a:schemeClr val="accent5"/>
                </a:solidFill>
              </a:rPr>
              <a:t>report</a:t>
            </a:r>
            <a:r>
              <a:rPr lang="de-CH" sz="1200" dirty="0">
                <a:solidFill>
                  <a:schemeClr val="accent5"/>
                </a:solidFill>
              </a:rPr>
              <a:t> Swisstransplant 2025</a:t>
            </a:r>
          </a:p>
        </p:txBody>
      </p:sp>
      <p:sp>
        <p:nvSpPr>
          <p:cNvPr id="13" name="Datumsplatzhalter 3">
            <a:extLst>
              <a:ext uri="{FF2B5EF4-FFF2-40B4-BE49-F238E27FC236}">
                <a16:creationId xmlns:a16="http://schemas.microsoft.com/office/drawing/2014/main" id="{2DC27858-A15F-2153-846E-C3C8E7401C12}"/>
              </a:ext>
            </a:extLst>
          </p:cNvPr>
          <p:cNvSpPr>
            <a:spLocks noGrp="1"/>
          </p:cNvSpPr>
          <p:nvPr>
            <p:ph type="dt" sz="half" idx="10"/>
          </p:nvPr>
        </p:nvSpPr>
        <p:spPr>
          <a:xfrm>
            <a:off x="8724292" y="6417333"/>
            <a:ext cx="662359" cy="180318"/>
          </a:xfrm>
        </p:spPr>
        <p:txBody>
          <a:bodyPr/>
          <a:lstStyle/>
          <a:p>
            <a:fld id="{27635C2F-7231-422D-BBB2-755845ADB3B3}" type="datetime1">
              <a:rPr lang="de-CH" smtClean="0"/>
              <a:t>15.04.2026</a:t>
            </a:fld>
            <a:endParaRPr lang="de-CH"/>
          </a:p>
        </p:txBody>
      </p:sp>
      <p:pic>
        <p:nvPicPr>
          <p:cNvPr id="8" name="Grafik 7" descr="The diagram illustrates a waiting list for various organ transplants, showing the number of patients waiting for heart, lung, liver, kidney, pancreas/islets, and small bowel transplants, along with some additional figures and a zero for the o-to category.&#10;&#10;KI-generierte Inhalte können fehlerhaft sein.">
            <a:extLst>
              <a:ext uri="{FF2B5EF4-FFF2-40B4-BE49-F238E27FC236}">
                <a16:creationId xmlns:a16="http://schemas.microsoft.com/office/drawing/2014/main" id="{740CA9FC-312F-B7B4-9DE6-2229822C12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5974" y="1283419"/>
            <a:ext cx="7071127" cy="4903230"/>
          </a:xfrm>
          <a:prstGeom prst="rect">
            <a:avLst/>
          </a:prstGeom>
        </p:spPr>
      </p:pic>
    </p:spTree>
    <p:extLst>
      <p:ext uri="{BB962C8B-B14F-4D97-AF65-F5344CB8AC3E}">
        <p14:creationId xmlns:p14="http://schemas.microsoft.com/office/powerpoint/2010/main" val="3839042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en-GB" kern="0" dirty="0"/>
              <a:t>Typical example</a:t>
            </a:r>
            <a:endParaRPr lang="de-CH" noProof="0" dirty="0"/>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p:txBody>
          <a:bodyPr/>
          <a:lstStyle/>
          <a:p>
            <a:fld id="{8F7E5D71-66B2-4A23-8AAF-EE422533CB3A}" type="datetime1">
              <a:rPr lang="de-CH" smtClean="0"/>
              <a:t>15.04.2026</a:t>
            </a:fld>
            <a:endParaRPr lang="de-CH"/>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18</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en-GB" dirty="0"/>
              <a:t>Facts and figures</a:t>
            </a:r>
          </a:p>
        </p:txBody>
      </p:sp>
      <p:grpSp>
        <p:nvGrpSpPr>
          <p:cNvPr id="3" name="Gruppieren 2">
            <a:extLst>
              <a:ext uri="{FF2B5EF4-FFF2-40B4-BE49-F238E27FC236}">
                <a16:creationId xmlns:a16="http://schemas.microsoft.com/office/drawing/2014/main" id="{FE821BE5-C44C-635E-C99E-81D1846707C5}"/>
              </a:ext>
            </a:extLst>
          </p:cNvPr>
          <p:cNvGrpSpPr/>
          <p:nvPr/>
        </p:nvGrpSpPr>
        <p:grpSpPr>
          <a:xfrm>
            <a:off x="1204081" y="1602544"/>
            <a:ext cx="9494913" cy="4481571"/>
            <a:chOff x="1425622" y="1813286"/>
            <a:chExt cx="9494913" cy="4481571"/>
          </a:xfrm>
        </p:grpSpPr>
        <p:pic>
          <p:nvPicPr>
            <p:cNvPr id="5" name="Grafik 4">
              <a:extLst>
                <a:ext uri="{FF2B5EF4-FFF2-40B4-BE49-F238E27FC236}">
                  <a16:creationId xmlns:a16="http://schemas.microsoft.com/office/drawing/2014/main" id="{B0828632-02A3-F79B-524C-34CF804CE731}"/>
                </a:ext>
              </a:extLst>
            </p:cNvPr>
            <p:cNvPicPr>
              <a:picLocks noChangeAspect="1"/>
            </p:cNvPicPr>
            <p:nvPr/>
          </p:nvPicPr>
          <p:blipFill>
            <a:blip r:embed="rId3"/>
            <a:stretch>
              <a:fillRect/>
            </a:stretch>
          </p:blipFill>
          <p:spPr>
            <a:xfrm>
              <a:off x="4926450" y="4104812"/>
              <a:ext cx="2197394" cy="2190045"/>
            </a:xfrm>
            <a:prstGeom prst="ellipse">
              <a:avLst/>
            </a:prstGeom>
          </p:spPr>
        </p:pic>
        <p:grpSp>
          <p:nvGrpSpPr>
            <p:cNvPr id="8" name="Gruppieren 7">
              <a:extLst>
                <a:ext uri="{FF2B5EF4-FFF2-40B4-BE49-F238E27FC236}">
                  <a16:creationId xmlns:a16="http://schemas.microsoft.com/office/drawing/2014/main" id="{F85079CD-3987-F829-1BD1-37A402CABF95}"/>
                </a:ext>
              </a:extLst>
            </p:cNvPr>
            <p:cNvGrpSpPr/>
            <p:nvPr/>
          </p:nvGrpSpPr>
          <p:grpSpPr>
            <a:xfrm>
              <a:off x="1425622" y="1813286"/>
              <a:ext cx="9494913" cy="3371646"/>
              <a:chOff x="1425622" y="1813286"/>
              <a:chExt cx="9494913" cy="3371646"/>
            </a:xfrm>
          </p:grpSpPr>
          <p:grpSp>
            <p:nvGrpSpPr>
              <p:cNvPr id="10" name="Gruppieren 9">
                <a:extLst>
                  <a:ext uri="{FF2B5EF4-FFF2-40B4-BE49-F238E27FC236}">
                    <a16:creationId xmlns:a16="http://schemas.microsoft.com/office/drawing/2014/main" id="{88795406-9D78-D0B8-B925-F19326693A19}"/>
                  </a:ext>
                </a:extLst>
              </p:cNvPr>
              <p:cNvGrpSpPr/>
              <p:nvPr/>
            </p:nvGrpSpPr>
            <p:grpSpPr>
              <a:xfrm>
                <a:off x="1425622" y="2936171"/>
                <a:ext cx="2197394" cy="2160241"/>
                <a:chOff x="1394176" y="2543261"/>
                <a:chExt cx="2197394" cy="2160241"/>
              </a:xfrm>
              <a:solidFill>
                <a:srgbClr val="8BAD8F"/>
              </a:solidFill>
            </p:grpSpPr>
            <p:sp>
              <p:nvSpPr>
                <p:cNvPr id="15" name="Flussdiagramm: Verbinder 14">
                  <a:extLst>
                    <a:ext uri="{FF2B5EF4-FFF2-40B4-BE49-F238E27FC236}">
                      <a16:creationId xmlns:a16="http://schemas.microsoft.com/office/drawing/2014/main" id="{2A228801-87D5-0E0B-8B7E-8AF09C4D071B}"/>
                    </a:ext>
                  </a:extLst>
                </p:cNvPr>
                <p:cNvSpPr/>
                <p:nvPr/>
              </p:nvSpPr>
              <p:spPr>
                <a:xfrm>
                  <a:off x="1394176" y="2543261"/>
                  <a:ext cx="2197394" cy="2160241"/>
                </a:xfrm>
                <a:prstGeom prst="flowChartConnector">
                  <a:avLst/>
                </a:prstGeom>
                <a:solidFill>
                  <a:srgbClr val="95A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6" name="Grafik 15" descr="Männlich">
                  <a:extLst>
                    <a:ext uri="{FF2B5EF4-FFF2-40B4-BE49-F238E27FC236}">
                      <a16:creationId xmlns:a16="http://schemas.microsoft.com/office/drawing/2014/main" id="{58D81F8A-102C-6EFA-4B62-C922F5F301A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12769" y="3060585"/>
                  <a:ext cx="1160207" cy="1125592"/>
                </a:xfrm>
                <a:prstGeom prst="rect">
                  <a:avLst/>
                </a:prstGeom>
              </p:spPr>
            </p:pic>
          </p:grpSp>
          <p:sp>
            <p:nvSpPr>
              <p:cNvPr id="11" name="Flussdiagramm: Verbinder 10">
                <a:extLst>
                  <a:ext uri="{FF2B5EF4-FFF2-40B4-BE49-F238E27FC236}">
                    <a16:creationId xmlns:a16="http://schemas.microsoft.com/office/drawing/2014/main" id="{9208CD64-C3A2-99E4-D773-98DD14BBA91E}"/>
                  </a:ext>
                </a:extLst>
              </p:cNvPr>
              <p:cNvSpPr/>
              <p:nvPr/>
            </p:nvSpPr>
            <p:spPr>
              <a:xfrm>
                <a:off x="8723141" y="3024691"/>
                <a:ext cx="2197394" cy="2160241"/>
              </a:xfrm>
              <a:prstGeom prst="flowChartConnector">
                <a:avLst/>
              </a:prstGeom>
              <a:solidFill>
                <a:srgbClr val="95A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3200" b="1" dirty="0">
                    <a:solidFill>
                      <a:schemeClr val="bg1"/>
                    </a:solidFill>
                  </a:rPr>
                  <a:t>60 </a:t>
                </a:r>
                <a:r>
                  <a:rPr lang="de-CH" sz="3200" b="1" dirty="0" err="1">
                    <a:solidFill>
                      <a:schemeClr val="bg1"/>
                    </a:solidFill>
                  </a:rPr>
                  <a:t>years</a:t>
                </a:r>
                <a:r>
                  <a:rPr lang="de-CH" sz="3200" b="1" dirty="0">
                    <a:solidFill>
                      <a:schemeClr val="bg1"/>
                    </a:solidFill>
                  </a:rPr>
                  <a:t> </a:t>
                </a:r>
                <a:r>
                  <a:rPr lang="de-CH" sz="3200" b="1" dirty="0" err="1">
                    <a:solidFill>
                      <a:schemeClr val="bg1"/>
                    </a:solidFill>
                  </a:rPr>
                  <a:t>old</a:t>
                </a:r>
                <a:r>
                  <a:rPr lang="de-CH" sz="3200" b="1" dirty="0">
                    <a:solidFill>
                      <a:schemeClr val="bg1"/>
                    </a:solidFill>
                  </a:rPr>
                  <a:t> </a:t>
                </a:r>
              </a:p>
            </p:txBody>
          </p:sp>
          <p:pic>
            <p:nvPicPr>
              <p:cNvPr id="13" name="Grafik 12" descr="Ein Bild, das Kreis, Grafiken, Screenshot, Schrift enthält.&#10;&#10;KI-generierte Inhalte können fehlerhaft sein.">
                <a:extLst>
                  <a:ext uri="{FF2B5EF4-FFF2-40B4-BE49-F238E27FC236}">
                    <a16:creationId xmlns:a16="http://schemas.microsoft.com/office/drawing/2014/main" id="{3115D367-AB9D-A9BC-CC7E-83F6F2F64E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3019" y="1813287"/>
                <a:ext cx="2160241" cy="2160241"/>
              </a:xfrm>
              <a:prstGeom prst="rect">
                <a:avLst/>
              </a:prstGeom>
            </p:spPr>
          </p:pic>
          <p:pic>
            <p:nvPicPr>
              <p:cNvPr id="14" name="Grafik 13" descr="Ein Bild, das Grafiken, Schrift, Kreis, Symbol enthält.&#10;&#10;KI-generierte Inhalte können fehlerhaft sein.">
                <a:extLst>
                  <a:ext uri="{FF2B5EF4-FFF2-40B4-BE49-F238E27FC236}">
                    <a16:creationId xmlns:a16="http://schemas.microsoft.com/office/drawing/2014/main" id="{52E59349-BAF7-22C7-6D0D-045B142598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2897" y="1813286"/>
                <a:ext cx="2160241" cy="2160241"/>
              </a:xfrm>
              <a:prstGeom prst="rect">
                <a:avLst/>
              </a:prstGeom>
            </p:spPr>
          </p:pic>
        </p:grpSp>
      </p:grpSp>
    </p:spTree>
    <p:extLst>
      <p:ext uri="{BB962C8B-B14F-4D97-AF65-F5344CB8AC3E}">
        <p14:creationId xmlns:p14="http://schemas.microsoft.com/office/powerpoint/2010/main" val="1221193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 1">
            <a:extLst>
              <a:ext uri="{FF2B5EF4-FFF2-40B4-BE49-F238E27FC236}">
                <a16:creationId xmlns:a16="http://schemas.microsoft.com/office/drawing/2014/main" id="{B2EE5050-7783-7BA9-1D7C-B6681638A5C2}"/>
              </a:ext>
            </a:extLst>
          </p:cNvPr>
          <p:cNvGraphicFramePr/>
          <p:nvPr>
            <p:extLst>
              <p:ext uri="{D42A27DB-BD31-4B8C-83A1-F6EECF244321}">
                <p14:modId xmlns:p14="http://schemas.microsoft.com/office/powerpoint/2010/main" val="3206374106"/>
              </p:ext>
            </p:extLst>
          </p:nvPr>
        </p:nvGraphicFramePr>
        <p:xfrm>
          <a:off x="-243898" y="1147452"/>
          <a:ext cx="8128000" cy="5450199"/>
        </p:xfrm>
        <a:graphic>
          <a:graphicData uri="http://schemas.openxmlformats.org/drawingml/2006/chart">
            <c:chart xmlns:c="http://schemas.openxmlformats.org/drawingml/2006/chart" xmlns:r="http://schemas.openxmlformats.org/officeDocument/2006/relationships" r:id="rId3"/>
          </a:graphicData>
        </a:graphic>
      </p:graphicFrame>
      <p:pic>
        <p:nvPicPr>
          <p:cNvPr id="20" name="Grafik 19" descr="Ein Bild, das Cartoon, Screenshot enthält.&#10;&#10;Automatisch generierte Beschreibung">
            <a:extLst>
              <a:ext uri="{FF2B5EF4-FFF2-40B4-BE49-F238E27FC236}">
                <a16:creationId xmlns:a16="http://schemas.microsoft.com/office/drawing/2014/main" id="{530C6D27-AC33-4839-162E-8D675B2324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8573" y="1006476"/>
            <a:ext cx="8248650" cy="5591175"/>
          </a:xfrm>
          <a:prstGeom prst="rect">
            <a:avLst/>
          </a:prstGeom>
        </p:spPr>
      </p:pic>
      <p:sp>
        <p:nvSpPr>
          <p:cNvPr id="14" name="Datumsplatzhalter 2">
            <a:extLst>
              <a:ext uri="{FF2B5EF4-FFF2-40B4-BE49-F238E27FC236}">
                <a16:creationId xmlns:a16="http://schemas.microsoft.com/office/drawing/2014/main" id="{C59D1DA8-4B0D-CDF8-6DCF-0A83317516D4}"/>
              </a:ext>
            </a:extLst>
          </p:cNvPr>
          <p:cNvSpPr>
            <a:spLocks noGrp="1"/>
          </p:cNvSpPr>
          <p:nvPr>
            <p:ph type="dt" sz="half" idx="10"/>
          </p:nvPr>
        </p:nvSpPr>
        <p:spPr>
          <a:xfrm>
            <a:off x="8724292" y="6417333"/>
            <a:ext cx="662359" cy="180318"/>
          </a:xfrm>
        </p:spPr>
        <p:txBody>
          <a:bodyPr/>
          <a:lstStyle/>
          <a:p>
            <a:fld id="{4662D594-150A-4D78-B67D-6BBFCA01A6FA}" type="datetime1">
              <a:rPr lang="de-CH" smtClean="0"/>
              <a:t>15.04.2026</a:t>
            </a:fld>
            <a:endParaRPr lang="de-CH"/>
          </a:p>
        </p:txBody>
      </p:sp>
      <p:sp>
        <p:nvSpPr>
          <p:cNvPr id="15" name="Foliennummernplatzhalter 4">
            <a:extLst>
              <a:ext uri="{FF2B5EF4-FFF2-40B4-BE49-F238E27FC236}">
                <a16:creationId xmlns:a16="http://schemas.microsoft.com/office/drawing/2014/main" id="{0DDDBC98-3805-B858-DF64-C177B0D89D88}"/>
              </a:ext>
            </a:extLst>
          </p:cNvPr>
          <p:cNvSpPr>
            <a:spLocks noGrp="1"/>
          </p:cNvSpPr>
          <p:nvPr>
            <p:ph type="sldNum" sz="quarter" idx="12"/>
          </p:nvPr>
        </p:nvSpPr>
        <p:spPr>
          <a:xfrm>
            <a:off x="11446870" y="379904"/>
            <a:ext cx="301760" cy="133170"/>
          </a:xfrm>
        </p:spPr>
        <p:txBody>
          <a:bodyPr/>
          <a:lstStyle/>
          <a:p>
            <a:fld id="{442AD375-037F-43D0-B059-5172DA06796A}" type="slidenum">
              <a:rPr lang="de-CH" smtClean="0"/>
              <a:pPr/>
              <a:t>19</a:t>
            </a:fld>
            <a:endParaRPr lang="de-CH"/>
          </a:p>
        </p:txBody>
      </p:sp>
      <p:sp>
        <p:nvSpPr>
          <p:cNvPr id="17" name="Textfeld 16">
            <a:extLst>
              <a:ext uri="{FF2B5EF4-FFF2-40B4-BE49-F238E27FC236}">
                <a16:creationId xmlns:a16="http://schemas.microsoft.com/office/drawing/2014/main" id="{5908B295-C181-362C-B968-F5B3C3AA29C8}"/>
              </a:ext>
            </a:extLst>
          </p:cNvPr>
          <p:cNvSpPr txBox="1"/>
          <p:nvPr/>
        </p:nvSpPr>
        <p:spPr>
          <a:xfrm>
            <a:off x="746125" y="6053425"/>
            <a:ext cx="5765007" cy="246221"/>
          </a:xfrm>
          <a:prstGeom prst="rect">
            <a:avLst/>
          </a:prstGeom>
          <a:noFill/>
        </p:spPr>
        <p:txBody>
          <a:bodyPr wrap="square" lIns="0" tIns="0" rIns="0" bIns="0" rtlCol="0">
            <a:spAutoFit/>
          </a:bodyPr>
          <a:lstStyle/>
          <a:p>
            <a:r>
              <a:rPr lang="de-DE" sz="1600" dirty="0"/>
              <a:t>n total = 185 </a:t>
            </a:r>
            <a:r>
              <a:rPr lang="de-DE" sz="1600" dirty="0" err="1"/>
              <a:t>donors</a:t>
            </a:r>
            <a:endParaRPr lang="de-CH" sz="1600" dirty="0"/>
          </a:p>
        </p:txBody>
      </p:sp>
      <p:sp>
        <p:nvSpPr>
          <p:cNvPr id="18" name="Titel 1">
            <a:extLst>
              <a:ext uri="{FF2B5EF4-FFF2-40B4-BE49-F238E27FC236}">
                <a16:creationId xmlns:a16="http://schemas.microsoft.com/office/drawing/2014/main" id="{C3211FEA-531B-95E1-3DB5-81AF8F6696AF}"/>
              </a:ext>
            </a:extLst>
          </p:cNvPr>
          <p:cNvSpPr>
            <a:spLocks noGrp="1"/>
          </p:cNvSpPr>
          <p:nvPr>
            <p:ph type="title"/>
          </p:nvPr>
        </p:nvSpPr>
        <p:spPr>
          <a:xfrm>
            <a:off x="746125" y="654050"/>
            <a:ext cx="10701338" cy="398463"/>
          </a:xfrm>
        </p:spPr>
        <p:txBody>
          <a:bodyPr/>
          <a:lstStyle/>
          <a:p>
            <a:r>
              <a:rPr lang="en-GB" dirty="0"/>
              <a:t>Causes and frequency of death in organ donors – Distribution in %</a:t>
            </a:r>
            <a:endParaRPr lang="de-CH" noProof="0" dirty="0"/>
          </a:p>
        </p:txBody>
      </p:sp>
      <p:sp>
        <p:nvSpPr>
          <p:cNvPr id="19" name="Textplatzhalter 6">
            <a:extLst>
              <a:ext uri="{FF2B5EF4-FFF2-40B4-BE49-F238E27FC236}">
                <a16:creationId xmlns:a16="http://schemas.microsoft.com/office/drawing/2014/main" id="{7030C36E-C013-995F-3090-255CE92FED75}"/>
              </a:ext>
            </a:extLst>
          </p:cNvPr>
          <p:cNvSpPr>
            <a:spLocks noGrp="1"/>
          </p:cNvSpPr>
          <p:nvPr>
            <p:ph type="body" sz="quarter" idx="13"/>
          </p:nvPr>
        </p:nvSpPr>
        <p:spPr>
          <a:xfrm>
            <a:off x="746125" y="422275"/>
            <a:ext cx="9345613" cy="231775"/>
          </a:xfrm>
        </p:spPr>
        <p:txBody>
          <a:bodyPr/>
          <a:lstStyle/>
          <a:p>
            <a:r>
              <a:rPr lang="en-GB" dirty="0"/>
              <a:t>Facts and figures</a:t>
            </a:r>
          </a:p>
        </p:txBody>
      </p:sp>
      <p:pic>
        <p:nvPicPr>
          <p:cNvPr id="3" name="Grafik 2">
            <a:extLst>
              <a:ext uri="{FF2B5EF4-FFF2-40B4-BE49-F238E27FC236}">
                <a16:creationId xmlns:a16="http://schemas.microsoft.com/office/drawing/2014/main" id="{4414D4E8-5ACE-F831-FCFF-D63334120D94}"/>
              </a:ext>
            </a:extLst>
          </p:cNvPr>
          <p:cNvPicPr>
            <a:picLocks noChangeAspect="1"/>
          </p:cNvPicPr>
          <p:nvPr/>
        </p:nvPicPr>
        <p:blipFill>
          <a:blip r:embed="rId5"/>
          <a:stretch>
            <a:fillRect/>
          </a:stretch>
        </p:blipFill>
        <p:spPr>
          <a:xfrm>
            <a:off x="11264863" y="6311996"/>
            <a:ext cx="562977" cy="193813"/>
          </a:xfrm>
          <a:prstGeom prst="rect">
            <a:avLst/>
          </a:prstGeom>
        </p:spPr>
      </p:pic>
      <p:sp>
        <p:nvSpPr>
          <p:cNvPr id="4" name="Textfeld 3">
            <a:extLst>
              <a:ext uri="{FF2B5EF4-FFF2-40B4-BE49-F238E27FC236}">
                <a16:creationId xmlns:a16="http://schemas.microsoft.com/office/drawing/2014/main" id="{01287D1E-9FE7-E728-8606-4E07D93C6D9D}"/>
              </a:ext>
            </a:extLst>
          </p:cNvPr>
          <p:cNvSpPr txBox="1"/>
          <p:nvPr/>
        </p:nvSpPr>
        <p:spPr>
          <a:xfrm>
            <a:off x="11431472" y="6383958"/>
            <a:ext cx="501650" cy="123111"/>
          </a:xfrm>
          <a:prstGeom prst="rect">
            <a:avLst/>
          </a:prstGeom>
          <a:noFill/>
        </p:spPr>
        <p:txBody>
          <a:bodyPr wrap="square" lIns="0" tIns="0" rIns="0" bIns="0" rtlCol="0">
            <a:spAutoFit/>
          </a:bodyPr>
          <a:lstStyle/>
          <a:p>
            <a:r>
              <a:rPr lang="de-CH" sz="800" dirty="0">
                <a:solidFill>
                  <a:schemeClr val="bg1"/>
                </a:solidFill>
              </a:rPr>
              <a:t>03/2026</a:t>
            </a:r>
          </a:p>
        </p:txBody>
      </p:sp>
    </p:spTree>
    <p:extLst>
      <p:ext uri="{BB962C8B-B14F-4D97-AF65-F5344CB8AC3E}">
        <p14:creationId xmlns:p14="http://schemas.microsoft.com/office/powerpoint/2010/main" val="4127408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D7B7EE-8FCE-1465-3579-BAC34022138A}"/>
              </a:ext>
            </a:extLst>
          </p:cNvPr>
          <p:cNvSpPr>
            <a:spLocks noGrp="1"/>
          </p:cNvSpPr>
          <p:nvPr>
            <p:ph type="title"/>
          </p:nvPr>
        </p:nvSpPr>
        <p:spPr/>
        <p:txBody>
          <a:bodyPr/>
          <a:lstStyle/>
          <a:p>
            <a:r>
              <a:rPr lang="en-GB" dirty="0"/>
              <a:t>Objectives of the presentation</a:t>
            </a:r>
            <a:endParaRPr lang="de-DE" dirty="0"/>
          </a:p>
        </p:txBody>
      </p:sp>
      <p:sp>
        <p:nvSpPr>
          <p:cNvPr id="3" name="Datumsplatzhalter 2">
            <a:extLst>
              <a:ext uri="{FF2B5EF4-FFF2-40B4-BE49-F238E27FC236}">
                <a16:creationId xmlns:a16="http://schemas.microsoft.com/office/drawing/2014/main" id="{D89EE6BF-272E-C59D-0579-6EBBB84CC926}"/>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14200C41-B3F0-E3B6-F874-758FB82EA690}"/>
              </a:ext>
            </a:extLst>
          </p:cNvPr>
          <p:cNvSpPr>
            <a:spLocks noGrp="1"/>
          </p:cNvSpPr>
          <p:nvPr>
            <p:ph type="sldNum" sz="quarter" idx="12"/>
          </p:nvPr>
        </p:nvSpPr>
        <p:spPr/>
        <p:txBody>
          <a:bodyPr/>
          <a:lstStyle/>
          <a:p>
            <a:fld id="{442AD375-037F-43D0-B059-5172DA06796A}" type="slidenum">
              <a:rPr lang="de-CH" smtClean="0"/>
              <a:pPr/>
              <a:t>2</a:t>
            </a:fld>
            <a:endParaRPr lang="de-CH"/>
          </a:p>
        </p:txBody>
      </p:sp>
      <p:sp>
        <p:nvSpPr>
          <p:cNvPr id="6" name="Textplatzhalter 5">
            <a:extLst>
              <a:ext uri="{FF2B5EF4-FFF2-40B4-BE49-F238E27FC236}">
                <a16:creationId xmlns:a16="http://schemas.microsoft.com/office/drawing/2014/main" id="{5540B1A0-21A5-8B07-8C1D-76C49C39B31A}"/>
              </a:ext>
            </a:extLst>
          </p:cNvPr>
          <p:cNvSpPr>
            <a:spLocks noGrp="1"/>
          </p:cNvSpPr>
          <p:nvPr>
            <p:ph type="body" sz="quarter" idx="13"/>
          </p:nvPr>
        </p:nvSpPr>
        <p:spPr/>
        <p:txBody>
          <a:bodyPr/>
          <a:lstStyle/>
          <a:p>
            <a:r>
              <a:rPr lang="en-GB" sz="1600" dirty="0">
                <a:ea typeface="SimSun" panose="02010600030101010101" pitchFamily="2" charset="-122"/>
                <a:cs typeface="Times New Roman" panose="02020603050405020304" pitchFamily="18" charset="0"/>
              </a:rPr>
              <a:t>Home</a:t>
            </a:r>
            <a:endParaRPr lang="en-GB" sz="1600" dirty="0">
              <a:effectLst/>
              <a:ea typeface="SimSun" panose="02010600030101010101" pitchFamily="2" charset="-122"/>
              <a:cs typeface="Times New Roman" panose="02020603050405020304" pitchFamily="18" charset="0"/>
            </a:endParaRPr>
          </a:p>
          <a:p>
            <a:endParaRPr lang="de-DE" dirty="0"/>
          </a:p>
        </p:txBody>
      </p:sp>
      <p:sp>
        <p:nvSpPr>
          <p:cNvPr id="7" name="Inhaltsplatzhalter 2">
            <a:extLst>
              <a:ext uri="{FF2B5EF4-FFF2-40B4-BE49-F238E27FC236}">
                <a16:creationId xmlns:a16="http://schemas.microsoft.com/office/drawing/2014/main" id="{AE492378-B19E-963B-0EA2-639034DD365A}"/>
              </a:ext>
            </a:extLst>
          </p:cNvPr>
          <p:cNvSpPr txBox="1">
            <a:spLocks/>
          </p:cNvSpPr>
          <p:nvPr/>
        </p:nvSpPr>
        <p:spPr>
          <a:xfrm>
            <a:off x="746125" y="1700213"/>
            <a:ext cx="10700745" cy="446563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en-GB" sz="2400" kern="0" dirty="0"/>
              <a:t>The </a:t>
            </a:r>
            <a:r>
              <a:rPr lang="en-GB" sz="2400" kern="0" dirty="0" err="1"/>
              <a:t>Swisstransplant</a:t>
            </a:r>
            <a:r>
              <a:rPr lang="en-GB" sz="2400" kern="0" dirty="0"/>
              <a:t> Foundation</a:t>
            </a:r>
          </a:p>
          <a:p>
            <a:pPr marL="342900" indent="-342900">
              <a:buFont typeface="+mj-lt"/>
              <a:buAutoNum type="arabicPeriod"/>
            </a:pPr>
            <a:r>
              <a:rPr lang="en-US" sz="2400" dirty="0"/>
              <a:t>Transplantation Act</a:t>
            </a:r>
          </a:p>
          <a:p>
            <a:pPr marL="342900" indent="-342900">
              <a:buFont typeface="+mj-lt"/>
              <a:buAutoNum type="arabicPeriod"/>
            </a:pPr>
            <a:r>
              <a:rPr lang="en-GB" sz="2400" dirty="0"/>
              <a:t>Facts and figures</a:t>
            </a:r>
          </a:p>
          <a:p>
            <a:pPr marL="342900" indent="-342900">
              <a:buFont typeface="+mj-lt"/>
              <a:buAutoNum type="arabicPeriod"/>
            </a:pPr>
            <a:r>
              <a:rPr lang="en-GB" sz="2400" kern="0" dirty="0"/>
              <a:t>Organ donation procedure</a:t>
            </a:r>
          </a:p>
          <a:p>
            <a:pPr marL="342900" indent="-342900">
              <a:buFont typeface="+mj-lt"/>
              <a:buAutoNum type="arabicPeriod"/>
            </a:pPr>
            <a:r>
              <a:rPr lang="en-GB" sz="2400" dirty="0"/>
              <a:t>Questions</a:t>
            </a:r>
          </a:p>
          <a:p>
            <a:endParaRPr lang="en-GB" sz="2400" b="1" dirty="0"/>
          </a:p>
        </p:txBody>
      </p:sp>
    </p:spTree>
    <p:extLst>
      <p:ext uri="{BB962C8B-B14F-4D97-AF65-F5344CB8AC3E}">
        <p14:creationId xmlns:p14="http://schemas.microsoft.com/office/powerpoint/2010/main" val="3942195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7F8FF832-D085-52A2-F5E5-3ECDA5600E58}"/>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373700FA-E771-F23B-C771-B00F21D6669A}"/>
              </a:ext>
            </a:extLst>
          </p:cNvPr>
          <p:cNvSpPr>
            <a:spLocks noGrp="1"/>
          </p:cNvSpPr>
          <p:nvPr>
            <p:ph type="sldNum" sz="quarter" idx="12"/>
          </p:nvPr>
        </p:nvSpPr>
        <p:spPr/>
        <p:txBody>
          <a:bodyPr/>
          <a:lstStyle/>
          <a:p>
            <a:fld id="{442AD375-037F-43D0-B059-5172DA06796A}" type="slidenum">
              <a:rPr lang="de-CH" smtClean="0"/>
              <a:pPr/>
              <a:t>20</a:t>
            </a:fld>
            <a:endParaRPr lang="de-CH"/>
          </a:p>
        </p:txBody>
      </p:sp>
      <p:sp>
        <p:nvSpPr>
          <p:cNvPr id="7" name="Textplatzhalter 6">
            <a:extLst>
              <a:ext uri="{FF2B5EF4-FFF2-40B4-BE49-F238E27FC236}">
                <a16:creationId xmlns:a16="http://schemas.microsoft.com/office/drawing/2014/main" id="{8A29980D-C75E-201B-9FE6-6940B1192BB7}"/>
              </a:ext>
            </a:extLst>
          </p:cNvPr>
          <p:cNvSpPr>
            <a:spLocks noGrp="1"/>
          </p:cNvSpPr>
          <p:nvPr>
            <p:ph type="body" sz="quarter" idx="13"/>
          </p:nvPr>
        </p:nvSpPr>
        <p:spPr>
          <a:xfrm>
            <a:off x="746125" y="422275"/>
            <a:ext cx="9345613" cy="231775"/>
          </a:xfrm>
        </p:spPr>
        <p:txBody>
          <a:bodyPr/>
          <a:lstStyle/>
          <a:p>
            <a:r>
              <a:rPr lang="en-GB" dirty="0"/>
              <a:t>Facts and figures</a:t>
            </a:r>
          </a:p>
          <a:p>
            <a:endParaRPr lang="en-GB" noProof="0" dirty="0">
              <a:highlight>
                <a:srgbClr val="FFFF00"/>
              </a:highlight>
            </a:endParaRPr>
          </a:p>
        </p:txBody>
      </p:sp>
      <p:sp>
        <p:nvSpPr>
          <p:cNvPr id="8" name="Titel 1">
            <a:extLst>
              <a:ext uri="{FF2B5EF4-FFF2-40B4-BE49-F238E27FC236}">
                <a16:creationId xmlns:a16="http://schemas.microsoft.com/office/drawing/2014/main" id="{D5286E93-1C86-CEFE-08A2-FC08565A3185}"/>
              </a:ext>
            </a:extLst>
          </p:cNvPr>
          <p:cNvSpPr>
            <a:spLocks noGrp="1"/>
          </p:cNvSpPr>
          <p:nvPr>
            <p:ph type="title"/>
          </p:nvPr>
        </p:nvSpPr>
        <p:spPr>
          <a:xfrm>
            <a:off x="746125" y="654050"/>
            <a:ext cx="10701338" cy="398463"/>
          </a:xfrm>
        </p:spPr>
        <p:txBody>
          <a:bodyPr/>
          <a:lstStyle/>
          <a:p>
            <a:r>
              <a:rPr lang="en-GB" dirty="0"/>
              <a:t>Causes and frequency of death in organ donors – Distribution in %</a:t>
            </a:r>
            <a:endParaRPr lang="de-CH" noProof="0" dirty="0"/>
          </a:p>
        </p:txBody>
      </p:sp>
      <p:graphicFrame>
        <p:nvGraphicFramePr>
          <p:cNvPr id="2" name="Diagramm 1">
            <a:extLst>
              <a:ext uri="{FF2B5EF4-FFF2-40B4-BE49-F238E27FC236}">
                <a16:creationId xmlns:a16="http://schemas.microsoft.com/office/drawing/2014/main" id="{8CC08A83-41BB-107B-CA35-E0D2C34167B1}"/>
              </a:ext>
            </a:extLst>
          </p:cNvPr>
          <p:cNvGraphicFramePr/>
          <p:nvPr>
            <p:extLst>
              <p:ext uri="{D42A27DB-BD31-4B8C-83A1-F6EECF244321}">
                <p14:modId xmlns:p14="http://schemas.microsoft.com/office/powerpoint/2010/main" val="135890999"/>
              </p:ext>
            </p:extLst>
          </p:nvPr>
        </p:nvGraphicFramePr>
        <p:xfrm>
          <a:off x="0" y="1580846"/>
          <a:ext cx="7594949" cy="49266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Diagramm 3">
            <a:extLst>
              <a:ext uri="{FF2B5EF4-FFF2-40B4-BE49-F238E27FC236}">
                <a16:creationId xmlns:a16="http://schemas.microsoft.com/office/drawing/2014/main" id="{89043C21-3773-5A47-C4C5-AFEEA679FFA6}"/>
              </a:ext>
            </a:extLst>
          </p:cNvPr>
          <p:cNvGraphicFramePr/>
          <p:nvPr>
            <p:extLst>
              <p:ext uri="{D42A27DB-BD31-4B8C-83A1-F6EECF244321}">
                <p14:modId xmlns:p14="http://schemas.microsoft.com/office/powerpoint/2010/main" val="3991255918"/>
              </p:ext>
            </p:extLst>
          </p:nvPr>
        </p:nvGraphicFramePr>
        <p:xfrm>
          <a:off x="4603762" y="1580846"/>
          <a:ext cx="7872523" cy="5573712"/>
        </p:xfrm>
        <a:graphic>
          <a:graphicData uri="http://schemas.openxmlformats.org/drawingml/2006/chart">
            <c:chart xmlns:c="http://schemas.openxmlformats.org/drawingml/2006/chart" xmlns:r="http://schemas.openxmlformats.org/officeDocument/2006/relationships" r:id="rId4"/>
          </a:graphicData>
        </a:graphic>
      </p:graphicFrame>
      <p:sp>
        <p:nvSpPr>
          <p:cNvPr id="21" name="Textfeld 20">
            <a:extLst>
              <a:ext uri="{FF2B5EF4-FFF2-40B4-BE49-F238E27FC236}">
                <a16:creationId xmlns:a16="http://schemas.microsoft.com/office/drawing/2014/main" id="{884750DB-4E31-AD52-3C7D-0BC3A40DB249}"/>
              </a:ext>
            </a:extLst>
          </p:cNvPr>
          <p:cNvSpPr txBox="1"/>
          <p:nvPr/>
        </p:nvSpPr>
        <p:spPr>
          <a:xfrm>
            <a:off x="1081986" y="5989855"/>
            <a:ext cx="3191843" cy="738664"/>
          </a:xfrm>
          <a:prstGeom prst="rect">
            <a:avLst/>
          </a:prstGeom>
          <a:noFill/>
        </p:spPr>
        <p:txBody>
          <a:bodyPr wrap="square" lIns="0" tIns="0" rIns="0" bIns="0" rtlCol="0">
            <a:spAutoFit/>
          </a:bodyPr>
          <a:lstStyle/>
          <a:p>
            <a:r>
              <a:rPr lang="de-DE" sz="1600" dirty="0"/>
              <a:t>n total = 95 </a:t>
            </a:r>
            <a:r>
              <a:rPr lang="de-DE" sz="1600" dirty="0" err="1"/>
              <a:t>donors</a:t>
            </a:r>
            <a:endParaRPr lang="de-DE" sz="1600" dirty="0"/>
          </a:p>
          <a:p>
            <a:r>
              <a:rPr lang="de-CH" sz="1600" dirty="0" err="1"/>
              <a:t>rounded</a:t>
            </a:r>
            <a:r>
              <a:rPr lang="de-CH" sz="1600" dirty="0"/>
              <a:t> </a:t>
            </a:r>
            <a:r>
              <a:rPr lang="de-CH" sz="1600" dirty="0" err="1"/>
              <a:t>values</a:t>
            </a:r>
            <a:endParaRPr lang="de-CH" sz="1600" dirty="0"/>
          </a:p>
          <a:p>
            <a:endParaRPr lang="de-CH" sz="1600" dirty="0">
              <a:highlight>
                <a:srgbClr val="FFFF00"/>
              </a:highlight>
            </a:endParaRPr>
          </a:p>
        </p:txBody>
      </p:sp>
      <p:sp>
        <p:nvSpPr>
          <p:cNvPr id="22" name="Textfeld 21">
            <a:extLst>
              <a:ext uri="{FF2B5EF4-FFF2-40B4-BE49-F238E27FC236}">
                <a16:creationId xmlns:a16="http://schemas.microsoft.com/office/drawing/2014/main" id="{F7931484-8597-41E4-33C4-90578E4F996B}"/>
              </a:ext>
            </a:extLst>
          </p:cNvPr>
          <p:cNvSpPr txBox="1"/>
          <p:nvPr/>
        </p:nvSpPr>
        <p:spPr>
          <a:xfrm>
            <a:off x="5310344" y="5960008"/>
            <a:ext cx="2736304" cy="246221"/>
          </a:xfrm>
          <a:prstGeom prst="rect">
            <a:avLst/>
          </a:prstGeom>
          <a:noFill/>
        </p:spPr>
        <p:txBody>
          <a:bodyPr wrap="square" lIns="0" tIns="0" rIns="0" bIns="0" rtlCol="0">
            <a:spAutoFit/>
          </a:bodyPr>
          <a:lstStyle/>
          <a:p>
            <a:r>
              <a:rPr lang="de-DE" sz="1600" dirty="0"/>
              <a:t>n total = 90 </a:t>
            </a:r>
            <a:r>
              <a:rPr lang="de-DE" sz="1600" dirty="0" err="1"/>
              <a:t>donors</a:t>
            </a:r>
            <a:endParaRPr lang="de-CH" sz="1600" dirty="0"/>
          </a:p>
        </p:txBody>
      </p:sp>
      <p:sp>
        <p:nvSpPr>
          <p:cNvPr id="6" name="Textfeld 5">
            <a:extLst>
              <a:ext uri="{FF2B5EF4-FFF2-40B4-BE49-F238E27FC236}">
                <a16:creationId xmlns:a16="http://schemas.microsoft.com/office/drawing/2014/main" id="{455374AF-B89B-1198-7817-F0D4E56091C4}"/>
              </a:ext>
            </a:extLst>
          </p:cNvPr>
          <p:cNvSpPr txBox="1"/>
          <p:nvPr/>
        </p:nvSpPr>
        <p:spPr>
          <a:xfrm>
            <a:off x="746125" y="1343394"/>
            <a:ext cx="988896" cy="738664"/>
          </a:xfrm>
          <a:prstGeom prst="rect">
            <a:avLst/>
          </a:prstGeom>
          <a:noFill/>
        </p:spPr>
        <p:txBody>
          <a:bodyPr wrap="square" lIns="0" tIns="0" rIns="0" bIns="0" rtlCol="0">
            <a:spAutoFit/>
          </a:bodyPr>
          <a:lstStyle/>
          <a:p>
            <a:r>
              <a:rPr lang="de-DE" sz="2400" b="1" dirty="0"/>
              <a:t>DBD</a:t>
            </a:r>
          </a:p>
          <a:p>
            <a:endParaRPr lang="de-DE" sz="2400" dirty="0"/>
          </a:p>
        </p:txBody>
      </p:sp>
      <p:sp>
        <p:nvSpPr>
          <p:cNvPr id="11" name="Textfeld 10">
            <a:extLst>
              <a:ext uri="{FF2B5EF4-FFF2-40B4-BE49-F238E27FC236}">
                <a16:creationId xmlns:a16="http://schemas.microsoft.com/office/drawing/2014/main" id="{35015196-0C6D-9F3A-FECA-73ED65F69EC0}"/>
              </a:ext>
            </a:extLst>
          </p:cNvPr>
          <p:cNvSpPr txBox="1"/>
          <p:nvPr/>
        </p:nvSpPr>
        <p:spPr>
          <a:xfrm>
            <a:off x="5349887" y="1343394"/>
            <a:ext cx="988896" cy="738664"/>
          </a:xfrm>
          <a:prstGeom prst="rect">
            <a:avLst/>
          </a:prstGeom>
          <a:noFill/>
        </p:spPr>
        <p:txBody>
          <a:bodyPr wrap="square" lIns="0" tIns="0" rIns="0" bIns="0" rtlCol="0">
            <a:spAutoFit/>
          </a:bodyPr>
          <a:lstStyle/>
          <a:p>
            <a:r>
              <a:rPr lang="de-DE" sz="2400" b="1" dirty="0"/>
              <a:t>DCD</a:t>
            </a:r>
          </a:p>
          <a:p>
            <a:endParaRPr lang="de-DE" sz="2400" dirty="0"/>
          </a:p>
        </p:txBody>
      </p:sp>
    </p:spTree>
    <p:extLst>
      <p:ext uri="{BB962C8B-B14F-4D97-AF65-F5344CB8AC3E}">
        <p14:creationId xmlns:p14="http://schemas.microsoft.com/office/powerpoint/2010/main" val="821540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4EDE9-62F7-969B-134C-51A42A996FC4}"/>
              </a:ext>
            </a:extLst>
          </p:cNvPr>
          <p:cNvSpPr>
            <a:spLocks noGrp="1"/>
          </p:cNvSpPr>
          <p:nvPr>
            <p:ph type="title"/>
          </p:nvPr>
        </p:nvSpPr>
        <p:spPr/>
        <p:txBody>
          <a:bodyPr/>
          <a:lstStyle/>
          <a:p>
            <a:r>
              <a:rPr lang="en-GB" kern="0" dirty="0"/>
              <a:t>Absolute medical contraindications</a:t>
            </a:r>
            <a:endParaRPr lang="de-DE" dirty="0"/>
          </a:p>
        </p:txBody>
      </p:sp>
      <p:sp>
        <p:nvSpPr>
          <p:cNvPr id="3" name="Datumsplatzhalter 2">
            <a:extLst>
              <a:ext uri="{FF2B5EF4-FFF2-40B4-BE49-F238E27FC236}">
                <a16:creationId xmlns:a16="http://schemas.microsoft.com/office/drawing/2014/main" id="{9463CB68-9829-396D-8DC0-5AEB28E79DE0}"/>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B9795F5B-DE60-8FFC-F4E1-2F9D1DDD3E8C}"/>
              </a:ext>
            </a:extLst>
          </p:cNvPr>
          <p:cNvSpPr>
            <a:spLocks noGrp="1"/>
          </p:cNvSpPr>
          <p:nvPr>
            <p:ph type="sldNum" sz="quarter" idx="12"/>
          </p:nvPr>
        </p:nvSpPr>
        <p:spPr/>
        <p:txBody>
          <a:bodyPr/>
          <a:lstStyle/>
          <a:p>
            <a:fld id="{442AD375-037F-43D0-B059-5172DA06796A}" type="slidenum">
              <a:rPr lang="de-CH" smtClean="0"/>
              <a:pPr/>
              <a:t>21</a:t>
            </a:fld>
            <a:endParaRPr lang="de-CH"/>
          </a:p>
        </p:txBody>
      </p:sp>
      <p:sp>
        <p:nvSpPr>
          <p:cNvPr id="6" name="Textplatzhalter 5">
            <a:extLst>
              <a:ext uri="{FF2B5EF4-FFF2-40B4-BE49-F238E27FC236}">
                <a16:creationId xmlns:a16="http://schemas.microsoft.com/office/drawing/2014/main" id="{17D73681-6F62-DF25-830C-6C75279D2EB3}"/>
              </a:ext>
            </a:extLst>
          </p:cNvPr>
          <p:cNvSpPr>
            <a:spLocks noGrp="1"/>
          </p:cNvSpPr>
          <p:nvPr>
            <p:ph type="body" sz="quarter" idx="13"/>
          </p:nvPr>
        </p:nvSpPr>
        <p:spPr/>
        <p:txBody>
          <a:bodyPr/>
          <a:lstStyle/>
          <a:p>
            <a:r>
              <a:rPr lang="en-GB" dirty="0"/>
              <a:t>Facts and figures</a:t>
            </a:r>
          </a:p>
          <a:p>
            <a:endParaRPr lang="en-GB" noProof="0" dirty="0">
              <a:highlight>
                <a:srgbClr val="FFFF00"/>
              </a:highlight>
            </a:endParaRPr>
          </a:p>
        </p:txBody>
      </p:sp>
      <p:grpSp>
        <p:nvGrpSpPr>
          <p:cNvPr id="7" name="Gruppieren 6">
            <a:extLst>
              <a:ext uri="{FF2B5EF4-FFF2-40B4-BE49-F238E27FC236}">
                <a16:creationId xmlns:a16="http://schemas.microsoft.com/office/drawing/2014/main" id="{F4989C7E-B6BC-D0E0-044A-1411A3CFACD5}"/>
              </a:ext>
            </a:extLst>
          </p:cNvPr>
          <p:cNvGrpSpPr/>
          <p:nvPr/>
        </p:nvGrpSpPr>
        <p:grpSpPr>
          <a:xfrm>
            <a:off x="2528314" y="1351754"/>
            <a:ext cx="7306157" cy="4766560"/>
            <a:chOff x="4914881" y="1455899"/>
            <a:chExt cx="7306157" cy="4766560"/>
          </a:xfrm>
        </p:grpSpPr>
        <p:sp>
          <p:nvSpPr>
            <p:cNvPr id="8" name="Flussdiagramm: Verbinder 7">
              <a:extLst>
                <a:ext uri="{FF2B5EF4-FFF2-40B4-BE49-F238E27FC236}">
                  <a16:creationId xmlns:a16="http://schemas.microsoft.com/office/drawing/2014/main" id="{D5B2F300-B0E6-EE97-50D9-7ECD6EF069D6}"/>
                </a:ext>
              </a:extLst>
            </p:cNvPr>
            <p:cNvSpPr/>
            <p:nvPr/>
          </p:nvSpPr>
          <p:spPr>
            <a:xfrm>
              <a:off x="4914881" y="1455900"/>
              <a:ext cx="2615349" cy="2555763"/>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spcBef>
                  <a:spcPts val="600"/>
                </a:spcBef>
                <a:buSzPct val="100000"/>
              </a:pPr>
              <a:r>
                <a:rPr lang="en-GB" b="1" dirty="0">
                  <a:solidFill>
                    <a:schemeClr val="tx1"/>
                  </a:solidFill>
                </a:rPr>
                <a:t>Untreatable sepsis</a:t>
              </a:r>
            </a:p>
          </p:txBody>
        </p:sp>
        <p:sp>
          <p:nvSpPr>
            <p:cNvPr id="9" name="Flussdiagramm: Verbinder 8">
              <a:extLst>
                <a:ext uri="{FF2B5EF4-FFF2-40B4-BE49-F238E27FC236}">
                  <a16:creationId xmlns:a16="http://schemas.microsoft.com/office/drawing/2014/main" id="{501F5B06-635E-0BE7-AE8E-4A72D4883BD2}"/>
                </a:ext>
              </a:extLst>
            </p:cNvPr>
            <p:cNvSpPr/>
            <p:nvPr/>
          </p:nvSpPr>
          <p:spPr>
            <a:xfrm>
              <a:off x="9121139" y="1455899"/>
              <a:ext cx="2615349" cy="2555763"/>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buSzPct val="100000"/>
              </a:pPr>
              <a:r>
                <a:rPr lang="en-GB" b="1" dirty="0">
                  <a:solidFill>
                    <a:schemeClr val="tx1"/>
                  </a:solidFill>
                </a:rPr>
                <a:t>Degenerative disorder CNS*</a:t>
              </a:r>
            </a:p>
          </p:txBody>
        </p:sp>
        <p:sp>
          <p:nvSpPr>
            <p:cNvPr id="10" name="Rechteck 9">
              <a:extLst>
                <a:ext uri="{FF2B5EF4-FFF2-40B4-BE49-F238E27FC236}">
                  <a16:creationId xmlns:a16="http://schemas.microsoft.com/office/drawing/2014/main" id="{0A5D651F-8D24-BDC6-A0DC-C8F8A89A72CC}"/>
                </a:ext>
              </a:extLst>
            </p:cNvPr>
            <p:cNvSpPr/>
            <p:nvPr/>
          </p:nvSpPr>
          <p:spPr>
            <a:xfrm>
              <a:off x="8944674" y="4403524"/>
              <a:ext cx="2968277" cy="13621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spcBef>
                  <a:spcPts val="600"/>
                </a:spcBef>
                <a:buSzPct val="100000"/>
              </a:pPr>
              <a:r>
                <a:rPr lang="en-GB" dirty="0"/>
                <a:t>Rabies virus, prion disease (e.g. Creutzfeldt-Jakob disease CJD)</a:t>
              </a:r>
            </a:p>
          </p:txBody>
        </p:sp>
        <p:sp>
          <p:nvSpPr>
            <p:cNvPr id="11" name="Freeform 26">
              <a:extLst>
                <a:ext uri="{FF2B5EF4-FFF2-40B4-BE49-F238E27FC236}">
                  <a16:creationId xmlns:a16="http://schemas.microsoft.com/office/drawing/2014/main" id="{1232B396-C818-8B4B-1C36-DE3E6FBFAE74}"/>
                </a:ext>
              </a:extLst>
            </p:cNvPr>
            <p:cNvSpPr>
              <a:spLocks noEditPoints="1"/>
            </p:cNvSpPr>
            <p:nvPr/>
          </p:nvSpPr>
          <p:spPr bwMode="auto">
            <a:xfrm>
              <a:off x="6013133" y="4708545"/>
              <a:ext cx="1043094" cy="1057146"/>
            </a:xfrm>
            <a:custGeom>
              <a:avLst/>
              <a:gdLst>
                <a:gd name="T0" fmla="*/ 1447 w 1540"/>
                <a:gd name="T1" fmla="*/ 1602 h 1602"/>
                <a:gd name="T2" fmla="*/ 1447 w 1540"/>
                <a:gd name="T3" fmla="*/ 1602 h 1602"/>
                <a:gd name="T4" fmla="*/ 93 w 1540"/>
                <a:gd name="T5" fmla="*/ 1602 h 1602"/>
                <a:gd name="T6" fmla="*/ 26 w 1540"/>
                <a:gd name="T7" fmla="*/ 1573 h 1602"/>
                <a:gd name="T8" fmla="*/ 3 w 1540"/>
                <a:gd name="T9" fmla="*/ 1502 h 1602"/>
                <a:gd name="T10" fmla="*/ 462 w 1540"/>
                <a:gd name="T11" fmla="*/ 874 h 1602"/>
                <a:gd name="T12" fmla="*/ 644 w 1540"/>
                <a:gd name="T13" fmla="*/ 919 h 1602"/>
                <a:gd name="T14" fmla="*/ 735 w 1540"/>
                <a:gd name="T15" fmla="*/ 1027 h 1602"/>
                <a:gd name="T16" fmla="*/ 770 w 1540"/>
                <a:gd name="T17" fmla="*/ 1044 h 1602"/>
                <a:gd name="T18" fmla="*/ 805 w 1540"/>
                <a:gd name="T19" fmla="*/ 1027 h 1602"/>
                <a:gd name="T20" fmla="*/ 897 w 1540"/>
                <a:gd name="T21" fmla="*/ 919 h 1602"/>
                <a:gd name="T22" fmla="*/ 1078 w 1540"/>
                <a:gd name="T23" fmla="*/ 874 h 1602"/>
                <a:gd name="T24" fmla="*/ 1537 w 1540"/>
                <a:gd name="T25" fmla="*/ 1502 h 1602"/>
                <a:gd name="T26" fmla="*/ 1514 w 1540"/>
                <a:gd name="T27" fmla="*/ 1573 h 1602"/>
                <a:gd name="T28" fmla="*/ 1447 w 1540"/>
                <a:gd name="T29" fmla="*/ 1602 h 1602"/>
                <a:gd name="T30" fmla="*/ 522 w 1540"/>
                <a:gd name="T31" fmla="*/ 905 h 1602"/>
                <a:gd name="T32" fmla="*/ 522 w 1540"/>
                <a:gd name="T33" fmla="*/ 905 h 1602"/>
                <a:gd name="T34" fmla="*/ 480 w 1540"/>
                <a:gd name="T35" fmla="*/ 914 h 1602"/>
                <a:gd name="T36" fmla="*/ 47 w 1540"/>
                <a:gd name="T37" fmla="*/ 1507 h 1602"/>
                <a:gd name="T38" fmla="*/ 59 w 1540"/>
                <a:gd name="T39" fmla="*/ 1543 h 1602"/>
                <a:gd name="T40" fmla="*/ 93 w 1540"/>
                <a:gd name="T41" fmla="*/ 1558 h 1602"/>
                <a:gd name="T42" fmla="*/ 1447 w 1540"/>
                <a:gd name="T43" fmla="*/ 1558 h 1602"/>
                <a:gd name="T44" fmla="*/ 1481 w 1540"/>
                <a:gd name="T45" fmla="*/ 1543 h 1602"/>
                <a:gd name="T46" fmla="*/ 1493 w 1540"/>
                <a:gd name="T47" fmla="*/ 1507 h 1602"/>
                <a:gd name="T48" fmla="*/ 1060 w 1540"/>
                <a:gd name="T49" fmla="*/ 914 h 1602"/>
                <a:gd name="T50" fmla="*/ 930 w 1540"/>
                <a:gd name="T51" fmla="*/ 947 h 1602"/>
                <a:gd name="T52" fmla="*/ 930 w 1540"/>
                <a:gd name="T53" fmla="*/ 947 h 1602"/>
                <a:gd name="T54" fmla="*/ 839 w 1540"/>
                <a:gd name="T55" fmla="*/ 1056 h 1602"/>
                <a:gd name="T56" fmla="*/ 770 w 1540"/>
                <a:gd name="T57" fmla="*/ 1088 h 1602"/>
                <a:gd name="T58" fmla="*/ 701 w 1540"/>
                <a:gd name="T59" fmla="*/ 1056 h 1602"/>
                <a:gd name="T60" fmla="*/ 610 w 1540"/>
                <a:gd name="T61" fmla="*/ 947 h 1602"/>
                <a:gd name="T62" fmla="*/ 522 w 1540"/>
                <a:gd name="T63" fmla="*/ 905 h 1602"/>
                <a:gd name="T64" fmla="*/ 913 w 1540"/>
                <a:gd name="T65" fmla="*/ 933 h 1602"/>
                <a:gd name="T66" fmla="*/ 913 w 1540"/>
                <a:gd name="T67" fmla="*/ 933 h 1602"/>
                <a:gd name="T68" fmla="*/ 914 w 1540"/>
                <a:gd name="T69" fmla="*/ 933 h 1602"/>
                <a:gd name="T70" fmla="*/ 913 w 1540"/>
                <a:gd name="T71" fmla="*/ 933 h 1602"/>
                <a:gd name="T72" fmla="*/ 770 w 1540"/>
                <a:gd name="T73" fmla="*/ 704 h 1602"/>
                <a:gd name="T74" fmla="*/ 770 w 1540"/>
                <a:gd name="T75" fmla="*/ 704 h 1602"/>
                <a:gd name="T76" fmla="*/ 744 w 1540"/>
                <a:gd name="T77" fmla="*/ 702 h 1602"/>
                <a:gd name="T78" fmla="*/ 476 w 1540"/>
                <a:gd name="T79" fmla="*/ 395 h 1602"/>
                <a:gd name="T80" fmla="*/ 476 w 1540"/>
                <a:gd name="T81" fmla="*/ 314 h 1602"/>
                <a:gd name="T82" fmla="*/ 744 w 1540"/>
                <a:gd name="T83" fmla="*/ 7 h 1602"/>
                <a:gd name="T84" fmla="*/ 969 w 1540"/>
                <a:gd name="T85" fmla="*/ 83 h 1602"/>
                <a:gd name="T86" fmla="*/ 1064 w 1540"/>
                <a:gd name="T87" fmla="*/ 300 h 1602"/>
                <a:gd name="T88" fmla="*/ 1064 w 1540"/>
                <a:gd name="T89" fmla="*/ 409 h 1602"/>
                <a:gd name="T90" fmla="*/ 969 w 1540"/>
                <a:gd name="T91" fmla="*/ 626 h 1602"/>
                <a:gd name="T92" fmla="*/ 770 w 1540"/>
                <a:gd name="T93" fmla="*/ 704 h 1602"/>
                <a:gd name="T94" fmla="*/ 770 w 1540"/>
                <a:gd name="T95" fmla="*/ 50 h 1602"/>
                <a:gd name="T96" fmla="*/ 770 w 1540"/>
                <a:gd name="T97" fmla="*/ 50 h 1602"/>
                <a:gd name="T98" fmla="*/ 748 w 1540"/>
                <a:gd name="T99" fmla="*/ 51 h 1602"/>
                <a:gd name="T100" fmla="*/ 520 w 1540"/>
                <a:gd name="T101" fmla="*/ 314 h 1602"/>
                <a:gd name="T102" fmla="*/ 520 w 1540"/>
                <a:gd name="T103" fmla="*/ 395 h 1602"/>
                <a:gd name="T104" fmla="*/ 748 w 1540"/>
                <a:gd name="T105" fmla="*/ 659 h 1602"/>
                <a:gd name="T106" fmla="*/ 939 w 1540"/>
                <a:gd name="T107" fmla="*/ 594 h 1602"/>
                <a:gd name="T108" fmla="*/ 1020 w 1540"/>
                <a:gd name="T109" fmla="*/ 409 h 1602"/>
                <a:gd name="T110" fmla="*/ 1020 w 1540"/>
                <a:gd name="T111" fmla="*/ 300 h 1602"/>
                <a:gd name="T112" fmla="*/ 939 w 1540"/>
                <a:gd name="T113" fmla="*/ 116 h 1602"/>
                <a:gd name="T114" fmla="*/ 770 w 1540"/>
                <a:gd name="T115" fmla="*/ 50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40" h="1602">
                  <a:moveTo>
                    <a:pt x="1447" y="1602"/>
                  </a:moveTo>
                  <a:lnTo>
                    <a:pt x="1447" y="1602"/>
                  </a:lnTo>
                  <a:lnTo>
                    <a:pt x="93" y="1602"/>
                  </a:lnTo>
                  <a:cubicBezTo>
                    <a:pt x="68" y="1602"/>
                    <a:pt x="43" y="1592"/>
                    <a:pt x="26" y="1573"/>
                  </a:cubicBezTo>
                  <a:cubicBezTo>
                    <a:pt x="9" y="1554"/>
                    <a:pt x="0" y="1528"/>
                    <a:pt x="3" y="1502"/>
                  </a:cubicBezTo>
                  <a:cubicBezTo>
                    <a:pt x="31" y="1226"/>
                    <a:pt x="207" y="985"/>
                    <a:pt x="462" y="874"/>
                  </a:cubicBezTo>
                  <a:cubicBezTo>
                    <a:pt x="524" y="847"/>
                    <a:pt x="599" y="865"/>
                    <a:pt x="644" y="919"/>
                  </a:cubicBezTo>
                  <a:lnTo>
                    <a:pt x="735" y="1027"/>
                  </a:lnTo>
                  <a:cubicBezTo>
                    <a:pt x="744" y="1038"/>
                    <a:pt x="756" y="1044"/>
                    <a:pt x="770" y="1044"/>
                  </a:cubicBezTo>
                  <a:cubicBezTo>
                    <a:pt x="784" y="1044"/>
                    <a:pt x="797" y="1038"/>
                    <a:pt x="805" y="1027"/>
                  </a:cubicBezTo>
                  <a:lnTo>
                    <a:pt x="897" y="919"/>
                  </a:lnTo>
                  <a:cubicBezTo>
                    <a:pt x="941" y="865"/>
                    <a:pt x="1016" y="847"/>
                    <a:pt x="1078" y="874"/>
                  </a:cubicBezTo>
                  <a:cubicBezTo>
                    <a:pt x="1333" y="985"/>
                    <a:pt x="1509" y="1226"/>
                    <a:pt x="1537" y="1502"/>
                  </a:cubicBezTo>
                  <a:cubicBezTo>
                    <a:pt x="1540" y="1528"/>
                    <a:pt x="1531" y="1554"/>
                    <a:pt x="1514" y="1573"/>
                  </a:cubicBezTo>
                  <a:cubicBezTo>
                    <a:pt x="1497" y="1592"/>
                    <a:pt x="1473" y="1602"/>
                    <a:pt x="1447" y="1602"/>
                  </a:cubicBezTo>
                  <a:close/>
                  <a:moveTo>
                    <a:pt x="522" y="905"/>
                  </a:moveTo>
                  <a:lnTo>
                    <a:pt x="522" y="905"/>
                  </a:lnTo>
                  <a:cubicBezTo>
                    <a:pt x="508" y="905"/>
                    <a:pt x="493" y="908"/>
                    <a:pt x="480" y="914"/>
                  </a:cubicBezTo>
                  <a:cubicBezTo>
                    <a:pt x="239" y="1019"/>
                    <a:pt x="73" y="1246"/>
                    <a:pt x="47" y="1507"/>
                  </a:cubicBezTo>
                  <a:cubicBezTo>
                    <a:pt x="46" y="1520"/>
                    <a:pt x="50" y="1533"/>
                    <a:pt x="59" y="1543"/>
                  </a:cubicBezTo>
                  <a:cubicBezTo>
                    <a:pt x="68" y="1553"/>
                    <a:pt x="80" y="1558"/>
                    <a:pt x="93" y="1558"/>
                  </a:cubicBezTo>
                  <a:lnTo>
                    <a:pt x="1447" y="1558"/>
                  </a:lnTo>
                  <a:cubicBezTo>
                    <a:pt x="1460" y="1558"/>
                    <a:pt x="1473" y="1553"/>
                    <a:pt x="1481" y="1543"/>
                  </a:cubicBezTo>
                  <a:cubicBezTo>
                    <a:pt x="1490" y="1533"/>
                    <a:pt x="1495" y="1520"/>
                    <a:pt x="1493" y="1507"/>
                  </a:cubicBezTo>
                  <a:cubicBezTo>
                    <a:pt x="1467" y="1246"/>
                    <a:pt x="1301" y="1019"/>
                    <a:pt x="1060" y="914"/>
                  </a:cubicBezTo>
                  <a:cubicBezTo>
                    <a:pt x="1016" y="895"/>
                    <a:pt x="963" y="908"/>
                    <a:pt x="930" y="947"/>
                  </a:cubicBezTo>
                  <a:lnTo>
                    <a:pt x="930" y="947"/>
                  </a:lnTo>
                  <a:lnTo>
                    <a:pt x="839" y="1056"/>
                  </a:lnTo>
                  <a:cubicBezTo>
                    <a:pt x="822" y="1076"/>
                    <a:pt x="797" y="1088"/>
                    <a:pt x="770" y="1088"/>
                  </a:cubicBezTo>
                  <a:cubicBezTo>
                    <a:pt x="743" y="1088"/>
                    <a:pt x="718" y="1076"/>
                    <a:pt x="701" y="1056"/>
                  </a:cubicBezTo>
                  <a:lnTo>
                    <a:pt x="610" y="947"/>
                  </a:lnTo>
                  <a:cubicBezTo>
                    <a:pt x="587" y="920"/>
                    <a:pt x="555" y="905"/>
                    <a:pt x="522" y="905"/>
                  </a:cubicBezTo>
                  <a:close/>
                  <a:moveTo>
                    <a:pt x="913" y="933"/>
                  </a:moveTo>
                  <a:lnTo>
                    <a:pt x="913" y="933"/>
                  </a:lnTo>
                  <a:lnTo>
                    <a:pt x="914" y="933"/>
                  </a:lnTo>
                  <a:lnTo>
                    <a:pt x="913" y="933"/>
                  </a:lnTo>
                  <a:close/>
                  <a:moveTo>
                    <a:pt x="770" y="704"/>
                  </a:moveTo>
                  <a:lnTo>
                    <a:pt x="770" y="704"/>
                  </a:lnTo>
                  <a:cubicBezTo>
                    <a:pt x="762" y="704"/>
                    <a:pt x="753" y="703"/>
                    <a:pt x="744" y="702"/>
                  </a:cubicBezTo>
                  <a:cubicBezTo>
                    <a:pt x="593" y="689"/>
                    <a:pt x="476" y="554"/>
                    <a:pt x="476" y="395"/>
                  </a:cubicBezTo>
                  <a:lnTo>
                    <a:pt x="476" y="314"/>
                  </a:lnTo>
                  <a:cubicBezTo>
                    <a:pt x="476" y="155"/>
                    <a:pt x="593" y="20"/>
                    <a:pt x="744" y="7"/>
                  </a:cubicBezTo>
                  <a:cubicBezTo>
                    <a:pt x="827" y="0"/>
                    <a:pt x="907" y="27"/>
                    <a:pt x="969" y="83"/>
                  </a:cubicBezTo>
                  <a:cubicBezTo>
                    <a:pt x="1030" y="139"/>
                    <a:pt x="1064" y="218"/>
                    <a:pt x="1064" y="300"/>
                  </a:cubicBezTo>
                  <a:lnTo>
                    <a:pt x="1064" y="409"/>
                  </a:lnTo>
                  <a:cubicBezTo>
                    <a:pt x="1064" y="492"/>
                    <a:pt x="1030" y="571"/>
                    <a:pt x="969" y="626"/>
                  </a:cubicBezTo>
                  <a:cubicBezTo>
                    <a:pt x="914" y="677"/>
                    <a:pt x="844" y="704"/>
                    <a:pt x="770" y="704"/>
                  </a:cubicBezTo>
                  <a:close/>
                  <a:moveTo>
                    <a:pt x="770" y="50"/>
                  </a:moveTo>
                  <a:lnTo>
                    <a:pt x="770" y="50"/>
                  </a:lnTo>
                  <a:cubicBezTo>
                    <a:pt x="763" y="50"/>
                    <a:pt x="755" y="50"/>
                    <a:pt x="748" y="51"/>
                  </a:cubicBezTo>
                  <a:cubicBezTo>
                    <a:pt x="620" y="62"/>
                    <a:pt x="520" y="178"/>
                    <a:pt x="520" y="314"/>
                  </a:cubicBezTo>
                  <a:lnTo>
                    <a:pt x="520" y="395"/>
                  </a:lnTo>
                  <a:cubicBezTo>
                    <a:pt x="520" y="532"/>
                    <a:pt x="620" y="648"/>
                    <a:pt x="748" y="659"/>
                  </a:cubicBezTo>
                  <a:cubicBezTo>
                    <a:pt x="819" y="665"/>
                    <a:pt x="887" y="642"/>
                    <a:pt x="939" y="594"/>
                  </a:cubicBezTo>
                  <a:cubicBezTo>
                    <a:pt x="991" y="547"/>
                    <a:pt x="1020" y="479"/>
                    <a:pt x="1020" y="409"/>
                  </a:cubicBezTo>
                  <a:lnTo>
                    <a:pt x="1020" y="300"/>
                  </a:lnTo>
                  <a:cubicBezTo>
                    <a:pt x="1020" y="230"/>
                    <a:pt x="991" y="163"/>
                    <a:pt x="939" y="116"/>
                  </a:cubicBezTo>
                  <a:cubicBezTo>
                    <a:pt x="893" y="73"/>
                    <a:pt x="833" y="50"/>
                    <a:pt x="770" y="50"/>
                  </a:cubicBezTo>
                  <a:close/>
                </a:path>
              </a:pathLst>
            </a:custGeom>
            <a:solidFill>
              <a:srgbClr val="18376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 name="Freeform 26">
              <a:extLst>
                <a:ext uri="{FF2B5EF4-FFF2-40B4-BE49-F238E27FC236}">
                  <a16:creationId xmlns:a16="http://schemas.microsoft.com/office/drawing/2014/main" id="{90A75629-BB34-AD55-41CD-B4878263B72A}"/>
                </a:ext>
              </a:extLst>
            </p:cNvPr>
            <p:cNvSpPr>
              <a:spLocks noEditPoints="1"/>
            </p:cNvSpPr>
            <p:nvPr/>
          </p:nvSpPr>
          <p:spPr bwMode="auto">
            <a:xfrm>
              <a:off x="5425774" y="4708545"/>
              <a:ext cx="1043094" cy="1057146"/>
            </a:xfrm>
            <a:custGeom>
              <a:avLst/>
              <a:gdLst>
                <a:gd name="T0" fmla="*/ 1447 w 1540"/>
                <a:gd name="T1" fmla="*/ 1602 h 1602"/>
                <a:gd name="T2" fmla="*/ 1447 w 1540"/>
                <a:gd name="T3" fmla="*/ 1602 h 1602"/>
                <a:gd name="T4" fmla="*/ 93 w 1540"/>
                <a:gd name="T5" fmla="*/ 1602 h 1602"/>
                <a:gd name="T6" fmla="*/ 26 w 1540"/>
                <a:gd name="T7" fmla="*/ 1573 h 1602"/>
                <a:gd name="T8" fmla="*/ 3 w 1540"/>
                <a:gd name="T9" fmla="*/ 1502 h 1602"/>
                <a:gd name="T10" fmla="*/ 462 w 1540"/>
                <a:gd name="T11" fmla="*/ 874 h 1602"/>
                <a:gd name="T12" fmla="*/ 644 w 1540"/>
                <a:gd name="T13" fmla="*/ 919 h 1602"/>
                <a:gd name="T14" fmla="*/ 735 w 1540"/>
                <a:gd name="T15" fmla="*/ 1027 h 1602"/>
                <a:gd name="T16" fmla="*/ 770 w 1540"/>
                <a:gd name="T17" fmla="*/ 1044 h 1602"/>
                <a:gd name="T18" fmla="*/ 805 w 1540"/>
                <a:gd name="T19" fmla="*/ 1027 h 1602"/>
                <a:gd name="T20" fmla="*/ 897 w 1540"/>
                <a:gd name="T21" fmla="*/ 919 h 1602"/>
                <a:gd name="T22" fmla="*/ 1078 w 1540"/>
                <a:gd name="T23" fmla="*/ 874 h 1602"/>
                <a:gd name="T24" fmla="*/ 1537 w 1540"/>
                <a:gd name="T25" fmla="*/ 1502 h 1602"/>
                <a:gd name="T26" fmla="*/ 1514 w 1540"/>
                <a:gd name="T27" fmla="*/ 1573 h 1602"/>
                <a:gd name="T28" fmla="*/ 1447 w 1540"/>
                <a:gd name="T29" fmla="*/ 1602 h 1602"/>
                <a:gd name="T30" fmla="*/ 522 w 1540"/>
                <a:gd name="T31" fmla="*/ 905 h 1602"/>
                <a:gd name="T32" fmla="*/ 522 w 1540"/>
                <a:gd name="T33" fmla="*/ 905 h 1602"/>
                <a:gd name="T34" fmla="*/ 480 w 1540"/>
                <a:gd name="T35" fmla="*/ 914 h 1602"/>
                <a:gd name="T36" fmla="*/ 47 w 1540"/>
                <a:gd name="T37" fmla="*/ 1507 h 1602"/>
                <a:gd name="T38" fmla="*/ 59 w 1540"/>
                <a:gd name="T39" fmla="*/ 1543 h 1602"/>
                <a:gd name="T40" fmla="*/ 93 w 1540"/>
                <a:gd name="T41" fmla="*/ 1558 h 1602"/>
                <a:gd name="T42" fmla="*/ 1447 w 1540"/>
                <a:gd name="T43" fmla="*/ 1558 h 1602"/>
                <a:gd name="T44" fmla="*/ 1481 w 1540"/>
                <a:gd name="T45" fmla="*/ 1543 h 1602"/>
                <a:gd name="T46" fmla="*/ 1493 w 1540"/>
                <a:gd name="T47" fmla="*/ 1507 h 1602"/>
                <a:gd name="T48" fmla="*/ 1060 w 1540"/>
                <a:gd name="T49" fmla="*/ 914 h 1602"/>
                <a:gd name="T50" fmla="*/ 930 w 1540"/>
                <a:gd name="T51" fmla="*/ 947 h 1602"/>
                <a:gd name="T52" fmla="*/ 930 w 1540"/>
                <a:gd name="T53" fmla="*/ 947 h 1602"/>
                <a:gd name="T54" fmla="*/ 839 w 1540"/>
                <a:gd name="T55" fmla="*/ 1056 h 1602"/>
                <a:gd name="T56" fmla="*/ 770 w 1540"/>
                <a:gd name="T57" fmla="*/ 1088 h 1602"/>
                <a:gd name="T58" fmla="*/ 701 w 1540"/>
                <a:gd name="T59" fmla="*/ 1056 h 1602"/>
                <a:gd name="T60" fmla="*/ 610 w 1540"/>
                <a:gd name="T61" fmla="*/ 947 h 1602"/>
                <a:gd name="T62" fmla="*/ 522 w 1540"/>
                <a:gd name="T63" fmla="*/ 905 h 1602"/>
                <a:gd name="T64" fmla="*/ 913 w 1540"/>
                <a:gd name="T65" fmla="*/ 933 h 1602"/>
                <a:gd name="T66" fmla="*/ 913 w 1540"/>
                <a:gd name="T67" fmla="*/ 933 h 1602"/>
                <a:gd name="T68" fmla="*/ 914 w 1540"/>
                <a:gd name="T69" fmla="*/ 933 h 1602"/>
                <a:gd name="T70" fmla="*/ 913 w 1540"/>
                <a:gd name="T71" fmla="*/ 933 h 1602"/>
                <a:gd name="T72" fmla="*/ 770 w 1540"/>
                <a:gd name="T73" fmla="*/ 704 h 1602"/>
                <a:gd name="T74" fmla="*/ 770 w 1540"/>
                <a:gd name="T75" fmla="*/ 704 h 1602"/>
                <a:gd name="T76" fmla="*/ 744 w 1540"/>
                <a:gd name="T77" fmla="*/ 702 h 1602"/>
                <a:gd name="T78" fmla="*/ 476 w 1540"/>
                <a:gd name="T79" fmla="*/ 395 h 1602"/>
                <a:gd name="T80" fmla="*/ 476 w 1540"/>
                <a:gd name="T81" fmla="*/ 314 h 1602"/>
                <a:gd name="T82" fmla="*/ 744 w 1540"/>
                <a:gd name="T83" fmla="*/ 7 h 1602"/>
                <a:gd name="T84" fmla="*/ 969 w 1540"/>
                <a:gd name="T85" fmla="*/ 83 h 1602"/>
                <a:gd name="T86" fmla="*/ 1064 w 1540"/>
                <a:gd name="T87" fmla="*/ 300 h 1602"/>
                <a:gd name="T88" fmla="*/ 1064 w 1540"/>
                <a:gd name="T89" fmla="*/ 409 h 1602"/>
                <a:gd name="T90" fmla="*/ 969 w 1540"/>
                <a:gd name="T91" fmla="*/ 626 h 1602"/>
                <a:gd name="T92" fmla="*/ 770 w 1540"/>
                <a:gd name="T93" fmla="*/ 704 h 1602"/>
                <a:gd name="T94" fmla="*/ 770 w 1540"/>
                <a:gd name="T95" fmla="*/ 50 h 1602"/>
                <a:gd name="T96" fmla="*/ 770 w 1540"/>
                <a:gd name="T97" fmla="*/ 50 h 1602"/>
                <a:gd name="T98" fmla="*/ 748 w 1540"/>
                <a:gd name="T99" fmla="*/ 51 h 1602"/>
                <a:gd name="T100" fmla="*/ 520 w 1540"/>
                <a:gd name="T101" fmla="*/ 314 h 1602"/>
                <a:gd name="T102" fmla="*/ 520 w 1540"/>
                <a:gd name="T103" fmla="*/ 395 h 1602"/>
                <a:gd name="T104" fmla="*/ 748 w 1540"/>
                <a:gd name="T105" fmla="*/ 659 h 1602"/>
                <a:gd name="T106" fmla="*/ 939 w 1540"/>
                <a:gd name="T107" fmla="*/ 594 h 1602"/>
                <a:gd name="T108" fmla="*/ 1020 w 1540"/>
                <a:gd name="T109" fmla="*/ 409 h 1602"/>
                <a:gd name="T110" fmla="*/ 1020 w 1540"/>
                <a:gd name="T111" fmla="*/ 300 h 1602"/>
                <a:gd name="T112" fmla="*/ 939 w 1540"/>
                <a:gd name="T113" fmla="*/ 116 h 1602"/>
                <a:gd name="T114" fmla="*/ 770 w 1540"/>
                <a:gd name="T115" fmla="*/ 50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40" h="1602">
                  <a:moveTo>
                    <a:pt x="1447" y="1602"/>
                  </a:moveTo>
                  <a:lnTo>
                    <a:pt x="1447" y="1602"/>
                  </a:lnTo>
                  <a:lnTo>
                    <a:pt x="93" y="1602"/>
                  </a:lnTo>
                  <a:cubicBezTo>
                    <a:pt x="68" y="1602"/>
                    <a:pt x="43" y="1592"/>
                    <a:pt x="26" y="1573"/>
                  </a:cubicBezTo>
                  <a:cubicBezTo>
                    <a:pt x="9" y="1554"/>
                    <a:pt x="0" y="1528"/>
                    <a:pt x="3" y="1502"/>
                  </a:cubicBezTo>
                  <a:cubicBezTo>
                    <a:pt x="31" y="1226"/>
                    <a:pt x="207" y="985"/>
                    <a:pt x="462" y="874"/>
                  </a:cubicBezTo>
                  <a:cubicBezTo>
                    <a:pt x="524" y="847"/>
                    <a:pt x="599" y="865"/>
                    <a:pt x="644" y="919"/>
                  </a:cubicBezTo>
                  <a:lnTo>
                    <a:pt x="735" y="1027"/>
                  </a:lnTo>
                  <a:cubicBezTo>
                    <a:pt x="744" y="1038"/>
                    <a:pt x="756" y="1044"/>
                    <a:pt x="770" y="1044"/>
                  </a:cubicBezTo>
                  <a:cubicBezTo>
                    <a:pt x="784" y="1044"/>
                    <a:pt x="797" y="1038"/>
                    <a:pt x="805" y="1027"/>
                  </a:cubicBezTo>
                  <a:lnTo>
                    <a:pt x="897" y="919"/>
                  </a:lnTo>
                  <a:cubicBezTo>
                    <a:pt x="941" y="865"/>
                    <a:pt x="1016" y="847"/>
                    <a:pt x="1078" y="874"/>
                  </a:cubicBezTo>
                  <a:cubicBezTo>
                    <a:pt x="1333" y="985"/>
                    <a:pt x="1509" y="1226"/>
                    <a:pt x="1537" y="1502"/>
                  </a:cubicBezTo>
                  <a:cubicBezTo>
                    <a:pt x="1540" y="1528"/>
                    <a:pt x="1531" y="1554"/>
                    <a:pt x="1514" y="1573"/>
                  </a:cubicBezTo>
                  <a:cubicBezTo>
                    <a:pt x="1497" y="1592"/>
                    <a:pt x="1473" y="1602"/>
                    <a:pt x="1447" y="1602"/>
                  </a:cubicBezTo>
                  <a:close/>
                  <a:moveTo>
                    <a:pt x="522" y="905"/>
                  </a:moveTo>
                  <a:lnTo>
                    <a:pt x="522" y="905"/>
                  </a:lnTo>
                  <a:cubicBezTo>
                    <a:pt x="508" y="905"/>
                    <a:pt x="493" y="908"/>
                    <a:pt x="480" y="914"/>
                  </a:cubicBezTo>
                  <a:cubicBezTo>
                    <a:pt x="239" y="1019"/>
                    <a:pt x="73" y="1246"/>
                    <a:pt x="47" y="1507"/>
                  </a:cubicBezTo>
                  <a:cubicBezTo>
                    <a:pt x="46" y="1520"/>
                    <a:pt x="50" y="1533"/>
                    <a:pt x="59" y="1543"/>
                  </a:cubicBezTo>
                  <a:cubicBezTo>
                    <a:pt x="68" y="1553"/>
                    <a:pt x="80" y="1558"/>
                    <a:pt x="93" y="1558"/>
                  </a:cubicBezTo>
                  <a:lnTo>
                    <a:pt x="1447" y="1558"/>
                  </a:lnTo>
                  <a:cubicBezTo>
                    <a:pt x="1460" y="1558"/>
                    <a:pt x="1473" y="1553"/>
                    <a:pt x="1481" y="1543"/>
                  </a:cubicBezTo>
                  <a:cubicBezTo>
                    <a:pt x="1490" y="1533"/>
                    <a:pt x="1495" y="1520"/>
                    <a:pt x="1493" y="1507"/>
                  </a:cubicBezTo>
                  <a:cubicBezTo>
                    <a:pt x="1467" y="1246"/>
                    <a:pt x="1301" y="1019"/>
                    <a:pt x="1060" y="914"/>
                  </a:cubicBezTo>
                  <a:cubicBezTo>
                    <a:pt x="1016" y="895"/>
                    <a:pt x="963" y="908"/>
                    <a:pt x="930" y="947"/>
                  </a:cubicBezTo>
                  <a:lnTo>
                    <a:pt x="930" y="947"/>
                  </a:lnTo>
                  <a:lnTo>
                    <a:pt x="839" y="1056"/>
                  </a:lnTo>
                  <a:cubicBezTo>
                    <a:pt x="822" y="1076"/>
                    <a:pt x="797" y="1088"/>
                    <a:pt x="770" y="1088"/>
                  </a:cubicBezTo>
                  <a:cubicBezTo>
                    <a:pt x="743" y="1088"/>
                    <a:pt x="718" y="1076"/>
                    <a:pt x="701" y="1056"/>
                  </a:cubicBezTo>
                  <a:lnTo>
                    <a:pt x="610" y="947"/>
                  </a:lnTo>
                  <a:cubicBezTo>
                    <a:pt x="587" y="920"/>
                    <a:pt x="555" y="905"/>
                    <a:pt x="522" y="905"/>
                  </a:cubicBezTo>
                  <a:close/>
                  <a:moveTo>
                    <a:pt x="913" y="933"/>
                  </a:moveTo>
                  <a:lnTo>
                    <a:pt x="913" y="933"/>
                  </a:lnTo>
                  <a:lnTo>
                    <a:pt x="914" y="933"/>
                  </a:lnTo>
                  <a:lnTo>
                    <a:pt x="913" y="933"/>
                  </a:lnTo>
                  <a:close/>
                  <a:moveTo>
                    <a:pt x="770" y="704"/>
                  </a:moveTo>
                  <a:lnTo>
                    <a:pt x="770" y="704"/>
                  </a:lnTo>
                  <a:cubicBezTo>
                    <a:pt x="762" y="704"/>
                    <a:pt x="753" y="703"/>
                    <a:pt x="744" y="702"/>
                  </a:cubicBezTo>
                  <a:cubicBezTo>
                    <a:pt x="593" y="689"/>
                    <a:pt x="476" y="554"/>
                    <a:pt x="476" y="395"/>
                  </a:cubicBezTo>
                  <a:lnTo>
                    <a:pt x="476" y="314"/>
                  </a:lnTo>
                  <a:cubicBezTo>
                    <a:pt x="476" y="155"/>
                    <a:pt x="593" y="20"/>
                    <a:pt x="744" y="7"/>
                  </a:cubicBezTo>
                  <a:cubicBezTo>
                    <a:pt x="827" y="0"/>
                    <a:pt x="907" y="27"/>
                    <a:pt x="969" y="83"/>
                  </a:cubicBezTo>
                  <a:cubicBezTo>
                    <a:pt x="1030" y="139"/>
                    <a:pt x="1064" y="218"/>
                    <a:pt x="1064" y="300"/>
                  </a:cubicBezTo>
                  <a:lnTo>
                    <a:pt x="1064" y="409"/>
                  </a:lnTo>
                  <a:cubicBezTo>
                    <a:pt x="1064" y="492"/>
                    <a:pt x="1030" y="571"/>
                    <a:pt x="969" y="626"/>
                  </a:cubicBezTo>
                  <a:cubicBezTo>
                    <a:pt x="914" y="677"/>
                    <a:pt x="844" y="704"/>
                    <a:pt x="770" y="704"/>
                  </a:cubicBezTo>
                  <a:close/>
                  <a:moveTo>
                    <a:pt x="770" y="50"/>
                  </a:moveTo>
                  <a:lnTo>
                    <a:pt x="770" y="50"/>
                  </a:lnTo>
                  <a:cubicBezTo>
                    <a:pt x="763" y="50"/>
                    <a:pt x="755" y="50"/>
                    <a:pt x="748" y="51"/>
                  </a:cubicBezTo>
                  <a:cubicBezTo>
                    <a:pt x="620" y="62"/>
                    <a:pt x="520" y="178"/>
                    <a:pt x="520" y="314"/>
                  </a:cubicBezTo>
                  <a:lnTo>
                    <a:pt x="520" y="395"/>
                  </a:lnTo>
                  <a:cubicBezTo>
                    <a:pt x="520" y="532"/>
                    <a:pt x="620" y="648"/>
                    <a:pt x="748" y="659"/>
                  </a:cubicBezTo>
                  <a:cubicBezTo>
                    <a:pt x="819" y="665"/>
                    <a:pt x="887" y="642"/>
                    <a:pt x="939" y="594"/>
                  </a:cubicBezTo>
                  <a:cubicBezTo>
                    <a:pt x="991" y="547"/>
                    <a:pt x="1020" y="479"/>
                    <a:pt x="1020" y="409"/>
                  </a:cubicBezTo>
                  <a:lnTo>
                    <a:pt x="1020" y="300"/>
                  </a:lnTo>
                  <a:cubicBezTo>
                    <a:pt x="1020" y="230"/>
                    <a:pt x="991" y="163"/>
                    <a:pt x="939" y="116"/>
                  </a:cubicBezTo>
                  <a:cubicBezTo>
                    <a:pt x="893" y="73"/>
                    <a:pt x="833" y="50"/>
                    <a:pt x="770" y="50"/>
                  </a:cubicBezTo>
                  <a:close/>
                </a:path>
              </a:pathLst>
            </a:custGeom>
            <a:solidFill>
              <a:srgbClr val="18376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 name="Titel 1">
              <a:extLst>
                <a:ext uri="{FF2B5EF4-FFF2-40B4-BE49-F238E27FC236}">
                  <a16:creationId xmlns:a16="http://schemas.microsoft.com/office/drawing/2014/main" id="{D135EF9B-C0AD-3EC2-96D8-AA3DD3BC4CFF}"/>
                </a:ext>
              </a:extLst>
            </p:cNvPr>
            <p:cNvSpPr txBox="1">
              <a:spLocks/>
            </p:cNvSpPr>
            <p:nvPr/>
          </p:nvSpPr>
          <p:spPr>
            <a:xfrm>
              <a:off x="8944674" y="5913594"/>
              <a:ext cx="3276364" cy="308865"/>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a:lstStyle>
            <a:p>
              <a:r>
                <a:rPr lang="de-CH" sz="1200" b="0" dirty="0"/>
                <a:t>*CNS = </a:t>
              </a:r>
              <a:r>
                <a:rPr lang="de-CH" sz="1200" b="0" dirty="0" err="1"/>
                <a:t>central</a:t>
              </a:r>
              <a:r>
                <a:rPr lang="de-CH" sz="1200" b="0" dirty="0"/>
                <a:t> </a:t>
              </a:r>
              <a:r>
                <a:rPr lang="de-CH" sz="1200" b="0" dirty="0" err="1"/>
                <a:t>nervous</a:t>
              </a:r>
              <a:r>
                <a:rPr lang="de-CH" sz="1200" b="0" dirty="0"/>
                <a:t> </a:t>
              </a:r>
              <a:r>
                <a:rPr lang="de-CH" sz="1200" b="0" dirty="0" err="1"/>
                <a:t>system</a:t>
              </a:r>
              <a:endParaRPr lang="de-CH" sz="1200" b="0" dirty="0"/>
            </a:p>
          </p:txBody>
        </p:sp>
        <p:sp>
          <p:nvSpPr>
            <p:cNvPr id="14" name="Multiplikationszeichen 13">
              <a:extLst>
                <a:ext uri="{FF2B5EF4-FFF2-40B4-BE49-F238E27FC236}">
                  <a16:creationId xmlns:a16="http://schemas.microsoft.com/office/drawing/2014/main" id="{A4D122F1-BDB5-C0A3-F150-9751CD0A0A56}"/>
                </a:ext>
              </a:extLst>
            </p:cNvPr>
            <p:cNvSpPr/>
            <p:nvPr/>
          </p:nvSpPr>
          <p:spPr>
            <a:xfrm>
              <a:off x="5533709" y="4656119"/>
              <a:ext cx="1377691" cy="1161997"/>
            </a:xfrm>
            <a:prstGeom prst="mathMultiply">
              <a:avLst>
                <a:gd name="adj1" fmla="val 9795"/>
              </a:avLst>
            </a:prstGeom>
            <a:solidFill>
              <a:srgbClr val="E5005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2018966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19F9BF-75B8-2511-8489-11BBD8816DD0}"/>
              </a:ext>
            </a:extLst>
          </p:cNvPr>
          <p:cNvSpPr>
            <a:spLocks noGrp="1"/>
          </p:cNvSpPr>
          <p:nvPr>
            <p:ph type="title"/>
          </p:nvPr>
        </p:nvSpPr>
        <p:spPr/>
        <p:txBody>
          <a:bodyPr/>
          <a:lstStyle/>
          <a:p>
            <a:r>
              <a:rPr lang="en-GB" noProof="0" dirty="0"/>
              <a:t>Brain death</a:t>
            </a:r>
            <a:endParaRPr lang="de-DE" dirty="0"/>
          </a:p>
        </p:txBody>
      </p:sp>
      <p:sp>
        <p:nvSpPr>
          <p:cNvPr id="3" name="Datumsplatzhalter 2">
            <a:extLst>
              <a:ext uri="{FF2B5EF4-FFF2-40B4-BE49-F238E27FC236}">
                <a16:creationId xmlns:a16="http://schemas.microsoft.com/office/drawing/2014/main" id="{AE914CC2-C253-9656-82AB-1D89079986C2}"/>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15D5FD32-E2ED-2C56-D79B-B7944C3F9D4D}"/>
              </a:ext>
            </a:extLst>
          </p:cNvPr>
          <p:cNvSpPr>
            <a:spLocks noGrp="1"/>
          </p:cNvSpPr>
          <p:nvPr>
            <p:ph type="sldNum" sz="quarter" idx="12"/>
          </p:nvPr>
        </p:nvSpPr>
        <p:spPr/>
        <p:txBody>
          <a:bodyPr/>
          <a:lstStyle/>
          <a:p>
            <a:fld id="{442AD375-037F-43D0-B059-5172DA06796A}" type="slidenum">
              <a:rPr lang="de-CH" smtClean="0"/>
              <a:pPr/>
              <a:t>22</a:t>
            </a:fld>
            <a:endParaRPr lang="de-CH"/>
          </a:p>
        </p:txBody>
      </p:sp>
      <p:sp>
        <p:nvSpPr>
          <p:cNvPr id="6" name="Textplatzhalter 5">
            <a:extLst>
              <a:ext uri="{FF2B5EF4-FFF2-40B4-BE49-F238E27FC236}">
                <a16:creationId xmlns:a16="http://schemas.microsoft.com/office/drawing/2014/main" id="{7057A349-FE34-CBF3-9157-178546A94867}"/>
              </a:ext>
            </a:extLst>
          </p:cNvPr>
          <p:cNvSpPr>
            <a:spLocks noGrp="1"/>
          </p:cNvSpPr>
          <p:nvPr>
            <p:ph type="body" sz="quarter" idx="13"/>
          </p:nvPr>
        </p:nvSpPr>
        <p:spPr/>
        <p:txBody>
          <a:bodyPr/>
          <a:lstStyle/>
          <a:p>
            <a:r>
              <a:rPr lang="en-GB" dirty="0">
                <a:ea typeface="SimSun" panose="02010600030101010101" pitchFamily="2" charset="-122"/>
                <a:cs typeface="Times New Roman" panose="02020603050405020304" pitchFamily="18" charset="0"/>
              </a:rPr>
              <a:t>P</a:t>
            </a:r>
            <a:r>
              <a:rPr lang="en-GB" dirty="0">
                <a:effectLst/>
                <a:ea typeface="SimSun" panose="02010600030101010101" pitchFamily="2" charset="-122"/>
                <a:cs typeface="Times New Roman" panose="02020603050405020304" pitchFamily="18" charset="0"/>
              </a:rPr>
              <a:t>ost-mortem donation</a:t>
            </a:r>
          </a:p>
        </p:txBody>
      </p:sp>
      <p:sp>
        <p:nvSpPr>
          <p:cNvPr id="7" name="Inhaltsplatzhalter 2">
            <a:extLst>
              <a:ext uri="{FF2B5EF4-FFF2-40B4-BE49-F238E27FC236}">
                <a16:creationId xmlns:a16="http://schemas.microsoft.com/office/drawing/2014/main" id="{8D5B283E-1ED1-337B-F53C-85BD301A3790}"/>
              </a:ext>
            </a:extLst>
          </p:cNvPr>
          <p:cNvSpPr txBox="1">
            <a:spLocks/>
          </p:cNvSpPr>
          <p:nvPr/>
        </p:nvSpPr>
        <p:spPr>
          <a:xfrm>
            <a:off x="746125" y="1700213"/>
            <a:ext cx="9634351" cy="446563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GB" sz="2400" dirty="0"/>
              <a:t>Irreversible failure of the brain and brain stem</a:t>
            </a:r>
          </a:p>
          <a:p>
            <a:pPr lvl="3">
              <a:buFont typeface="Symbol" panose="05050102010706020507" pitchFamily="18" charset="2"/>
              <a:buChar char="-"/>
            </a:pPr>
            <a:r>
              <a:rPr lang="en-GB" sz="1800" dirty="0">
                <a:solidFill>
                  <a:srgbClr val="2A548A"/>
                </a:solidFill>
              </a:rPr>
              <a:t>The organs receive the oxygen they need to continue functioning through </a:t>
            </a:r>
            <a:r>
              <a:rPr kumimoji="0" lang="en-GB" sz="1800" b="0" i="0" u="none" strike="noStrike" kern="1200" cap="none" spc="0" normalizeH="0" baseline="0" noProof="0" dirty="0">
                <a:ln>
                  <a:noFill/>
                </a:ln>
                <a:solidFill>
                  <a:srgbClr val="2A548A"/>
                </a:solidFill>
                <a:effectLst/>
                <a:uLnTx/>
                <a:uFillTx/>
                <a:latin typeface="Tahoma"/>
                <a:ea typeface="+mn-ea"/>
                <a:cs typeface="+mn-cs"/>
              </a:rPr>
              <a:t>mechanical ventilation.</a:t>
            </a:r>
            <a:endParaRPr lang="en-GB" sz="1800" dirty="0">
              <a:solidFill>
                <a:srgbClr val="2A548A"/>
              </a:solidFill>
            </a:endParaRPr>
          </a:p>
          <a:p>
            <a:pPr marL="0" lvl="3" indent="0">
              <a:buNone/>
            </a:pPr>
            <a:endParaRPr lang="en-GB" sz="1800" dirty="0"/>
          </a:p>
          <a:p>
            <a:pPr marL="0" lvl="1" indent="0">
              <a:buNone/>
            </a:pPr>
            <a:r>
              <a:rPr lang="en-GB" sz="2400" dirty="0"/>
              <a:t>Brain death: not to be confused with coma</a:t>
            </a:r>
          </a:p>
          <a:p>
            <a:pPr lvl="1"/>
            <a:r>
              <a:rPr lang="en-GB" sz="1800" dirty="0">
                <a:solidFill>
                  <a:srgbClr val="2A548A"/>
                </a:solidFill>
              </a:rPr>
              <a:t>Coma: potentially </a:t>
            </a:r>
            <a:r>
              <a:rPr lang="en-GB" sz="1800" b="1" dirty="0">
                <a:solidFill>
                  <a:srgbClr val="2A548A"/>
                </a:solidFill>
              </a:rPr>
              <a:t>reversible</a:t>
            </a:r>
            <a:r>
              <a:rPr lang="en-GB" sz="1800" dirty="0">
                <a:solidFill>
                  <a:srgbClr val="2A548A"/>
                </a:solidFill>
              </a:rPr>
              <a:t> partial lesions </a:t>
            </a:r>
            <a:r>
              <a:rPr lang="en-GB" dirty="0">
                <a:solidFill>
                  <a:srgbClr val="2A548A"/>
                </a:solidFill>
              </a:rPr>
              <a:t>of </a:t>
            </a:r>
            <a:r>
              <a:rPr lang="en-GB" sz="1800" dirty="0">
                <a:solidFill>
                  <a:srgbClr val="2A548A"/>
                </a:solidFill>
              </a:rPr>
              <a:t>the brain. Patients react to certain </a:t>
            </a:r>
            <a:r>
              <a:rPr lang="en-GB" sz="1800" dirty="0"/>
              <a:t>stimuli; </a:t>
            </a:r>
            <a:r>
              <a:rPr lang="en-GB" sz="1800" dirty="0">
                <a:solidFill>
                  <a:srgbClr val="2A548A"/>
                </a:solidFill>
              </a:rPr>
              <a:t>measurable brain activity. </a:t>
            </a:r>
          </a:p>
          <a:p>
            <a:pPr lvl="3">
              <a:buFont typeface="Symbol" panose="05050102010706020507" pitchFamily="18" charset="2"/>
              <a:buChar char="-"/>
            </a:pPr>
            <a:endParaRPr lang="en-GB" sz="2400" dirty="0"/>
          </a:p>
          <a:p>
            <a:pPr lvl="3">
              <a:buFont typeface="Symbol" panose="05050102010706020507" pitchFamily="18" charset="2"/>
              <a:buChar char="-"/>
            </a:pPr>
            <a:endParaRPr lang="en-GB" sz="1800" dirty="0">
              <a:solidFill>
                <a:srgbClr val="262A5F"/>
              </a:solidFill>
            </a:endParaRPr>
          </a:p>
          <a:p>
            <a:endParaRPr lang="en-GB" sz="2400" b="1" dirty="0"/>
          </a:p>
        </p:txBody>
      </p:sp>
      <p:pic>
        <p:nvPicPr>
          <p:cNvPr id="8" name="Grafik 7" descr="Ein Bild, das Schrift, Grafiken, Logo, Symbol enthält.&#10;&#10;Automatisch generierte Beschreibung">
            <a:extLst>
              <a:ext uri="{FF2B5EF4-FFF2-40B4-BE49-F238E27FC236}">
                <a16:creationId xmlns:a16="http://schemas.microsoft.com/office/drawing/2014/main" id="{F4A8B8D5-5357-4EE8-DA1C-B3FDE29C23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22619" y="4142594"/>
            <a:ext cx="2023256" cy="2023256"/>
          </a:xfrm>
          <a:prstGeom prst="rect">
            <a:avLst/>
          </a:prstGeom>
        </p:spPr>
      </p:pic>
    </p:spTree>
    <p:extLst>
      <p:ext uri="{BB962C8B-B14F-4D97-AF65-F5344CB8AC3E}">
        <p14:creationId xmlns:p14="http://schemas.microsoft.com/office/powerpoint/2010/main" val="3019026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BC0C5-1D78-ED77-766F-125B8CBF9FE0}"/>
              </a:ext>
            </a:extLst>
          </p:cNvPr>
          <p:cNvSpPr>
            <a:spLocks noGrp="1"/>
          </p:cNvSpPr>
          <p:nvPr>
            <p:ph type="title"/>
          </p:nvPr>
        </p:nvSpPr>
        <p:spPr/>
        <p:txBody>
          <a:bodyPr/>
          <a:lstStyle/>
          <a:p>
            <a:r>
              <a:rPr lang="en-GB" dirty="0"/>
              <a:t>Brain death </a:t>
            </a:r>
            <a:r>
              <a:rPr lang="en-GB" kern="0" dirty="0"/>
              <a:t>– diagnosis </a:t>
            </a:r>
            <a:r>
              <a:rPr lang="en-GB" kern="0" dirty="0">
                <a:solidFill>
                  <a:srgbClr val="2A548A"/>
                </a:solidFill>
              </a:rPr>
              <a:t>through</a:t>
            </a:r>
            <a:r>
              <a:rPr lang="en-GB" kern="0" dirty="0"/>
              <a:t> imagery</a:t>
            </a:r>
            <a:endParaRPr lang="de-DE" dirty="0"/>
          </a:p>
        </p:txBody>
      </p:sp>
      <p:sp>
        <p:nvSpPr>
          <p:cNvPr id="3" name="Datumsplatzhalter 2">
            <a:extLst>
              <a:ext uri="{FF2B5EF4-FFF2-40B4-BE49-F238E27FC236}">
                <a16:creationId xmlns:a16="http://schemas.microsoft.com/office/drawing/2014/main" id="{49A61FD7-FA48-7F2C-F78F-B6750CEC8B78}"/>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89D77F1A-AEDD-F457-9CB4-280655D352FA}"/>
              </a:ext>
            </a:extLst>
          </p:cNvPr>
          <p:cNvSpPr>
            <a:spLocks noGrp="1"/>
          </p:cNvSpPr>
          <p:nvPr>
            <p:ph type="sldNum" sz="quarter" idx="12"/>
          </p:nvPr>
        </p:nvSpPr>
        <p:spPr/>
        <p:txBody>
          <a:bodyPr/>
          <a:lstStyle/>
          <a:p>
            <a:fld id="{442AD375-037F-43D0-B059-5172DA06796A}" type="slidenum">
              <a:rPr lang="de-CH" smtClean="0"/>
              <a:pPr/>
              <a:t>23</a:t>
            </a:fld>
            <a:endParaRPr lang="de-CH"/>
          </a:p>
        </p:txBody>
      </p:sp>
      <p:sp>
        <p:nvSpPr>
          <p:cNvPr id="6" name="Textplatzhalter 5">
            <a:extLst>
              <a:ext uri="{FF2B5EF4-FFF2-40B4-BE49-F238E27FC236}">
                <a16:creationId xmlns:a16="http://schemas.microsoft.com/office/drawing/2014/main" id="{6A49002A-6F27-46E7-549A-C016FD79AE97}"/>
              </a:ext>
            </a:extLst>
          </p:cNvPr>
          <p:cNvSpPr>
            <a:spLocks noGrp="1"/>
          </p:cNvSpPr>
          <p:nvPr>
            <p:ph type="body" sz="quarter" idx="13"/>
          </p:nvPr>
        </p:nvSpPr>
        <p:spPr/>
        <p:txBody>
          <a:bodyPr/>
          <a:lstStyle/>
          <a:p>
            <a:r>
              <a:rPr lang="en-GB" dirty="0">
                <a:ea typeface="SimSun" panose="02010600030101010101" pitchFamily="2" charset="-122"/>
                <a:cs typeface="Times New Roman" panose="02020603050405020304" pitchFamily="18" charset="0"/>
              </a:rPr>
              <a:t>P</a:t>
            </a:r>
            <a:r>
              <a:rPr lang="en-GB" dirty="0">
                <a:effectLst/>
                <a:ea typeface="SimSun" panose="02010600030101010101" pitchFamily="2" charset="-122"/>
                <a:cs typeface="Times New Roman" panose="02020603050405020304" pitchFamily="18" charset="0"/>
              </a:rPr>
              <a:t>ost-mortem donation</a:t>
            </a:r>
          </a:p>
          <a:p>
            <a:endParaRPr lang="en-GB" dirty="0">
              <a:ea typeface="SimSun" panose="02010600030101010101" pitchFamily="2" charset="-122"/>
              <a:cs typeface="Times New Roman" panose="02020603050405020304" pitchFamily="18" charset="0"/>
            </a:endParaRPr>
          </a:p>
        </p:txBody>
      </p:sp>
      <p:sp>
        <p:nvSpPr>
          <p:cNvPr id="7" name="Inhaltsplatzhalter 2">
            <a:extLst>
              <a:ext uri="{FF2B5EF4-FFF2-40B4-BE49-F238E27FC236}">
                <a16:creationId xmlns:a16="http://schemas.microsoft.com/office/drawing/2014/main" id="{183065DD-B494-B3DF-B8A2-9AE46C3A7518}"/>
              </a:ext>
            </a:extLst>
          </p:cNvPr>
          <p:cNvSpPr txBox="1">
            <a:spLocks/>
          </p:cNvSpPr>
          <p:nvPr/>
        </p:nvSpPr>
        <p:spPr>
          <a:xfrm>
            <a:off x="623392" y="1757971"/>
            <a:ext cx="4154908" cy="2880916"/>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600"/>
              </a:spcBef>
              <a:buSzPct val="100000"/>
            </a:pPr>
            <a:r>
              <a:rPr lang="en-GB" sz="2400" dirty="0"/>
              <a:t>Normal circulation</a:t>
            </a:r>
            <a:endParaRPr lang="en-GB" sz="2400" noProof="0" dirty="0"/>
          </a:p>
          <a:p>
            <a:pPr marL="0" lvl="1" indent="0">
              <a:buFont typeface="Symbol" panose="05050102010706020507" pitchFamily="18" charset="2"/>
              <a:buNone/>
            </a:pPr>
            <a:endParaRPr lang="de-CH" sz="2400" dirty="0"/>
          </a:p>
          <a:p>
            <a:pPr marL="0" lvl="1" indent="0">
              <a:buFont typeface="Symbol" panose="05050102010706020507" pitchFamily="18" charset="2"/>
              <a:buNone/>
            </a:pPr>
            <a:endParaRPr lang="de-CH" sz="2400" dirty="0"/>
          </a:p>
          <a:p>
            <a:pPr marL="0" lvl="1" indent="0">
              <a:buFont typeface="Symbol" panose="05050102010706020507" pitchFamily="18" charset="2"/>
              <a:buNone/>
            </a:pPr>
            <a:endParaRPr lang="de-CH" sz="2400" dirty="0"/>
          </a:p>
          <a:p>
            <a:pPr marL="0" lvl="1" indent="0">
              <a:buFont typeface="Symbol" panose="05050102010706020507" pitchFamily="18" charset="2"/>
              <a:buNone/>
            </a:pPr>
            <a:endParaRPr lang="de-CH" sz="2400" dirty="0"/>
          </a:p>
          <a:p>
            <a:pPr marL="0" lvl="1" indent="0">
              <a:buFont typeface="Symbol" panose="05050102010706020507" pitchFamily="18" charset="2"/>
              <a:buNone/>
            </a:pPr>
            <a:endParaRPr lang="de-CH" sz="2400" dirty="0"/>
          </a:p>
          <a:p>
            <a:pPr marL="0" lvl="3" indent="0">
              <a:buFont typeface="Arial" panose="020B0604020202020204" pitchFamily="34" charset="0"/>
              <a:buNone/>
            </a:pPr>
            <a:endParaRPr lang="de-CH" sz="1800" dirty="0">
              <a:solidFill>
                <a:srgbClr val="262A5F"/>
              </a:solidFill>
            </a:endParaRPr>
          </a:p>
          <a:p>
            <a:endParaRPr lang="de-CH" sz="2400" b="1" dirty="0"/>
          </a:p>
        </p:txBody>
      </p:sp>
      <p:pic>
        <p:nvPicPr>
          <p:cNvPr id="8" name="Grafik 7">
            <a:extLst>
              <a:ext uri="{FF2B5EF4-FFF2-40B4-BE49-F238E27FC236}">
                <a16:creationId xmlns:a16="http://schemas.microsoft.com/office/drawing/2014/main" id="{60AF399E-5EBC-2EF5-BFFF-0A0E3A17E456}"/>
              </a:ext>
            </a:extLst>
          </p:cNvPr>
          <p:cNvPicPr>
            <a:picLocks noChangeAspect="1"/>
          </p:cNvPicPr>
          <p:nvPr/>
        </p:nvPicPr>
        <p:blipFill rotWithShape="1">
          <a:blip r:embed="rId3"/>
          <a:srcRect l="60046" t="13235" r="5939" b="2088"/>
          <a:stretch/>
        </p:blipFill>
        <p:spPr>
          <a:xfrm>
            <a:off x="767408" y="2487610"/>
            <a:ext cx="1728193" cy="2103074"/>
          </a:xfrm>
          <a:prstGeom prst="rect">
            <a:avLst/>
          </a:prstGeom>
        </p:spPr>
      </p:pic>
      <p:pic>
        <p:nvPicPr>
          <p:cNvPr id="9" name="Picture 2" descr="Normal Brain to compare to what brain death looks like.">
            <a:extLst>
              <a:ext uri="{FF2B5EF4-FFF2-40B4-BE49-F238E27FC236}">
                <a16:creationId xmlns:a16="http://schemas.microsoft.com/office/drawing/2014/main" id="{FA8C3C7F-74BB-7481-86E5-860124A0D8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0008" y="2501629"/>
            <a:ext cx="2016224" cy="2103074"/>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376CCC3A-7562-8BA7-4DC7-08B960C2BF2D}"/>
              </a:ext>
            </a:extLst>
          </p:cNvPr>
          <p:cNvSpPr txBox="1"/>
          <p:nvPr/>
        </p:nvSpPr>
        <p:spPr>
          <a:xfrm>
            <a:off x="788690" y="4801791"/>
            <a:ext cx="4133625" cy="553998"/>
          </a:xfrm>
          <a:prstGeom prst="rect">
            <a:avLst/>
          </a:prstGeom>
          <a:noFill/>
        </p:spPr>
        <p:txBody>
          <a:bodyPr wrap="square" lIns="0" tIns="0" rIns="0" bIns="0" rtlCol="0">
            <a:spAutoFit/>
          </a:bodyPr>
          <a:lstStyle/>
          <a:p>
            <a:pPr marL="0" lvl="3" indent="0">
              <a:buNone/>
            </a:pPr>
            <a:r>
              <a:rPr lang="de-CH" dirty="0">
                <a:solidFill>
                  <a:srgbClr val="2A548A"/>
                </a:solidFill>
              </a:rPr>
              <a:t>MRI/</a:t>
            </a:r>
            <a:r>
              <a:rPr lang="en-US" dirty="0">
                <a:solidFill>
                  <a:srgbClr val="2A548A"/>
                </a:solidFill>
              </a:rPr>
              <a:t>angiogram of a brain with normal circulation</a:t>
            </a:r>
            <a:endParaRPr lang="de-DE" dirty="0">
              <a:solidFill>
                <a:srgbClr val="2A548A"/>
              </a:solidFill>
            </a:endParaRPr>
          </a:p>
        </p:txBody>
      </p:sp>
      <p:sp>
        <p:nvSpPr>
          <p:cNvPr id="11" name="Rechteck 10">
            <a:extLst>
              <a:ext uri="{FF2B5EF4-FFF2-40B4-BE49-F238E27FC236}">
                <a16:creationId xmlns:a16="http://schemas.microsoft.com/office/drawing/2014/main" id="{4ACE3DCB-D6AB-28BB-6A6E-0813C13BBAB2}"/>
              </a:ext>
            </a:extLst>
          </p:cNvPr>
          <p:cNvSpPr/>
          <p:nvPr/>
        </p:nvSpPr>
        <p:spPr>
          <a:xfrm>
            <a:off x="623392" y="5931745"/>
            <a:ext cx="7200800" cy="461665"/>
          </a:xfrm>
          <a:prstGeom prst="rect">
            <a:avLst/>
          </a:prstGeom>
        </p:spPr>
        <p:txBody>
          <a:bodyPr wrap="square">
            <a:spAutoFit/>
          </a:bodyPr>
          <a:lstStyle/>
          <a:p>
            <a:r>
              <a:rPr lang="de-CH" sz="1200" dirty="0">
                <a:solidFill>
                  <a:schemeClr val="accent5"/>
                </a:solidFill>
              </a:rPr>
              <a:t>M. van </a:t>
            </a:r>
            <a:r>
              <a:rPr lang="de-CH" sz="1200" dirty="0" err="1">
                <a:solidFill>
                  <a:schemeClr val="accent5"/>
                </a:solidFill>
              </a:rPr>
              <a:t>Straten</a:t>
            </a:r>
            <a:r>
              <a:rPr lang="de-CH" sz="1200" dirty="0">
                <a:solidFill>
                  <a:schemeClr val="accent5"/>
                </a:solidFill>
              </a:rPr>
              <a:t> (2007); </a:t>
            </a:r>
            <a:r>
              <a:rPr lang="en-US" sz="1200" dirty="0">
                <a:solidFill>
                  <a:schemeClr val="accent5"/>
                </a:solidFill>
              </a:rPr>
              <a:t>American Journal of Neuroradiology </a:t>
            </a:r>
            <a:r>
              <a:rPr lang="de-CH" sz="1200" dirty="0">
                <a:solidFill>
                  <a:schemeClr val="accent5"/>
                </a:solidFill>
              </a:rPr>
              <a:t>28 (3) 421-427, </a:t>
            </a:r>
            <a:r>
              <a:rPr lang="de-CH" sz="1200" dirty="0">
                <a:solidFill>
                  <a:schemeClr val="accent5"/>
                </a:solidFill>
                <a:hlinkClick r:id="rId5">
                  <a:extLst>
                    <a:ext uri="{A12FA001-AC4F-418D-AE19-62706E023703}">
                      <ahyp:hlinkClr xmlns:ahyp="http://schemas.microsoft.com/office/drawing/2018/hyperlinkcolor" val="tx"/>
                    </a:ext>
                  </a:extLst>
                </a:hlinkClick>
              </a:rPr>
              <a:t>https://donatelifecalifornia.org/</a:t>
            </a:r>
            <a:r>
              <a:rPr lang="de-CH" sz="1200" dirty="0">
                <a:solidFill>
                  <a:schemeClr val="accent5"/>
                </a:solidFill>
              </a:rPr>
              <a:t> und Kummer (2019); https://ysjournal.com/ </a:t>
            </a:r>
          </a:p>
        </p:txBody>
      </p:sp>
      <p:sp>
        <p:nvSpPr>
          <p:cNvPr id="12" name="Inhaltsplatzhalter 2">
            <a:extLst>
              <a:ext uri="{FF2B5EF4-FFF2-40B4-BE49-F238E27FC236}">
                <a16:creationId xmlns:a16="http://schemas.microsoft.com/office/drawing/2014/main" id="{E1E995EE-48A2-794D-EC00-B779A7244CBF}"/>
              </a:ext>
            </a:extLst>
          </p:cNvPr>
          <p:cNvSpPr txBox="1">
            <a:spLocks/>
          </p:cNvSpPr>
          <p:nvPr/>
        </p:nvSpPr>
        <p:spPr>
          <a:xfrm>
            <a:off x="5491605" y="1679175"/>
            <a:ext cx="4149110" cy="278450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GB" sz="2400" dirty="0"/>
              <a:t>Interrupted circulation </a:t>
            </a:r>
          </a:p>
          <a:p>
            <a:pPr marL="0" lvl="3" indent="0">
              <a:buNone/>
            </a:pPr>
            <a:endParaRPr lang="de-CH" sz="2400" dirty="0"/>
          </a:p>
          <a:p>
            <a:pPr marL="0" lvl="3" indent="0">
              <a:buNone/>
            </a:pPr>
            <a:endParaRPr lang="de-CH" sz="1800" dirty="0"/>
          </a:p>
          <a:p>
            <a:pPr marL="0" lvl="3" indent="0">
              <a:buNone/>
            </a:pPr>
            <a:endParaRPr lang="de-CH" sz="1800" dirty="0"/>
          </a:p>
          <a:p>
            <a:pPr marL="0" lvl="3" indent="0">
              <a:buNone/>
            </a:pPr>
            <a:endParaRPr lang="de-CH" sz="1800" dirty="0"/>
          </a:p>
          <a:p>
            <a:pPr marL="0" lvl="3" indent="0">
              <a:buNone/>
            </a:pPr>
            <a:endParaRPr lang="de-CH" sz="1800" dirty="0"/>
          </a:p>
          <a:p>
            <a:pPr marL="0" lvl="3" indent="0">
              <a:buNone/>
            </a:pPr>
            <a:endParaRPr lang="de-CH" sz="1800" dirty="0"/>
          </a:p>
          <a:p>
            <a:pPr marL="0" lvl="3" indent="0">
              <a:buNone/>
            </a:pPr>
            <a:endParaRPr lang="de-CH" sz="1800" dirty="0"/>
          </a:p>
        </p:txBody>
      </p:sp>
      <p:pic>
        <p:nvPicPr>
          <p:cNvPr id="13" name="Grafik 12">
            <a:extLst>
              <a:ext uri="{FF2B5EF4-FFF2-40B4-BE49-F238E27FC236}">
                <a16:creationId xmlns:a16="http://schemas.microsoft.com/office/drawing/2014/main" id="{C034AA74-F338-CA3F-34C6-1F2B46AB144C}"/>
              </a:ext>
            </a:extLst>
          </p:cNvPr>
          <p:cNvPicPr>
            <a:picLocks noChangeAspect="1"/>
          </p:cNvPicPr>
          <p:nvPr/>
        </p:nvPicPr>
        <p:blipFill>
          <a:blip r:embed="rId6"/>
          <a:stretch>
            <a:fillRect/>
          </a:stretch>
        </p:blipFill>
        <p:spPr>
          <a:xfrm>
            <a:off x="5491605" y="2474071"/>
            <a:ext cx="3543525" cy="2116613"/>
          </a:xfrm>
          <a:prstGeom prst="rect">
            <a:avLst/>
          </a:prstGeom>
        </p:spPr>
      </p:pic>
      <p:pic>
        <p:nvPicPr>
          <p:cNvPr id="14" name="Picture 4" descr="A picture of what brain death looks like in the brain. ">
            <a:extLst>
              <a:ext uri="{FF2B5EF4-FFF2-40B4-BE49-F238E27FC236}">
                <a16:creationId xmlns:a16="http://schemas.microsoft.com/office/drawing/2014/main" id="{5466D1FF-03AE-293F-8827-5C4B984467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2296" y="2501629"/>
            <a:ext cx="1994264" cy="2089055"/>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4">
            <a:extLst>
              <a:ext uri="{FF2B5EF4-FFF2-40B4-BE49-F238E27FC236}">
                <a16:creationId xmlns:a16="http://schemas.microsoft.com/office/drawing/2014/main" id="{FCE98B53-1465-F34C-11C0-01F0925206FD}"/>
              </a:ext>
            </a:extLst>
          </p:cNvPr>
          <p:cNvSpPr txBox="1"/>
          <p:nvPr/>
        </p:nvSpPr>
        <p:spPr>
          <a:xfrm>
            <a:off x="5509881" y="4807916"/>
            <a:ext cx="5526340" cy="553998"/>
          </a:xfrm>
          <a:prstGeom prst="rect">
            <a:avLst/>
          </a:prstGeom>
          <a:noFill/>
        </p:spPr>
        <p:txBody>
          <a:bodyPr wrap="square" lIns="0" tIns="0" rIns="0" bIns="0" rtlCol="0">
            <a:spAutoFit/>
          </a:bodyPr>
          <a:lstStyle/>
          <a:p>
            <a:pPr>
              <a:buSzPct val="100000"/>
            </a:pPr>
            <a:r>
              <a:rPr lang="en-GB" dirty="0">
                <a:solidFill>
                  <a:srgbClr val="2A548A"/>
                </a:solidFill>
              </a:rPr>
              <a:t>CT scan/angiogram of brain with interrupted circulation </a:t>
            </a:r>
          </a:p>
        </p:txBody>
      </p:sp>
    </p:spTree>
    <p:extLst>
      <p:ext uri="{BB962C8B-B14F-4D97-AF65-F5344CB8AC3E}">
        <p14:creationId xmlns:p14="http://schemas.microsoft.com/office/powerpoint/2010/main" val="2080045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en-GB" kern="0" noProof="0" dirty="0"/>
              <a:t>Brain death − natural process </a:t>
            </a:r>
            <a:r>
              <a:rPr lang="en-GB" kern="0" dirty="0"/>
              <a:t>vs. process in intensive care unit</a:t>
            </a:r>
            <a:br>
              <a:rPr lang="en-GB" kern="0" dirty="0"/>
            </a:br>
            <a:endParaRPr lang="de-CH" noProof="0" dirty="0"/>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p:txBody>
          <a:bodyPr/>
          <a:lstStyle/>
          <a:p>
            <a:fld id="{83E37C2F-987E-432B-9AC6-472981E787E1}" type="datetime1">
              <a:rPr lang="de-CH" smtClean="0"/>
              <a:t>15.04.2026</a:t>
            </a:fld>
            <a:endParaRPr lang="de-CH"/>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24</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en-GB" dirty="0">
                <a:ea typeface="SimSun" panose="02010600030101010101" pitchFamily="2" charset="-122"/>
                <a:cs typeface="Times New Roman" panose="02020603050405020304" pitchFamily="18" charset="0"/>
              </a:rPr>
              <a:t>P</a:t>
            </a:r>
            <a:r>
              <a:rPr lang="en-GB" dirty="0">
                <a:effectLst/>
                <a:ea typeface="SimSun" panose="02010600030101010101" pitchFamily="2" charset="-122"/>
                <a:cs typeface="Times New Roman" panose="02020603050405020304" pitchFamily="18" charset="0"/>
              </a:rPr>
              <a:t>ost-mortem donation</a:t>
            </a:r>
          </a:p>
          <a:p>
            <a:endParaRPr lang="en-GB" dirty="0">
              <a:latin typeface="+mj-lt"/>
              <a:ea typeface="SimSun" panose="02010600030101010101" pitchFamily="2" charset="-122"/>
              <a:cs typeface="Times New Roman" panose="02020603050405020304" pitchFamily="18" charset="0"/>
            </a:endParaRPr>
          </a:p>
        </p:txBody>
      </p:sp>
      <p:graphicFrame>
        <p:nvGraphicFramePr>
          <p:cNvPr id="8" name="Inhaltsplatzhalter 8">
            <a:extLst>
              <a:ext uri="{FF2B5EF4-FFF2-40B4-BE49-F238E27FC236}">
                <a16:creationId xmlns:a16="http://schemas.microsoft.com/office/drawing/2014/main" id="{05DF72C9-9AA4-40A5-A582-99C3465C4D5B}"/>
              </a:ext>
            </a:extLst>
          </p:cNvPr>
          <p:cNvGraphicFramePr>
            <a:graphicFrameLocks/>
          </p:cNvGraphicFramePr>
          <p:nvPr>
            <p:extLst>
              <p:ext uri="{D42A27DB-BD31-4B8C-83A1-F6EECF244321}">
                <p14:modId xmlns:p14="http://schemas.microsoft.com/office/powerpoint/2010/main" val="1100618150"/>
              </p:ext>
            </p:extLst>
          </p:nvPr>
        </p:nvGraphicFramePr>
        <p:xfrm>
          <a:off x="1199456" y="1841499"/>
          <a:ext cx="4464496" cy="41601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Inhaltsplatzhalter 8">
            <a:extLst>
              <a:ext uri="{FF2B5EF4-FFF2-40B4-BE49-F238E27FC236}">
                <a16:creationId xmlns:a16="http://schemas.microsoft.com/office/drawing/2014/main" id="{B0EAF652-CE46-4509-9A4C-88BFF4078EAF}"/>
              </a:ext>
            </a:extLst>
          </p:cNvPr>
          <p:cNvGraphicFramePr>
            <a:graphicFrameLocks/>
          </p:cNvGraphicFramePr>
          <p:nvPr>
            <p:extLst>
              <p:ext uri="{D42A27DB-BD31-4B8C-83A1-F6EECF244321}">
                <p14:modId xmlns:p14="http://schemas.microsoft.com/office/powerpoint/2010/main" val="3876055275"/>
              </p:ext>
            </p:extLst>
          </p:nvPr>
        </p:nvGraphicFramePr>
        <p:xfrm>
          <a:off x="6384032" y="1841499"/>
          <a:ext cx="4464496" cy="416014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12" name="Gerade Verbindung 9">
            <a:extLst>
              <a:ext uri="{FF2B5EF4-FFF2-40B4-BE49-F238E27FC236}">
                <a16:creationId xmlns:a16="http://schemas.microsoft.com/office/drawing/2014/main" id="{BDC1C71B-6861-46B0-9CCD-C754070C616C}"/>
              </a:ext>
            </a:extLst>
          </p:cNvPr>
          <p:cNvCxnSpPr>
            <a:cxnSpLocks/>
          </p:cNvCxnSpPr>
          <p:nvPr/>
        </p:nvCxnSpPr>
        <p:spPr>
          <a:xfrm>
            <a:off x="1055440" y="4653136"/>
            <a:ext cx="9937104" cy="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3" name="Textfeld 2">
            <a:extLst>
              <a:ext uri="{FF2B5EF4-FFF2-40B4-BE49-F238E27FC236}">
                <a16:creationId xmlns:a16="http://schemas.microsoft.com/office/drawing/2014/main" id="{B05FC7B0-7137-9378-0B4E-915432BAF518}"/>
              </a:ext>
            </a:extLst>
          </p:cNvPr>
          <p:cNvSpPr txBox="1"/>
          <p:nvPr/>
        </p:nvSpPr>
        <p:spPr>
          <a:xfrm>
            <a:off x="1199456" y="1349592"/>
            <a:ext cx="4464496" cy="276999"/>
          </a:xfrm>
          <a:prstGeom prst="rect">
            <a:avLst/>
          </a:prstGeom>
          <a:noFill/>
        </p:spPr>
        <p:txBody>
          <a:bodyPr wrap="square" lIns="0" tIns="0" rIns="0" bIns="0" rtlCol="0">
            <a:spAutoFit/>
          </a:bodyPr>
          <a:lstStyle/>
          <a:p>
            <a:r>
              <a:rPr lang="de-DE" b="1" dirty="0"/>
              <a:t>Natural </a:t>
            </a:r>
            <a:r>
              <a:rPr lang="de-DE" b="1" dirty="0" err="1"/>
              <a:t>process</a:t>
            </a:r>
            <a:r>
              <a:rPr lang="de-DE" b="1" dirty="0"/>
              <a:t>:</a:t>
            </a:r>
          </a:p>
        </p:txBody>
      </p:sp>
      <p:sp>
        <p:nvSpPr>
          <p:cNvPr id="5" name="Textfeld 4">
            <a:extLst>
              <a:ext uri="{FF2B5EF4-FFF2-40B4-BE49-F238E27FC236}">
                <a16:creationId xmlns:a16="http://schemas.microsoft.com/office/drawing/2014/main" id="{0DB86238-7C68-DD62-F520-02BC1AC6D261}"/>
              </a:ext>
            </a:extLst>
          </p:cNvPr>
          <p:cNvSpPr txBox="1"/>
          <p:nvPr/>
        </p:nvSpPr>
        <p:spPr>
          <a:xfrm>
            <a:off x="6384032" y="1349592"/>
            <a:ext cx="4464496" cy="276999"/>
          </a:xfrm>
          <a:prstGeom prst="rect">
            <a:avLst/>
          </a:prstGeom>
          <a:noFill/>
        </p:spPr>
        <p:txBody>
          <a:bodyPr wrap="square" lIns="0" tIns="0" rIns="0" bIns="0" rtlCol="0">
            <a:spAutoFit/>
          </a:bodyPr>
          <a:lstStyle/>
          <a:p>
            <a:r>
              <a:rPr lang="de-DE" b="1" dirty="0" err="1"/>
              <a:t>Process</a:t>
            </a:r>
            <a:r>
              <a:rPr lang="de-DE" b="1" dirty="0"/>
              <a:t> in intensive care </a:t>
            </a:r>
            <a:r>
              <a:rPr lang="de-DE" b="1" dirty="0" err="1"/>
              <a:t>unit</a:t>
            </a:r>
            <a:r>
              <a:rPr lang="de-DE" b="1" dirty="0"/>
              <a:t>:</a:t>
            </a:r>
          </a:p>
        </p:txBody>
      </p:sp>
    </p:spTree>
    <p:extLst>
      <p:ext uri="{BB962C8B-B14F-4D97-AF65-F5344CB8AC3E}">
        <p14:creationId xmlns:p14="http://schemas.microsoft.com/office/powerpoint/2010/main" val="27495931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en-GB" dirty="0"/>
              <a:t>Who can be a donor? </a:t>
            </a:r>
            <a:endParaRPr lang="de-CH" noProof="0" dirty="0"/>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p:txBody>
          <a:bodyPr/>
          <a:lstStyle/>
          <a:p>
            <a:fld id="{0897B4A7-5775-4BB4-AB90-B33635DC6622}" type="datetime1">
              <a:rPr lang="de-CH" smtClean="0"/>
              <a:t>15.04.2026</a:t>
            </a:fld>
            <a:endParaRPr lang="de-CH"/>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25</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en-GB" dirty="0">
                <a:ea typeface="SimSun" panose="02010600030101010101" pitchFamily="2" charset="-122"/>
                <a:cs typeface="Times New Roman" panose="02020603050405020304" pitchFamily="18" charset="0"/>
              </a:rPr>
              <a:t>P</a:t>
            </a:r>
            <a:r>
              <a:rPr lang="en-GB" dirty="0">
                <a:effectLst/>
                <a:ea typeface="SimSun" panose="02010600030101010101" pitchFamily="2" charset="-122"/>
                <a:cs typeface="Times New Roman" panose="02020603050405020304" pitchFamily="18" charset="0"/>
              </a:rPr>
              <a:t>ost-mortem donation</a:t>
            </a:r>
          </a:p>
        </p:txBody>
      </p:sp>
      <p:sp>
        <p:nvSpPr>
          <p:cNvPr id="17" name="Flussdiagramm: Verbinder 16">
            <a:extLst>
              <a:ext uri="{FF2B5EF4-FFF2-40B4-BE49-F238E27FC236}">
                <a16:creationId xmlns:a16="http://schemas.microsoft.com/office/drawing/2014/main" id="{32A561E7-D210-4D0C-877D-6081F709B20E}"/>
              </a:ext>
            </a:extLst>
          </p:cNvPr>
          <p:cNvSpPr/>
          <p:nvPr/>
        </p:nvSpPr>
        <p:spPr>
          <a:xfrm>
            <a:off x="851539" y="2057338"/>
            <a:ext cx="2388584" cy="2328492"/>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b="1" dirty="0">
                <a:solidFill>
                  <a:schemeClr val="tx1"/>
                </a:solidFill>
              </a:rPr>
              <a:t>Mechanically ventilated and stabilized circulation</a:t>
            </a:r>
          </a:p>
        </p:txBody>
      </p:sp>
      <p:sp>
        <p:nvSpPr>
          <p:cNvPr id="31" name="Flussdiagramm: Verbinder 30">
            <a:extLst>
              <a:ext uri="{FF2B5EF4-FFF2-40B4-BE49-F238E27FC236}">
                <a16:creationId xmlns:a16="http://schemas.microsoft.com/office/drawing/2014/main" id="{0A154284-E990-49CA-8B7F-7858241F2FB6}"/>
              </a:ext>
            </a:extLst>
          </p:cNvPr>
          <p:cNvSpPr/>
          <p:nvPr/>
        </p:nvSpPr>
        <p:spPr>
          <a:xfrm>
            <a:off x="3599554" y="2057339"/>
            <a:ext cx="2388584" cy="2328491"/>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ts val="2200"/>
              </a:lnSpc>
              <a:buSzPct val="100000"/>
            </a:pPr>
            <a:r>
              <a:rPr lang="en-GB" b="1" dirty="0">
                <a:solidFill>
                  <a:schemeClr val="tx1"/>
                </a:solidFill>
              </a:rPr>
              <a:t>Brain death of known cause</a:t>
            </a:r>
          </a:p>
        </p:txBody>
      </p:sp>
      <p:sp>
        <p:nvSpPr>
          <p:cNvPr id="32" name="Flussdiagramm: Verbinder 31">
            <a:extLst>
              <a:ext uri="{FF2B5EF4-FFF2-40B4-BE49-F238E27FC236}">
                <a16:creationId xmlns:a16="http://schemas.microsoft.com/office/drawing/2014/main" id="{3678E237-3604-451C-B7AD-F7FCFD469BB4}"/>
              </a:ext>
            </a:extLst>
          </p:cNvPr>
          <p:cNvSpPr/>
          <p:nvPr/>
        </p:nvSpPr>
        <p:spPr>
          <a:xfrm>
            <a:off x="6347569" y="2057337"/>
            <a:ext cx="2260244" cy="2328492"/>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ts val="2200"/>
              </a:lnSpc>
              <a:buSzPct val="100000"/>
            </a:pPr>
            <a:r>
              <a:rPr lang="en-GB" b="1" dirty="0">
                <a:solidFill>
                  <a:schemeClr val="tx1"/>
                </a:solidFill>
              </a:rPr>
              <a:t>No medical contra-</a:t>
            </a:r>
          </a:p>
          <a:p>
            <a:pPr algn="ctr" fontAlgn="base">
              <a:lnSpc>
                <a:spcPts val="2200"/>
              </a:lnSpc>
              <a:buSzPct val="100000"/>
            </a:pPr>
            <a:r>
              <a:rPr lang="en-GB" b="1" dirty="0">
                <a:solidFill>
                  <a:schemeClr val="tx1"/>
                </a:solidFill>
              </a:rPr>
              <a:t>indications</a:t>
            </a:r>
          </a:p>
        </p:txBody>
      </p:sp>
      <p:sp>
        <p:nvSpPr>
          <p:cNvPr id="14" name="Flussdiagramm: Verbinder 13">
            <a:extLst>
              <a:ext uri="{FF2B5EF4-FFF2-40B4-BE49-F238E27FC236}">
                <a16:creationId xmlns:a16="http://schemas.microsoft.com/office/drawing/2014/main" id="{FEE541D6-4F4F-4EC6-B180-24D628587713}"/>
              </a:ext>
            </a:extLst>
          </p:cNvPr>
          <p:cNvSpPr/>
          <p:nvPr/>
        </p:nvSpPr>
        <p:spPr>
          <a:xfrm>
            <a:off x="8968314" y="2057338"/>
            <a:ext cx="2342794" cy="2328555"/>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ts val="2200"/>
              </a:lnSpc>
              <a:buSzPct val="100000"/>
            </a:pPr>
            <a:r>
              <a:rPr lang="en-GB" b="1" dirty="0">
                <a:solidFill>
                  <a:schemeClr val="tx1"/>
                </a:solidFill>
              </a:rPr>
              <a:t>Consent to organ donation</a:t>
            </a:r>
          </a:p>
        </p:txBody>
      </p:sp>
      <p:sp>
        <p:nvSpPr>
          <p:cNvPr id="3" name="Pfeil: nach rechts 2">
            <a:extLst>
              <a:ext uri="{FF2B5EF4-FFF2-40B4-BE49-F238E27FC236}">
                <a16:creationId xmlns:a16="http://schemas.microsoft.com/office/drawing/2014/main" id="{3945F603-3D16-48B8-9393-8B26A76AA49B}"/>
              </a:ext>
            </a:extLst>
          </p:cNvPr>
          <p:cNvSpPr/>
          <p:nvPr/>
        </p:nvSpPr>
        <p:spPr>
          <a:xfrm>
            <a:off x="3085199" y="2885829"/>
            <a:ext cx="797620" cy="67150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0" name="Pfeil: nach rechts 29">
            <a:extLst>
              <a:ext uri="{FF2B5EF4-FFF2-40B4-BE49-F238E27FC236}">
                <a16:creationId xmlns:a16="http://schemas.microsoft.com/office/drawing/2014/main" id="{3710CD95-D3C7-40C0-9FF0-486DE2F3C302}"/>
              </a:ext>
            </a:extLst>
          </p:cNvPr>
          <p:cNvSpPr/>
          <p:nvPr/>
        </p:nvSpPr>
        <p:spPr>
          <a:xfrm>
            <a:off x="5843897" y="2885829"/>
            <a:ext cx="797620" cy="67150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3" name="Pfeil: nach rechts 32">
            <a:extLst>
              <a:ext uri="{FF2B5EF4-FFF2-40B4-BE49-F238E27FC236}">
                <a16:creationId xmlns:a16="http://schemas.microsoft.com/office/drawing/2014/main" id="{BFE8D588-1FC6-4158-B89C-D817EEAC6A06}"/>
              </a:ext>
            </a:extLst>
          </p:cNvPr>
          <p:cNvSpPr/>
          <p:nvPr/>
        </p:nvSpPr>
        <p:spPr>
          <a:xfrm>
            <a:off x="8433291" y="2885829"/>
            <a:ext cx="797620" cy="67150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1" name="Grafik 10" descr="Ein Bild, das Grafiken, Clipart, Symbol, Design enthält.&#10;&#10;Automatisch generierte Beschreibung">
            <a:extLst>
              <a:ext uri="{FF2B5EF4-FFF2-40B4-BE49-F238E27FC236}">
                <a16:creationId xmlns:a16="http://schemas.microsoft.com/office/drawing/2014/main" id="{0B54524F-11CE-0089-86CA-6F1711F248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1854" y="4580556"/>
            <a:ext cx="947954" cy="947954"/>
          </a:xfrm>
          <a:prstGeom prst="rect">
            <a:avLst/>
          </a:prstGeom>
        </p:spPr>
      </p:pic>
      <p:pic>
        <p:nvPicPr>
          <p:cNvPr id="12" name="Grafik 11" descr="Ein Bild, das Kreis, Grafiken, Astronomie, Design enthält.&#10;&#10;Automatisch generierte Beschreibung">
            <a:extLst>
              <a:ext uri="{FF2B5EF4-FFF2-40B4-BE49-F238E27FC236}">
                <a16:creationId xmlns:a16="http://schemas.microsoft.com/office/drawing/2014/main" id="{49E1B6EB-3DD3-A0F1-9AC7-7CDC57F1A6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8924" y="4580556"/>
            <a:ext cx="947954" cy="947954"/>
          </a:xfrm>
          <a:prstGeom prst="rect">
            <a:avLst/>
          </a:prstGeom>
        </p:spPr>
      </p:pic>
      <p:pic>
        <p:nvPicPr>
          <p:cNvPr id="13" name="Grafik 12" descr="Ein Bild, das Symbol, Grafiken enthält.&#10;&#10;Automatisch generierte Beschreibung">
            <a:extLst>
              <a:ext uri="{FF2B5EF4-FFF2-40B4-BE49-F238E27FC236}">
                <a16:creationId xmlns:a16="http://schemas.microsoft.com/office/drawing/2014/main" id="{9F631902-A010-48B0-EE3D-7F1184D476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4453" y="4451230"/>
            <a:ext cx="1299836" cy="1297094"/>
          </a:xfrm>
          <a:prstGeom prst="rect">
            <a:avLst/>
          </a:prstGeom>
        </p:spPr>
      </p:pic>
      <p:pic>
        <p:nvPicPr>
          <p:cNvPr id="5" name="Grafik 4" descr="Ein Bild, das Schrift, Grafiken, Logo, Symbol enthält.&#10;&#10;Automatisch generierte Beschreibung">
            <a:extLst>
              <a:ext uri="{FF2B5EF4-FFF2-40B4-BE49-F238E27FC236}">
                <a16:creationId xmlns:a16="http://schemas.microsoft.com/office/drawing/2014/main" id="{9663F7D8-4626-6798-C39F-AD86BC4308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0389" y="4580556"/>
            <a:ext cx="947954" cy="947954"/>
          </a:xfrm>
          <a:prstGeom prst="rect">
            <a:avLst/>
          </a:prstGeom>
        </p:spPr>
      </p:pic>
    </p:spTree>
    <p:extLst>
      <p:ext uri="{BB962C8B-B14F-4D97-AF65-F5344CB8AC3E}">
        <p14:creationId xmlns:p14="http://schemas.microsoft.com/office/powerpoint/2010/main" val="28281908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974263-29EB-40DD-AEE8-EB60B6D21A84}"/>
              </a:ext>
            </a:extLst>
          </p:cNvPr>
          <p:cNvSpPr>
            <a:spLocks noGrp="1"/>
          </p:cNvSpPr>
          <p:nvPr>
            <p:ph type="ctrTitle"/>
          </p:nvPr>
        </p:nvSpPr>
        <p:spPr/>
        <p:txBody>
          <a:bodyPr/>
          <a:lstStyle/>
          <a:p>
            <a:r>
              <a:rPr lang="en-GB" kern="0" dirty="0">
                <a:solidFill>
                  <a:srgbClr val="2A548A"/>
                </a:solidFill>
              </a:rPr>
              <a:t>Process of organ donation</a:t>
            </a:r>
            <a:endParaRPr lang="de-CH" dirty="0"/>
          </a:p>
        </p:txBody>
      </p:sp>
      <p:sp>
        <p:nvSpPr>
          <p:cNvPr id="3" name="Untertitel 2">
            <a:extLst>
              <a:ext uri="{FF2B5EF4-FFF2-40B4-BE49-F238E27FC236}">
                <a16:creationId xmlns:a16="http://schemas.microsoft.com/office/drawing/2014/main" id="{BAB0CEEB-FF8A-46EC-ADE3-C7A3B46F841B}"/>
              </a:ext>
            </a:extLst>
          </p:cNvPr>
          <p:cNvSpPr>
            <a:spLocks noGrp="1"/>
          </p:cNvSpPr>
          <p:nvPr>
            <p:ph type="subTitle" idx="1"/>
          </p:nvPr>
        </p:nvSpPr>
        <p:spPr/>
        <p:txBody>
          <a:bodyPr/>
          <a:lstStyle/>
          <a:p>
            <a:r>
              <a:rPr lang="de-CH" dirty="0"/>
              <a:t>04</a:t>
            </a:r>
          </a:p>
        </p:txBody>
      </p:sp>
      <p:sp>
        <p:nvSpPr>
          <p:cNvPr id="4" name="Textplatzhalter 3">
            <a:extLst>
              <a:ext uri="{FF2B5EF4-FFF2-40B4-BE49-F238E27FC236}">
                <a16:creationId xmlns:a16="http://schemas.microsoft.com/office/drawing/2014/main" id="{B0A7A2CA-8533-4DD9-857C-583E54B92946}"/>
              </a:ext>
            </a:extLst>
          </p:cNvPr>
          <p:cNvSpPr>
            <a:spLocks noGrp="1"/>
          </p:cNvSpPr>
          <p:nvPr>
            <p:ph type="body" sz="quarter" idx="13"/>
          </p:nvPr>
        </p:nvSpPr>
        <p:spPr/>
        <p:txBody>
          <a:bodyPr/>
          <a:lstStyle/>
          <a:p>
            <a:r>
              <a:rPr lang="en-GB" dirty="0" err="1"/>
              <a:t>Swisstransplant</a:t>
            </a:r>
            <a:endParaRPr lang="en-GB" dirty="0"/>
          </a:p>
          <a:p>
            <a:r>
              <a:rPr lang="en-GB" b="1" dirty="0"/>
              <a:t>Procedure</a:t>
            </a:r>
          </a:p>
          <a:p>
            <a:endParaRPr lang="en-GB" dirty="0"/>
          </a:p>
        </p:txBody>
      </p:sp>
    </p:spTree>
    <p:extLst>
      <p:ext uri="{BB962C8B-B14F-4D97-AF65-F5344CB8AC3E}">
        <p14:creationId xmlns:p14="http://schemas.microsoft.com/office/powerpoint/2010/main" val="173421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D72930-5635-C5D8-5CE1-463566B2B758}"/>
              </a:ext>
            </a:extLst>
          </p:cNvPr>
          <p:cNvSpPr>
            <a:spLocks noGrp="1"/>
          </p:cNvSpPr>
          <p:nvPr>
            <p:ph type="title"/>
          </p:nvPr>
        </p:nvSpPr>
        <p:spPr/>
        <p:txBody>
          <a:bodyPr/>
          <a:lstStyle/>
          <a:p>
            <a:r>
              <a:rPr lang="en-GB" kern="0" dirty="0"/>
              <a:t>Procedure</a:t>
            </a:r>
            <a:endParaRPr lang="de-DE" dirty="0"/>
          </a:p>
        </p:txBody>
      </p:sp>
      <p:sp>
        <p:nvSpPr>
          <p:cNvPr id="3" name="Datumsplatzhalter 2">
            <a:extLst>
              <a:ext uri="{FF2B5EF4-FFF2-40B4-BE49-F238E27FC236}">
                <a16:creationId xmlns:a16="http://schemas.microsoft.com/office/drawing/2014/main" id="{A4E0E72A-99AD-5CCD-855F-C8D0826C8AC6}"/>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18198540-5CAD-9101-23B5-9EEDBA392057}"/>
              </a:ext>
            </a:extLst>
          </p:cNvPr>
          <p:cNvSpPr>
            <a:spLocks noGrp="1"/>
          </p:cNvSpPr>
          <p:nvPr>
            <p:ph type="sldNum" sz="quarter" idx="12"/>
          </p:nvPr>
        </p:nvSpPr>
        <p:spPr/>
        <p:txBody>
          <a:bodyPr/>
          <a:lstStyle/>
          <a:p>
            <a:fld id="{442AD375-037F-43D0-B059-5172DA06796A}" type="slidenum">
              <a:rPr lang="de-CH" smtClean="0"/>
              <a:pPr/>
              <a:t>27</a:t>
            </a:fld>
            <a:endParaRPr lang="de-CH"/>
          </a:p>
        </p:txBody>
      </p:sp>
      <p:sp>
        <p:nvSpPr>
          <p:cNvPr id="6" name="Textplatzhalter 5">
            <a:extLst>
              <a:ext uri="{FF2B5EF4-FFF2-40B4-BE49-F238E27FC236}">
                <a16:creationId xmlns:a16="http://schemas.microsoft.com/office/drawing/2014/main" id="{5F7376CA-17F7-BA5B-5DEE-4465E8449B21}"/>
              </a:ext>
            </a:extLst>
          </p:cNvPr>
          <p:cNvSpPr>
            <a:spLocks noGrp="1"/>
          </p:cNvSpPr>
          <p:nvPr>
            <p:ph type="body" sz="quarter" idx="13"/>
          </p:nvPr>
        </p:nvSpPr>
        <p:spPr/>
        <p:txBody>
          <a:bodyPr/>
          <a:lstStyle/>
          <a:p>
            <a:r>
              <a:rPr lang="en-GB" dirty="0"/>
              <a:t>Process of organ donation</a:t>
            </a:r>
          </a:p>
        </p:txBody>
      </p:sp>
      <p:sp>
        <p:nvSpPr>
          <p:cNvPr id="9" name="Inhaltsplatzhalter 2">
            <a:extLst>
              <a:ext uri="{FF2B5EF4-FFF2-40B4-BE49-F238E27FC236}">
                <a16:creationId xmlns:a16="http://schemas.microsoft.com/office/drawing/2014/main" id="{789CD0B6-CB78-D927-6465-BE79D10384FA}"/>
              </a:ext>
            </a:extLst>
          </p:cNvPr>
          <p:cNvSpPr txBox="1">
            <a:spLocks/>
          </p:cNvSpPr>
          <p:nvPr/>
        </p:nvSpPr>
        <p:spPr>
          <a:xfrm>
            <a:off x="744710" y="1262781"/>
            <a:ext cx="6384879"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de-CH" sz="2400" dirty="0"/>
              <a:t>1. </a:t>
            </a:r>
            <a:r>
              <a:rPr lang="en-GB" sz="2400" dirty="0">
                <a:solidFill>
                  <a:srgbClr val="2A548A"/>
                </a:solidFill>
              </a:rPr>
              <a:t>Hospitalization</a:t>
            </a:r>
          </a:p>
          <a:p>
            <a:pPr marL="0" lvl="1" indent="0">
              <a:buFont typeface="Symbol" panose="05050102010706020507" pitchFamily="18" charset="2"/>
              <a:buNone/>
            </a:pPr>
            <a:endParaRPr lang="de-CH" sz="2400" dirty="0"/>
          </a:p>
          <a:p>
            <a:pPr marL="0" lvl="1" indent="0">
              <a:buNone/>
            </a:pPr>
            <a:r>
              <a:rPr lang="de-CH" sz="2400" dirty="0"/>
              <a:t>2. </a:t>
            </a:r>
            <a:r>
              <a:rPr lang="en-GB" sz="2400" dirty="0"/>
              <a:t>Intensive care</a:t>
            </a:r>
          </a:p>
          <a:p>
            <a:pPr lvl="3">
              <a:buFont typeface="Symbol" panose="05050102010706020507" pitchFamily="18" charset="2"/>
              <a:buChar char="-"/>
            </a:pPr>
            <a:r>
              <a:rPr lang="en-GB" sz="1800" dirty="0"/>
              <a:t>Mechanically ventilated</a:t>
            </a:r>
          </a:p>
          <a:p>
            <a:pPr lvl="3">
              <a:buFont typeface="Symbol" panose="05050102010706020507" pitchFamily="18" charset="2"/>
              <a:buChar char="-"/>
            </a:pPr>
            <a:r>
              <a:rPr lang="en-GB" sz="1800" dirty="0"/>
              <a:t>Medication maintains circulatory function</a:t>
            </a:r>
          </a:p>
          <a:p>
            <a:pPr lvl="3">
              <a:buFont typeface="Symbol" panose="05050102010706020507" pitchFamily="18" charset="2"/>
              <a:buChar char="-"/>
            </a:pPr>
            <a:r>
              <a:rPr lang="en-GB" sz="1800" dirty="0">
                <a:solidFill>
                  <a:srgbClr val="2A548A"/>
                </a:solidFill>
              </a:rPr>
              <a:t>If the brain and brain stem functions are irreversibly affected, there is no possible further treatment</a:t>
            </a:r>
          </a:p>
          <a:p>
            <a:pPr lvl="3">
              <a:buFont typeface="Symbol" panose="05050102010706020507" pitchFamily="18" charset="2"/>
              <a:buChar char="-"/>
            </a:pPr>
            <a:endParaRPr lang="en-GB" sz="1800" dirty="0">
              <a:solidFill>
                <a:srgbClr val="262A5F"/>
              </a:solidFill>
            </a:endParaRPr>
          </a:p>
          <a:p>
            <a:pPr marL="0" lvl="1" indent="0">
              <a:buNone/>
            </a:pPr>
            <a:r>
              <a:rPr lang="en-GB" dirty="0"/>
              <a:t>Saving the patient is always the priority. Organ donation is only discussed when this is not possible. </a:t>
            </a:r>
            <a:endParaRPr lang="en-GB" sz="2400" b="1" dirty="0"/>
          </a:p>
          <a:p>
            <a:endParaRPr lang="de-CH" sz="2400" b="1" dirty="0"/>
          </a:p>
        </p:txBody>
      </p:sp>
      <p:pic>
        <p:nvPicPr>
          <p:cNvPr id="10" name="Grafik 9" descr="Ein Bild, das Text, schließen, Auto enthält.&#10;&#10;Automatisch generierte Beschreibung">
            <a:extLst>
              <a:ext uri="{FF2B5EF4-FFF2-40B4-BE49-F238E27FC236}">
                <a16:creationId xmlns:a16="http://schemas.microsoft.com/office/drawing/2014/main" id="{01925EEC-242D-2A62-F5D4-B2097CE946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9875" y="1226496"/>
            <a:ext cx="4177415" cy="2168073"/>
          </a:xfrm>
          <a:prstGeom prst="rect">
            <a:avLst/>
          </a:prstGeom>
        </p:spPr>
      </p:pic>
      <p:pic>
        <p:nvPicPr>
          <p:cNvPr id="11" name="Grafik 10">
            <a:extLst>
              <a:ext uri="{FF2B5EF4-FFF2-40B4-BE49-F238E27FC236}">
                <a16:creationId xmlns:a16="http://schemas.microsoft.com/office/drawing/2014/main" id="{E7640870-4BE3-E855-127B-09593A509F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038" b="28893"/>
          <a:stretch/>
        </p:blipFill>
        <p:spPr>
          <a:xfrm>
            <a:off x="7269875" y="3568330"/>
            <a:ext cx="4176000" cy="2440456"/>
          </a:xfrm>
          <a:prstGeom prst="rect">
            <a:avLst/>
          </a:prstGeom>
        </p:spPr>
      </p:pic>
      <p:pic>
        <p:nvPicPr>
          <p:cNvPr id="4" name="Grafik 3" descr="Ein Bild, das Kreis, Grafiken, Design enthält.&#10;&#10;Automatisch generierte Beschreibung">
            <a:extLst>
              <a:ext uri="{FF2B5EF4-FFF2-40B4-BE49-F238E27FC236}">
                <a16:creationId xmlns:a16="http://schemas.microsoft.com/office/drawing/2014/main" id="{CEBAA59E-9A0B-B2A7-1ABE-FD3E5F6DCD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9350" y="5364239"/>
            <a:ext cx="1058400" cy="1058400"/>
          </a:xfrm>
          <a:prstGeom prst="rect">
            <a:avLst/>
          </a:prstGeom>
        </p:spPr>
      </p:pic>
      <p:pic>
        <p:nvPicPr>
          <p:cNvPr id="7" name="Grafik 6" descr="Ein Bild, das Symbol, Grafiken, Kreis, Schrift enthält.&#10;&#10;Automatisch generierte Beschreibung">
            <a:extLst>
              <a:ext uri="{FF2B5EF4-FFF2-40B4-BE49-F238E27FC236}">
                <a16:creationId xmlns:a16="http://schemas.microsoft.com/office/drawing/2014/main" id="{DCA61C38-FCC0-176F-AD5A-4C3AD27CE7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30725" y="5360583"/>
            <a:ext cx="1056750" cy="1056750"/>
          </a:xfrm>
          <a:prstGeom prst="rect">
            <a:avLst/>
          </a:prstGeom>
        </p:spPr>
      </p:pic>
    </p:spTree>
    <p:extLst>
      <p:ext uri="{BB962C8B-B14F-4D97-AF65-F5344CB8AC3E}">
        <p14:creationId xmlns:p14="http://schemas.microsoft.com/office/powerpoint/2010/main" val="2447697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36A45E-0548-CBA4-C5F6-43D3FD6AC099}"/>
              </a:ext>
            </a:extLst>
          </p:cNvPr>
          <p:cNvSpPr>
            <a:spLocks noGrp="1"/>
          </p:cNvSpPr>
          <p:nvPr>
            <p:ph type="title"/>
          </p:nvPr>
        </p:nvSpPr>
        <p:spPr/>
        <p:txBody>
          <a:bodyPr/>
          <a:lstStyle/>
          <a:p>
            <a:r>
              <a:rPr lang="en-GB" kern="0" dirty="0"/>
              <a:t>Procedure</a:t>
            </a:r>
            <a:endParaRPr lang="de-DE" dirty="0"/>
          </a:p>
        </p:txBody>
      </p:sp>
      <p:sp>
        <p:nvSpPr>
          <p:cNvPr id="3" name="Datumsplatzhalter 2">
            <a:extLst>
              <a:ext uri="{FF2B5EF4-FFF2-40B4-BE49-F238E27FC236}">
                <a16:creationId xmlns:a16="http://schemas.microsoft.com/office/drawing/2014/main" id="{F2842AF6-1A25-09E7-8DA2-DDAA60F8613C}"/>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4F35E1FB-A39E-99EC-54CE-2AAE0BE3C2E7}"/>
              </a:ext>
            </a:extLst>
          </p:cNvPr>
          <p:cNvSpPr>
            <a:spLocks noGrp="1"/>
          </p:cNvSpPr>
          <p:nvPr>
            <p:ph type="sldNum" sz="quarter" idx="12"/>
          </p:nvPr>
        </p:nvSpPr>
        <p:spPr/>
        <p:txBody>
          <a:bodyPr/>
          <a:lstStyle/>
          <a:p>
            <a:fld id="{442AD375-037F-43D0-B059-5172DA06796A}" type="slidenum">
              <a:rPr lang="de-CH" smtClean="0"/>
              <a:pPr/>
              <a:t>28</a:t>
            </a:fld>
            <a:endParaRPr lang="de-CH"/>
          </a:p>
        </p:txBody>
      </p:sp>
      <p:sp>
        <p:nvSpPr>
          <p:cNvPr id="6" name="Textplatzhalter 5">
            <a:extLst>
              <a:ext uri="{FF2B5EF4-FFF2-40B4-BE49-F238E27FC236}">
                <a16:creationId xmlns:a16="http://schemas.microsoft.com/office/drawing/2014/main" id="{09B1B46A-0F63-0109-3899-0C91652E8FD4}"/>
              </a:ext>
            </a:extLst>
          </p:cNvPr>
          <p:cNvSpPr>
            <a:spLocks noGrp="1"/>
          </p:cNvSpPr>
          <p:nvPr>
            <p:ph type="body" sz="quarter" idx="13"/>
          </p:nvPr>
        </p:nvSpPr>
        <p:spPr/>
        <p:txBody>
          <a:bodyPr/>
          <a:lstStyle/>
          <a:p>
            <a:r>
              <a:rPr lang="en-GB" dirty="0"/>
              <a:t>Process of organ donation</a:t>
            </a:r>
          </a:p>
          <a:p>
            <a:endParaRPr lang="en-GB" noProof="0" dirty="0">
              <a:highlight>
                <a:srgbClr val="FFFF00"/>
              </a:highlight>
            </a:endParaRPr>
          </a:p>
        </p:txBody>
      </p:sp>
      <p:sp>
        <p:nvSpPr>
          <p:cNvPr id="7" name="Inhaltsplatzhalter 2">
            <a:extLst>
              <a:ext uri="{FF2B5EF4-FFF2-40B4-BE49-F238E27FC236}">
                <a16:creationId xmlns:a16="http://schemas.microsoft.com/office/drawing/2014/main" id="{8779B535-1A01-6D0D-23A4-6436C6DC5B71}"/>
              </a:ext>
            </a:extLst>
          </p:cNvPr>
          <p:cNvSpPr txBox="1">
            <a:spLocks/>
          </p:cNvSpPr>
          <p:nvPr/>
        </p:nvSpPr>
        <p:spPr>
          <a:xfrm>
            <a:off x="746125" y="1266120"/>
            <a:ext cx="11086888"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de-CH" sz="2400" dirty="0"/>
              <a:t>3. </a:t>
            </a:r>
            <a:r>
              <a:rPr lang="en-GB" sz="2400" dirty="0">
                <a:solidFill>
                  <a:srgbClr val="2A548A"/>
                </a:solidFill>
              </a:rPr>
              <a:t>Diagnosis of brain death </a:t>
            </a:r>
          </a:p>
          <a:p>
            <a:pPr lvl="3">
              <a:buFont typeface="Symbol" panose="05050102010706020507" pitchFamily="18" charset="2"/>
              <a:buChar char="-"/>
            </a:pPr>
            <a:r>
              <a:rPr lang="en-GB" sz="1800" dirty="0">
                <a:solidFill>
                  <a:srgbClr val="2A548A"/>
                </a:solidFill>
              </a:rPr>
              <a:t>Carried out by two impartial specialists who are not involved in the transplant procedure </a:t>
            </a:r>
          </a:p>
          <a:p>
            <a:pPr lvl="3">
              <a:buFont typeface="Symbol" panose="05050102010706020507" pitchFamily="18" charset="2"/>
              <a:buChar char="-"/>
            </a:pPr>
            <a:r>
              <a:rPr lang="en-GB" sz="1800" dirty="0">
                <a:solidFill>
                  <a:srgbClr val="2A548A"/>
                </a:solidFill>
              </a:rPr>
              <a:t>7 clinical signs: brainstem reflex test</a:t>
            </a:r>
          </a:p>
          <a:p>
            <a:pPr marL="0" lvl="3" indent="0">
              <a:buNone/>
            </a:pPr>
            <a:endParaRPr lang="en-GB" sz="1800" dirty="0">
              <a:solidFill>
                <a:srgbClr val="2A548A"/>
              </a:solidFill>
              <a:highlight>
                <a:srgbClr val="FFFF00"/>
              </a:highlight>
            </a:endParaRPr>
          </a:p>
          <a:p>
            <a:pPr marL="0" lvl="3" indent="0">
              <a:buNone/>
            </a:pPr>
            <a:r>
              <a:rPr lang="en-GB" sz="1800" dirty="0">
                <a:solidFill>
                  <a:srgbClr val="2A548A"/>
                </a:solidFill>
              </a:rPr>
              <a:t>Examples of normal and pathological reactions</a:t>
            </a:r>
          </a:p>
          <a:p>
            <a:pPr marL="0" lvl="3" indent="0">
              <a:buFont typeface="Arial" panose="020B0604020202020204" pitchFamily="34" charset="0"/>
              <a:buNone/>
            </a:pPr>
            <a:endParaRPr lang="de-CH" sz="1800" dirty="0"/>
          </a:p>
        </p:txBody>
      </p:sp>
      <p:pic>
        <p:nvPicPr>
          <p:cNvPr id="8" name="Grafik 7">
            <a:extLst>
              <a:ext uri="{FF2B5EF4-FFF2-40B4-BE49-F238E27FC236}">
                <a16:creationId xmlns:a16="http://schemas.microsoft.com/office/drawing/2014/main" id="{0AA9E920-1B54-1668-1D11-E0BF3AA0D680}"/>
              </a:ext>
            </a:extLst>
          </p:cNvPr>
          <p:cNvPicPr>
            <a:picLocks noChangeAspect="1"/>
          </p:cNvPicPr>
          <p:nvPr/>
        </p:nvPicPr>
        <p:blipFill rotWithShape="1">
          <a:blip r:embed="rId2"/>
          <a:srcRect l="5869" t="5485" r="11612" b="11683"/>
          <a:stretch/>
        </p:blipFill>
        <p:spPr>
          <a:xfrm>
            <a:off x="737436" y="3893199"/>
            <a:ext cx="1565615" cy="1395832"/>
          </a:xfrm>
          <a:prstGeom prst="rect">
            <a:avLst/>
          </a:prstGeom>
        </p:spPr>
      </p:pic>
      <p:pic>
        <p:nvPicPr>
          <p:cNvPr id="9" name="Grafik 8">
            <a:extLst>
              <a:ext uri="{FF2B5EF4-FFF2-40B4-BE49-F238E27FC236}">
                <a16:creationId xmlns:a16="http://schemas.microsoft.com/office/drawing/2014/main" id="{1F2E1EB3-0241-10B5-F927-B81F7F8129C3}"/>
              </a:ext>
            </a:extLst>
          </p:cNvPr>
          <p:cNvPicPr>
            <a:picLocks noChangeAspect="1"/>
          </p:cNvPicPr>
          <p:nvPr/>
        </p:nvPicPr>
        <p:blipFill rotWithShape="1">
          <a:blip r:embed="rId3"/>
          <a:srcRect l="3580" t="5443" r="15760" b="12333"/>
          <a:stretch/>
        </p:blipFill>
        <p:spPr>
          <a:xfrm>
            <a:off x="2303052" y="3893199"/>
            <a:ext cx="1565614" cy="1395832"/>
          </a:xfrm>
          <a:prstGeom prst="rect">
            <a:avLst/>
          </a:prstGeom>
        </p:spPr>
      </p:pic>
      <p:pic>
        <p:nvPicPr>
          <p:cNvPr id="10" name="Grafik 9">
            <a:extLst>
              <a:ext uri="{FF2B5EF4-FFF2-40B4-BE49-F238E27FC236}">
                <a16:creationId xmlns:a16="http://schemas.microsoft.com/office/drawing/2014/main" id="{3641680F-7A36-A4BF-8D05-68DC887C5378}"/>
              </a:ext>
            </a:extLst>
          </p:cNvPr>
          <p:cNvPicPr>
            <a:picLocks noChangeAspect="1"/>
          </p:cNvPicPr>
          <p:nvPr/>
        </p:nvPicPr>
        <p:blipFill rotWithShape="1">
          <a:blip r:embed="rId4"/>
          <a:srcRect l="3511" t="3327" r="3706" b="1229"/>
          <a:stretch/>
        </p:blipFill>
        <p:spPr>
          <a:xfrm>
            <a:off x="4464973" y="3894349"/>
            <a:ext cx="1565614" cy="1394681"/>
          </a:xfrm>
          <a:prstGeom prst="rect">
            <a:avLst/>
          </a:prstGeom>
        </p:spPr>
      </p:pic>
      <p:pic>
        <p:nvPicPr>
          <p:cNvPr id="11" name="Grafik 10">
            <a:extLst>
              <a:ext uri="{FF2B5EF4-FFF2-40B4-BE49-F238E27FC236}">
                <a16:creationId xmlns:a16="http://schemas.microsoft.com/office/drawing/2014/main" id="{4D1BD27F-B5D6-1995-83D8-6CFA8B4F0E6E}"/>
              </a:ext>
            </a:extLst>
          </p:cNvPr>
          <p:cNvPicPr>
            <a:picLocks noChangeAspect="1"/>
          </p:cNvPicPr>
          <p:nvPr/>
        </p:nvPicPr>
        <p:blipFill rotWithShape="1">
          <a:blip r:embed="rId5"/>
          <a:srcRect t="3327" r="3841" b="1151"/>
          <a:stretch/>
        </p:blipFill>
        <p:spPr>
          <a:xfrm>
            <a:off x="6030587" y="3893774"/>
            <a:ext cx="1565614" cy="1395832"/>
          </a:xfrm>
          <a:prstGeom prst="rect">
            <a:avLst/>
          </a:prstGeom>
        </p:spPr>
      </p:pic>
      <p:pic>
        <p:nvPicPr>
          <p:cNvPr id="12" name="Grafik 11">
            <a:extLst>
              <a:ext uri="{FF2B5EF4-FFF2-40B4-BE49-F238E27FC236}">
                <a16:creationId xmlns:a16="http://schemas.microsoft.com/office/drawing/2014/main" id="{1ECFCC6E-7D97-53B0-26F5-8827D8C43B56}"/>
              </a:ext>
            </a:extLst>
          </p:cNvPr>
          <p:cNvPicPr>
            <a:picLocks noChangeAspect="1"/>
          </p:cNvPicPr>
          <p:nvPr/>
        </p:nvPicPr>
        <p:blipFill rotWithShape="1">
          <a:blip r:embed="rId6"/>
          <a:srcRect l="486" t="3209" b="1348"/>
          <a:stretch/>
        </p:blipFill>
        <p:spPr>
          <a:xfrm>
            <a:off x="8154841" y="3893199"/>
            <a:ext cx="1568533" cy="1394681"/>
          </a:xfrm>
          <a:prstGeom prst="rect">
            <a:avLst/>
          </a:prstGeom>
        </p:spPr>
      </p:pic>
      <p:pic>
        <p:nvPicPr>
          <p:cNvPr id="13" name="Grafik 12">
            <a:extLst>
              <a:ext uri="{FF2B5EF4-FFF2-40B4-BE49-F238E27FC236}">
                <a16:creationId xmlns:a16="http://schemas.microsoft.com/office/drawing/2014/main" id="{D9237FEB-62E5-ECA2-A97B-1BF6BCBC4BF6}"/>
              </a:ext>
            </a:extLst>
          </p:cNvPr>
          <p:cNvPicPr>
            <a:picLocks noChangeAspect="1"/>
          </p:cNvPicPr>
          <p:nvPr/>
        </p:nvPicPr>
        <p:blipFill rotWithShape="1">
          <a:blip r:embed="rId7"/>
          <a:srcRect l="3051" t="3527" b="1264"/>
          <a:stretch/>
        </p:blipFill>
        <p:spPr>
          <a:xfrm>
            <a:off x="9720455" y="3891809"/>
            <a:ext cx="1568534" cy="1395832"/>
          </a:xfrm>
          <a:prstGeom prst="rect">
            <a:avLst/>
          </a:prstGeom>
        </p:spPr>
      </p:pic>
      <p:sp>
        <p:nvSpPr>
          <p:cNvPr id="14" name="Textfeld 13">
            <a:extLst>
              <a:ext uri="{FF2B5EF4-FFF2-40B4-BE49-F238E27FC236}">
                <a16:creationId xmlns:a16="http://schemas.microsoft.com/office/drawing/2014/main" id="{AD5D70C0-5FE6-114F-4B59-34B95CA42822}"/>
              </a:ext>
            </a:extLst>
          </p:cNvPr>
          <p:cNvSpPr txBox="1"/>
          <p:nvPr/>
        </p:nvSpPr>
        <p:spPr>
          <a:xfrm>
            <a:off x="746125" y="5541089"/>
            <a:ext cx="2795086" cy="264175"/>
          </a:xfrm>
          <a:prstGeom prst="rect">
            <a:avLst/>
          </a:prstGeom>
          <a:noFill/>
        </p:spPr>
        <p:txBody>
          <a:bodyPr wrap="square" lIns="0" tIns="0" rIns="0" bIns="0" rtlCol="0">
            <a:spAutoFit/>
          </a:bodyPr>
          <a:lstStyle/>
          <a:p>
            <a:pPr>
              <a:lnSpc>
                <a:spcPts val="2200"/>
              </a:lnSpc>
              <a:spcBef>
                <a:spcPts val="600"/>
              </a:spcBef>
              <a:buSzPct val="100000"/>
            </a:pPr>
            <a:r>
              <a:rPr lang="fr-FR" b="1" dirty="0" err="1"/>
              <a:t>Corneal</a:t>
            </a:r>
            <a:r>
              <a:rPr lang="fr-FR" b="1" dirty="0"/>
              <a:t> reflex</a:t>
            </a:r>
            <a:endParaRPr lang="de-CH" b="1" dirty="0"/>
          </a:p>
        </p:txBody>
      </p:sp>
      <p:sp>
        <p:nvSpPr>
          <p:cNvPr id="15" name="Textfeld 14">
            <a:extLst>
              <a:ext uri="{FF2B5EF4-FFF2-40B4-BE49-F238E27FC236}">
                <a16:creationId xmlns:a16="http://schemas.microsoft.com/office/drawing/2014/main" id="{8C6A74CB-A149-733C-20BD-ED948486B7AD}"/>
              </a:ext>
            </a:extLst>
          </p:cNvPr>
          <p:cNvSpPr txBox="1"/>
          <p:nvPr/>
        </p:nvSpPr>
        <p:spPr>
          <a:xfrm>
            <a:off x="4412690" y="5541088"/>
            <a:ext cx="2971261" cy="259045"/>
          </a:xfrm>
          <a:prstGeom prst="rect">
            <a:avLst/>
          </a:prstGeom>
          <a:noFill/>
        </p:spPr>
        <p:txBody>
          <a:bodyPr wrap="square" lIns="0" tIns="0" rIns="0" bIns="0" rtlCol="0">
            <a:spAutoFit/>
          </a:bodyPr>
          <a:lstStyle/>
          <a:p>
            <a:pPr>
              <a:lnSpc>
                <a:spcPts val="2200"/>
              </a:lnSpc>
              <a:spcBef>
                <a:spcPts val="600"/>
              </a:spcBef>
              <a:buSzPct val="100000"/>
            </a:pPr>
            <a:r>
              <a:rPr lang="en-GB" b="1" dirty="0" err="1"/>
              <a:t>Vestibulo</a:t>
            </a:r>
            <a:r>
              <a:rPr lang="en-GB" b="1" dirty="0"/>
              <a:t>-ocular reflex</a:t>
            </a:r>
          </a:p>
        </p:txBody>
      </p:sp>
      <p:sp>
        <p:nvSpPr>
          <p:cNvPr id="16" name="Textfeld 15">
            <a:extLst>
              <a:ext uri="{FF2B5EF4-FFF2-40B4-BE49-F238E27FC236}">
                <a16:creationId xmlns:a16="http://schemas.microsoft.com/office/drawing/2014/main" id="{E00581D3-816D-54CB-9CF2-5A10C47FE9F8}"/>
              </a:ext>
            </a:extLst>
          </p:cNvPr>
          <p:cNvSpPr txBox="1"/>
          <p:nvPr/>
        </p:nvSpPr>
        <p:spPr>
          <a:xfrm>
            <a:off x="8154841" y="5541088"/>
            <a:ext cx="2795086" cy="264175"/>
          </a:xfrm>
          <a:prstGeom prst="rect">
            <a:avLst/>
          </a:prstGeom>
          <a:noFill/>
        </p:spPr>
        <p:txBody>
          <a:bodyPr wrap="square" lIns="0" tIns="0" rIns="0" bIns="0" rtlCol="0">
            <a:spAutoFit/>
          </a:bodyPr>
          <a:lstStyle/>
          <a:p>
            <a:pPr>
              <a:lnSpc>
                <a:spcPts val="2200"/>
              </a:lnSpc>
              <a:spcBef>
                <a:spcPts val="600"/>
              </a:spcBef>
              <a:buSzPct val="100000"/>
            </a:pPr>
            <a:r>
              <a:rPr lang="de-CH" b="1" dirty="0" err="1"/>
              <a:t>Mydriatic</a:t>
            </a:r>
            <a:r>
              <a:rPr lang="de-CH" b="1" dirty="0"/>
              <a:t> </a:t>
            </a:r>
            <a:r>
              <a:rPr lang="de-CH" b="1" dirty="0" err="1"/>
              <a:t>test</a:t>
            </a:r>
            <a:endParaRPr lang="de-CH" b="1" dirty="0"/>
          </a:p>
        </p:txBody>
      </p:sp>
      <p:pic>
        <p:nvPicPr>
          <p:cNvPr id="4" name="Grafik 3" descr="Ein Bild, das Clipart, Design enthält.&#10;&#10;Automatisch generierte Beschreibung">
            <a:extLst>
              <a:ext uri="{FF2B5EF4-FFF2-40B4-BE49-F238E27FC236}">
                <a16:creationId xmlns:a16="http://schemas.microsoft.com/office/drawing/2014/main" id="{F2D02853-C59A-E31F-F975-BC27EC4F91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37113" y="5367866"/>
            <a:ext cx="1060637" cy="1058400"/>
          </a:xfrm>
          <a:prstGeom prst="rect">
            <a:avLst/>
          </a:prstGeom>
        </p:spPr>
      </p:pic>
    </p:spTree>
    <p:extLst>
      <p:ext uri="{BB962C8B-B14F-4D97-AF65-F5344CB8AC3E}">
        <p14:creationId xmlns:p14="http://schemas.microsoft.com/office/powerpoint/2010/main" val="3892998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9E9B13-ABC9-F79D-202D-5B65CD82F975}"/>
              </a:ext>
            </a:extLst>
          </p:cNvPr>
          <p:cNvSpPr>
            <a:spLocks noGrp="1"/>
          </p:cNvSpPr>
          <p:nvPr>
            <p:ph type="title"/>
          </p:nvPr>
        </p:nvSpPr>
        <p:spPr/>
        <p:txBody>
          <a:bodyPr/>
          <a:lstStyle/>
          <a:p>
            <a:r>
              <a:rPr lang="en-GB" kern="0" dirty="0"/>
              <a:t>Procedure</a:t>
            </a:r>
            <a:endParaRPr lang="de-DE" dirty="0"/>
          </a:p>
        </p:txBody>
      </p:sp>
      <p:sp>
        <p:nvSpPr>
          <p:cNvPr id="3" name="Datumsplatzhalter 2">
            <a:extLst>
              <a:ext uri="{FF2B5EF4-FFF2-40B4-BE49-F238E27FC236}">
                <a16:creationId xmlns:a16="http://schemas.microsoft.com/office/drawing/2014/main" id="{0008F2DA-E0BA-4819-6B52-46246A261CD1}"/>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CBCF4398-2159-E6F5-6EB6-EBAB9F2876F7}"/>
              </a:ext>
            </a:extLst>
          </p:cNvPr>
          <p:cNvSpPr>
            <a:spLocks noGrp="1"/>
          </p:cNvSpPr>
          <p:nvPr>
            <p:ph type="sldNum" sz="quarter" idx="12"/>
          </p:nvPr>
        </p:nvSpPr>
        <p:spPr/>
        <p:txBody>
          <a:bodyPr/>
          <a:lstStyle/>
          <a:p>
            <a:fld id="{442AD375-037F-43D0-B059-5172DA06796A}" type="slidenum">
              <a:rPr lang="de-CH" smtClean="0"/>
              <a:pPr/>
              <a:t>29</a:t>
            </a:fld>
            <a:endParaRPr lang="de-CH"/>
          </a:p>
        </p:txBody>
      </p:sp>
      <p:sp>
        <p:nvSpPr>
          <p:cNvPr id="6" name="Textplatzhalter 5">
            <a:extLst>
              <a:ext uri="{FF2B5EF4-FFF2-40B4-BE49-F238E27FC236}">
                <a16:creationId xmlns:a16="http://schemas.microsoft.com/office/drawing/2014/main" id="{C322298D-9DBA-CC01-C4AE-ACBE35DDA0FC}"/>
              </a:ext>
            </a:extLst>
          </p:cNvPr>
          <p:cNvSpPr>
            <a:spLocks noGrp="1"/>
          </p:cNvSpPr>
          <p:nvPr>
            <p:ph type="body" sz="quarter" idx="13"/>
          </p:nvPr>
        </p:nvSpPr>
        <p:spPr/>
        <p:txBody>
          <a:bodyPr/>
          <a:lstStyle/>
          <a:p>
            <a:r>
              <a:rPr lang="en-GB" dirty="0"/>
              <a:t>Process of organ donation</a:t>
            </a:r>
          </a:p>
        </p:txBody>
      </p:sp>
      <p:sp>
        <p:nvSpPr>
          <p:cNvPr id="7" name="Inhaltsplatzhalter 2">
            <a:extLst>
              <a:ext uri="{FF2B5EF4-FFF2-40B4-BE49-F238E27FC236}">
                <a16:creationId xmlns:a16="http://schemas.microsoft.com/office/drawing/2014/main" id="{7FAF0F21-08D1-E056-9DC7-F14F5ECE07BC}"/>
              </a:ext>
            </a:extLst>
          </p:cNvPr>
          <p:cNvSpPr txBox="1">
            <a:spLocks/>
          </p:cNvSpPr>
          <p:nvPr/>
        </p:nvSpPr>
        <p:spPr>
          <a:xfrm>
            <a:off x="833500" y="1305218"/>
            <a:ext cx="9814371" cy="446563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de-CH" sz="2400" dirty="0"/>
              <a:t>4. </a:t>
            </a:r>
            <a:r>
              <a:rPr lang="en-GB" sz="2400" dirty="0">
                <a:solidFill>
                  <a:srgbClr val="2A548A"/>
                </a:solidFill>
              </a:rPr>
              <a:t>Consent </a:t>
            </a:r>
          </a:p>
          <a:p>
            <a:pPr lvl="3">
              <a:buFont typeface="Symbol" panose="05050102010706020507" pitchFamily="18" charset="2"/>
              <a:buChar char="-"/>
            </a:pPr>
            <a:r>
              <a:rPr lang="en-GB" sz="1800" dirty="0">
                <a:solidFill>
                  <a:srgbClr val="2A548A"/>
                </a:solidFill>
              </a:rPr>
              <a:t>First approach: informed of brain death/life-threatening condition</a:t>
            </a:r>
          </a:p>
          <a:p>
            <a:pPr lvl="3">
              <a:buFont typeface="Symbol" panose="05050102010706020507" pitchFamily="18" charset="2"/>
              <a:buChar char="-"/>
            </a:pPr>
            <a:r>
              <a:rPr lang="en-GB" sz="1800" dirty="0">
                <a:solidFill>
                  <a:srgbClr val="2A548A"/>
                </a:solidFill>
              </a:rPr>
              <a:t>Second approach: question of wishes of the deceased regarding organ donation</a:t>
            </a:r>
          </a:p>
          <a:p>
            <a:pPr marL="0" lvl="3" indent="0">
              <a:buFont typeface="Arial" panose="020B0604020202020204" pitchFamily="34" charset="0"/>
              <a:buNone/>
            </a:pPr>
            <a:endParaRPr lang="de-CH" sz="1800" dirty="0">
              <a:cs typeface="Arial" panose="020B0604020202020204"/>
            </a:endParaRPr>
          </a:p>
          <a:p>
            <a:pPr marL="267970" lvl="3" indent="-267970">
              <a:buFont typeface="Symbol" panose="05050102010706020507" pitchFamily="18" charset="2"/>
              <a:buChar char="-"/>
            </a:pPr>
            <a:endParaRPr lang="de-CH" sz="1800" dirty="0">
              <a:cs typeface="Arial" panose="020B0604020202020204"/>
            </a:endParaRPr>
          </a:p>
          <a:p>
            <a:pPr marL="0" lvl="3" indent="0">
              <a:buFont typeface="Arial" panose="020B0604020202020204" pitchFamily="34" charset="0"/>
              <a:buNone/>
            </a:pPr>
            <a:r>
              <a:rPr lang="de-CH" sz="1800" dirty="0"/>
              <a:t>	</a:t>
            </a:r>
          </a:p>
        </p:txBody>
      </p:sp>
      <p:sp>
        <p:nvSpPr>
          <p:cNvPr id="11" name="Textfeld 10">
            <a:extLst>
              <a:ext uri="{FF2B5EF4-FFF2-40B4-BE49-F238E27FC236}">
                <a16:creationId xmlns:a16="http://schemas.microsoft.com/office/drawing/2014/main" id="{EC7D3C59-6254-8FE0-DFA7-AD722780161D}"/>
              </a:ext>
            </a:extLst>
          </p:cNvPr>
          <p:cNvSpPr txBox="1"/>
          <p:nvPr/>
        </p:nvSpPr>
        <p:spPr>
          <a:xfrm>
            <a:off x="746125" y="3399536"/>
            <a:ext cx="3987609" cy="276999"/>
          </a:xfrm>
          <a:prstGeom prst="rect">
            <a:avLst/>
          </a:prstGeom>
          <a:noFill/>
        </p:spPr>
        <p:txBody>
          <a:bodyPr wrap="square" lIns="0" tIns="0" rIns="0" bIns="0" rtlCol="0">
            <a:spAutoFit/>
          </a:bodyPr>
          <a:lstStyle/>
          <a:p>
            <a:r>
              <a:rPr lang="en-GB" sz="1800" dirty="0">
                <a:solidFill>
                  <a:srgbClr val="2A548A"/>
                </a:solidFill>
              </a:rPr>
              <a:t>No urgency for the decision</a:t>
            </a:r>
            <a:endParaRPr lang="de-DE" dirty="0"/>
          </a:p>
        </p:txBody>
      </p:sp>
      <p:pic>
        <p:nvPicPr>
          <p:cNvPr id="12" name="Grafik 11" descr="Ein Bild, das Person, Mann enthält.&#10;&#10;Automatisch generierte Beschreibung">
            <a:extLst>
              <a:ext uri="{FF2B5EF4-FFF2-40B4-BE49-F238E27FC236}">
                <a16:creationId xmlns:a16="http://schemas.microsoft.com/office/drawing/2014/main" id="{FBE69FB0-4AB9-5EF3-EDB8-9A2927FF09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05" b="25132"/>
          <a:stretch/>
        </p:blipFill>
        <p:spPr>
          <a:xfrm>
            <a:off x="3046854" y="3910915"/>
            <a:ext cx="6098292" cy="2436055"/>
          </a:xfrm>
          <a:prstGeom prst="rect">
            <a:avLst/>
          </a:prstGeom>
        </p:spPr>
      </p:pic>
      <p:pic>
        <p:nvPicPr>
          <p:cNvPr id="4" name="Grafik 3" descr="Ein Bild, das Clipart, Cartoon, Design enthält.&#10;&#10;Automatisch generierte Beschreibung">
            <a:extLst>
              <a:ext uri="{FF2B5EF4-FFF2-40B4-BE49-F238E27FC236}">
                <a16:creationId xmlns:a16="http://schemas.microsoft.com/office/drawing/2014/main" id="{52F6A31D-BCCE-59F6-54BA-9423FCC9F4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9350" y="5358933"/>
            <a:ext cx="1058400" cy="1058400"/>
          </a:xfrm>
          <a:prstGeom prst="rect">
            <a:avLst/>
          </a:prstGeom>
        </p:spPr>
      </p:pic>
    </p:spTree>
    <p:extLst>
      <p:ext uri="{BB962C8B-B14F-4D97-AF65-F5344CB8AC3E}">
        <p14:creationId xmlns:p14="http://schemas.microsoft.com/office/powerpoint/2010/main" val="375596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7C39A9-06C0-4B7D-B45F-1156DA4C3E7D}"/>
              </a:ext>
            </a:extLst>
          </p:cNvPr>
          <p:cNvSpPr>
            <a:spLocks noGrp="1"/>
          </p:cNvSpPr>
          <p:nvPr>
            <p:ph type="ctrTitle"/>
          </p:nvPr>
        </p:nvSpPr>
        <p:spPr/>
        <p:txBody>
          <a:bodyPr/>
          <a:lstStyle/>
          <a:p>
            <a:r>
              <a:rPr lang="de-DE" dirty="0"/>
              <a:t>Swisstransplant</a:t>
            </a:r>
          </a:p>
        </p:txBody>
      </p:sp>
      <p:sp>
        <p:nvSpPr>
          <p:cNvPr id="3" name="Untertitel 2">
            <a:extLst>
              <a:ext uri="{FF2B5EF4-FFF2-40B4-BE49-F238E27FC236}">
                <a16:creationId xmlns:a16="http://schemas.microsoft.com/office/drawing/2014/main" id="{3AFEDCCD-F0B7-4D90-B998-D3AAD1856E54}"/>
              </a:ext>
            </a:extLst>
          </p:cNvPr>
          <p:cNvSpPr>
            <a:spLocks noGrp="1"/>
          </p:cNvSpPr>
          <p:nvPr>
            <p:ph type="subTitle" idx="1"/>
          </p:nvPr>
        </p:nvSpPr>
        <p:spPr/>
        <p:txBody>
          <a:bodyPr/>
          <a:lstStyle/>
          <a:p>
            <a:r>
              <a:rPr lang="de-CH" noProof="0" dirty="0"/>
              <a:t>01</a:t>
            </a:r>
          </a:p>
        </p:txBody>
      </p:sp>
      <p:sp>
        <p:nvSpPr>
          <p:cNvPr id="4" name="Textplatzhalter 3">
            <a:extLst>
              <a:ext uri="{FF2B5EF4-FFF2-40B4-BE49-F238E27FC236}">
                <a16:creationId xmlns:a16="http://schemas.microsoft.com/office/drawing/2014/main" id="{0D79CF60-2AB7-483E-A133-F68588800081}"/>
              </a:ext>
            </a:extLst>
          </p:cNvPr>
          <p:cNvSpPr>
            <a:spLocks noGrp="1"/>
          </p:cNvSpPr>
          <p:nvPr>
            <p:ph type="body" sz="quarter" idx="13"/>
          </p:nvPr>
        </p:nvSpPr>
        <p:spPr>
          <a:xfrm>
            <a:off x="4007172" y="2373836"/>
            <a:ext cx="6121276" cy="587112"/>
          </a:xfrm>
        </p:spPr>
        <p:txBody>
          <a:bodyPr/>
          <a:lstStyle/>
          <a:p>
            <a:r>
              <a:rPr lang="en-GB" noProof="0" dirty="0" err="1"/>
              <a:t>Swisstransplant</a:t>
            </a:r>
            <a:r>
              <a:rPr lang="en-GB" noProof="0" dirty="0"/>
              <a:t> </a:t>
            </a:r>
          </a:p>
          <a:p>
            <a:pPr>
              <a:lnSpc>
                <a:spcPct val="107000"/>
              </a:lnSpc>
              <a:spcAft>
                <a:spcPts val="800"/>
              </a:spcAft>
            </a:pPr>
            <a:r>
              <a:rPr lang="en-GB" b="1" dirty="0">
                <a:effectLst/>
                <a:latin typeface="+mj-lt"/>
                <a:ea typeface="SimSun" panose="02010600030101010101" pitchFamily="2" charset="-122"/>
                <a:cs typeface="Times New Roman" panose="02020603050405020304" pitchFamily="18" charset="0"/>
              </a:rPr>
              <a:t>Structure </a:t>
            </a:r>
            <a:r>
              <a:rPr lang="en-GB" b="1" dirty="0">
                <a:latin typeface="+mj-lt"/>
                <a:ea typeface="SimSun" panose="02010600030101010101" pitchFamily="2" charset="-122"/>
                <a:cs typeface="Times New Roman" panose="02020603050405020304" pitchFamily="18" charset="0"/>
              </a:rPr>
              <a:t>and</a:t>
            </a:r>
            <a:r>
              <a:rPr lang="fr-CH" b="1" dirty="0">
                <a:ea typeface="SimSun" panose="02010600030101010101" pitchFamily="2" charset="-122"/>
                <a:cs typeface="Times New Roman" panose="02020603050405020304" pitchFamily="18" charset="0"/>
              </a:rPr>
              <a:t> </a:t>
            </a:r>
            <a:r>
              <a:rPr lang="fr-CH" b="1" dirty="0" err="1">
                <a:ea typeface="SimSun" panose="02010600030101010101" pitchFamily="2" charset="-122"/>
                <a:cs typeface="Times New Roman" panose="02020603050405020304" pitchFamily="18" charset="0"/>
              </a:rPr>
              <a:t>organi</a:t>
            </a:r>
            <a:r>
              <a:rPr lang="fr-CH" b="1" dirty="0" err="1"/>
              <a:t>za</a:t>
            </a:r>
            <a:r>
              <a:rPr lang="fr-CH" b="1" dirty="0" err="1">
                <a:ea typeface="SimSun" panose="02010600030101010101" pitchFamily="2" charset="-122"/>
                <a:cs typeface="Times New Roman" panose="02020603050405020304" pitchFamily="18" charset="0"/>
              </a:rPr>
              <a:t>tion</a:t>
            </a:r>
            <a:endParaRPr lang="en-GB" dirty="0">
              <a:effectLst/>
              <a:latin typeface="+mj-lt"/>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24750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20770A-B00A-312B-F7B6-C19DB5D5C54F}"/>
              </a:ext>
            </a:extLst>
          </p:cNvPr>
          <p:cNvSpPr>
            <a:spLocks noGrp="1"/>
          </p:cNvSpPr>
          <p:nvPr>
            <p:ph type="title"/>
          </p:nvPr>
        </p:nvSpPr>
        <p:spPr/>
        <p:txBody>
          <a:bodyPr/>
          <a:lstStyle/>
          <a:p>
            <a:r>
              <a:rPr lang="en-GB" kern="0" dirty="0"/>
              <a:t>Procedure</a:t>
            </a:r>
            <a:endParaRPr lang="de-DE" dirty="0"/>
          </a:p>
        </p:txBody>
      </p:sp>
      <p:sp>
        <p:nvSpPr>
          <p:cNvPr id="3" name="Datumsplatzhalter 2">
            <a:extLst>
              <a:ext uri="{FF2B5EF4-FFF2-40B4-BE49-F238E27FC236}">
                <a16:creationId xmlns:a16="http://schemas.microsoft.com/office/drawing/2014/main" id="{85681A41-1802-B0EB-DA79-F35A36DAD681}"/>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2AD0772A-F054-C7F0-7515-A610E555F254}"/>
              </a:ext>
            </a:extLst>
          </p:cNvPr>
          <p:cNvSpPr>
            <a:spLocks noGrp="1"/>
          </p:cNvSpPr>
          <p:nvPr>
            <p:ph type="sldNum" sz="quarter" idx="12"/>
          </p:nvPr>
        </p:nvSpPr>
        <p:spPr/>
        <p:txBody>
          <a:bodyPr/>
          <a:lstStyle/>
          <a:p>
            <a:fld id="{442AD375-037F-43D0-B059-5172DA06796A}" type="slidenum">
              <a:rPr lang="de-CH" smtClean="0"/>
              <a:pPr/>
              <a:t>30</a:t>
            </a:fld>
            <a:endParaRPr lang="de-CH"/>
          </a:p>
        </p:txBody>
      </p:sp>
      <p:sp>
        <p:nvSpPr>
          <p:cNvPr id="6" name="Textplatzhalter 5">
            <a:extLst>
              <a:ext uri="{FF2B5EF4-FFF2-40B4-BE49-F238E27FC236}">
                <a16:creationId xmlns:a16="http://schemas.microsoft.com/office/drawing/2014/main" id="{B5EE63B8-4ACF-BD11-D501-11ECFA6E261B}"/>
              </a:ext>
            </a:extLst>
          </p:cNvPr>
          <p:cNvSpPr>
            <a:spLocks noGrp="1"/>
          </p:cNvSpPr>
          <p:nvPr>
            <p:ph type="body" sz="quarter" idx="13"/>
          </p:nvPr>
        </p:nvSpPr>
        <p:spPr/>
        <p:txBody>
          <a:bodyPr/>
          <a:lstStyle/>
          <a:p>
            <a:r>
              <a:rPr lang="en-GB" dirty="0"/>
              <a:t>Process of organ donation</a:t>
            </a:r>
          </a:p>
        </p:txBody>
      </p:sp>
      <p:sp>
        <p:nvSpPr>
          <p:cNvPr id="7" name="Inhaltsplatzhalter 2">
            <a:extLst>
              <a:ext uri="{FF2B5EF4-FFF2-40B4-BE49-F238E27FC236}">
                <a16:creationId xmlns:a16="http://schemas.microsoft.com/office/drawing/2014/main" id="{B459380D-A784-D6D4-2E7A-67040DEE320B}"/>
              </a:ext>
            </a:extLst>
          </p:cNvPr>
          <p:cNvSpPr txBox="1">
            <a:spLocks/>
          </p:cNvSpPr>
          <p:nvPr/>
        </p:nvSpPr>
        <p:spPr>
          <a:xfrm>
            <a:off x="821329" y="1313722"/>
            <a:ext cx="4989835" cy="187220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3" indent="0">
              <a:buNone/>
            </a:pPr>
            <a:r>
              <a:rPr lang="de-CH" sz="2400" dirty="0"/>
              <a:t>5. </a:t>
            </a:r>
            <a:r>
              <a:rPr lang="en-GB" sz="2400" dirty="0">
                <a:solidFill>
                  <a:srgbClr val="2A548A"/>
                </a:solidFill>
              </a:rPr>
              <a:t>Discussion with relatives</a:t>
            </a:r>
          </a:p>
          <a:p>
            <a:pPr lvl="3">
              <a:buFont typeface="Symbol" panose="05050102010706020507" pitchFamily="18" charset="2"/>
              <a:buChar char="-"/>
              <a:tabLst>
                <a:tab pos="1828800" algn="l"/>
              </a:tabLst>
            </a:pPr>
            <a:r>
              <a:rPr lang="en-GB" sz="1800" dirty="0">
                <a:solidFill>
                  <a:srgbClr val="2A548A"/>
                </a:solidFill>
              </a:rPr>
              <a:t>Away from the patient’s bed</a:t>
            </a:r>
          </a:p>
          <a:p>
            <a:pPr lvl="3">
              <a:buFont typeface="Symbol" panose="05050102010706020507" pitchFamily="18" charset="2"/>
              <a:buChar char="-"/>
              <a:tabLst>
                <a:tab pos="1828800" algn="l"/>
              </a:tabLst>
            </a:pPr>
            <a:r>
              <a:rPr lang="en-GB" sz="1800" dirty="0">
                <a:solidFill>
                  <a:srgbClr val="2A548A"/>
                </a:solidFill>
              </a:rPr>
              <a:t>Announcement of death or hopeless diagnosis and change of treatment</a:t>
            </a:r>
          </a:p>
          <a:p>
            <a:pPr lvl="3">
              <a:buFont typeface="Symbol" panose="05050102010706020507" pitchFamily="18" charset="2"/>
              <a:buChar char="-"/>
              <a:tabLst>
                <a:tab pos="1828800" algn="l"/>
              </a:tabLst>
            </a:pPr>
            <a:r>
              <a:rPr lang="en-GB" sz="1800" dirty="0">
                <a:solidFill>
                  <a:srgbClr val="2A548A"/>
                </a:solidFill>
              </a:rPr>
              <a:t>Organ and tissue donation discussed</a:t>
            </a:r>
          </a:p>
          <a:p>
            <a:pPr marL="0" lvl="3" indent="0">
              <a:buFont typeface="Arial" panose="020B0604020202020204" pitchFamily="34" charset="0"/>
              <a:buNone/>
            </a:pPr>
            <a:endParaRPr lang="de-CH" sz="1800" dirty="0"/>
          </a:p>
          <a:p>
            <a:pPr marL="0" lvl="3" indent="0">
              <a:buFont typeface="Arial" panose="020B0604020202020204" pitchFamily="34" charset="0"/>
              <a:buNone/>
            </a:pPr>
            <a:endParaRPr lang="de-CH" sz="1800" dirty="0"/>
          </a:p>
        </p:txBody>
      </p:sp>
      <p:sp>
        <p:nvSpPr>
          <p:cNvPr id="8" name="Inhaltsplatzhalter 2">
            <a:extLst>
              <a:ext uri="{FF2B5EF4-FFF2-40B4-BE49-F238E27FC236}">
                <a16:creationId xmlns:a16="http://schemas.microsoft.com/office/drawing/2014/main" id="{F42818B5-51F3-6C46-6967-0CF2276BDFFC}"/>
              </a:ext>
            </a:extLst>
          </p:cNvPr>
          <p:cNvSpPr txBox="1">
            <a:spLocks/>
          </p:cNvSpPr>
          <p:nvPr/>
        </p:nvSpPr>
        <p:spPr>
          <a:xfrm>
            <a:off x="6456041" y="4125753"/>
            <a:ext cx="4083310" cy="229158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3" indent="0">
              <a:buNone/>
            </a:pPr>
            <a:r>
              <a:rPr lang="de-CH" sz="2400" dirty="0"/>
              <a:t>6. </a:t>
            </a:r>
            <a:r>
              <a:rPr lang="en-GB" sz="2400" dirty="0">
                <a:solidFill>
                  <a:srgbClr val="2A548A"/>
                </a:solidFill>
              </a:rPr>
              <a:t>Time frame</a:t>
            </a:r>
          </a:p>
          <a:p>
            <a:pPr lvl="3">
              <a:buFont typeface="Symbol" panose="05050102010706020507" pitchFamily="18" charset="2"/>
              <a:buChar char="-"/>
            </a:pPr>
            <a:r>
              <a:rPr lang="en-GB" sz="1800" dirty="0">
                <a:solidFill>
                  <a:srgbClr val="2A548A"/>
                </a:solidFill>
              </a:rPr>
              <a:t>Maximum of 48 hours between the change of treatment and brain death (otherwise DCD donation)</a:t>
            </a:r>
          </a:p>
          <a:p>
            <a:pPr lvl="3">
              <a:buFont typeface="Symbol" panose="05050102010706020507" pitchFamily="18" charset="2"/>
              <a:buChar char="-"/>
            </a:pPr>
            <a:r>
              <a:rPr lang="en-GB" sz="1800" dirty="0">
                <a:solidFill>
                  <a:srgbClr val="2A548A"/>
                </a:solidFill>
              </a:rPr>
              <a:t>Organ procurement must be completed within 72 hours of the diagnosis of brain death</a:t>
            </a:r>
          </a:p>
        </p:txBody>
      </p:sp>
      <p:pic>
        <p:nvPicPr>
          <p:cNvPr id="9" name="Grafik 8" descr="Ein Bild, das Person, Mann enthält.&#10;&#10;Automatisch generierte Beschreibung">
            <a:extLst>
              <a:ext uri="{FF2B5EF4-FFF2-40B4-BE49-F238E27FC236}">
                <a16:creationId xmlns:a16="http://schemas.microsoft.com/office/drawing/2014/main" id="{66D40CA5-7C63-6310-E2B1-26D0013E49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027"/>
          <a:stretch/>
        </p:blipFill>
        <p:spPr>
          <a:xfrm>
            <a:off x="6456040" y="1000713"/>
            <a:ext cx="4989834" cy="2734321"/>
          </a:xfrm>
          <a:prstGeom prst="rect">
            <a:avLst/>
          </a:prstGeom>
        </p:spPr>
      </p:pic>
      <p:pic>
        <p:nvPicPr>
          <p:cNvPr id="10" name="Grafik 9">
            <a:extLst>
              <a:ext uri="{FF2B5EF4-FFF2-40B4-BE49-F238E27FC236}">
                <a16:creationId xmlns:a16="http://schemas.microsoft.com/office/drawing/2014/main" id="{1457BBF8-E1BE-BB8F-84FB-76F847C298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52"/>
          <a:stretch/>
        </p:blipFill>
        <p:spPr>
          <a:xfrm>
            <a:off x="821329" y="3735034"/>
            <a:ext cx="4913634" cy="2647670"/>
          </a:xfrm>
          <a:prstGeom prst="rect">
            <a:avLst/>
          </a:prstGeom>
        </p:spPr>
      </p:pic>
      <p:pic>
        <p:nvPicPr>
          <p:cNvPr id="4" name="Grafik 3" descr="Ein Bild, das Clipart, Cartoon, Design enthält.&#10;&#10;Automatisch generierte Beschreibung">
            <a:extLst>
              <a:ext uri="{FF2B5EF4-FFF2-40B4-BE49-F238E27FC236}">
                <a16:creationId xmlns:a16="http://schemas.microsoft.com/office/drawing/2014/main" id="{321C133C-102E-A0B7-A0BB-F92452E84F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9350" y="5358933"/>
            <a:ext cx="1058400" cy="1058400"/>
          </a:xfrm>
          <a:prstGeom prst="rect">
            <a:avLst/>
          </a:prstGeom>
        </p:spPr>
      </p:pic>
    </p:spTree>
    <p:extLst>
      <p:ext uri="{BB962C8B-B14F-4D97-AF65-F5344CB8AC3E}">
        <p14:creationId xmlns:p14="http://schemas.microsoft.com/office/powerpoint/2010/main" val="1389167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AD9DA3-4F8E-5163-8BB8-8D32A187AB4C}"/>
              </a:ext>
            </a:extLst>
          </p:cNvPr>
          <p:cNvSpPr>
            <a:spLocks noGrp="1"/>
          </p:cNvSpPr>
          <p:nvPr>
            <p:ph type="title"/>
          </p:nvPr>
        </p:nvSpPr>
        <p:spPr/>
        <p:txBody>
          <a:bodyPr/>
          <a:lstStyle/>
          <a:p>
            <a:r>
              <a:rPr lang="en-GB" kern="0" dirty="0"/>
              <a:t>Procedure</a:t>
            </a:r>
            <a:endParaRPr lang="de-DE" dirty="0"/>
          </a:p>
        </p:txBody>
      </p:sp>
      <p:sp>
        <p:nvSpPr>
          <p:cNvPr id="3" name="Datumsplatzhalter 2">
            <a:extLst>
              <a:ext uri="{FF2B5EF4-FFF2-40B4-BE49-F238E27FC236}">
                <a16:creationId xmlns:a16="http://schemas.microsoft.com/office/drawing/2014/main" id="{7E5B01DA-2890-7B23-F57B-2E25715479FA}"/>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6C3E9852-8461-7FF4-B38E-CA845102D1BC}"/>
              </a:ext>
            </a:extLst>
          </p:cNvPr>
          <p:cNvSpPr>
            <a:spLocks noGrp="1"/>
          </p:cNvSpPr>
          <p:nvPr>
            <p:ph type="sldNum" sz="quarter" idx="12"/>
          </p:nvPr>
        </p:nvSpPr>
        <p:spPr/>
        <p:txBody>
          <a:bodyPr/>
          <a:lstStyle/>
          <a:p>
            <a:fld id="{442AD375-037F-43D0-B059-5172DA06796A}" type="slidenum">
              <a:rPr lang="de-CH" smtClean="0"/>
              <a:pPr/>
              <a:t>31</a:t>
            </a:fld>
            <a:endParaRPr lang="de-CH"/>
          </a:p>
        </p:txBody>
      </p:sp>
      <p:sp>
        <p:nvSpPr>
          <p:cNvPr id="6" name="Textplatzhalter 5">
            <a:extLst>
              <a:ext uri="{FF2B5EF4-FFF2-40B4-BE49-F238E27FC236}">
                <a16:creationId xmlns:a16="http://schemas.microsoft.com/office/drawing/2014/main" id="{E936FE8A-4302-A527-410C-2736D8E6DA48}"/>
              </a:ext>
            </a:extLst>
          </p:cNvPr>
          <p:cNvSpPr>
            <a:spLocks noGrp="1"/>
          </p:cNvSpPr>
          <p:nvPr>
            <p:ph type="body" sz="quarter" idx="13"/>
          </p:nvPr>
        </p:nvSpPr>
        <p:spPr/>
        <p:txBody>
          <a:bodyPr/>
          <a:lstStyle/>
          <a:p>
            <a:r>
              <a:rPr lang="en-GB" dirty="0"/>
              <a:t>Process of organ donation</a:t>
            </a:r>
          </a:p>
        </p:txBody>
      </p:sp>
      <p:sp>
        <p:nvSpPr>
          <p:cNvPr id="7" name="Inhaltsplatzhalter 2">
            <a:extLst>
              <a:ext uri="{FF2B5EF4-FFF2-40B4-BE49-F238E27FC236}">
                <a16:creationId xmlns:a16="http://schemas.microsoft.com/office/drawing/2014/main" id="{3B696F2F-AE70-8138-130E-9FE90F67DCD4}"/>
              </a:ext>
            </a:extLst>
          </p:cNvPr>
          <p:cNvSpPr txBox="1">
            <a:spLocks/>
          </p:cNvSpPr>
          <p:nvPr/>
        </p:nvSpPr>
        <p:spPr>
          <a:xfrm>
            <a:off x="746125" y="1254981"/>
            <a:ext cx="9814371"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Symbol" panose="05050102010706020507" pitchFamily="18" charset="2"/>
              <a:buNone/>
            </a:pPr>
            <a:r>
              <a:rPr lang="de-CH" sz="2400" dirty="0"/>
              <a:t>7. Swisstransplant</a:t>
            </a:r>
            <a:endParaRPr lang="en-GB" sz="2400" dirty="0"/>
          </a:p>
          <a:p>
            <a:pPr lvl="3">
              <a:buFont typeface="Symbol" panose="05050102010706020507" pitchFamily="18" charset="2"/>
              <a:buChar char="-"/>
            </a:pPr>
            <a:r>
              <a:rPr lang="en-GB" sz="1800" dirty="0"/>
              <a:t>Permission given</a:t>
            </a:r>
          </a:p>
          <a:p>
            <a:pPr lvl="3">
              <a:buFont typeface="Symbol" panose="05050102010706020507" pitchFamily="18" charset="2"/>
              <a:buChar char="-"/>
            </a:pPr>
            <a:r>
              <a:rPr lang="en-GB" sz="1800" dirty="0"/>
              <a:t>Brain death/</a:t>
            </a:r>
            <a:r>
              <a:rPr lang="en-GB" sz="1800" dirty="0">
                <a:solidFill>
                  <a:srgbClr val="2A548A"/>
                </a:solidFill>
              </a:rPr>
              <a:t>change of treatment </a:t>
            </a:r>
          </a:p>
          <a:p>
            <a:pPr lvl="3">
              <a:buFont typeface="Symbol" panose="05050102010706020507" pitchFamily="18" charset="2"/>
              <a:buChar char="-"/>
            </a:pPr>
            <a:r>
              <a:rPr lang="en-GB" sz="1800" dirty="0"/>
              <a:t>Data entry of the deceased:</a:t>
            </a:r>
          </a:p>
          <a:p>
            <a:pPr lvl="4"/>
            <a:r>
              <a:rPr lang="en-GB" sz="1800" dirty="0"/>
              <a:t>Case history</a:t>
            </a:r>
          </a:p>
          <a:p>
            <a:pPr lvl="4"/>
            <a:r>
              <a:rPr lang="en-GB" sz="1800" dirty="0"/>
              <a:t>Results</a:t>
            </a:r>
          </a:p>
          <a:p>
            <a:pPr lvl="4"/>
            <a:r>
              <a:rPr lang="en-GB" sz="1800" dirty="0"/>
              <a:t>Laboratory tests</a:t>
            </a:r>
            <a:endParaRPr lang="en-GB" sz="1800" dirty="0">
              <a:solidFill>
                <a:srgbClr val="FF0000"/>
              </a:solidFill>
            </a:endParaRPr>
          </a:p>
          <a:p>
            <a:pPr lvl="4"/>
            <a:r>
              <a:rPr lang="en-GB" sz="1800" dirty="0"/>
              <a:t>Imagery </a:t>
            </a:r>
          </a:p>
        </p:txBody>
      </p:sp>
      <p:pic>
        <p:nvPicPr>
          <p:cNvPr id="8" name="Grafik 7" descr="Ein Bild, das Kleidung, Person, Menschliches Gesicht, Im Haus enthält.&#10;&#10;Automatisch generierte Beschreibung">
            <a:extLst>
              <a:ext uri="{FF2B5EF4-FFF2-40B4-BE49-F238E27FC236}">
                <a16:creationId xmlns:a16="http://schemas.microsoft.com/office/drawing/2014/main" id="{70493FD6-4BCB-253A-B218-D90EB5FF9BF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66" r="19822"/>
          <a:stretch/>
        </p:blipFill>
        <p:spPr>
          <a:xfrm>
            <a:off x="6270525" y="1254981"/>
            <a:ext cx="4907534" cy="4841377"/>
          </a:xfrm>
          <a:prstGeom prst="rect">
            <a:avLst/>
          </a:prstGeom>
        </p:spPr>
      </p:pic>
      <p:pic>
        <p:nvPicPr>
          <p:cNvPr id="4" name="Grafik 3" descr="Ein Bild, das Kreis, Grafiken, gelb, Symbol enthält.&#10;&#10;Automatisch generierte Beschreibung">
            <a:extLst>
              <a:ext uri="{FF2B5EF4-FFF2-40B4-BE49-F238E27FC236}">
                <a16:creationId xmlns:a16="http://schemas.microsoft.com/office/drawing/2014/main" id="{415A5091-9619-1F80-56BD-78C2612D5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9739" y="5351906"/>
            <a:ext cx="1107628" cy="1058400"/>
          </a:xfrm>
          <a:prstGeom prst="rect">
            <a:avLst/>
          </a:prstGeom>
        </p:spPr>
      </p:pic>
    </p:spTree>
    <p:extLst>
      <p:ext uri="{BB962C8B-B14F-4D97-AF65-F5344CB8AC3E}">
        <p14:creationId xmlns:p14="http://schemas.microsoft.com/office/powerpoint/2010/main" val="3879144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14A59F-A710-7063-095E-AAB7A2D58A0A}"/>
              </a:ext>
            </a:extLst>
          </p:cNvPr>
          <p:cNvSpPr>
            <a:spLocks noGrp="1"/>
          </p:cNvSpPr>
          <p:nvPr>
            <p:ph type="title"/>
          </p:nvPr>
        </p:nvSpPr>
        <p:spPr/>
        <p:txBody>
          <a:bodyPr/>
          <a:lstStyle/>
          <a:p>
            <a:r>
              <a:rPr lang="de-CH" kern="0" dirty="0" err="1"/>
              <a:t>Procedure</a:t>
            </a:r>
            <a:endParaRPr lang="de-DE" dirty="0"/>
          </a:p>
        </p:txBody>
      </p:sp>
      <p:sp>
        <p:nvSpPr>
          <p:cNvPr id="3" name="Datumsplatzhalter 2">
            <a:extLst>
              <a:ext uri="{FF2B5EF4-FFF2-40B4-BE49-F238E27FC236}">
                <a16:creationId xmlns:a16="http://schemas.microsoft.com/office/drawing/2014/main" id="{B9FAC488-348E-C8D1-B12A-CCD2262D43E0}"/>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5EE0D5C7-6902-30E5-0419-FC1F2C0E0378}"/>
              </a:ext>
            </a:extLst>
          </p:cNvPr>
          <p:cNvSpPr>
            <a:spLocks noGrp="1"/>
          </p:cNvSpPr>
          <p:nvPr>
            <p:ph type="sldNum" sz="quarter" idx="12"/>
          </p:nvPr>
        </p:nvSpPr>
        <p:spPr/>
        <p:txBody>
          <a:bodyPr/>
          <a:lstStyle/>
          <a:p>
            <a:fld id="{442AD375-037F-43D0-B059-5172DA06796A}" type="slidenum">
              <a:rPr lang="de-CH" smtClean="0"/>
              <a:pPr/>
              <a:t>32</a:t>
            </a:fld>
            <a:endParaRPr lang="de-CH"/>
          </a:p>
        </p:txBody>
      </p:sp>
      <p:sp>
        <p:nvSpPr>
          <p:cNvPr id="6" name="Textplatzhalter 5">
            <a:extLst>
              <a:ext uri="{FF2B5EF4-FFF2-40B4-BE49-F238E27FC236}">
                <a16:creationId xmlns:a16="http://schemas.microsoft.com/office/drawing/2014/main" id="{629D03B7-19AA-C482-3755-9D6CBFCB4A66}"/>
              </a:ext>
            </a:extLst>
          </p:cNvPr>
          <p:cNvSpPr>
            <a:spLocks noGrp="1"/>
          </p:cNvSpPr>
          <p:nvPr>
            <p:ph type="body" sz="quarter" idx="13"/>
          </p:nvPr>
        </p:nvSpPr>
        <p:spPr/>
        <p:txBody>
          <a:bodyPr/>
          <a:lstStyle/>
          <a:p>
            <a:r>
              <a:rPr lang="en-GB" dirty="0"/>
              <a:t>Process of organ donation</a:t>
            </a:r>
          </a:p>
        </p:txBody>
      </p:sp>
      <p:sp>
        <p:nvSpPr>
          <p:cNvPr id="7" name="Inhaltsplatzhalter 2">
            <a:extLst>
              <a:ext uri="{FF2B5EF4-FFF2-40B4-BE49-F238E27FC236}">
                <a16:creationId xmlns:a16="http://schemas.microsoft.com/office/drawing/2014/main" id="{E635E7C8-B303-CCB9-231A-0AE3E4D07D77}"/>
              </a:ext>
            </a:extLst>
          </p:cNvPr>
          <p:cNvSpPr txBox="1">
            <a:spLocks/>
          </p:cNvSpPr>
          <p:nvPr/>
        </p:nvSpPr>
        <p:spPr>
          <a:xfrm>
            <a:off x="746125" y="1276351"/>
            <a:ext cx="5046039" cy="4889500"/>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de-CH" sz="2400" dirty="0"/>
              <a:t>8. </a:t>
            </a:r>
            <a:r>
              <a:rPr lang="en-GB" sz="2400" dirty="0">
                <a:solidFill>
                  <a:srgbClr val="2A548A"/>
                </a:solidFill>
              </a:rPr>
              <a:t>Waiting list/ranking</a:t>
            </a:r>
          </a:p>
          <a:p>
            <a:pPr lvl="3">
              <a:buFont typeface="Symbol" panose="05050102010706020507" pitchFamily="18" charset="2"/>
              <a:buChar char="-"/>
            </a:pPr>
            <a:r>
              <a:rPr lang="en-GB" sz="1800" dirty="0">
                <a:solidFill>
                  <a:srgbClr val="2A548A"/>
                </a:solidFill>
              </a:rPr>
              <a:t>Data entry in the SOAS</a:t>
            </a:r>
            <a:br>
              <a:rPr lang="en-GB" sz="1800" dirty="0">
                <a:solidFill>
                  <a:srgbClr val="2A548A"/>
                </a:solidFill>
              </a:rPr>
            </a:br>
            <a:r>
              <a:rPr lang="en-GB" sz="1800" dirty="0">
                <a:solidFill>
                  <a:srgbClr val="2A548A"/>
                </a:solidFill>
              </a:rPr>
              <a:t>(Swiss Organ Allocation System)</a:t>
            </a:r>
          </a:p>
          <a:p>
            <a:pPr lvl="3">
              <a:buFont typeface="Symbol" panose="05050102010706020507" pitchFamily="18" charset="2"/>
              <a:buChar char="-"/>
            </a:pPr>
            <a:r>
              <a:rPr lang="en-GB" sz="1800" dirty="0" err="1">
                <a:solidFill>
                  <a:srgbClr val="2A548A"/>
                </a:solidFill>
              </a:rPr>
              <a:t>Swisstransplant</a:t>
            </a:r>
            <a:r>
              <a:rPr lang="en-GB" sz="1800" dirty="0">
                <a:solidFill>
                  <a:srgbClr val="2A548A"/>
                </a:solidFill>
              </a:rPr>
              <a:t> – calculation of the ranking</a:t>
            </a:r>
            <a:br>
              <a:rPr lang="en-GB" sz="1800" dirty="0">
                <a:solidFill>
                  <a:srgbClr val="2A548A"/>
                </a:solidFill>
              </a:rPr>
            </a:br>
            <a:r>
              <a:rPr lang="en-GB" sz="1800" dirty="0">
                <a:solidFill>
                  <a:srgbClr val="2A548A"/>
                </a:solidFill>
              </a:rPr>
              <a:t>of the potential recipients using SOAS software</a:t>
            </a:r>
          </a:p>
          <a:p>
            <a:pPr lvl="3">
              <a:buFont typeface="Symbol" panose="05050102010706020507" pitchFamily="18" charset="2"/>
              <a:buChar char="-"/>
            </a:pPr>
            <a:r>
              <a:rPr lang="en-GB" sz="1800" dirty="0">
                <a:solidFill>
                  <a:srgbClr val="2A548A"/>
                </a:solidFill>
              </a:rPr>
              <a:t>The ranking list depends on donor characteristics</a:t>
            </a:r>
          </a:p>
          <a:p>
            <a:pPr lvl="3">
              <a:buFont typeface="Symbol" panose="05050102010706020507" pitchFamily="18" charset="2"/>
              <a:buChar char="-"/>
            </a:pPr>
            <a:endParaRPr lang="de-CH" sz="1800" dirty="0"/>
          </a:p>
          <a:p>
            <a:pPr lvl="3">
              <a:buFont typeface="Symbol" panose="05050102010706020507" pitchFamily="18" charset="2"/>
              <a:buChar char="-"/>
            </a:pPr>
            <a:endParaRPr lang="de-CH" sz="1800" dirty="0"/>
          </a:p>
          <a:p>
            <a:pPr lvl="3">
              <a:buFont typeface="Symbol" panose="05050102010706020507" pitchFamily="18" charset="2"/>
              <a:buChar char="-"/>
            </a:pPr>
            <a:endParaRPr lang="de-CH" sz="1800" dirty="0"/>
          </a:p>
          <a:p>
            <a:pPr marL="0" lvl="3" indent="0">
              <a:buFont typeface="Arial" panose="020B0604020202020204" pitchFamily="34" charset="0"/>
              <a:buNone/>
            </a:pPr>
            <a:r>
              <a:rPr lang="de-CH" sz="1800" dirty="0"/>
              <a:t>			</a:t>
            </a:r>
          </a:p>
        </p:txBody>
      </p:sp>
      <p:pic>
        <p:nvPicPr>
          <p:cNvPr id="8" name="Grafik 7" descr="Ein Bild, das Text, Screenshot, Software, Zahl enthält.&#10;&#10;Automatisch generierte Beschreibung">
            <a:extLst>
              <a:ext uri="{FF2B5EF4-FFF2-40B4-BE49-F238E27FC236}">
                <a16:creationId xmlns:a16="http://schemas.microsoft.com/office/drawing/2014/main" id="{204ADC77-CC52-E4F7-A15F-DF31D82CA6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1495" y="1361803"/>
            <a:ext cx="6016255" cy="4134394"/>
          </a:xfrm>
          <a:prstGeom prst="rect">
            <a:avLst/>
          </a:prstGeom>
        </p:spPr>
      </p:pic>
      <p:sp>
        <p:nvSpPr>
          <p:cNvPr id="9" name="Textfeld 8">
            <a:extLst>
              <a:ext uri="{FF2B5EF4-FFF2-40B4-BE49-F238E27FC236}">
                <a16:creationId xmlns:a16="http://schemas.microsoft.com/office/drawing/2014/main" id="{DC4C957D-F6B3-4BE9-21E1-7A363BA2B308}"/>
              </a:ext>
            </a:extLst>
          </p:cNvPr>
          <p:cNvSpPr txBox="1"/>
          <p:nvPr/>
        </p:nvSpPr>
        <p:spPr>
          <a:xfrm>
            <a:off x="5581495" y="5581649"/>
            <a:ext cx="2242704" cy="215444"/>
          </a:xfrm>
          <a:prstGeom prst="rect">
            <a:avLst/>
          </a:prstGeom>
          <a:noFill/>
        </p:spPr>
        <p:txBody>
          <a:bodyPr wrap="square" lIns="0" tIns="0" rIns="0" bIns="0" rtlCol="0">
            <a:spAutoFit/>
          </a:bodyPr>
          <a:lstStyle/>
          <a:p>
            <a:pPr marL="0" lvl="3" indent="0">
              <a:buNone/>
            </a:pPr>
            <a:r>
              <a:rPr lang="de-CH" sz="1400" dirty="0" err="1"/>
              <a:t>fictitious</a:t>
            </a:r>
            <a:r>
              <a:rPr lang="de-CH" sz="1400" dirty="0"/>
              <a:t> </a:t>
            </a:r>
            <a:r>
              <a:rPr lang="de-CH" sz="1400" dirty="0" err="1"/>
              <a:t>example</a:t>
            </a:r>
            <a:r>
              <a:rPr lang="de-CH" sz="1400" dirty="0"/>
              <a:t> SOAS</a:t>
            </a:r>
          </a:p>
        </p:txBody>
      </p:sp>
      <p:pic>
        <p:nvPicPr>
          <p:cNvPr id="4" name="Grafik 3" descr="Ein Bild, das Kreis, Grafiken, gelb, Symbol enthält.&#10;&#10;Automatisch generierte Beschreibung">
            <a:extLst>
              <a:ext uri="{FF2B5EF4-FFF2-40B4-BE49-F238E27FC236}">
                <a16:creationId xmlns:a16="http://schemas.microsoft.com/office/drawing/2014/main" id="{EF4F68C9-D1E5-F295-6B60-74E8D54F3E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7858" y="5367400"/>
            <a:ext cx="1107628" cy="1058400"/>
          </a:xfrm>
          <a:prstGeom prst="rect">
            <a:avLst/>
          </a:prstGeom>
        </p:spPr>
      </p:pic>
    </p:spTree>
    <p:extLst>
      <p:ext uri="{BB962C8B-B14F-4D97-AF65-F5344CB8AC3E}">
        <p14:creationId xmlns:p14="http://schemas.microsoft.com/office/powerpoint/2010/main" val="20458748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F82D02-D094-91D3-4049-F1035D2609AD}"/>
              </a:ext>
            </a:extLst>
          </p:cNvPr>
          <p:cNvSpPr>
            <a:spLocks noGrp="1"/>
          </p:cNvSpPr>
          <p:nvPr>
            <p:ph type="title"/>
          </p:nvPr>
        </p:nvSpPr>
        <p:spPr/>
        <p:txBody>
          <a:bodyPr/>
          <a:lstStyle/>
          <a:p>
            <a:r>
              <a:rPr lang="de-CH" kern="0" dirty="0" err="1"/>
              <a:t>Procedure</a:t>
            </a:r>
            <a:endParaRPr lang="de-DE" dirty="0"/>
          </a:p>
        </p:txBody>
      </p:sp>
      <p:sp>
        <p:nvSpPr>
          <p:cNvPr id="3" name="Datumsplatzhalter 2">
            <a:extLst>
              <a:ext uri="{FF2B5EF4-FFF2-40B4-BE49-F238E27FC236}">
                <a16:creationId xmlns:a16="http://schemas.microsoft.com/office/drawing/2014/main" id="{3D3DE578-872B-DFE5-B430-B138CCA0DC0C}"/>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9995B808-B04A-4765-6746-7D7E6DB3C0BF}"/>
              </a:ext>
            </a:extLst>
          </p:cNvPr>
          <p:cNvSpPr>
            <a:spLocks noGrp="1"/>
          </p:cNvSpPr>
          <p:nvPr>
            <p:ph type="sldNum" sz="quarter" idx="12"/>
          </p:nvPr>
        </p:nvSpPr>
        <p:spPr/>
        <p:txBody>
          <a:bodyPr/>
          <a:lstStyle/>
          <a:p>
            <a:fld id="{442AD375-037F-43D0-B059-5172DA06796A}" type="slidenum">
              <a:rPr lang="de-CH" smtClean="0"/>
              <a:pPr/>
              <a:t>33</a:t>
            </a:fld>
            <a:endParaRPr lang="de-CH"/>
          </a:p>
        </p:txBody>
      </p:sp>
      <p:sp>
        <p:nvSpPr>
          <p:cNvPr id="6" name="Textplatzhalter 5">
            <a:extLst>
              <a:ext uri="{FF2B5EF4-FFF2-40B4-BE49-F238E27FC236}">
                <a16:creationId xmlns:a16="http://schemas.microsoft.com/office/drawing/2014/main" id="{1882FE52-0266-1D55-029A-21873393AD05}"/>
              </a:ext>
            </a:extLst>
          </p:cNvPr>
          <p:cNvSpPr>
            <a:spLocks noGrp="1"/>
          </p:cNvSpPr>
          <p:nvPr>
            <p:ph type="body" sz="quarter" idx="13"/>
          </p:nvPr>
        </p:nvSpPr>
        <p:spPr/>
        <p:txBody>
          <a:bodyPr/>
          <a:lstStyle/>
          <a:p>
            <a:r>
              <a:rPr lang="en-GB" dirty="0"/>
              <a:t>Process of organ donation</a:t>
            </a:r>
          </a:p>
        </p:txBody>
      </p:sp>
      <p:sp>
        <p:nvSpPr>
          <p:cNvPr id="7" name="Inhaltsplatzhalter 2">
            <a:extLst>
              <a:ext uri="{FF2B5EF4-FFF2-40B4-BE49-F238E27FC236}">
                <a16:creationId xmlns:a16="http://schemas.microsoft.com/office/drawing/2014/main" id="{04BBAA31-6AAD-F708-9864-2928CAECA84B}"/>
              </a:ext>
            </a:extLst>
          </p:cNvPr>
          <p:cNvSpPr txBox="1">
            <a:spLocks/>
          </p:cNvSpPr>
          <p:nvPr/>
        </p:nvSpPr>
        <p:spPr>
          <a:xfrm>
            <a:off x="745130" y="1286547"/>
            <a:ext cx="10700745"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de-CH" sz="2400" dirty="0"/>
              <a:t>9. </a:t>
            </a:r>
            <a:r>
              <a:rPr lang="en-GB" sz="2400" dirty="0"/>
              <a:t>Attribution</a:t>
            </a:r>
          </a:p>
          <a:p>
            <a:pPr lvl="3">
              <a:buFont typeface="Symbol" panose="05050102010706020507" pitchFamily="18" charset="2"/>
              <a:buChar char="-"/>
            </a:pPr>
            <a:r>
              <a:rPr lang="en-GB" sz="1800" dirty="0"/>
              <a:t>The ranking list is calculated on the basis of the distribution rules of the law using an algorithm</a:t>
            </a:r>
          </a:p>
          <a:p>
            <a:pPr lvl="3">
              <a:buFont typeface="Symbol" panose="05050102010706020507" pitchFamily="18" charset="2"/>
              <a:buChar char="-"/>
            </a:pPr>
            <a:r>
              <a:rPr lang="en-GB" sz="1800" dirty="0" err="1"/>
              <a:t>Swisstransplant</a:t>
            </a:r>
            <a:r>
              <a:rPr lang="en-GB" sz="1800" dirty="0"/>
              <a:t> offers organs to </a:t>
            </a:r>
            <a:r>
              <a:rPr lang="en-GB" sz="1800" dirty="0">
                <a:solidFill>
                  <a:srgbClr val="2A548A"/>
                </a:solidFill>
              </a:rPr>
              <a:t>centres</a:t>
            </a:r>
            <a:r>
              <a:rPr lang="en-GB" sz="1800" dirty="0"/>
              <a:t> for potential recipients</a:t>
            </a:r>
            <a:endParaRPr lang="en-GB" sz="1800" dirty="0">
              <a:solidFill>
                <a:srgbClr val="FF0000"/>
              </a:solidFill>
            </a:endParaRPr>
          </a:p>
        </p:txBody>
      </p:sp>
      <p:grpSp>
        <p:nvGrpSpPr>
          <p:cNvPr id="8" name="Gruppieren 7">
            <a:extLst>
              <a:ext uri="{FF2B5EF4-FFF2-40B4-BE49-F238E27FC236}">
                <a16:creationId xmlns:a16="http://schemas.microsoft.com/office/drawing/2014/main" id="{309F7D9B-F1C0-D5E8-9C0F-AEF53C9DC96D}"/>
              </a:ext>
            </a:extLst>
          </p:cNvPr>
          <p:cNvGrpSpPr/>
          <p:nvPr/>
        </p:nvGrpSpPr>
        <p:grpSpPr>
          <a:xfrm>
            <a:off x="2459595" y="3082140"/>
            <a:ext cx="7272809" cy="2004895"/>
            <a:chOff x="1375883" y="3789040"/>
            <a:chExt cx="7272809" cy="2004895"/>
          </a:xfrm>
        </p:grpSpPr>
        <p:grpSp>
          <p:nvGrpSpPr>
            <p:cNvPr id="9" name="Gruppieren 8">
              <a:extLst>
                <a:ext uri="{FF2B5EF4-FFF2-40B4-BE49-F238E27FC236}">
                  <a16:creationId xmlns:a16="http://schemas.microsoft.com/office/drawing/2014/main" id="{646EB70A-0CB8-4A16-29F3-515B04A9F916}"/>
                </a:ext>
              </a:extLst>
            </p:cNvPr>
            <p:cNvGrpSpPr/>
            <p:nvPr/>
          </p:nvGrpSpPr>
          <p:grpSpPr>
            <a:xfrm>
              <a:off x="1375884" y="3789040"/>
              <a:ext cx="7272808" cy="2004895"/>
              <a:chOff x="1375884" y="3789040"/>
              <a:chExt cx="7272808" cy="2004895"/>
            </a:xfrm>
          </p:grpSpPr>
          <p:grpSp>
            <p:nvGrpSpPr>
              <p:cNvPr id="14" name="Gruppieren 13">
                <a:extLst>
                  <a:ext uri="{FF2B5EF4-FFF2-40B4-BE49-F238E27FC236}">
                    <a16:creationId xmlns:a16="http://schemas.microsoft.com/office/drawing/2014/main" id="{9F22495B-0037-460E-4322-4C18A449C764}"/>
                  </a:ext>
                </a:extLst>
              </p:cNvPr>
              <p:cNvGrpSpPr/>
              <p:nvPr/>
            </p:nvGrpSpPr>
            <p:grpSpPr>
              <a:xfrm>
                <a:off x="1375884" y="4203007"/>
                <a:ext cx="7272808" cy="1590928"/>
                <a:chOff x="1375884" y="4203007"/>
                <a:chExt cx="7272808" cy="1590928"/>
              </a:xfrm>
            </p:grpSpPr>
            <p:sp>
              <p:nvSpPr>
                <p:cNvPr id="19" name="Rechteck 18">
                  <a:extLst>
                    <a:ext uri="{FF2B5EF4-FFF2-40B4-BE49-F238E27FC236}">
                      <a16:creationId xmlns:a16="http://schemas.microsoft.com/office/drawing/2014/main" id="{D34AB1EE-CECB-77E4-33BB-7FA0AD81F749}"/>
                    </a:ext>
                  </a:extLst>
                </p:cNvPr>
                <p:cNvSpPr/>
                <p:nvPr/>
              </p:nvSpPr>
              <p:spPr>
                <a:xfrm>
                  <a:off x="3232634" y="4203012"/>
                  <a:ext cx="1736466" cy="1590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dirty="0">
                      <a:solidFill>
                        <a:schemeClr val="accent6"/>
                      </a:solidFill>
                    </a:rPr>
                    <a:t>Medical</a:t>
                  </a:r>
                </a:p>
                <a:p>
                  <a:pPr algn="ctr"/>
                  <a:r>
                    <a:rPr lang="de-CH" b="1" dirty="0" err="1">
                      <a:solidFill>
                        <a:schemeClr val="accent6"/>
                      </a:solidFill>
                    </a:rPr>
                    <a:t>benefit</a:t>
                  </a:r>
                  <a:endParaRPr lang="de-CH" b="1" dirty="0">
                    <a:solidFill>
                      <a:schemeClr val="accent6"/>
                    </a:solidFill>
                  </a:endParaRPr>
                </a:p>
              </p:txBody>
            </p:sp>
            <p:sp>
              <p:nvSpPr>
                <p:cNvPr id="20" name="Rechteck 19">
                  <a:extLst>
                    <a:ext uri="{FF2B5EF4-FFF2-40B4-BE49-F238E27FC236}">
                      <a16:creationId xmlns:a16="http://schemas.microsoft.com/office/drawing/2014/main" id="{8EC95770-45CD-FFAF-50A0-DC416ABD10B6}"/>
                    </a:ext>
                  </a:extLst>
                </p:cNvPr>
                <p:cNvSpPr/>
                <p:nvPr/>
              </p:nvSpPr>
              <p:spPr>
                <a:xfrm>
                  <a:off x="5072430" y="4203016"/>
                  <a:ext cx="1822844" cy="1590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600" b="1" dirty="0" err="1">
                      <a:solidFill>
                        <a:srgbClr val="F2AF5C"/>
                      </a:solidFill>
                    </a:rPr>
                    <a:t>Priority</a:t>
                  </a:r>
                  <a:endParaRPr lang="de-CH" sz="1600" b="1" dirty="0">
                    <a:solidFill>
                      <a:srgbClr val="F2AF5C"/>
                    </a:solidFill>
                  </a:endParaRPr>
                </a:p>
                <a:p>
                  <a:pPr algn="ctr"/>
                  <a:r>
                    <a:rPr lang="de-CH" sz="1600" b="1" dirty="0">
                      <a:solidFill>
                        <a:srgbClr val="F2AF5C"/>
                      </a:solidFill>
                    </a:rPr>
                    <a:t>(</a:t>
                  </a:r>
                  <a:r>
                    <a:rPr lang="de-CH" sz="1600" b="1" dirty="0" err="1">
                      <a:solidFill>
                        <a:srgbClr val="F2AF5C"/>
                      </a:solidFill>
                    </a:rPr>
                    <a:t>children</a:t>
                  </a:r>
                  <a:r>
                    <a:rPr lang="de-CH" sz="1600" b="1" dirty="0">
                      <a:solidFill>
                        <a:srgbClr val="F2AF5C"/>
                      </a:solidFill>
                    </a:rPr>
                    <a:t>/</a:t>
                  </a:r>
                  <a:r>
                    <a:rPr lang="de-CH" sz="1600" b="1" dirty="0" err="1">
                      <a:solidFill>
                        <a:srgbClr val="F2AF5C"/>
                      </a:solidFill>
                    </a:rPr>
                    <a:t>blood</a:t>
                  </a:r>
                  <a:endParaRPr lang="de-CH" sz="1600" b="1" dirty="0">
                    <a:solidFill>
                      <a:srgbClr val="F2AF5C"/>
                    </a:solidFill>
                  </a:endParaRPr>
                </a:p>
                <a:p>
                  <a:pPr algn="ctr"/>
                  <a:r>
                    <a:rPr lang="de-CH" sz="1600" b="1" dirty="0">
                      <a:solidFill>
                        <a:srgbClr val="F2AF5C"/>
                      </a:solidFill>
                    </a:rPr>
                    <a:t>Group)</a:t>
                  </a:r>
                </a:p>
              </p:txBody>
            </p:sp>
            <p:sp>
              <p:nvSpPr>
                <p:cNvPr id="21" name="Rechteck 20">
                  <a:extLst>
                    <a:ext uri="{FF2B5EF4-FFF2-40B4-BE49-F238E27FC236}">
                      <a16:creationId xmlns:a16="http://schemas.microsoft.com/office/drawing/2014/main" id="{60F4C8AF-FC9D-BA5E-F0D7-9E9CD61A8E6F}"/>
                    </a:ext>
                  </a:extLst>
                </p:cNvPr>
                <p:cNvSpPr/>
                <p:nvPr/>
              </p:nvSpPr>
              <p:spPr>
                <a:xfrm>
                  <a:off x="6912226" y="4203016"/>
                  <a:ext cx="1736466" cy="1590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dirty="0">
                      <a:solidFill>
                        <a:srgbClr val="D98F8F"/>
                      </a:solidFill>
                    </a:rPr>
                    <a:t>Waiting</a:t>
                  </a:r>
                </a:p>
                <a:p>
                  <a:pPr algn="ctr"/>
                  <a:r>
                    <a:rPr lang="de-CH" b="1" dirty="0">
                      <a:solidFill>
                        <a:srgbClr val="D98F8F"/>
                      </a:solidFill>
                    </a:rPr>
                    <a:t>time</a:t>
                  </a:r>
                </a:p>
              </p:txBody>
            </p:sp>
            <p:sp>
              <p:nvSpPr>
                <p:cNvPr id="22" name="Rechteck 21">
                  <a:extLst>
                    <a:ext uri="{FF2B5EF4-FFF2-40B4-BE49-F238E27FC236}">
                      <a16:creationId xmlns:a16="http://schemas.microsoft.com/office/drawing/2014/main" id="{FCD9978D-B5F6-6E99-F026-BF6590192EEF}"/>
                    </a:ext>
                  </a:extLst>
                </p:cNvPr>
                <p:cNvSpPr/>
                <p:nvPr/>
              </p:nvSpPr>
              <p:spPr>
                <a:xfrm>
                  <a:off x="1392838" y="4203007"/>
                  <a:ext cx="1736466" cy="1590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dirty="0">
                      <a:solidFill>
                        <a:schemeClr val="accent5"/>
                      </a:solidFill>
                    </a:rPr>
                    <a:t>Medical </a:t>
                  </a:r>
                  <a:r>
                    <a:rPr lang="de-CH" b="1" dirty="0" err="1">
                      <a:solidFill>
                        <a:schemeClr val="accent5"/>
                      </a:solidFill>
                    </a:rPr>
                    <a:t>urgency</a:t>
                  </a:r>
                  <a:endParaRPr lang="de-CH" b="1" dirty="0">
                    <a:solidFill>
                      <a:schemeClr val="accent5"/>
                    </a:solidFill>
                  </a:endParaRPr>
                </a:p>
              </p:txBody>
            </p:sp>
            <p:cxnSp>
              <p:nvCxnSpPr>
                <p:cNvPr id="23" name="Gerade Verbindung 41">
                  <a:extLst>
                    <a:ext uri="{FF2B5EF4-FFF2-40B4-BE49-F238E27FC236}">
                      <a16:creationId xmlns:a16="http://schemas.microsoft.com/office/drawing/2014/main" id="{93601561-D818-8DEA-BB70-D5E0D2C8D537}"/>
                    </a:ext>
                  </a:extLst>
                </p:cNvPr>
                <p:cNvCxnSpPr>
                  <a:cxnSpLocks/>
                </p:cNvCxnSpPr>
                <p:nvPr/>
              </p:nvCxnSpPr>
              <p:spPr>
                <a:xfrm>
                  <a:off x="1375884" y="4370054"/>
                  <a:ext cx="1753421"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Gerade Verbindung 42">
                  <a:extLst>
                    <a:ext uri="{FF2B5EF4-FFF2-40B4-BE49-F238E27FC236}">
                      <a16:creationId xmlns:a16="http://schemas.microsoft.com/office/drawing/2014/main" id="{CA5B8246-42F9-0A49-F13B-B7EA7A8C3781}"/>
                    </a:ext>
                  </a:extLst>
                </p:cNvPr>
                <p:cNvCxnSpPr>
                  <a:cxnSpLocks/>
                </p:cNvCxnSpPr>
                <p:nvPr/>
              </p:nvCxnSpPr>
              <p:spPr>
                <a:xfrm>
                  <a:off x="3232634" y="4370054"/>
                  <a:ext cx="1736466"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 name="Gerade Verbindung 43">
                  <a:extLst>
                    <a:ext uri="{FF2B5EF4-FFF2-40B4-BE49-F238E27FC236}">
                      <a16:creationId xmlns:a16="http://schemas.microsoft.com/office/drawing/2014/main" id="{F298395D-C711-F8BA-7368-FEEF7B9AF4A4}"/>
                    </a:ext>
                  </a:extLst>
                </p:cNvPr>
                <p:cNvCxnSpPr>
                  <a:cxnSpLocks/>
                </p:cNvCxnSpPr>
                <p:nvPr/>
              </p:nvCxnSpPr>
              <p:spPr>
                <a:xfrm>
                  <a:off x="5072430" y="4370054"/>
                  <a:ext cx="1736466" cy="0"/>
                </a:xfrm>
                <a:prstGeom prst="line">
                  <a:avLst/>
                </a:prstGeom>
                <a:ln w="19050">
                  <a:solidFill>
                    <a:srgbClr val="F2AF5C"/>
                  </a:solidFill>
                </a:ln>
              </p:spPr>
              <p:style>
                <a:lnRef idx="1">
                  <a:schemeClr val="accent1"/>
                </a:lnRef>
                <a:fillRef idx="0">
                  <a:schemeClr val="accent1"/>
                </a:fillRef>
                <a:effectRef idx="0">
                  <a:schemeClr val="accent1"/>
                </a:effectRef>
                <a:fontRef idx="minor">
                  <a:schemeClr val="tx1"/>
                </a:fontRef>
              </p:style>
            </p:cxnSp>
            <p:cxnSp>
              <p:nvCxnSpPr>
                <p:cNvPr id="26" name="Gerade Verbindung 44">
                  <a:extLst>
                    <a:ext uri="{FF2B5EF4-FFF2-40B4-BE49-F238E27FC236}">
                      <a16:creationId xmlns:a16="http://schemas.microsoft.com/office/drawing/2014/main" id="{E2C32505-25BC-C256-1113-7CA7959DC23E}"/>
                    </a:ext>
                  </a:extLst>
                </p:cNvPr>
                <p:cNvCxnSpPr>
                  <a:cxnSpLocks/>
                </p:cNvCxnSpPr>
                <p:nvPr/>
              </p:nvCxnSpPr>
              <p:spPr>
                <a:xfrm>
                  <a:off x="6912226" y="4370054"/>
                  <a:ext cx="1736466" cy="0"/>
                </a:xfrm>
                <a:prstGeom prst="line">
                  <a:avLst/>
                </a:prstGeom>
                <a:ln w="19050">
                  <a:solidFill>
                    <a:srgbClr val="D98F8F"/>
                  </a:solidFill>
                </a:ln>
              </p:spPr>
              <p:style>
                <a:lnRef idx="1">
                  <a:schemeClr val="accent1"/>
                </a:lnRef>
                <a:fillRef idx="0">
                  <a:schemeClr val="accent1"/>
                </a:fillRef>
                <a:effectRef idx="0">
                  <a:schemeClr val="accent1"/>
                </a:effectRef>
                <a:fontRef idx="minor">
                  <a:schemeClr val="tx1"/>
                </a:fontRef>
              </p:style>
            </p:cxnSp>
          </p:grpSp>
          <p:sp>
            <p:nvSpPr>
              <p:cNvPr id="15" name="Textfeld 14">
                <a:extLst>
                  <a:ext uri="{FF2B5EF4-FFF2-40B4-BE49-F238E27FC236}">
                    <a16:creationId xmlns:a16="http://schemas.microsoft.com/office/drawing/2014/main" id="{E12CE182-6C93-BB4B-B737-0422511FC3C9}"/>
                  </a:ext>
                </a:extLst>
              </p:cNvPr>
              <p:cNvSpPr txBox="1"/>
              <p:nvPr/>
            </p:nvSpPr>
            <p:spPr>
              <a:xfrm>
                <a:off x="2129712" y="3807445"/>
                <a:ext cx="258651" cy="369332"/>
              </a:xfrm>
              <a:prstGeom prst="rect">
                <a:avLst/>
              </a:prstGeom>
              <a:noFill/>
            </p:spPr>
            <p:txBody>
              <a:bodyPr wrap="square" lIns="0" tIns="0" rIns="0" bIns="0" rtlCol="0">
                <a:spAutoFit/>
              </a:bodyPr>
              <a:lstStyle/>
              <a:p>
                <a:r>
                  <a:rPr lang="de-CH" sz="2400">
                    <a:solidFill>
                      <a:srgbClr val="9BBDC5"/>
                    </a:solidFill>
                  </a:rPr>
                  <a:t>1</a:t>
                </a:r>
              </a:p>
            </p:txBody>
          </p:sp>
          <p:sp>
            <p:nvSpPr>
              <p:cNvPr id="16" name="Textfeld 15">
                <a:extLst>
                  <a:ext uri="{FF2B5EF4-FFF2-40B4-BE49-F238E27FC236}">
                    <a16:creationId xmlns:a16="http://schemas.microsoft.com/office/drawing/2014/main" id="{5E9A4065-CF88-FC25-CE46-5E46910AF2C3}"/>
                  </a:ext>
                </a:extLst>
              </p:cNvPr>
              <p:cNvSpPr txBox="1"/>
              <p:nvPr/>
            </p:nvSpPr>
            <p:spPr>
              <a:xfrm>
                <a:off x="4010745" y="3808885"/>
                <a:ext cx="180243" cy="369332"/>
              </a:xfrm>
              <a:prstGeom prst="rect">
                <a:avLst/>
              </a:prstGeom>
              <a:noFill/>
            </p:spPr>
            <p:txBody>
              <a:bodyPr wrap="square" lIns="0" tIns="0" rIns="0" bIns="0" rtlCol="0">
                <a:spAutoFit/>
              </a:bodyPr>
              <a:lstStyle/>
              <a:p>
                <a:r>
                  <a:rPr lang="de-CH" sz="2400" dirty="0">
                    <a:solidFill>
                      <a:srgbClr val="ACC4AF"/>
                    </a:solidFill>
                  </a:rPr>
                  <a:t>2</a:t>
                </a:r>
              </a:p>
            </p:txBody>
          </p:sp>
          <p:sp>
            <p:nvSpPr>
              <p:cNvPr id="17" name="Textfeld 16">
                <a:extLst>
                  <a:ext uri="{FF2B5EF4-FFF2-40B4-BE49-F238E27FC236}">
                    <a16:creationId xmlns:a16="http://schemas.microsoft.com/office/drawing/2014/main" id="{EAEEF508-AE6A-D917-FBE6-B6A4EF8D3A8B}"/>
                  </a:ext>
                </a:extLst>
              </p:cNvPr>
              <p:cNvSpPr txBox="1"/>
              <p:nvPr/>
            </p:nvSpPr>
            <p:spPr>
              <a:xfrm>
                <a:off x="5879530" y="3789040"/>
                <a:ext cx="373871" cy="369332"/>
              </a:xfrm>
              <a:prstGeom prst="rect">
                <a:avLst/>
              </a:prstGeom>
              <a:noFill/>
            </p:spPr>
            <p:txBody>
              <a:bodyPr wrap="square" lIns="0" tIns="0" rIns="0" bIns="0" rtlCol="0">
                <a:spAutoFit/>
              </a:bodyPr>
              <a:lstStyle/>
              <a:p>
                <a:r>
                  <a:rPr lang="de-CH" sz="2400" dirty="0">
                    <a:solidFill>
                      <a:srgbClr val="F2AF5C"/>
                    </a:solidFill>
                  </a:rPr>
                  <a:t>3</a:t>
                </a:r>
              </a:p>
            </p:txBody>
          </p:sp>
          <p:sp>
            <p:nvSpPr>
              <p:cNvPr id="18" name="Textfeld 17">
                <a:extLst>
                  <a:ext uri="{FF2B5EF4-FFF2-40B4-BE49-F238E27FC236}">
                    <a16:creationId xmlns:a16="http://schemas.microsoft.com/office/drawing/2014/main" id="{0584A382-425B-BF1C-2542-82B62E46A6D5}"/>
                  </a:ext>
                </a:extLst>
              </p:cNvPr>
              <p:cNvSpPr txBox="1"/>
              <p:nvPr/>
            </p:nvSpPr>
            <p:spPr>
              <a:xfrm>
                <a:off x="7694497" y="3789040"/>
                <a:ext cx="373871" cy="369332"/>
              </a:xfrm>
              <a:prstGeom prst="rect">
                <a:avLst/>
              </a:prstGeom>
              <a:noFill/>
            </p:spPr>
            <p:txBody>
              <a:bodyPr wrap="square" lIns="0" tIns="0" rIns="0" bIns="0" rtlCol="0">
                <a:spAutoFit/>
              </a:bodyPr>
              <a:lstStyle/>
              <a:p>
                <a:r>
                  <a:rPr lang="de-CH" sz="2400" dirty="0">
                    <a:solidFill>
                      <a:srgbClr val="D98F8F"/>
                    </a:solidFill>
                  </a:rPr>
                  <a:t>4</a:t>
                </a:r>
              </a:p>
            </p:txBody>
          </p:sp>
        </p:grpSp>
        <p:cxnSp>
          <p:nvCxnSpPr>
            <p:cNvPr id="10" name="Gerade Verbindung 44">
              <a:extLst>
                <a:ext uri="{FF2B5EF4-FFF2-40B4-BE49-F238E27FC236}">
                  <a16:creationId xmlns:a16="http://schemas.microsoft.com/office/drawing/2014/main" id="{89019E90-45EC-CFB4-D73F-A67B9CDC7285}"/>
                </a:ext>
              </a:extLst>
            </p:cNvPr>
            <p:cNvCxnSpPr>
              <a:cxnSpLocks/>
            </p:cNvCxnSpPr>
            <p:nvPr/>
          </p:nvCxnSpPr>
          <p:spPr>
            <a:xfrm>
              <a:off x="6912226" y="5522168"/>
              <a:ext cx="1736466" cy="0"/>
            </a:xfrm>
            <a:prstGeom prst="line">
              <a:avLst/>
            </a:prstGeom>
            <a:ln w="19050">
              <a:solidFill>
                <a:srgbClr val="D98F8F"/>
              </a:solidFill>
            </a:ln>
          </p:spPr>
          <p:style>
            <a:lnRef idx="1">
              <a:schemeClr val="accent1"/>
            </a:lnRef>
            <a:fillRef idx="0">
              <a:schemeClr val="accent1"/>
            </a:fillRef>
            <a:effectRef idx="0">
              <a:schemeClr val="accent1"/>
            </a:effectRef>
            <a:fontRef idx="minor">
              <a:schemeClr val="tx1"/>
            </a:fontRef>
          </p:style>
        </p:cxnSp>
        <p:cxnSp>
          <p:nvCxnSpPr>
            <p:cNvPr id="11" name="Gerade Verbindung 43">
              <a:extLst>
                <a:ext uri="{FF2B5EF4-FFF2-40B4-BE49-F238E27FC236}">
                  <a16:creationId xmlns:a16="http://schemas.microsoft.com/office/drawing/2014/main" id="{25D494D6-D6A7-56FE-9AA1-D1EA7D6D0BAD}"/>
                </a:ext>
              </a:extLst>
            </p:cNvPr>
            <p:cNvCxnSpPr>
              <a:cxnSpLocks/>
            </p:cNvCxnSpPr>
            <p:nvPr/>
          </p:nvCxnSpPr>
          <p:spPr>
            <a:xfrm>
              <a:off x="5072430" y="5522168"/>
              <a:ext cx="1736466" cy="0"/>
            </a:xfrm>
            <a:prstGeom prst="line">
              <a:avLst/>
            </a:prstGeom>
            <a:ln w="19050">
              <a:solidFill>
                <a:srgbClr val="F2AF5C"/>
              </a:solidFill>
            </a:ln>
          </p:spPr>
          <p:style>
            <a:lnRef idx="1">
              <a:schemeClr val="accent1"/>
            </a:lnRef>
            <a:fillRef idx="0">
              <a:schemeClr val="accent1"/>
            </a:fillRef>
            <a:effectRef idx="0">
              <a:schemeClr val="accent1"/>
            </a:effectRef>
            <a:fontRef idx="minor">
              <a:schemeClr val="tx1"/>
            </a:fontRef>
          </p:style>
        </p:cxnSp>
        <p:cxnSp>
          <p:nvCxnSpPr>
            <p:cNvPr id="12" name="Gerade Verbindung 42">
              <a:extLst>
                <a:ext uri="{FF2B5EF4-FFF2-40B4-BE49-F238E27FC236}">
                  <a16:creationId xmlns:a16="http://schemas.microsoft.com/office/drawing/2014/main" id="{063ADDE6-C666-D80B-430D-70CDF7B4B19F}"/>
                </a:ext>
              </a:extLst>
            </p:cNvPr>
            <p:cNvCxnSpPr>
              <a:cxnSpLocks/>
            </p:cNvCxnSpPr>
            <p:nvPr/>
          </p:nvCxnSpPr>
          <p:spPr>
            <a:xfrm>
              <a:off x="3232634" y="5522168"/>
              <a:ext cx="1736466"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Gerade Verbindung 41">
              <a:extLst>
                <a:ext uri="{FF2B5EF4-FFF2-40B4-BE49-F238E27FC236}">
                  <a16:creationId xmlns:a16="http://schemas.microsoft.com/office/drawing/2014/main" id="{9175915F-E147-4CF2-1371-4C81A4E245BE}"/>
                </a:ext>
              </a:extLst>
            </p:cNvPr>
            <p:cNvCxnSpPr>
              <a:cxnSpLocks/>
            </p:cNvCxnSpPr>
            <p:nvPr/>
          </p:nvCxnSpPr>
          <p:spPr>
            <a:xfrm>
              <a:off x="1375883" y="5522168"/>
              <a:ext cx="1753421"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pic>
        <p:nvPicPr>
          <p:cNvPr id="4" name="Grafik 3" descr="Ein Bild, das Vogel, Schwan, Design enthält.&#10;&#10;Automatisch generierte Beschreibung">
            <a:extLst>
              <a:ext uri="{FF2B5EF4-FFF2-40B4-BE49-F238E27FC236}">
                <a16:creationId xmlns:a16="http://schemas.microsoft.com/office/drawing/2014/main" id="{158F7175-AF9D-B0B9-53E1-AD6C6794B4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9350" y="5358933"/>
            <a:ext cx="1058400" cy="1058400"/>
          </a:xfrm>
          <a:prstGeom prst="rect">
            <a:avLst/>
          </a:prstGeom>
        </p:spPr>
      </p:pic>
    </p:spTree>
    <p:extLst>
      <p:ext uri="{BB962C8B-B14F-4D97-AF65-F5344CB8AC3E}">
        <p14:creationId xmlns:p14="http://schemas.microsoft.com/office/powerpoint/2010/main" val="23096899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feld 47">
            <a:extLst>
              <a:ext uri="{FF2B5EF4-FFF2-40B4-BE49-F238E27FC236}">
                <a16:creationId xmlns:a16="http://schemas.microsoft.com/office/drawing/2014/main" id="{7F0EDB90-413B-200C-0C99-75338CBBDF8E}"/>
              </a:ext>
            </a:extLst>
          </p:cNvPr>
          <p:cNvSpPr txBox="1"/>
          <p:nvPr/>
        </p:nvSpPr>
        <p:spPr>
          <a:xfrm>
            <a:off x="258266" y="260349"/>
            <a:ext cx="11670815" cy="6337302"/>
          </a:xfrm>
          <a:prstGeom prst="rect">
            <a:avLst/>
          </a:prstGeom>
          <a:solidFill>
            <a:srgbClr val="F9DFBE"/>
          </a:solidFill>
        </p:spPr>
        <p:txBody>
          <a:bodyPr wrap="square" lIns="0" tIns="0" rIns="0" bIns="0" rtlCol="0">
            <a:spAutoFit/>
          </a:bodyPr>
          <a:lstStyle/>
          <a:p>
            <a:endParaRPr lang="de-DE" dirty="0"/>
          </a:p>
        </p:txBody>
      </p:sp>
      <p:sp>
        <p:nvSpPr>
          <p:cNvPr id="4" name="Datumsplatzhalter 3">
            <a:extLst>
              <a:ext uri="{FF2B5EF4-FFF2-40B4-BE49-F238E27FC236}">
                <a16:creationId xmlns:a16="http://schemas.microsoft.com/office/drawing/2014/main" id="{F5BDAF98-AAA4-24ED-1FFC-F8FC2BAAB56A}"/>
              </a:ext>
            </a:extLst>
          </p:cNvPr>
          <p:cNvSpPr>
            <a:spLocks noGrp="1"/>
          </p:cNvSpPr>
          <p:nvPr>
            <p:ph type="dt" sz="half" idx="10"/>
          </p:nvPr>
        </p:nvSpPr>
        <p:spPr/>
        <p:txBody>
          <a:bodyPr/>
          <a:lstStyle/>
          <a:p>
            <a:fld id="{9FBCE3F5-AE82-49CD-823D-7C91508A89F2}" type="datetime1">
              <a:rPr lang="de-CH" smtClean="0"/>
              <a:t>15.04.2026</a:t>
            </a:fld>
            <a:endParaRPr lang="de-CH"/>
          </a:p>
        </p:txBody>
      </p:sp>
      <p:sp>
        <p:nvSpPr>
          <p:cNvPr id="6" name="Foliennummernplatzhalter 5">
            <a:extLst>
              <a:ext uri="{FF2B5EF4-FFF2-40B4-BE49-F238E27FC236}">
                <a16:creationId xmlns:a16="http://schemas.microsoft.com/office/drawing/2014/main" id="{67A59468-5D9D-547B-D55F-5D6F1C4D7CB9}"/>
              </a:ext>
            </a:extLst>
          </p:cNvPr>
          <p:cNvSpPr>
            <a:spLocks noGrp="1"/>
          </p:cNvSpPr>
          <p:nvPr>
            <p:ph type="sldNum" sz="quarter" idx="12"/>
          </p:nvPr>
        </p:nvSpPr>
        <p:spPr/>
        <p:txBody>
          <a:bodyPr/>
          <a:lstStyle/>
          <a:p>
            <a:fld id="{442AD375-037F-43D0-B059-5172DA06796A}" type="slidenum">
              <a:rPr lang="de-CH" smtClean="0"/>
              <a:pPr/>
              <a:t>34</a:t>
            </a:fld>
            <a:endParaRPr lang="de-CH"/>
          </a:p>
        </p:txBody>
      </p:sp>
      <p:sp>
        <p:nvSpPr>
          <p:cNvPr id="7" name="Textplatzhalter 6">
            <a:extLst>
              <a:ext uri="{FF2B5EF4-FFF2-40B4-BE49-F238E27FC236}">
                <a16:creationId xmlns:a16="http://schemas.microsoft.com/office/drawing/2014/main" id="{2F0C9640-4E06-5289-2FEB-21DBAECEB37A}"/>
              </a:ext>
            </a:extLst>
          </p:cNvPr>
          <p:cNvSpPr>
            <a:spLocks noGrp="1"/>
          </p:cNvSpPr>
          <p:nvPr>
            <p:ph type="body" sz="quarter" idx="13"/>
          </p:nvPr>
        </p:nvSpPr>
        <p:spPr/>
        <p:txBody>
          <a:bodyPr/>
          <a:lstStyle/>
          <a:p>
            <a:r>
              <a:rPr lang="en-GB" dirty="0"/>
              <a:t>Process of organ donation</a:t>
            </a:r>
          </a:p>
        </p:txBody>
      </p:sp>
      <p:sp>
        <p:nvSpPr>
          <p:cNvPr id="8" name="Titel 1">
            <a:extLst>
              <a:ext uri="{FF2B5EF4-FFF2-40B4-BE49-F238E27FC236}">
                <a16:creationId xmlns:a16="http://schemas.microsoft.com/office/drawing/2014/main" id="{47A1047A-75EE-7E4D-FF5F-484ACEE5C3F9}"/>
              </a:ext>
            </a:extLst>
          </p:cNvPr>
          <p:cNvSpPr txBox="1">
            <a:spLocks/>
          </p:cNvSpPr>
          <p:nvPr/>
        </p:nvSpPr>
        <p:spPr>
          <a:xfrm>
            <a:off x="746125" y="654342"/>
            <a:ext cx="10700745" cy="398394"/>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a:lstStyle>
          <a:p>
            <a:r>
              <a:rPr lang="en-GB" kern="0" dirty="0"/>
              <a:t>Procedure</a:t>
            </a:r>
            <a:endParaRPr lang="de-CH" dirty="0"/>
          </a:p>
        </p:txBody>
      </p:sp>
      <p:sp>
        <p:nvSpPr>
          <p:cNvPr id="10" name="Inhaltsplatzhalter 2">
            <a:extLst>
              <a:ext uri="{FF2B5EF4-FFF2-40B4-BE49-F238E27FC236}">
                <a16:creationId xmlns:a16="http://schemas.microsoft.com/office/drawing/2014/main" id="{EF07ECFD-4603-32A4-5085-C955B8F89CB9}"/>
              </a:ext>
            </a:extLst>
          </p:cNvPr>
          <p:cNvSpPr txBox="1">
            <a:spLocks/>
          </p:cNvSpPr>
          <p:nvPr/>
        </p:nvSpPr>
        <p:spPr>
          <a:xfrm>
            <a:off x="826346" y="1325142"/>
            <a:ext cx="4885162" cy="141253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de-CH" sz="2400" dirty="0"/>
              <a:t>9. </a:t>
            </a:r>
            <a:r>
              <a:rPr lang="en-GB" sz="2400" dirty="0"/>
              <a:t>Attribution</a:t>
            </a:r>
          </a:p>
          <a:p>
            <a:pPr lvl="3">
              <a:buFont typeface="Symbol" panose="05050102010706020507" pitchFamily="18" charset="2"/>
              <a:buChar char="-"/>
            </a:pPr>
            <a:r>
              <a:rPr lang="en-GB" sz="1800" dirty="0"/>
              <a:t>Cooperation with European allocation </a:t>
            </a:r>
            <a:r>
              <a:rPr lang="en-GB" sz="1800" dirty="0">
                <a:solidFill>
                  <a:srgbClr val="2A548A"/>
                </a:solidFill>
              </a:rPr>
              <a:t>centres</a:t>
            </a:r>
            <a:r>
              <a:rPr lang="en-GB" sz="1800" dirty="0"/>
              <a:t> </a:t>
            </a:r>
            <a:endParaRPr lang="en-GB" sz="1800" b="1" dirty="0"/>
          </a:p>
          <a:p>
            <a:pPr lvl="3">
              <a:buFont typeface="Symbol" panose="05050102010706020507" pitchFamily="18" charset="2"/>
              <a:buChar char="-"/>
            </a:pPr>
            <a:endParaRPr lang="de-CH" sz="1800" dirty="0"/>
          </a:p>
        </p:txBody>
      </p:sp>
      <p:pic>
        <p:nvPicPr>
          <p:cNvPr id="2" name="Grafik 1" descr="Ein Bild, das Vogel, Schwan, Design enthält.&#10;&#10;Automatisch generierte Beschreibung">
            <a:extLst>
              <a:ext uri="{FF2B5EF4-FFF2-40B4-BE49-F238E27FC236}">
                <a16:creationId xmlns:a16="http://schemas.microsoft.com/office/drawing/2014/main" id="{69A26800-38BE-91BB-9F35-F1B9E8256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4779" y="5673308"/>
            <a:ext cx="833379" cy="833379"/>
          </a:xfrm>
          <a:prstGeom prst="rect">
            <a:avLst/>
          </a:prstGeom>
        </p:spPr>
      </p:pic>
      <p:grpSp>
        <p:nvGrpSpPr>
          <p:cNvPr id="3" name="Gruppieren 2">
            <a:extLst>
              <a:ext uri="{FF2B5EF4-FFF2-40B4-BE49-F238E27FC236}">
                <a16:creationId xmlns:a16="http://schemas.microsoft.com/office/drawing/2014/main" id="{6B70D56F-7DF2-F19E-6784-7FF6273F7A9E}"/>
              </a:ext>
            </a:extLst>
          </p:cNvPr>
          <p:cNvGrpSpPr/>
          <p:nvPr/>
        </p:nvGrpSpPr>
        <p:grpSpPr>
          <a:xfrm>
            <a:off x="395681" y="2737680"/>
            <a:ext cx="5364613" cy="3045995"/>
            <a:chOff x="397120" y="3157663"/>
            <a:chExt cx="5364613" cy="3045995"/>
          </a:xfrm>
        </p:grpSpPr>
        <p:cxnSp>
          <p:nvCxnSpPr>
            <p:cNvPr id="5" name="Gerade Verbindung mit Pfeil 4">
              <a:extLst>
                <a:ext uri="{FF2B5EF4-FFF2-40B4-BE49-F238E27FC236}">
                  <a16:creationId xmlns:a16="http://schemas.microsoft.com/office/drawing/2014/main" id="{DB6251C4-17F9-A79A-B5B0-A601B3AEF85C}"/>
                </a:ext>
              </a:extLst>
            </p:cNvPr>
            <p:cNvCxnSpPr>
              <a:cxnSpLocks/>
            </p:cNvCxnSpPr>
            <p:nvPr/>
          </p:nvCxnSpPr>
          <p:spPr>
            <a:xfrm>
              <a:off x="2885614" y="4791435"/>
              <a:ext cx="10912" cy="497382"/>
            </a:xfrm>
            <a:prstGeom prst="straightConnector1">
              <a:avLst/>
            </a:prstGeom>
            <a:ln w="38100">
              <a:tailEnd type="triangle"/>
            </a:ln>
          </p:spPr>
          <p:style>
            <a:lnRef idx="2">
              <a:schemeClr val="accent3"/>
            </a:lnRef>
            <a:fillRef idx="0">
              <a:schemeClr val="accent3"/>
            </a:fillRef>
            <a:effectRef idx="1">
              <a:schemeClr val="accent3"/>
            </a:effectRef>
            <a:fontRef idx="minor">
              <a:schemeClr val="tx1"/>
            </a:fontRef>
          </p:style>
        </p:cxnSp>
        <p:grpSp>
          <p:nvGrpSpPr>
            <p:cNvPr id="11" name="Gruppieren 10">
              <a:extLst>
                <a:ext uri="{FF2B5EF4-FFF2-40B4-BE49-F238E27FC236}">
                  <a16:creationId xmlns:a16="http://schemas.microsoft.com/office/drawing/2014/main" id="{DC5130C8-1186-3EAF-ADF9-D519FDFD750E}"/>
                </a:ext>
              </a:extLst>
            </p:cNvPr>
            <p:cNvGrpSpPr/>
            <p:nvPr/>
          </p:nvGrpSpPr>
          <p:grpSpPr>
            <a:xfrm>
              <a:off x="397120" y="3157663"/>
              <a:ext cx="5364613" cy="3045995"/>
              <a:chOff x="397120" y="3157663"/>
              <a:chExt cx="5364613" cy="3045995"/>
            </a:xfrm>
          </p:grpSpPr>
          <p:grpSp>
            <p:nvGrpSpPr>
              <p:cNvPr id="49" name="Gruppieren 48">
                <a:extLst>
                  <a:ext uri="{FF2B5EF4-FFF2-40B4-BE49-F238E27FC236}">
                    <a16:creationId xmlns:a16="http://schemas.microsoft.com/office/drawing/2014/main" id="{39F86297-5EF4-9C6C-6FDD-352D007FF847}"/>
                  </a:ext>
                </a:extLst>
              </p:cNvPr>
              <p:cNvGrpSpPr/>
              <p:nvPr/>
            </p:nvGrpSpPr>
            <p:grpSpPr>
              <a:xfrm>
                <a:off x="397120" y="3157663"/>
                <a:ext cx="5364613" cy="2264152"/>
                <a:chOff x="397120" y="3157663"/>
                <a:chExt cx="5364613" cy="2264152"/>
              </a:xfrm>
            </p:grpSpPr>
            <p:grpSp>
              <p:nvGrpSpPr>
                <p:cNvPr id="56" name="Gruppieren 55">
                  <a:extLst>
                    <a:ext uri="{FF2B5EF4-FFF2-40B4-BE49-F238E27FC236}">
                      <a16:creationId xmlns:a16="http://schemas.microsoft.com/office/drawing/2014/main" id="{979487C2-7F05-A826-114E-1BB6BF0AFA83}"/>
                    </a:ext>
                  </a:extLst>
                </p:cNvPr>
                <p:cNvGrpSpPr/>
                <p:nvPr/>
              </p:nvGrpSpPr>
              <p:grpSpPr>
                <a:xfrm>
                  <a:off x="397120" y="3157663"/>
                  <a:ext cx="5364613" cy="2264152"/>
                  <a:chOff x="7450362" y="3437777"/>
                  <a:chExt cx="3777478" cy="1703726"/>
                </a:xfrm>
              </p:grpSpPr>
              <p:grpSp>
                <p:nvGrpSpPr>
                  <p:cNvPr id="58" name="Gruppieren 57">
                    <a:extLst>
                      <a:ext uri="{FF2B5EF4-FFF2-40B4-BE49-F238E27FC236}">
                        <a16:creationId xmlns:a16="http://schemas.microsoft.com/office/drawing/2014/main" id="{917622C4-512C-9C72-67F6-BDB05996524C}"/>
                      </a:ext>
                    </a:extLst>
                  </p:cNvPr>
                  <p:cNvGrpSpPr>
                    <a:grpSpLocks noChangeAspect="1"/>
                  </p:cNvGrpSpPr>
                  <p:nvPr/>
                </p:nvGrpSpPr>
                <p:grpSpPr>
                  <a:xfrm>
                    <a:off x="10004405" y="4772171"/>
                    <a:ext cx="360000" cy="369332"/>
                    <a:chOff x="9939481" y="3335124"/>
                    <a:chExt cx="360000" cy="369332"/>
                  </a:xfrm>
                </p:grpSpPr>
                <p:sp>
                  <p:nvSpPr>
                    <p:cNvPr id="85" name="Freihandform 3966">
                      <a:extLst>
                        <a:ext uri="{FF2B5EF4-FFF2-40B4-BE49-F238E27FC236}">
                          <a16:creationId xmlns:a16="http://schemas.microsoft.com/office/drawing/2014/main" id="{DB2E4FC5-A614-7FB2-256B-D5B6B85876A5}"/>
                        </a:ext>
                      </a:extLst>
                    </p:cNvPr>
                    <p:cNvSpPr/>
                    <p:nvPr/>
                  </p:nvSpPr>
                  <p:spPr>
                    <a:xfrm>
                      <a:off x="9939481" y="3335124"/>
                      <a:ext cx="360000" cy="36933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lumMod val="75000"/>
                      </a:schemeClr>
                    </a:solidFill>
                    <a:ln w="1904" cap="flat">
                      <a:noFill/>
                      <a:prstDash val="solid"/>
                      <a:miter/>
                    </a:ln>
                  </p:spPr>
                  <p:txBody>
                    <a:bodyPr rtlCol="0" anchor="ctr"/>
                    <a:lstStyle/>
                    <a:p>
                      <a:endParaRPr lang="de-DE"/>
                    </a:p>
                  </p:txBody>
                </p:sp>
                <p:sp>
                  <p:nvSpPr>
                    <p:cNvPr id="86" name="Freeform 18">
                      <a:extLst>
                        <a:ext uri="{FF2B5EF4-FFF2-40B4-BE49-F238E27FC236}">
                          <a16:creationId xmlns:a16="http://schemas.microsoft.com/office/drawing/2014/main" id="{96751A54-C427-CD5B-D40D-026C92FF81B1}"/>
                        </a:ext>
                      </a:extLst>
                    </p:cNvPr>
                    <p:cNvSpPr>
                      <a:spLocks noEditPoints="1"/>
                    </p:cNvSpPr>
                    <p:nvPr/>
                  </p:nvSpPr>
                  <p:spPr bwMode="auto">
                    <a:xfrm>
                      <a:off x="9996985" y="3400616"/>
                      <a:ext cx="241298" cy="227608"/>
                    </a:xfrm>
                    <a:custGeom>
                      <a:avLst/>
                      <a:gdLst>
                        <a:gd name="T0" fmla="*/ 128 w 1537"/>
                        <a:gd name="T1" fmla="*/ 1083 h 1403"/>
                        <a:gd name="T2" fmla="*/ 481 w 1537"/>
                        <a:gd name="T3" fmla="*/ 800 h 1403"/>
                        <a:gd name="T4" fmla="*/ 208 w 1537"/>
                        <a:gd name="T5" fmla="*/ 848 h 1403"/>
                        <a:gd name="T6" fmla="*/ 221 w 1537"/>
                        <a:gd name="T7" fmla="*/ 579 h 1403"/>
                        <a:gd name="T8" fmla="*/ 126 w 1537"/>
                        <a:gd name="T9" fmla="*/ 944 h 1403"/>
                        <a:gd name="T10" fmla="*/ 163 w 1537"/>
                        <a:gd name="T11" fmla="*/ 474 h 1403"/>
                        <a:gd name="T12" fmla="*/ 880 w 1537"/>
                        <a:gd name="T13" fmla="*/ 134 h 1403"/>
                        <a:gd name="T14" fmla="*/ 1205 w 1537"/>
                        <a:gd name="T15" fmla="*/ 642 h 1403"/>
                        <a:gd name="T16" fmla="*/ 794 w 1537"/>
                        <a:gd name="T17" fmla="*/ 957 h 1403"/>
                        <a:gd name="T18" fmla="*/ 634 w 1537"/>
                        <a:gd name="T19" fmla="*/ 878 h 1403"/>
                        <a:gd name="T20" fmla="*/ 752 w 1537"/>
                        <a:gd name="T21" fmla="*/ 1201 h 1403"/>
                        <a:gd name="T22" fmla="*/ 741 w 1537"/>
                        <a:gd name="T23" fmla="*/ 1228 h 1403"/>
                        <a:gd name="T24" fmla="*/ 350 w 1537"/>
                        <a:gd name="T25" fmla="*/ 965 h 1403"/>
                        <a:gd name="T26" fmla="*/ 674 w 1537"/>
                        <a:gd name="T27" fmla="*/ 662 h 1403"/>
                        <a:gd name="T28" fmla="*/ 397 w 1537"/>
                        <a:gd name="T29" fmla="*/ 880 h 1403"/>
                        <a:gd name="T30" fmla="*/ 257 w 1537"/>
                        <a:gd name="T31" fmla="*/ 1276 h 1403"/>
                        <a:gd name="T32" fmla="*/ 922 w 1537"/>
                        <a:gd name="T33" fmla="*/ 1178 h 1403"/>
                        <a:gd name="T34" fmla="*/ 1213 w 1537"/>
                        <a:gd name="T35" fmla="*/ 1142 h 1403"/>
                        <a:gd name="T36" fmla="*/ 1304 w 1537"/>
                        <a:gd name="T37" fmla="*/ 554 h 1403"/>
                        <a:gd name="T38" fmla="*/ 903 w 1537"/>
                        <a:gd name="T39" fmla="*/ 1274 h 1403"/>
                        <a:gd name="T40" fmla="*/ 1309 w 1537"/>
                        <a:gd name="T41" fmla="*/ 471 h 1403"/>
                        <a:gd name="T42" fmla="*/ 1296 w 1537"/>
                        <a:gd name="T43" fmla="*/ 1280 h 1403"/>
                        <a:gd name="T44" fmla="*/ 529 w 1537"/>
                        <a:gd name="T45" fmla="*/ 1403 h 1403"/>
                        <a:gd name="T46" fmla="*/ 415 w 1537"/>
                        <a:gd name="T47" fmla="*/ 999 h 1403"/>
                        <a:gd name="T48" fmla="*/ 628 w 1537"/>
                        <a:gd name="T49" fmla="*/ 1223 h 1403"/>
                        <a:gd name="T50" fmla="*/ 983 w 1537"/>
                        <a:gd name="T51" fmla="*/ 682 h 1403"/>
                        <a:gd name="T52" fmla="*/ 1180 w 1537"/>
                        <a:gd name="T53" fmla="*/ 988 h 1403"/>
                        <a:gd name="T54" fmla="*/ 1119 w 1537"/>
                        <a:gd name="T55" fmla="*/ 621 h 1403"/>
                        <a:gd name="T56" fmla="*/ 293 w 1537"/>
                        <a:gd name="T57" fmla="*/ 359 h 1403"/>
                        <a:gd name="T58" fmla="*/ 591 w 1537"/>
                        <a:gd name="T59" fmla="*/ 458 h 1403"/>
                        <a:gd name="T60" fmla="*/ 482 w 1537"/>
                        <a:gd name="T61" fmla="*/ 345 h 1403"/>
                        <a:gd name="T62" fmla="*/ 560 w 1537"/>
                        <a:gd name="T63" fmla="*/ 504 h 1403"/>
                        <a:gd name="T64" fmla="*/ 770 w 1537"/>
                        <a:gd name="T65" fmla="*/ 266 h 1403"/>
                        <a:gd name="T66" fmla="*/ 692 w 1537"/>
                        <a:gd name="T67" fmla="*/ 486 h 1403"/>
                        <a:gd name="T68" fmla="*/ 390 w 1537"/>
                        <a:gd name="T69" fmla="*/ 206 h 1403"/>
                        <a:gd name="T70" fmla="*/ 270 w 1537"/>
                        <a:gd name="T71" fmla="*/ 564 h 1403"/>
                        <a:gd name="T72" fmla="*/ 965 w 1537"/>
                        <a:gd name="T73" fmla="*/ 629 h 1403"/>
                        <a:gd name="T74" fmla="*/ 1027 w 1537"/>
                        <a:gd name="T75" fmla="*/ 982 h 1403"/>
                        <a:gd name="T76" fmla="*/ 947 w 1537"/>
                        <a:gd name="T77" fmla="*/ 800 h 1403"/>
                        <a:gd name="T78" fmla="*/ 1089 w 1537"/>
                        <a:gd name="T79" fmla="*/ 904 h 1403"/>
                        <a:gd name="T80" fmla="*/ 1110 w 1537"/>
                        <a:gd name="T81" fmla="*/ 561 h 1403"/>
                        <a:gd name="T82" fmla="*/ 1226 w 1537"/>
                        <a:gd name="T83" fmla="*/ 408 h 1403"/>
                        <a:gd name="T84" fmla="*/ 967 w 1537"/>
                        <a:gd name="T85" fmla="*/ 247 h 1403"/>
                        <a:gd name="T86" fmla="*/ 986 w 1537"/>
                        <a:gd name="T87" fmla="*/ 505 h 1403"/>
                        <a:gd name="T88" fmla="*/ 1050 w 1537"/>
                        <a:gd name="T89" fmla="*/ 304 h 1403"/>
                        <a:gd name="T90" fmla="*/ 870 w 1537"/>
                        <a:gd name="T91" fmla="*/ 486 h 1403"/>
                        <a:gd name="T92" fmla="*/ 854 w 1537"/>
                        <a:gd name="T93" fmla="*/ 169 h 1403"/>
                        <a:gd name="T94" fmla="*/ 798 w 1537"/>
                        <a:gd name="T95" fmla="*/ 232 h 1403"/>
                        <a:gd name="T96" fmla="*/ 822 w 1537"/>
                        <a:gd name="T97" fmla="*/ 1161 h 1403"/>
                        <a:gd name="T98" fmla="*/ 704 w 1537"/>
                        <a:gd name="T99" fmla="*/ 91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37" h="1403">
                          <a:moveTo>
                            <a:pt x="529" y="1403"/>
                          </a:moveTo>
                          <a:lnTo>
                            <a:pt x="529" y="1403"/>
                          </a:lnTo>
                          <a:cubicBezTo>
                            <a:pt x="420" y="1403"/>
                            <a:pt x="304" y="1377"/>
                            <a:pt x="228" y="1309"/>
                          </a:cubicBezTo>
                          <a:cubicBezTo>
                            <a:pt x="130" y="1222"/>
                            <a:pt x="127" y="1105"/>
                            <a:pt x="128" y="1083"/>
                          </a:cubicBezTo>
                          <a:cubicBezTo>
                            <a:pt x="129" y="987"/>
                            <a:pt x="183" y="902"/>
                            <a:pt x="264" y="866"/>
                          </a:cubicBezTo>
                          <a:cubicBezTo>
                            <a:pt x="296" y="852"/>
                            <a:pt x="330" y="847"/>
                            <a:pt x="362" y="841"/>
                          </a:cubicBezTo>
                          <a:cubicBezTo>
                            <a:pt x="371" y="840"/>
                            <a:pt x="380" y="839"/>
                            <a:pt x="389" y="837"/>
                          </a:cubicBezTo>
                          <a:cubicBezTo>
                            <a:pt x="429" y="830"/>
                            <a:pt x="459" y="818"/>
                            <a:pt x="481" y="800"/>
                          </a:cubicBezTo>
                          <a:cubicBezTo>
                            <a:pt x="520" y="769"/>
                            <a:pt x="543" y="716"/>
                            <a:pt x="548" y="673"/>
                          </a:cubicBezTo>
                          <a:cubicBezTo>
                            <a:pt x="404" y="681"/>
                            <a:pt x="313" y="650"/>
                            <a:pt x="255" y="608"/>
                          </a:cubicBezTo>
                          <a:cubicBezTo>
                            <a:pt x="230" y="628"/>
                            <a:pt x="175" y="677"/>
                            <a:pt x="172" y="749"/>
                          </a:cubicBezTo>
                          <a:cubicBezTo>
                            <a:pt x="171" y="782"/>
                            <a:pt x="183" y="816"/>
                            <a:pt x="208" y="848"/>
                          </a:cubicBezTo>
                          <a:cubicBezTo>
                            <a:pt x="215" y="858"/>
                            <a:pt x="213" y="872"/>
                            <a:pt x="204" y="879"/>
                          </a:cubicBezTo>
                          <a:cubicBezTo>
                            <a:pt x="194" y="887"/>
                            <a:pt x="180" y="885"/>
                            <a:pt x="173" y="875"/>
                          </a:cubicBezTo>
                          <a:cubicBezTo>
                            <a:pt x="141" y="834"/>
                            <a:pt x="126" y="791"/>
                            <a:pt x="128" y="747"/>
                          </a:cubicBezTo>
                          <a:cubicBezTo>
                            <a:pt x="132" y="663"/>
                            <a:pt x="188" y="606"/>
                            <a:pt x="221" y="579"/>
                          </a:cubicBezTo>
                          <a:cubicBezTo>
                            <a:pt x="207" y="564"/>
                            <a:pt x="197" y="549"/>
                            <a:pt x="188" y="534"/>
                          </a:cubicBezTo>
                          <a:cubicBezTo>
                            <a:pt x="185" y="528"/>
                            <a:pt x="181" y="522"/>
                            <a:pt x="178" y="516"/>
                          </a:cubicBezTo>
                          <a:cubicBezTo>
                            <a:pt x="139" y="545"/>
                            <a:pt x="56" y="619"/>
                            <a:pt x="49" y="740"/>
                          </a:cubicBezTo>
                          <a:cubicBezTo>
                            <a:pt x="44" y="812"/>
                            <a:pt x="70" y="881"/>
                            <a:pt x="126" y="944"/>
                          </a:cubicBezTo>
                          <a:cubicBezTo>
                            <a:pt x="134" y="953"/>
                            <a:pt x="133" y="967"/>
                            <a:pt x="124" y="975"/>
                          </a:cubicBezTo>
                          <a:cubicBezTo>
                            <a:pt x="114" y="983"/>
                            <a:pt x="100" y="982"/>
                            <a:pt x="93" y="973"/>
                          </a:cubicBezTo>
                          <a:cubicBezTo>
                            <a:pt x="29" y="901"/>
                            <a:pt x="0" y="821"/>
                            <a:pt x="5" y="737"/>
                          </a:cubicBezTo>
                          <a:cubicBezTo>
                            <a:pt x="13" y="586"/>
                            <a:pt x="121" y="501"/>
                            <a:pt x="163" y="474"/>
                          </a:cubicBezTo>
                          <a:cubicBezTo>
                            <a:pt x="147" y="416"/>
                            <a:pt x="154" y="355"/>
                            <a:pt x="184" y="299"/>
                          </a:cubicBezTo>
                          <a:cubicBezTo>
                            <a:pt x="225" y="225"/>
                            <a:pt x="300" y="173"/>
                            <a:pt x="385" y="162"/>
                          </a:cubicBezTo>
                          <a:cubicBezTo>
                            <a:pt x="411" y="158"/>
                            <a:pt x="437" y="159"/>
                            <a:pt x="463" y="162"/>
                          </a:cubicBezTo>
                          <a:cubicBezTo>
                            <a:pt x="525" y="105"/>
                            <a:pt x="705" y="0"/>
                            <a:pt x="880" y="134"/>
                          </a:cubicBezTo>
                          <a:cubicBezTo>
                            <a:pt x="883" y="136"/>
                            <a:pt x="885" y="137"/>
                            <a:pt x="887" y="139"/>
                          </a:cubicBezTo>
                          <a:cubicBezTo>
                            <a:pt x="975" y="102"/>
                            <a:pt x="1077" y="123"/>
                            <a:pt x="1141" y="162"/>
                          </a:cubicBezTo>
                          <a:cubicBezTo>
                            <a:pt x="1218" y="210"/>
                            <a:pt x="1265" y="298"/>
                            <a:pt x="1270" y="406"/>
                          </a:cubicBezTo>
                          <a:cubicBezTo>
                            <a:pt x="1276" y="521"/>
                            <a:pt x="1227" y="608"/>
                            <a:pt x="1205" y="642"/>
                          </a:cubicBezTo>
                          <a:cubicBezTo>
                            <a:pt x="1247" y="693"/>
                            <a:pt x="1274" y="750"/>
                            <a:pt x="1280" y="809"/>
                          </a:cubicBezTo>
                          <a:cubicBezTo>
                            <a:pt x="1288" y="884"/>
                            <a:pt x="1263" y="962"/>
                            <a:pt x="1213" y="1018"/>
                          </a:cubicBezTo>
                          <a:cubicBezTo>
                            <a:pt x="1153" y="1084"/>
                            <a:pt x="1056" y="1119"/>
                            <a:pt x="973" y="1105"/>
                          </a:cubicBezTo>
                          <a:cubicBezTo>
                            <a:pt x="898" y="1092"/>
                            <a:pt x="826" y="1033"/>
                            <a:pt x="794" y="957"/>
                          </a:cubicBezTo>
                          <a:cubicBezTo>
                            <a:pt x="793" y="953"/>
                            <a:pt x="759" y="866"/>
                            <a:pt x="800" y="778"/>
                          </a:cubicBezTo>
                          <a:cubicBezTo>
                            <a:pt x="823" y="729"/>
                            <a:pt x="862" y="691"/>
                            <a:pt x="919" y="662"/>
                          </a:cubicBezTo>
                          <a:cubicBezTo>
                            <a:pt x="857" y="649"/>
                            <a:pt x="789" y="652"/>
                            <a:pt x="718" y="658"/>
                          </a:cubicBezTo>
                          <a:cubicBezTo>
                            <a:pt x="717" y="728"/>
                            <a:pt x="688" y="806"/>
                            <a:pt x="634" y="878"/>
                          </a:cubicBezTo>
                          <a:cubicBezTo>
                            <a:pt x="623" y="894"/>
                            <a:pt x="609" y="909"/>
                            <a:pt x="595" y="922"/>
                          </a:cubicBezTo>
                          <a:cubicBezTo>
                            <a:pt x="596" y="958"/>
                            <a:pt x="608" y="1100"/>
                            <a:pt x="743" y="1190"/>
                          </a:cubicBezTo>
                          <a:cubicBezTo>
                            <a:pt x="745" y="1191"/>
                            <a:pt x="747" y="1192"/>
                            <a:pt x="748" y="1194"/>
                          </a:cubicBezTo>
                          <a:cubicBezTo>
                            <a:pt x="750" y="1196"/>
                            <a:pt x="751" y="1198"/>
                            <a:pt x="752" y="1201"/>
                          </a:cubicBezTo>
                          <a:cubicBezTo>
                            <a:pt x="753" y="1204"/>
                            <a:pt x="754" y="1207"/>
                            <a:pt x="753" y="1210"/>
                          </a:cubicBezTo>
                          <a:cubicBezTo>
                            <a:pt x="753" y="1213"/>
                            <a:pt x="752" y="1216"/>
                            <a:pt x="751" y="1219"/>
                          </a:cubicBezTo>
                          <a:cubicBezTo>
                            <a:pt x="750" y="1221"/>
                            <a:pt x="748" y="1223"/>
                            <a:pt x="746" y="1225"/>
                          </a:cubicBezTo>
                          <a:cubicBezTo>
                            <a:pt x="745" y="1226"/>
                            <a:pt x="743" y="1228"/>
                            <a:pt x="741" y="1228"/>
                          </a:cubicBezTo>
                          <a:cubicBezTo>
                            <a:pt x="702" y="1248"/>
                            <a:pt x="664" y="1259"/>
                            <a:pt x="639" y="1265"/>
                          </a:cubicBezTo>
                          <a:cubicBezTo>
                            <a:pt x="565" y="1285"/>
                            <a:pt x="340" y="1297"/>
                            <a:pt x="270" y="1163"/>
                          </a:cubicBezTo>
                          <a:cubicBezTo>
                            <a:pt x="243" y="1111"/>
                            <a:pt x="245" y="1053"/>
                            <a:pt x="276" y="1013"/>
                          </a:cubicBezTo>
                          <a:cubicBezTo>
                            <a:pt x="292" y="991"/>
                            <a:pt x="318" y="975"/>
                            <a:pt x="350" y="965"/>
                          </a:cubicBezTo>
                          <a:cubicBezTo>
                            <a:pt x="370" y="959"/>
                            <a:pt x="391" y="957"/>
                            <a:pt x="410" y="955"/>
                          </a:cubicBezTo>
                          <a:cubicBezTo>
                            <a:pt x="424" y="954"/>
                            <a:pt x="437" y="952"/>
                            <a:pt x="450" y="950"/>
                          </a:cubicBezTo>
                          <a:cubicBezTo>
                            <a:pt x="508" y="938"/>
                            <a:pt x="562" y="902"/>
                            <a:pt x="599" y="852"/>
                          </a:cubicBezTo>
                          <a:cubicBezTo>
                            <a:pt x="627" y="814"/>
                            <a:pt x="671" y="742"/>
                            <a:pt x="674" y="662"/>
                          </a:cubicBezTo>
                          <a:cubicBezTo>
                            <a:pt x="669" y="663"/>
                            <a:pt x="663" y="663"/>
                            <a:pt x="658" y="664"/>
                          </a:cubicBezTo>
                          <a:cubicBezTo>
                            <a:pt x="637" y="666"/>
                            <a:pt x="615" y="668"/>
                            <a:pt x="593" y="670"/>
                          </a:cubicBezTo>
                          <a:cubicBezTo>
                            <a:pt x="588" y="725"/>
                            <a:pt x="560" y="794"/>
                            <a:pt x="508" y="835"/>
                          </a:cubicBezTo>
                          <a:cubicBezTo>
                            <a:pt x="480" y="857"/>
                            <a:pt x="444" y="872"/>
                            <a:pt x="397" y="880"/>
                          </a:cubicBezTo>
                          <a:cubicBezTo>
                            <a:pt x="388" y="882"/>
                            <a:pt x="379" y="883"/>
                            <a:pt x="369" y="885"/>
                          </a:cubicBezTo>
                          <a:cubicBezTo>
                            <a:pt x="338" y="890"/>
                            <a:pt x="309" y="894"/>
                            <a:pt x="282" y="906"/>
                          </a:cubicBezTo>
                          <a:cubicBezTo>
                            <a:pt x="216" y="936"/>
                            <a:pt x="173" y="1005"/>
                            <a:pt x="172" y="1084"/>
                          </a:cubicBezTo>
                          <a:cubicBezTo>
                            <a:pt x="171" y="1095"/>
                            <a:pt x="172" y="1200"/>
                            <a:pt x="257" y="1276"/>
                          </a:cubicBezTo>
                          <a:cubicBezTo>
                            <a:pt x="361" y="1368"/>
                            <a:pt x="549" y="1369"/>
                            <a:pt x="651" y="1347"/>
                          </a:cubicBezTo>
                          <a:lnTo>
                            <a:pt x="653" y="1346"/>
                          </a:lnTo>
                          <a:cubicBezTo>
                            <a:pt x="655" y="1346"/>
                            <a:pt x="840" y="1321"/>
                            <a:pt x="918" y="1183"/>
                          </a:cubicBezTo>
                          <a:cubicBezTo>
                            <a:pt x="919" y="1181"/>
                            <a:pt x="920" y="1179"/>
                            <a:pt x="922" y="1178"/>
                          </a:cubicBezTo>
                          <a:cubicBezTo>
                            <a:pt x="924" y="1176"/>
                            <a:pt x="927" y="1174"/>
                            <a:pt x="930" y="1173"/>
                          </a:cubicBezTo>
                          <a:cubicBezTo>
                            <a:pt x="933" y="1171"/>
                            <a:pt x="936" y="1171"/>
                            <a:pt x="939" y="1171"/>
                          </a:cubicBezTo>
                          <a:cubicBezTo>
                            <a:pt x="941" y="1171"/>
                            <a:pt x="943" y="1172"/>
                            <a:pt x="945" y="1172"/>
                          </a:cubicBezTo>
                          <a:cubicBezTo>
                            <a:pt x="951" y="1174"/>
                            <a:pt x="1088" y="1216"/>
                            <a:pt x="1213" y="1142"/>
                          </a:cubicBezTo>
                          <a:cubicBezTo>
                            <a:pt x="1321" y="1079"/>
                            <a:pt x="1379" y="979"/>
                            <a:pt x="1382" y="855"/>
                          </a:cubicBezTo>
                          <a:cubicBezTo>
                            <a:pt x="1384" y="779"/>
                            <a:pt x="1367" y="671"/>
                            <a:pt x="1274" y="587"/>
                          </a:cubicBezTo>
                          <a:cubicBezTo>
                            <a:pt x="1265" y="579"/>
                            <a:pt x="1265" y="565"/>
                            <a:pt x="1273" y="556"/>
                          </a:cubicBezTo>
                          <a:cubicBezTo>
                            <a:pt x="1281" y="547"/>
                            <a:pt x="1295" y="546"/>
                            <a:pt x="1304" y="554"/>
                          </a:cubicBezTo>
                          <a:cubicBezTo>
                            <a:pt x="1414" y="654"/>
                            <a:pt x="1428" y="786"/>
                            <a:pt x="1426" y="856"/>
                          </a:cubicBezTo>
                          <a:cubicBezTo>
                            <a:pt x="1422" y="997"/>
                            <a:pt x="1357" y="1108"/>
                            <a:pt x="1236" y="1180"/>
                          </a:cubicBezTo>
                          <a:cubicBezTo>
                            <a:pt x="1117" y="1250"/>
                            <a:pt x="993" y="1230"/>
                            <a:pt x="948" y="1219"/>
                          </a:cubicBezTo>
                          <a:cubicBezTo>
                            <a:pt x="935" y="1240"/>
                            <a:pt x="919" y="1258"/>
                            <a:pt x="903" y="1274"/>
                          </a:cubicBezTo>
                          <a:cubicBezTo>
                            <a:pt x="948" y="1287"/>
                            <a:pt x="1024" y="1296"/>
                            <a:pt x="1093" y="1292"/>
                          </a:cubicBezTo>
                          <a:cubicBezTo>
                            <a:pt x="1157" y="1289"/>
                            <a:pt x="1210" y="1274"/>
                            <a:pt x="1276" y="1241"/>
                          </a:cubicBezTo>
                          <a:cubicBezTo>
                            <a:pt x="1409" y="1172"/>
                            <a:pt x="1488" y="1033"/>
                            <a:pt x="1492" y="857"/>
                          </a:cubicBezTo>
                          <a:cubicBezTo>
                            <a:pt x="1493" y="797"/>
                            <a:pt x="1484" y="592"/>
                            <a:pt x="1309" y="471"/>
                          </a:cubicBezTo>
                          <a:cubicBezTo>
                            <a:pt x="1299" y="464"/>
                            <a:pt x="1296" y="450"/>
                            <a:pt x="1303" y="440"/>
                          </a:cubicBezTo>
                          <a:cubicBezTo>
                            <a:pt x="1310" y="430"/>
                            <a:pt x="1323" y="428"/>
                            <a:pt x="1333" y="435"/>
                          </a:cubicBezTo>
                          <a:cubicBezTo>
                            <a:pt x="1527" y="568"/>
                            <a:pt x="1537" y="792"/>
                            <a:pt x="1536" y="858"/>
                          </a:cubicBezTo>
                          <a:cubicBezTo>
                            <a:pt x="1531" y="1050"/>
                            <a:pt x="1444" y="1204"/>
                            <a:pt x="1296" y="1280"/>
                          </a:cubicBezTo>
                          <a:cubicBezTo>
                            <a:pt x="1225" y="1316"/>
                            <a:pt x="1165" y="1333"/>
                            <a:pt x="1095" y="1336"/>
                          </a:cubicBezTo>
                          <a:cubicBezTo>
                            <a:pt x="1013" y="1341"/>
                            <a:pt x="914" y="1328"/>
                            <a:pt x="863" y="1308"/>
                          </a:cubicBezTo>
                          <a:cubicBezTo>
                            <a:pt x="774" y="1373"/>
                            <a:pt x="672" y="1388"/>
                            <a:pt x="660" y="1390"/>
                          </a:cubicBezTo>
                          <a:cubicBezTo>
                            <a:pt x="620" y="1398"/>
                            <a:pt x="575" y="1403"/>
                            <a:pt x="529" y="1403"/>
                          </a:cubicBezTo>
                          <a:close/>
                          <a:moveTo>
                            <a:pt x="553" y="954"/>
                          </a:moveTo>
                          <a:lnTo>
                            <a:pt x="553" y="954"/>
                          </a:lnTo>
                          <a:cubicBezTo>
                            <a:pt x="524" y="972"/>
                            <a:pt x="492" y="986"/>
                            <a:pt x="459" y="993"/>
                          </a:cubicBezTo>
                          <a:cubicBezTo>
                            <a:pt x="444" y="996"/>
                            <a:pt x="429" y="997"/>
                            <a:pt x="415" y="999"/>
                          </a:cubicBezTo>
                          <a:cubicBezTo>
                            <a:pt x="396" y="1001"/>
                            <a:pt x="379" y="1003"/>
                            <a:pt x="362" y="1008"/>
                          </a:cubicBezTo>
                          <a:cubicBezTo>
                            <a:pt x="347" y="1012"/>
                            <a:pt x="325" y="1022"/>
                            <a:pt x="311" y="1040"/>
                          </a:cubicBezTo>
                          <a:cubicBezTo>
                            <a:pt x="288" y="1069"/>
                            <a:pt x="294" y="1113"/>
                            <a:pt x="309" y="1143"/>
                          </a:cubicBezTo>
                          <a:cubicBezTo>
                            <a:pt x="366" y="1252"/>
                            <a:pt x="566" y="1239"/>
                            <a:pt x="628" y="1223"/>
                          </a:cubicBezTo>
                          <a:cubicBezTo>
                            <a:pt x="644" y="1218"/>
                            <a:pt x="665" y="1212"/>
                            <a:pt x="688" y="1204"/>
                          </a:cubicBezTo>
                          <a:cubicBezTo>
                            <a:pt x="587" y="1121"/>
                            <a:pt x="560" y="1013"/>
                            <a:pt x="553" y="954"/>
                          </a:cubicBezTo>
                          <a:close/>
                          <a:moveTo>
                            <a:pt x="983" y="682"/>
                          </a:moveTo>
                          <a:lnTo>
                            <a:pt x="983" y="682"/>
                          </a:lnTo>
                          <a:cubicBezTo>
                            <a:pt x="912" y="707"/>
                            <a:pt x="864" y="746"/>
                            <a:pt x="840" y="796"/>
                          </a:cubicBezTo>
                          <a:cubicBezTo>
                            <a:pt x="807" y="867"/>
                            <a:pt x="835" y="940"/>
                            <a:pt x="835" y="941"/>
                          </a:cubicBezTo>
                          <a:cubicBezTo>
                            <a:pt x="861" y="1002"/>
                            <a:pt x="919" y="1051"/>
                            <a:pt x="980" y="1062"/>
                          </a:cubicBezTo>
                          <a:cubicBezTo>
                            <a:pt x="1049" y="1074"/>
                            <a:pt x="1130" y="1044"/>
                            <a:pt x="1180" y="988"/>
                          </a:cubicBezTo>
                          <a:cubicBezTo>
                            <a:pt x="1222" y="941"/>
                            <a:pt x="1243" y="876"/>
                            <a:pt x="1236" y="814"/>
                          </a:cubicBezTo>
                          <a:cubicBezTo>
                            <a:pt x="1230" y="759"/>
                            <a:pt x="1204" y="706"/>
                            <a:pt x="1161" y="659"/>
                          </a:cubicBezTo>
                          <a:cubicBezTo>
                            <a:pt x="1160" y="659"/>
                            <a:pt x="1160" y="659"/>
                            <a:pt x="1160" y="659"/>
                          </a:cubicBezTo>
                          <a:cubicBezTo>
                            <a:pt x="1148" y="646"/>
                            <a:pt x="1134" y="633"/>
                            <a:pt x="1119" y="621"/>
                          </a:cubicBezTo>
                          <a:cubicBezTo>
                            <a:pt x="975" y="507"/>
                            <a:pt x="798" y="525"/>
                            <a:pt x="643" y="541"/>
                          </a:cubicBezTo>
                          <a:cubicBezTo>
                            <a:pt x="615" y="543"/>
                            <a:pt x="589" y="546"/>
                            <a:pt x="563" y="548"/>
                          </a:cubicBezTo>
                          <a:cubicBezTo>
                            <a:pt x="466" y="556"/>
                            <a:pt x="340" y="548"/>
                            <a:pt x="295" y="472"/>
                          </a:cubicBezTo>
                          <a:cubicBezTo>
                            <a:pt x="274" y="435"/>
                            <a:pt x="273" y="396"/>
                            <a:pt x="293" y="359"/>
                          </a:cubicBezTo>
                          <a:cubicBezTo>
                            <a:pt x="315" y="319"/>
                            <a:pt x="355" y="291"/>
                            <a:pt x="401" y="285"/>
                          </a:cubicBezTo>
                          <a:cubicBezTo>
                            <a:pt x="438" y="280"/>
                            <a:pt x="473" y="288"/>
                            <a:pt x="505" y="308"/>
                          </a:cubicBezTo>
                          <a:cubicBezTo>
                            <a:pt x="537" y="327"/>
                            <a:pt x="562" y="359"/>
                            <a:pt x="576" y="397"/>
                          </a:cubicBezTo>
                          <a:cubicBezTo>
                            <a:pt x="591" y="435"/>
                            <a:pt x="592" y="452"/>
                            <a:pt x="591" y="458"/>
                          </a:cubicBezTo>
                          <a:cubicBezTo>
                            <a:pt x="591" y="470"/>
                            <a:pt x="580" y="479"/>
                            <a:pt x="568" y="479"/>
                          </a:cubicBezTo>
                          <a:cubicBezTo>
                            <a:pt x="556" y="478"/>
                            <a:pt x="547" y="468"/>
                            <a:pt x="547" y="456"/>
                          </a:cubicBezTo>
                          <a:cubicBezTo>
                            <a:pt x="547" y="455"/>
                            <a:pt x="547" y="443"/>
                            <a:pt x="535" y="413"/>
                          </a:cubicBezTo>
                          <a:cubicBezTo>
                            <a:pt x="524" y="383"/>
                            <a:pt x="505" y="359"/>
                            <a:pt x="482" y="345"/>
                          </a:cubicBezTo>
                          <a:cubicBezTo>
                            <a:pt x="459" y="331"/>
                            <a:pt x="433" y="325"/>
                            <a:pt x="407" y="329"/>
                          </a:cubicBezTo>
                          <a:cubicBezTo>
                            <a:pt x="375" y="333"/>
                            <a:pt x="347" y="352"/>
                            <a:pt x="332" y="380"/>
                          </a:cubicBezTo>
                          <a:cubicBezTo>
                            <a:pt x="319" y="403"/>
                            <a:pt x="320" y="426"/>
                            <a:pt x="333" y="450"/>
                          </a:cubicBezTo>
                          <a:cubicBezTo>
                            <a:pt x="359" y="494"/>
                            <a:pt x="441" y="513"/>
                            <a:pt x="560" y="504"/>
                          </a:cubicBezTo>
                          <a:cubicBezTo>
                            <a:pt x="585" y="502"/>
                            <a:pt x="611" y="500"/>
                            <a:pt x="638" y="497"/>
                          </a:cubicBezTo>
                          <a:cubicBezTo>
                            <a:pt x="698" y="491"/>
                            <a:pt x="762" y="484"/>
                            <a:pt x="826" y="485"/>
                          </a:cubicBezTo>
                          <a:cubicBezTo>
                            <a:pt x="833" y="410"/>
                            <a:pt x="823" y="361"/>
                            <a:pt x="818" y="343"/>
                          </a:cubicBezTo>
                          <a:cubicBezTo>
                            <a:pt x="809" y="312"/>
                            <a:pt x="792" y="285"/>
                            <a:pt x="770" y="266"/>
                          </a:cubicBezTo>
                          <a:cubicBezTo>
                            <a:pt x="716" y="221"/>
                            <a:pt x="659" y="235"/>
                            <a:pt x="628" y="249"/>
                          </a:cubicBezTo>
                          <a:cubicBezTo>
                            <a:pt x="656" y="279"/>
                            <a:pt x="678" y="314"/>
                            <a:pt x="692" y="353"/>
                          </a:cubicBezTo>
                          <a:cubicBezTo>
                            <a:pt x="709" y="398"/>
                            <a:pt x="717" y="435"/>
                            <a:pt x="715" y="466"/>
                          </a:cubicBezTo>
                          <a:cubicBezTo>
                            <a:pt x="714" y="478"/>
                            <a:pt x="704" y="487"/>
                            <a:pt x="692" y="486"/>
                          </a:cubicBezTo>
                          <a:cubicBezTo>
                            <a:pt x="680" y="486"/>
                            <a:pt x="670" y="475"/>
                            <a:pt x="671" y="463"/>
                          </a:cubicBezTo>
                          <a:cubicBezTo>
                            <a:pt x="673" y="439"/>
                            <a:pt x="666" y="408"/>
                            <a:pt x="651" y="369"/>
                          </a:cubicBezTo>
                          <a:cubicBezTo>
                            <a:pt x="631" y="314"/>
                            <a:pt x="594" y="268"/>
                            <a:pt x="547" y="240"/>
                          </a:cubicBezTo>
                          <a:cubicBezTo>
                            <a:pt x="499" y="210"/>
                            <a:pt x="445" y="198"/>
                            <a:pt x="390" y="206"/>
                          </a:cubicBezTo>
                          <a:cubicBezTo>
                            <a:pt x="319" y="215"/>
                            <a:pt x="257" y="258"/>
                            <a:pt x="223" y="320"/>
                          </a:cubicBezTo>
                          <a:cubicBezTo>
                            <a:pt x="190" y="382"/>
                            <a:pt x="191" y="452"/>
                            <a:pt x="226" y="512"/>
                          </a:cubicBezTo>
                          <a:cubicBezTo>
                            <a:pt x="236" y="529"/>
                            <a:pt x="250" y="547"/>
                            <a:pt x="270" y="564"/>
                          </a:cubicBezTo>
                          <a:cubicBezTo>
                            <a:pt x="270" y="564"/>
                            <a:pt x="270" y="564"/>
                            <a:pt x="270" y="564"/>
                          </a:cubicBezTo>
                          <a:cubicBezTo>
                            <a:pt x="322" y="607"/>
                            <a:pt x="412" y="640"/>
                            <a:pt x="569" y="628"/>
                          </a:cubicBezTo>
                          <a:cubicBezTo>
                            <a:pt x="569" y="628"/>
                            <a:pt x="570" y="628"/>
                            <a:pt x="570" y="628"/>
                          </a:cubicBezTo>
                          <a:cubicBezTo>
                            <a:pt x="598" y="626"/>
                            <a:pt x="626" y="623"/>
                            <a:pt x="654" y="620"/>
                          </a:cubicBezTo>
                          <a:cubicBezTo>
                            <a:pt x="765" y="609"/>
                            <a:pt x="869" y="598"/>
                            <a:pt x="965" y="629"/>
                          </a:cubicBezTo>
                          <a:cubicBezTo>
                            <a:pt x="1023" y="647"/>
                            <a:pt x="1067" y="674"/>
                            <a:pt x="1101" y="709"/>
                          </a:cubicBezTo>
                          <a:cubicBezTo>
                            <a:pt x="1126" y="736"/>
                            <a:pt x="1146" y="771"/>
                            <a:pt x="1154" y="805"/>
                          </a:cubicBezTo>
                          <a:cubicBezTo>
                            <a:pt x="1163" y="847"/>
                            <a:pt x="1152" y="895"/>
                            <a:pt x="1123" y="931"/>
                          </a:cubicBezTo>
                          <a:cubicBezTo>
                            <a:pt x="1098" y="963"/>
                            <a:pt x="1064" y="981"/>
                            <a:pt x="1027" y="982"/>
                          </a:cubicBezTo>
                          <a:cubicBezTo>
                            <a:pt x="1026" y="982"/>
                            <a:pt x="1026" y="982"/>
                            <a:pt x="1025" y="982"/>
                          </a:cubicBezTo>
                          <a:cubicBezTo>
                            <a:pt x="976" y="982"/>
                            <a:pt x="928" y="950"/>
                            <a:pt x="909" y="906"/>
                          </a:cubicBezTo>
                          <a:cubicBezTo>
                            <a:pt x="896" y="875"/>
                            <a:pt x="899" y="840"/>
                            <a:pt x="917" y="808"/>
                          </a:cubicBezTo>
                          <a:cubicBezTo>
                            <a:pt x="924" y="798"/>
                            <a:pt x="937" y="794"/>
                            <a:pt x="947" y="800"/>
                          </a:cubicBezTo>
                          <a:cubicBezTo>
                            <a:pt x="958" y="807"/>
                            <a:pt x="961" y="820"/>
                            <a:pt x="955" y="831"/>
                          </a:cubicBezTo>
                          <a:cubicBezTo>
                            <a:pt x="944" y="850"/>
                            <a:pt x="942" y="871"/>
                            <a:pt x="949" y="889"/>
                          </a:cubicBezTo>
                          <a:cubicBezTo>
                            <a:pt x="961" y="917"/>
                            <a:pt x="995" y="939"/>
                            <a:pt x="1026" y="938"/>
                          </a:cubicBezTo>
                          <a:cubicBezTo>
                            <a:pt x="1050" y="937"/>
                            <a:pt x="1072" y="925"/>
                            <a:pt x="1089" y="904"/>
                          </a:cubicBezTo>
                          <a:cubicBezTo>
                            <a:pt x="1109" y="878"/>
                            <a:pt x="1117" y="844"/>
                            <a:pt x="1111" y="815"/>
                          </a:cubicBezTo>
                          <a:cubicBezTo>
                            <a:pt x="1105" y="789"/>
                            <a:pt x="1089" y="760"/>
                            <a:pt x="1069" y="739"/>
                          </a:cubicBezTo>
                          <a:cubicBezTo>
                            <a:pt x="1047" y="715"/>
                            <a:pt x="1019" y="697"/>
                            <a:pt x="983" y="682"/>
                          </a:cubicBezTo>
                          <a:close/>
                          <a:moveTo>
                            <a:pt x="1110" y="561"/>
                          </a:moveTo>
                          <a:lnTo>
                            <a:pt x="1110" y="561"/>
                          </a:lnTo>
                          <a:cubicBezTo>
                            <a:pt x="1123" y="569"/>
                            <a:pt x="1135" y="577"/>
                            <a:pt x="1147" y="587"/>
                          </a:cubicBezTo>
                          <a:cubicBezTo>
                            <a:pt x="1156" y="594"/>
                            <a:pt x="1165" y="602"/>
                            <a:pt x="1173" y="610"/>
                          </a:cubicBezTo>
                          <a:cubicBezTo>
                            <a:pt x="1194" y="575"/>
                            <a:pt x="1231" y="501"/>
                            <a:pt x="1226" y="408"/>
                          </a:cubicBezTo>
                          <a:cubicBezTo>
                            <a:pt x="1222" y="315"/>
                            <a:pt x="1182" y="240"/>
                            <a:pt x="1118" y="200"/>
                          </a:cubicBezTo>
                          <a:cubicBezTo>
                            <a:pt x="1069" y="170"/>
                            <a:pt x="990" y="151"/>
                            <a:pt x="921" y="174"/>
                          </a:cubicBezTo>
                          <a:cubicBezTo>
                            <a:pt x="937" y="195"/>
                            <a:pt x="951" y="220"/>
                            <a:pt x="963" y="249"/>
                          </a:cubicBezTo>
                          <a:cubicBezTo>
                            <a:pt x="964" y="248"/>
                            <a:pt x="966" y="248"/>
                            <a:pt x="967" y="247"/>
                          </a:cubicBezTo>
                          <a:cubicBezTo>
                            <a:pt x="1006" y="239"/>
                            <a:pt x="1042" y="246"/>
                            <a:pt x="1074" y="267"/>
                          </a:cubicBezTo>
                          <a:cubicBezTo>
                            <a:pt x="1117" y="295"/>
                            <a:pt x="1144" y="346"/>
                            <a:pt x="1146" y="405"/>
                          </a:cubicBezTo>
                          <a:cubicBezTo>
                            <a:pt x="1149" y="471"/>
                            <a:pt x="1125" y="530"/>
                            <a:pt x="1110" y="561"/>
                          </a:cubicBezTo>
                          <a:close/>
                          <a:moveTo>
                            <a:pt x="986" y="505"/>
                          </a:moveTo>
                          <a:lnTo>
                            <a:pt x="986" y="505"/>
                          </a:lnTo>
                          <a:cubicBezTo>
                            <a:pt x="1015" y="513"/>
                            <a:pt x="1044" y="524"/>
                            <a:pt x="1072" y="539"/>
                          </a:cubicBezTo>
                          <a:cubicBezTo>
                            <a:pt x="1085" y="512"/>
                            <a:pt x="1105" y="462"/>
                            <a:pt x="1102" y="407"/>
                          </a:cubicBezTo>
                          <a:cubicBezTo>
                            <a:pt x="1101" y="362"/>
                            <a:pt x="1081" y="324"/>
                            <a:pt x="1050" y="304"/>
                          </a:cubicBezTo>
                          <a:cubicBezTo>
                            <a:pt x="1028" y="289"/>
                            <a:pt x="1005" y="285"/>
                            <a:pt x="978" y="290"/>
                          </a:cubicBezTo>
                          <a:cubicBezTo>
                            <a:pt x="978" y="293"/>
                            <a:pt x="979" y="295"/>
                            <a:pt x="980" y="298"/>
                          </a:cubicBezTo>
                          <a:cubicBezTo>
                            <a:pt x="995" y="353"/>
                            <a:pt x="998" y="440"/>
                            <a:pt x="986" y="505"/>
                          </a:cubicBezTo>
                          <a:close/>
                          <a:moveTo>
                            <a:pt x="870" y="486"/>
                          </a:moveTo>
                          <a:lnTo>
                            <a:pt x="870" y="486"/>
                          </a:lnTo>
                          <a:cubicBezTo>
                            <a:pt x="894" y="488"/>
                            <a:pt x="919" y="491"/>
                            <a:pt x="943" y="495"/>
                          </a:cubicBezTo>
                          <a:cubicBezTo>
                            <a:pt x="953" y="437"/>
                            <a:pt x="951" y="358"/>
                            <a:pt x="937" y="310"/>
                          </a:cubicBezTo>
                          <a:cubicBezTo>
                            <a:pt x="919" y="244"/>
                            <a:pt x="891" y="198"/>
                            <a:pt x="854" y="169"/>
                          </a:cubicBezTo>
                          <a:cubicBezTo>
                            <a:pt x="713" y="62"/>
                            <a:pt x="576" y="134"/>
                            <a:pt x="517" y="176"/>
                          </a:cubicBezTo>
                          <a:cubicBezTo>
                            <a:pt x="535" y="183"/>
                            <a:pt x="553" y="191"/>
                            <a:pt x="570" y="202"/>
                          </a:cubicBezTo>
                          <a:cubicBezTo>
                            <a:pt x="578" y="207"/>
                            <a:pt x="586" y="212"/>
                            <a:pt x="593" y="218"/>
                          </a:cubicBezTo>
                          <a:cubicBezTo>
                            <a:pt x="639" y="192"/>
                            <a:pt x="724" y="170"/>
                            <a:pt x="798" y="232"/>
                          </a:cubicBezTo>
                          <a:cubicBezTo>
                            <a:pt x="828" y="257"/>
                            <a:pt x="849" y="291"/>
                            <a:pt x="860" y="331"/>
                          </a:cubicBezTo>
                          <a:cubicBezTo>
                            <a:pt x="867" y="356"/>
                            <a:pt x="877" y="409"/>
                            <a:pt x="870" y="486"/>
                          </a:cubicBezTo>
                          <a:close/>
                          <a:moveTo>
                            <a:pt x="822" y="1161"/>
                          </a:moveTo>
                          <a:lnTo>
                            <a:pt x="822" y="1161"/>
                          </a:lnTo>
                          <a:cubicBezTo>
                            <a:pt x="818" y="1161"/>
                            <a:pt x="814" y="1160"/>
                            <a:pt x="810" y="1158"/>
                          </a:cubicBezTo>
                          <a:cubicBezTo>
                            <a:pt x="681" y="1076"/>
                            <a:pt x="661" y="922"/>
                            <a:pt x="660" y="915"/>
                          </a:cubicBezTo>
                          <a:cubicBezTo>
                            <a:pt x="659" y="903"/>
                            <a:pt x="668" y="892"/>
                            <a:pt x="680" y="891"/>
                          </a:cubicBezTo>
                          <a:cubicBezTo>
                            <a:pt x="692" y="889"/>
                            <a:pt x="703" y="898"/>
                            <a:pt x="704" y="910"/>
                          </a:cubicBezTo>
                          <a:cubicBezTo>
                            <a:pt x="704" y="913"/>
                            <a:pt x="723" y="1051"/>
                            <a:pt x="834" y="1121"/>
                          </a:cubicBezTo>
                          <a:cubicBezTo>
                            <a:pt x="844" y="1127"/>
                            <a:pt x="847" y="1141"/>
                            <a:pt x="841" y="1151"/>
                          </a:cubicBezTo>
                          <a:cubicBezTo>
                            <a:pt x="837" y="1158"/>
                            <a:pt x="829" y="1161"/>
                            <a:pt x="822" y="116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59" name="Gruppieren 58">
                    <a:extLst>
                      <a:ext uri="{FF2B5EF4-FFF2-40B4-BE49-F238E27FC236}">
                        <a16:creationId xmlns:a16="http://schemas.microsoft.com/office/drawing/2014/main" id="{EB556756-E21A-C5A9-F021-33D5532F87CD}"/>
                      </a:ext>
                    </a:extLst>
                  </p:cNvPr>
                  <p:cNvGrpSpPr>
                    <a:grpSpLocks noChangeAspect="1"/>
                  </p:cNvGrpSpPr>
                  <p:nvPr/>
                </p:nvGrpSpPr>
                <p:grpSpPr>
                  <a:xfrm>
                    <a:off x="8190336" y="3508081"/>
                    <a:ext cx="347040" cy="362858"/>
                    <a:chOff x="9578219" y="2809299"/>
                    <a:chExt cx="347040" cy="362858"/>
                  </a:xfrm>
                </p:grpSpPr>
                <p:sp>
                  <p:nvSpPr>
                    <p:cNvPr id="83" name="Freihandform 3966">
                      <a:extLst>
                        <a:ext uri="{FF2B5EF4-FFF2-40B4-BE49-F238E27FC236}">
                          <a16:creationId xmlns:a16="http://schemas.microsoft.com/office/drawing/2014/main" id="{56AD3FA4-D7E4-D0AC-337B-C0E9F89B6C24}"/>
                        </a:ext>
                      </a:extLst>
                    </p:cNvPr>
                    <p:cNvSpPr/>
                    <p:nvPr/>
                  </p:nvSpPr>
                  <p:spPr>
                    <a:xfrm>
                      <a:off x="9578219" y="2809299"/>
                      <a:ext cx="347040" cy="362858"/>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3"/>
                    </a:solidFill>
                    <a:ln w="1904" cap="flat">
                      <a:noFill/>
                      <a:prstDash val="solid"/>
                      <a:miter/>
                    </a:ln>
                  </p:spPr>
                  <p:txBody>
                    <a:bodyPr rtlCol="0" anchor="ctr"/>
                    <a:lstStyle/>
                    <a:p>
                      <a:endParaRPr lang="de-DE"/>
                    </a:p>
                  </p:txBody>
                </p:sp>
                <p:sp>
                  <p:nvSpPr>
                    <p:cNvPr id="84" name="Freeform 19">
                      <a:extLst>
                        <a:ext uri="{FF2B5EF4-FFF2-40B4-BE49-F238E27FC236}">
                          <a16:creationId xmlns:a16="http://schemas.microsoft.com/office/drawing/2014/main" id="{1FB1C93F-697A-3539-4616-905F5FEA1E6B}"/>
                        </a:ext>
                      </a:extLst>
                    </p:cNvPr>
                    <p:cNvSpPr>
                      <a:spLocks noEditPoints="1"/>
                    </p:cNvSpPr>
                    <p:nvPr/>
                  </p:nvSpPr>
                  <p:spPr bwMode="auto">
                    <a:xfrm>
                      <a:off x="9666176" y="2875522"/>
                      <a:ext cx="170697" cy="250595"/>
                    </a:xfrm>
                    <a:custGeom>
                      <a:avLst/>
                      <a:gdLst>
                        <a:gd name="T0" fmla="*/ 23 w 1088"/>
                        <a:gd name="T1" fmla="*/ 1020 h 1545"/>
                        <a:gd name="T2" fmla="*/ 19 w 1088"/>
                        <a:gd name="T3" fmla="*/ 222 h 1545"/>
                        <a:gd name="T4" fmla="*/ 167 w 1088"/>
                        <a:gd name="T5" fmla="*/ 137 h 1545"/>
                        <a:gd name="T6" fmla="*/ 247 w 1088"/>
                        <a:gd name="T7" fmla="*/ 359 h 1545"/>
                        <a:gd name="T8" fmla="*/ 206 w 1088"/>
                        <a:gd name="T9" fmla="*/ 74 h 1545"/>
                        <a:gd name="T10" fmla="*/ 441 w 1088"/>
                        <a:gd name="T11" fmla="*/ 79 h 1545"/>
                        <a:gd name="T12" fmla="*/ 835 w 1088"/>
                        <a:gd name="T13" fmla="*/ 183 h 1545"/>
                        <a:gd name="T14" fmla="*/ 893 w 1088"/>
                        <a:gd name="T15" fmla="*/ 353 h 1545"/>
                        <a:gd name="T16" fmla="*/ 893 w 1088"/>
                        <a:gd name="T17" fmla="*/ 353 h 1545"/>
                        <a:gd name="T18" fmla="*/ 893 w 1088"/>
                        <a:gd name="T19" fmla="*/ 353 h 1545"/>
                        <a:gd name="T20" fmla="*/ 893 w 1088"/>
                        <a:gd name="T21" fmla="*/ 354 h 1545"/>
                        <a:gd name="T22" fmla="*/ 893 w 1088"/>
                        <a:gd name="T23" fmla="*/ 354 h 1545"/>
                        <a:gd name="T24" fmla="*/ 893 w 1088"/>
                        <a:gd name="T25" fmla="*/ 354 h 1545"/>
                        <a:gd name="T26" fmla="*/ 893 w 1088"/>
                        <a:gd name="T27" fmla="*/ 354 h 1545"/>
                        <a:gd name="T28" fmla="*/ 893 w 1088"/>
                        <a:gd name="T29" fmla="*/ 354 h 1545"/>
                        <a:gd name="T30" fmla="*/ 893 w 1088"/>
                        <a:gd name="T31" fmla="*/ 354 h 1545"/>
                        <a:gd name="T32" fmla="*/ 893 w 1088"/>
                        <a:gd name="T33" fmla="*/ 355 h 1545"/>
                        <a:gd name="T34" fmla="*/ 893 w 1088"/>
                        <a:gd name="T35" fmla="*/ 355 h 1545"/>
                        <a:gd name="T36" fmla="*/ 893 w 1088"/>
                        <a:gd name="T37" fmla="*/ 355 h 1545"/>
                        <a:gd name="T38" fmla="*/ 893 w 1088"/>
                        <a:gd name="T39" fmla="*/ 356 h 1545"/>
                        <a:gd name="T40" fmla="*/ 893 w 1088"/>
                        <a:gd name="T41" fmla="*/ 356 h 1545"/>
                        <a:gd name="T42" fmla="*/ 893 w 1088"/>
                        <a:gd name="T43" fmla="*/ 361 h 1545"/>
                        <a:gd name="T44" fmla="*/ 893 w 1088"/>
                        <a:gd name="T45" fmla="*/ 361 h 1545"/>
                        <a:gd name="T46" fmla="*/ 893 w 1088"/>
                        <a:gd name="T47" fmla="*/ 361 h 1545"/>
                        <a:gd name="T48" fmla="*/ 893 w 1088"/>
                        <a:gd name="T49" fmla="*/ 361 h 1545"/>
                        <a:gd name="T50" fmla="*/ 888 w 1088"/>
                        <a:gd name="T51" fmla="*/ 371 h 1545"/>
                        <a:gd name="T52" fmla="*/ 888 w 1088"/>
                        <a:gd name="T53" fmla="*/ 371 h 1545"/>
                        <a:gd name="T54" fmla="*/ 867 w 1088"/>
                        <a:gd name="T55" fmla="*/ 485 h 1545"/>
                        <a:gd name="T56" fmla="*/ 1010 w 1088"/>
                        <a:gd name="T57" fmla="*/ 886 h 1545"/>
                        <a:gd name="T58" fmla="*/ 69 w 1088"/>
                        <a:gd name="T59" fmla="*/ 1019 h 1545"/>
                        <a:gd name="T60" fmla="*/ 1037 w 1088"/>
                        <a:gd name="T61" fmla="*/ 1238 h 1545"/>
                        <a:gd name="T62" fmla="*/ 668 w 1088"/>
                        <a:gd name="T63" fmla="*/ 506 h 1545"/>
                        <a:gd name="T64" fmla="*/ 847 w 1088"/>
                        <a:gd name="T65" fmla="*/ 347 h 1545"/>
                        <a:gd name="T66" fmla="*/ 672 w 1088"/>
                        <a:gd name="T67" fmla="*/ 331 h 1545"/>
                        <a:gd name="T68" fmla="*/ 457 w 1088"/>
                        <a:gd name="T69" fmla="*/ 620 h 1545"/>
                        <a:gd name="T70" fmla="*/ 68 w 1088"/>
                        <a:gd name="T71" fmla="*/ 1019 h 1545"/>
                        <a:gd name="T72" fmla="*/ 44 w 1088"/>
                        <a:gd name="T73" fmla="*/ 871 h 1545"/>
                        <a:gd name="T74" fmla="*/ 414 w 1088"/>
                        <a:gd name="T75" fmla="*/ 607 h 1545"/>
                        <a:gd name="T76" fmla="*/ 68 w 1088"/>
                        <a:gd name="T77" fmla="*/ 738 h 1545"/>
                        <a:gd name="T78" fmla="*/ 717 w 1088"/>
                        <a:gd name="T79" fmla="*/ 511 h 1545"/>
                        <a:gd name="T80" fmla="*/ 800 w 1088"/>
                        <a:gd name="T81" fmla="*/ 736 h 1545"/>
                        <a:gd name="T82" fmla="*/ 74 w 1088"/>
                        <a:gd name="T83" fmla="*/ 272 h 1545"/>
                        <a:gd name="T84" fmla="*/ 175 w 1088"/>
                        <a:gd name="T85" fmla="*/ 262 h 1545"/>
                        <a:gd name="T86" fmla="*/ 752 w 1088"/>
                        <a:gd name="T87" fmla="*/ 482 h 1545"/>
                        <a:gd name="T88" fmla="*/ 819 w 1088"/>
                        <a:gd name="T89" fmla="*/ 424 h 1545"/>
                        <a:gd name="T90" fmla="*/ 277 w 1088"/>
                        <a:gd name="T91" fmla="*/ 460 h 1545"/>
                        <a:gd name="T92" fmla="*/ 753 w 1088"/>
                        <a:gd name="T93" fmla="*/ 230 h 1545"/>
                        <a:gd name="T94" fmla="*/ 480 w 1088"/>
                        <a:gd name="T95" fmla="*/ 412 h 1545"/>
                        <a:gd name="T96" fmla="*/ 61 w 1088"/>
                        <a:gd name="T97" fmla="*/ 208 h 1545"/>
                        <a:gd name="T98" fmla="*/ 141 w 1088"/>
                        <a:gd name="T99" fmla="*/ 181 h 1545"/>
                        <a:gd name="T100" fmla="*/ 61 w 1088"/>
                        <a:gd name="T101" fmla="*/ 208 h 1545"/>
                        <a:gd name="T102" fmla="*/ 398 w 1088"/>
                        <a:gd name="T103" fmla="*/ 106 h 1545"/>
                        <a:gd name="T104" fmla="*/ 279 w 1088"/>
                        <a:gd name="T105" fmla="*/ 44 h 1545"/>
                        <a:gd name="T106" fmla="*/ 279 w 1088"/>
                        <a:gd name="T107" fmla="*/ 44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8" h="1545">
                          <a:moveTo>
                            <a:pt x="784" y="1545"/>
                          </a:moveTo>
                          <a:lnTo>
                            <a:pt x="784" y="1545"/>
                          </a:lnTo>
                          <a:cubicBezTo>
                            <a:pt x="541" y="1545"/>
                            <a:pt x="104" y="1262"/>
                            <a:pt x="27" y="1033"/>
                          </a:cubicBezTo>
                          <a:cubicBezTo>
                            <a:pt x="25" y="1029"/>
                            <a:pt x="24" y="1025"/>
                            <a:pt x="23" y="1020"/>
                          </a:cubicBezTo>
                          <a:cubicBezTo>
                            <a:pt x="0" y="948"/>
                            <a:pt x="0" y="914"/>
                            <a:pt x="0" y="871"/>
                          </a:cubicBezTo>
                          <a:cubicBezTo>
                            <a:pt x="0" y="821"/>
                            <a:pt x="9" y="773"/>
                            <a:pt x="25" y="728"/>
                          </a:cubicBezTo>
                          <a:cubicBezTo>
                            <a:pt x="29" y="674"/>
                            <a:pt x="46" y="439"/>
                            <a:pt x="45" y="383"/>
                          </a:cubicBezTo>
                          <a:cubicBezTo>
                            <a:pt x="44" y="349"/>
                            <a:pt x="28" y="266"/>
                            <a:pt x="19" y="222"/>
                          </a:cubicBezTo>
                          <a:cubicBezTo>
                            <a:pt x="15" y="212"/>
                            <a:pt x="13" y="201"/>
                            <a:pt x="13" y="190"/>
                          </a:cubicBezTo>
                          <a:cubicBezTo>
                            <a:pt x="13" y="190"/>
                            <a:pt x="13" y="189"/>
                            <a:pt x="13" y="189"/>
                          </a:cubicBezTo>
                          <a:cubicBezTo>
                            <a:pt x="13" y="142"/>
                            <a:pt x="52" y="103"/>
                            <a:pt x="99" y="103"/>
                          </a:cubicBezTo>
                          <a:cubicBezTo>
                            <a:pt x="127" y="103"/>
                            <a:pt x="151" y="116"/>
                            <a:pt x="167" y="137"/>
                          </a:cubicBezTo>
                          <a:cubicBezTo>
                            <a:pt x="168" y="137"/>
                            <a:pt x="168" y="138"/>
                            <a:pt x="169" y="139"/>
                          </a:cubicBezTo>
                          <a:cubicBezTo>
                            <a:pt x="175" y="147"/>
                            <a:pt x="179" y="156"/>
                            <a:pt x="182" y="166"/>
                          </a:cubicBezTo>
                          <a:cubicBezTo>
                            <a:pt x="192" y="186"/>
                            <a:pt x="205" y="216"/>
                            <a:pt x="216" y="246"/>
                          </a:cubicBezTo>
                          <a:cubicBezTo>
                            <a:pt x="224" y="268"/>
                            <a:pt x="236" y="314"/>
                            <a:pt x="247" y="359"/>
                          </a:cubicBezTo>
                          <a:cubicBezTo>
                            <a:pt x="256" y="323"/>
                            <a:pt x="268" y="288"/>
                            <a:pt x="282" y="256"/>
                          </a:cubicBezTo>
                          <a:lnTo>
                            <a:pt x="233" y="133"/>
                          </a:lnTo>
                          <a:cubicBezTo>
                            <a:pt x="233" y="132"/>
                            <a:pt x="232" y="131"/>
                            <a:pt x="232" y="130"/>
                          </a:cubicBezTo>
                          <a:cubicBezTo>
                            <a:pt x="216" y="116"/>
                            <a:pt x="206" y="96"/>
                            <a:pt x="206" y="74"/>
                          </a:cubicBezTo>
                          <a:cubicBezTo>
                            <a:pt x="206" y="33"/>
                            <a:pt x="239" y="0"/>
                            <a:pt x="279" y="0"/>
                          </a:cubicBezTo>
                          <a:cubicBezTo>
                            <a:pt x="302" y="0"/>
                            <a:pt x="322" y="10"/>
                            <a:pt x="335" y="27"/>
                          </a:cubicBezTo>
                          <a:cubicBezTo>
                            <a:pt x="337" y="27"/>
                            <a:pt x="339" y="28"/>
                            <a:pt x="341" y="28"/>
                          </a:cubicBezTo>
                          <a:lnTo>
                            <a:pt x="441" y="79"/>
                          </a:lnTo>
                          <a:cubicBezTo>
                            <a:pt x="475" y="61"/>
                            <a:pt x="511" y="52"/>
                            <a:pt x="549" y="52"/>
                          </a:cubicBezTo>
                          <a:cubicBezTo>
                            <a:pt x="643" y="52"/>
                            <a:pt x="731" y="108"/>
                            <a:pt x="791" y="208"/>
                          </a:cubicBezTo>
                          <a:cubicBezTo>
                            <a:pt x="807" y="199"/>
                            <a:pt x="819" y="192"/>
                            <a:pt x="827" y="187"/>
                          </a:cubicBezTo>
                          <a:cubicBezTo>
                            <a:pt x="830" y="185"/>
                            <a:pt x="833" y="184"/>
                            <a:pt x="835" y="183"/>
                          </a:cubicBezTo>
                          <a:cubicBezTo>
                            <a:pt x="841" y="180"/>
                            <a:pt x="849" y="179"/>
                            <a:pt x="855" y="183"/>
                          </a:cubicBezTo>
                          <a:cubicBezTo>
                            <a:pt x="861" y="186"/>
                            <a:pt x="866" y="192"/>
                            <a:pt x="867" y="199"/>
                          </a:cubicBezTo>
                          <a:lnTo>
                            <a:pt x="893" y="353"/>
                          </a:lnTo>
                          <a:lnTo>
                            <a:pt x="893" y="353"/>
                          </a:lnTo>
                          <a:cubicBezTo>
                            <a:pt x="893" y="353"/>
                            <a:pt x="893" y="353"/>
                            <a:pt x="893" y="353"/>
                          </a:cubicBezTo>
                          <a:lnTo>
                            <a:pt x="893" y="353"/>
                          </a:lnTo>
                          <a:cubicBezTo>
                            <a:pt x="893" y="353"/>
                            <a:pt x="893" y="353"/>
                            <a:pt x="893" y="353"/>
                          </a:cubicBezTo>
                          <a:lnTo>
                            <a:pt x="893" y="353"/>
                          </a:lnTo>
                          <a:lnTo>
                            <a:pt x="893" y="353"/>
                          </a:lnTo>
                          <a:cubicBezTo>
                            <a:pt x="893" y="353"/>
                            <a:pt x="893" y="353"/>
                            <a:pt x="893" y="353"/>
                          </a:cubicBezTo>
                          <a:lnTo>
                            <a:pt x="893" y="353"/>
                          </a:lnTo>
                          <a:lnTo>
                            <a:pt x="893" y="353"/>
                          </a:lnTo>
                          <a:cubicBezTo>
                            <a:pt x="893" y="353"/>
                            <a:pt x="893" y="353"/>
                            <a:pt x="893" y="354"/>
                          </a:cubicBezTo>
                          <a:cubicBezTo>
                            <a:pt x="893" y="354"/>
                            <a:pt x="893" y="354"/>
                            <a:pt x="893" y="354"/>
                          </a:cubicBezTo>
                          <a:cubicBezTo>
                            <a:pt x="893" y="354"/>
                            <a:pt x="893" y="354"/>
                            <a:pt x="893" y="354"/>
                          </a:cubicBezTo>
                          <a:lnTo>
                            <a:pt x="893" y="354"/>
                          </a:lnTo>
                          <a:lnTo>
                            <a:pt x="893" y="354"/>
                          </a:lnTo>
                          <a:lnTo>
                            <a:pt x="893" y="354"/>
                          </a:lnTo>
                          <a:lnTo>
                            <a:pt x="893" y="354"/>
                          </a:lnTo>
                          <a:cubicBezTo>
                            <a:pt x="893" y="354"/>
                            <a:pt x="893" y="354"/>
                            <a:pt x="893" y="354"/>
                          </a:cubicBezTo>
                          <a:cubicBezTo>
                            <a:pt x="893" y="354"/>
                            <a:pt x="893" y="354"/>
                            <a:pt x="893" y="354"/>
                          </a:cubicBez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lnTo>
                            <a:pt x="893" y="354"/>
                          </a:lnTo>
                          <a:cubicBezTo>
                            <a:pt x="893" y="354"/>
                            <a:pt x="893" y="354"/>
                            <a:pt x="893" y="354"/>
                          </a:cubicBezTo>
                          <a:cubicBezTo>
                            <a:pt x="893" y="355"/>
                            <a:pt x="893" y="355"/>
                            <a:pt x="893" y="355"/>
                          </a:cubicBezTo>
                          <a:lnTo>
                            <a:pt x="893" y="355"/>
                          </a:lnTo>
                          <a:lnTo>
                            <a:pt x="893" y="355"/>
                          </a:lnTo>
                          <a:lnTo>
                            <a:pt x="893" y="355"/>
                          </a:lnTo>
                          <a:cubicBezTo>
                            <a:pt x="893" y="355"/>
                            <a:pt x="893" y="355"/>
                            <a:pt x="893" y="355"/>
                          </a:cubicBezTo>
                          <a:lnTo>
                            <a:pt x="893" y="355"/>
                          </a:lnTo>
                          <a:cubicBezTo>
                            <a:pt x="893" y="355"/>
                            <a:pt x="893" y="355"/>
                            <a:pt x="893" y="355"/>
                          </a:cubicBezTo>
                          <a:cubicBezTo>
                            <a:pt x="893" y="355"/>
                            <a:pt x="893" y="355"/>
                            <a:pt x="893" y="355"/>
                          </a:cubicBezTo>
                          <a:cubicBezTo>
                            <a:pt x="893" y="355"/>
                            <a:pt x="893" y="355"/>
                            <a:pt x="893" y="355"/>
                          </a:cubicBezTo>
                          <a:lnTo>
                            <a:pt x="893" y="355"/>
                          </a:lnTo>
                          <a:cubicBezTo>
                            <a:pt x="893" y="355"/>
                            <a:pt x="893" y="355"/>
                            <a:pt x="893" y="355"/>
                          </a:cubicBezTo>
                          <a:cubicBezTo>
                            <a:pt x="893" y="355"/>
                            <a:pt x="893" y="355"/>
                            <a:pt x="893" y="355"/>
                          </a:cubicBezTo>
                          <a:lnTo>
                            <a:pt x="893" y="356"/>
                          </a:lnTo>
                          <a:lnTo>
                            <a:pt x="893" y="356"/>
                          </a:lnTo>
                          <a:lnTo>
                            <a:pt x="893" y="356"/>
                          </a:lnTo>
                          <a:lnTo>
                            <a:pt x="893" y="356"/>
                          </a:lnTo>
                          <a:cubicBezTo>
                            <a:pt x="893" y="356"/>
                            <a:pt x="893" y="356"/>
                            <a:pt x="893" y="356"/>
                          </a:cubicBezTo>
                          <a:cubicBezTo>
                            <a:pt x="893" y="356"/>
                            <a:pt x="893" y="356"/>
                            <a:pt x="893" y="356"/>
                          </a:cubicBezTo>
                          <a:lnTo>
                            <a:pt x="893" y="356"/>
                          </a:lnTo>
                          <a:lnTo>
                            <a:pt x="893" y="356"/>
                          </a:lnTo>
                          <a:lnTo>
                            <a:pt x="893" y="356"/>
                          </a:lnTo>
                          <a:lnTo>
                            <a:pt x="893" y="356"/>
                          </a:lnTo>
                          <a:lnTo>
                            <a:pt x="893" y="356"/>
                          </a:lnTo>
                          <a:cubicBezTo>
                            <a:pt x="893" y="357"/>
                            <a:pt x="893" y="359"/>
                            <a:pt x="893" y="361"/>
                          </a:cubicBezTo>
                          <a:lnTo>
                            <a:pt x="893" y="361"/>
                          </a:lnTo>
                          <a:lnTo>
                            <a:pt x="893" y="361"/>
                          </a:lnTo>
                          <a:lnTo>
                            <a:pt x="893" y="361"/>
                          </a:lnTo>
                          <a:cubicBezTo>
                            <a:pt x="893" y="361"/>
                            <a:pt x="893" y="361"/>
                            <a:pt x="893" y="361"/>
                          </a:cubicBezTo>
                          <a:lnTo>
                            <a:pt x="893" y="361"/>
                          </a:lnTo>
                          <a:cubicBezTo>
                            <a:pt x="893" y="361"/>
                            <a:pt x="893" y="361"/>
                            <a:pt x="893" y="361"/>
                          </a:cubicBezTo>
                          <a:cubicBezTo>
                            <a:pt x="893" y="361"/>
                            <a:pt x="893" y="361"/>
                            <a:pt x="893" y="361"/>
                          </a:cubicBezTo>
                          <a:cubicBezTo>
                            <a:pt x="893" y="361"/>
                            <a:pt x="893" y="361"/>
                            <a:pt x="893" y="361"/>
                          </a:cubicBezTo>
                          <a:cubicBezTo>
                            <a:pt x="893" y="361"/>
                            <a:pt x="893" y="361"/>
                            <a:pt x="893" y="361"/>
                          </a:cubicBezTo>
                          <a:lnTo>
                            <a:pt x="893" y="361"/>
                          </a:lnTo>
                          <a:cubicBezTo>
                            <a:pt x="893" y="361"/>
                            <a:pt x="893" y="361"/>
                            <a:pt x="893" y="361"/>
                          </a:cubicBezTo>
                          <a:cubicBezTo>
                            <a:pt x="893" y="361"/>
                            <a:pt x="893" y="361"/>
                            <a:pt x="893" y="361"/>
                          </a:cubicBezTo>
                          <a:lnTo>
                            <a:pt x="893" y="361"/>
                          </a:lnTo>
                          <a:cubicBezTo>
                            <a:pt x="892" y="365"/>
                            <a:pt x="890" y="368"/>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7" y="372"/>
                            <a:pt x="885" y="374"/>
                            <a:pt x="884" y="375"/>
                          </a:cubicBezTo>
                          <a:cubicBezTo>
                            <a:pt x="884" y="375"/>
                            <a:pt x="874" y="382"/>
                            <a:pt x="859" y="394"/>
                          </a:cubicBezTo>
                          <a:cubicBezTo>
                            <a:pt x="864" y="425"/>
                            <a:pt x="867" y="450"/>
                            <a:pt x="867" y="485"/>
                          </a:cubicBezTo>
                          <a:cubicBezTo>
                            <a:pt x="867" y="522"/>
                            <a:pt x="867" y="559"/>
                            <a:pt x="847" y="589"/>
                          </a:cubicBezTo>
                          <a:cubicBezTo>
                            <a:pt x="898" y="658"/>
                            <a:pt x="951" y="749"/>
                            <a:pt x="994" y="848"/>
                          </a:cubicBezTo>
                          <a:cubicBezTo>
                            <a:pt x="1002" y="858"/>
                            <a:pt x="1007" y="869"/>
                            <a:pt x="1010" y="880"/>
                          </a:cubicBezTo>
                          <a:cubicBezTo>
                            <a:pt x="1010" y="882"/>
                            <a:pt x="1010" y="884"/>
                            <a:pt x="1010" y="886"/>
                          </a:cubicBezTo>
                          <a:cubicBezTo>
                            <a:pt x="1057" y="1005"/>
                            <a:pt x="1088" y="1131"/>
                            <a:pt x="1081" y="1241"/>
                          </a:cubicBezTo>
                          <a:cubicBezTo>
                            <a:pt x="1071" y="1390"/>
                            <a:pt x="992" y="1492"/>
                            <a:pt x="852" y="1536"/>
                          </a:cubicBezTo>
                          <a:cubicBezTo>
                            <a:pt x="832" y="1542"/>
                            <a:pt x="809" y="1545"/>
                            <a:pt x="784" y="1545"/>
                          </a:cubicBezTo>
                          <a:close/>
                          <a:moveTo>
                            <a:pt x="69" y="1019"/>
                          </a:moveTo>
                          <a:lnTo>
                            <a:pt x="69" y="1019"/>
                          </a:lnTo>
                          <a:cubicBezTo>
                            <a:pt x="103" y="1122"/>
                            <a:pt x="236" y="1257"/>
                            <a:pt x="408" y="1364"/>
                          </a:cubicBezTo>
                          <a:cubicBezTo>
                            <a:pt x="583" y="1473"/>
                            <a:pt x="748" y="1522"/>
                            <a:pt x="839" y="1494"/>
                          </a:cubicBezTo>
                          <a:cubicBezTo>
                            <a:pt x="961" y="1455"/>
                            <a:pt x="1028" y="1369"/>
                            <a:pt x="1037" y="1238"/>
                          </a:cubicBezTo>
                          <a:cubicBezTo>
                            <a:pt x="1045" y="1123"/>
                            <a:pt x="1007" y="989"/>
                            <a:pt x="953" y="868"/>
                          </a:cubicBezTo>
                          <a:cubicBezTo>
                            <a:pt x="922" y="836"/>
                            <a:pt x="844" y="803"/>
                            <a:pt x="783" y="777"/>
                          </a:cubicBezTo>
                          <a:cubicBezTo>
                            <a:pt x="724" y="752"/>
                            <a:pt x="673" y="730"/>
                            <a:pt x="650" y="707"/>
                          </a:cubicBezTo>
                          <a:cubicBezTo>
                            <a:pt x="589" y="646"/>
                            <a:pt x="643" y="552"/>
                            <a:pt x="668" y="506"/>
                          </a:cubicBezTo>
                          <a:lnTo>
                            <a:pt x="672" y="500"/>
                          </a:lnTo>
                          <a:cubicBezTo>
                            <a:pt x="694" y="462"/>
                            <a:pt x="770" y="402"/>
                            <a:pt x="818" y="367"/>
                          </a:cubicBezTo>
                          <a:cubicBezTo>
                            <a:pt x="820" y="365"/>
                            <a:pt x="822" y="364"/>
                            <a:pt x="825" y="363"/>
                          </a:cubicBezTo>
                          <a:cubicBezTo>
                            <a:pt x="833" y="356"/>
                            <a:pt x="841" y="351"/>
                            <a:pt x="847" y="347"/>
                          </a:cubicBezTo>
                          <a:lnTo>
                            <a:pt x="829" y="237"/>
                          </a:lnTo>
                          <a:cubicBezTo>
                            <a:pt x="791" y="258"/>
                            <a:pt x="738" y="289"/>
                            <a:pt x="687" y="322"/>
                          </a:cubicBezTo>
                          <a:cubicBezTo>
                            <a:pt x="686" y="323"/>
                            <a:pt x="685" y="325"/>
                            <a:pt x="684" y="326"/>
                          </a:cubicBezTo>
                          <a:cubicBezTo>
                            <a:pt x="680" y="329"/>
                            <a:pt x="676" y="331"/>
                            <a:pt x="672" y="331"/>
                          </a:cubicBezTo>
                          <a:cubicBezTo>
                            <a:pt x="608" y="373"/>
                            <a:pt x="549" y="417"/>
                            <a:pt x="529" y="446"/>
                          </a:cubicBezTo>
                          <a:cubicBezTo>
                            <a:pt x="529" y="446"/>
                            <a:pt x="529" y="446"/>
                            <a:pt x="529" y="446"/>
                          </a:cubicBezTo>
                          <a:cubicBezTo>
                            <a:pt x="529" y="447"/>
                            <a:pt x="528" y="447"/>
                            <a:pt x="528" y="448"/>
                          </a:cubicBezTo>
                          <a:cubicBezTo>
                            <a:pt x="493" y="502"/>
                            <a:pt x="473" y="565"/>
                            <a:pt x="457" y="620"/>
                          </a:cubicBezTo>
                          <a:cubicBezTo>
                            <a:pt x="441" y="672"/>
                            <a:pt x="426" y="722"/>
                            <a:pt x="400" y="756"/>
                          </a:cubicBezTo>
                          <a:cubicBezTo>
                            <a:pt x="372" y="793"/>
                            <a:pt x="310" y="823"/>
                            <a:pt x="245" y="856"/>
                          </a:cubicBezTo>
                          <a:cubicBezTo>
                            <a:pt x="154" y="901"/>
                            <a:pt x="52" y="952"/>
                            <a:pt x="66" y="1011"/>
                          </a:cubicBezTo>
                          <a:cubicBezTo>
                            <a:pt x="67" y="1013"/>
                            <a:pt x="68" y="1016"/>
                            <a:pt x="68" y="1019"/>
                          </a:cubicBezTo>
                          <a:cubicBezTo>
                            <a:pt x="69" y="1019"/>
                            <a:pt x="69" y="1019"/>
                            <a:pt x="69" y="1019"/>
                          </a:cubicBezTo>
                          <a:close/>
                          <a:moveTo>
                            <a:pt x="62" y="756"/>
                          </a:moveTo>
                          <a:lnTo>
                            <a:pt x="62" y="756"/>
                          </a:lnTo>
                          <a:cubicBezTo>
                            <a:pt x="50" y="793"/>
                            <a:pt x="44" y="831"/>
                            <a:pt x="44" y="871"/>
                          </a:cubicBezTo>
                          <a:cubicBezTo>
                            <a:pt x="44" y="892"/>
                            <a:pt x="44" y="910"/>
                            <a:pt x="47" y="931"/>
                          </a:cubicBezTo>
                          <a:cubicBezTo>
                            <a:pt x="85" y="886"/>
                            <a:pt x="158" y="850"/>
                            <a:pt x="225" y="817"/>
                          </a:cubicBezTo>
                          <a:cubicBezTo>
                            <a:pt x="283" y="788"/>
                            <a:pt x="343" y="758"/>
                            <a:pt x="365" y="729"/>
                          </a:cubicBezTo>
                          <a:cubicBezTo>
                            <a:pt x="386" y="701"/>
                            <a:pt x="399" y="658"/>
                            <a:pt x="414" y="607"/>
                          </a:cubicBezTo>
                          <a:cubicBezTo>
                            <a:pt x="429" y="560"/>
                            <a:pt x="445" y="507"/>
                            <a:pt x="472" y="457"/>
                          </a:cubicBezTo>
                          <a:cubicBezTo>
                            <a:pt x="399" y="460"/>
                            <a:pt x="331" y="480"/>
                            <a:pt x="271" y="512"/>
                          </a:cubicBezTo>
                          <a:cubicBezTo>
                            <a:pt x="267" y="516"/>
                            <a:pt x="262" y="520"/>
                            <a:pt x="256" y="520"/>
                          </a:cubicBezTo>
                          <a:cubicBezTo>
                            <a:pt x="169" y="571"/>
                            <a:pt x="102" y="647"/>
                            <a:pt x="68" y="738"/>
                          </a:cubicBezTo>
                          <a:cubicBezTo>
                            <a:pt x="68" y="740"/>
                            <a:pt x="68" y="742"/>
                            <a:pt x="68" y="743"/>
                          </a:cubicBezTo>
                          <a:cubicBezTo>
                            <a:pt x="67" y="748"/>
                            <a:pt x="65" y="753"/>
                            <a:pt x="62" y="756"/>
                          </a:cubicBezTo>
                          <a:close/>
                          <a:moveTo>
                            <a:pt x="717" y="511"/>
                          </a:moveTo>
                          <a:lnTo>
                            <a:pt x="717" y="511"/>
                          </a:lnTo>
                          <a:cubicBezTo>
                            <a:pt x="714" y="515"/>
                            <a:pt x="712" y="519"/>
                            <a:pt x="710" y="522"/>
                          </a:cubicBezTo>
                          <a:lnTo>
                            <a:pt x="707" y="528"/>
                          </a:lnTo>
                          <a:cubicBezTo>
                            <a:pt x="685" y="567"/>
                            <a:pt x="644" y="639"/>
                            <a:pt x="681" y="676"/>
                          </a:cubicBezTo>
                          <a:cubicBezTo>
                            <a:pt x="698" y="693"/>
                            <a:pt x="750" y="715"/>
                            <a:pt x="800" y="736"/>
                          </a:cubicBezTo>
                          <a:cubicBezTo>
                            <a:pt x="841" y="753"/>
                            <a:pt x="881" y="771"/>
                            <a:pt x="916" y="790"/>
                          </a:cubicBezTo>
                          <a:cubicBezTo>
                            <a:pt x="846" y="653"/>
                            <a:pt x="763" y="543"/>
                            <a:pt x="717" y="511"/>
                          </a:cubicBezTo>
                          <a:close/>
                          <a:moveTo>
                            <a:pt x="74" y="272"/>
                          </a:moveTo>
                          <a:lnTo>
                            <a:pt x="74" y="272"/>
                          </a:lnTo>
                          <a:cubicBezTo>
                            <a:pt x="81" y="313"/>
                            <a:pt x="88" y="358"/>
                            <a:pt x="89" y="382"/>
                          </a:cubicBezTo>
                          <a:cubicBezTo>
                            <a:pt x="90" y="421"/>
                            <a:pt x="82" y="537"/>
                            <a:pt x="76" y="627"/>
                          </a:cubicBezTo>
                          <a:cubicBezTo>
                            <a:pt x="115" y="570"/>
                            <a:pt x="168" y="521"/>
                            <a:pt x="231" y="484"/>
                          </a:cubicBezTo>
                          <a:cubicBezTo>
                            <a:pt x="224" y="452"/>
                            <a:pt x="191" y="303"/>
                            <a:pt x="175" y="262"/>
                          </a:cubicBezTo>
                          <a:cubicBezTo>
                            <a:pt x="173" y="255"/>
                            <a:pt x="170" y="249"/>
                            <a:pt x="167" y="242"/>
                          </a:cubicBezTo>
                          <a:cubicBezTo>
                            <a:pt x="152" y="263"/>
                            <a:pt x="127" y="276"/>
                            <a:pt x="99" y="276"/>
                          </a:cubicBezTo>
                          <a:cubicBezTo>
                            <a:pt x="90" y="276"/>
                            <a:pt x="82" y="275"/>
                            <a:pt x="74" y="272"/>
                          </a:cubicBezTo>
                          <a:close/>
                          <a:moveTo>
                            <a:pt x="752" y="482"/>
                          </a:moveTo>
                          <a:lnTo>
                            <a:pt x="752" y="482"/>
                          </a:lnTo>
                          <a:cubicBezTo>
                            <a:pt x="771" y="498"/>
                            <a:pt x="794" y="521"/>
                            <a:pt x="817" y="550"/>
                          </a:cubicBezTo>
                          <a:cubicBezTo>
                            <a:pt x="823" y="532"/>
                            <a:pt x="823" y="510"/>
                            <a:pt x="823" y="485"/>
                          </a:cubicBezTo>
                          <a:cubicBezTo>
                            <a:pt x="823" y="462"/>
                            <a:pt x="822" y="444"/>
                            <a:pt x="819" y="424"/>
                          </a:cubicBezTo>
                          <a:cubicBezTo>
                            <a:pt x="797" y="442"/>
                            <a:pt x="772" y="463"/>
                            <a:pt x="752" y="482"/>
                          </a:cubicBezTo>
                          <a:close/>
                          <a:moveTo>
                            <a:pt x="549" y="96"/>
                          </a:moveTo>
                          <a:lnTo>
                            <a:pt x="549" y="96"/>
                          </a:lnTo>
                          <a:cubicBezTo>
                            <a:pt x="407" y="96"/>
                            <a:pt x="290" y="256"/>
                            <a:pt x="277" y="460"/>
                          </a:cubicBezTo>
                          <a:cubicBezTo>
                            <a:pt x="325" y="438"/>
                            <a:pt x="377" y="423"/>
                            <a:pt x="433" y="416"/>
                          </a:cubicBezTo>
                          <a:cubicBezTo>
                            <a:pt x="463" y="318"/>
                            <a:pt x="522" y="258"/>
                            <a:pt x="587" y="258"/>
                          </a:cubicBezTo>
                          <a:cubicBezTo>
                            <a:pt x="610" y="258"/>
                            <a:pt x="641" y="260"/>
                            <a:pt x="669" y="281"/>
                          </a:cubicBezTo>
                          <a:cubicBezTo>
                            <a:pt x="699" y="262"/>
                            <a:pt x="728" y="245"/>
                            <a:pt x="753" y="230"/>
                          </a:cubicBezTo>
                          <a:cubicBezTo>
                            <a:pt x="701" y="144"/>
                            <a:pt x="627" y="96"/>
                            <a:pt x="549" y="96"/>
                          </a:cubicBezTo>
                          <a:close/>
                          <a:moveTo>
                            <a:pt x="587" y="302"/>
                          </a:moveTo>
                          <a:lnTo>
                            <a:pt x="587" y="302"/>
                          </a:lnTo>
                          <a:cubicBezTo>
                            <a:pt x="546" y="302"/>
                            <a:pt x="505" y="344"/>
                            <a:pt x="480" y="412"/>
                          </a:cubicBezTo>
                          <a:cubicBezTo>
                            <a:pt x="487" y="412"/>
                            <a:pt x="493" y="412"/>
                            <a:pt x="500" y="412"/>
                          </a:cubicBezTo>
                          <a:cubicBezTo>
                            <a:pt x="525" y="382"/>
                            <a:pt x="574" y="344"/>
                            <a:pt x="628" y="308"/>
                          </a:cubicBezTo>
                          <a:cubicBezTo>
                            <a:pt x="617" y="304"/>
                            <a:pt x="603" y="302"/>
                            <a:pt x="587" y="302"/>
                          </a:cubicBezTo>
                          <a:close/>
                          <a:moveTo>
                            <a:pt x="61" y="208"/>
                          </a:moveTo>
                          <a:lnTo>
                            <a:pt x="61" y="208"/>
                          </a:lnTo>
                          <a:cubicBezTo>
                            <a:pt x="68" y="222"/>
                            <a:pt x="83" y="232"/>
                            <a:pt x="99" y="232"/>
                          </a:cubicBezTo>
                          <a:cubicBezTo>
                            <a:pt x="122" y="232"/>
                            <a:pt x="141" y="213"/>
                            <a:pt x="141" y="190"/>
                          </a:cubicBezTo>
                          <a:cubicBezTo>
                            <a:pt x="141" y="187"/>
                            <a:pt x="141" y="184"/>
                            <a:pt x="141" y="181"/>
                          </a:cubicBezTo>
                          <a:cubicBezTo>
                            <a:pt x="136" y="172"/>
                            <a:pt x="133" y="166"/>
                            <a:pt x="132" y="163"/>
                          </a:cubicBezTo>
                          <a:cubicBezTo>
                            <a:pt x="124" y="153"/>
                            <a:pt x="112" y="147"/>
                            <a:pt x="99" y="147"/>
                          </a:cubicBezTo>
                          <a:cubicBezTo>
                            <a:pt x="76" y="147"/>
                            <a:pt x="58" y="165"/>
                            <a:pt x="57" y="187"/>
                          </a:cubicBezTo>
                          <a:cubicBezTo>
                            <a:pt x="58" y="191"/>
                            <a:pt x="59" y="199"/>
                            <a:pt x="61" y="208"/>
                          </a:cubicBezTo>
                          <a:close/>
                          <a:moveTo>
                            <a:pt x="286" y="147"/>
                          </a:moveTo>
                          <a:lnTo>
                            <a:pt x="286" y="147"/>
                          </a:lnTo>
                          <a:lnTo>
                            <a:pt x="309" y="206"/>
                          </a:lnTo>
                          <a:cubicBezTo>
                            <a:pt x="334" y="166"/>
                            <a:pt x="364" y="132"/>
                            <a:pt x="398" y="106"/>
                          </a:cubicBezTo>
                          <a:lnTo>
                            <a:pt x="352" y="83"/>
                          </a:lnTo>
                          <a:cubicBezTo>
                            <a:pt x="348" y="117"/>
                            <a:pt x="320" y="144"/>
                            <a:pt x="286" y="147"/>
                          </a:cubicBezTo>
                          <a:close/>
                          <a:moveTo>
                            <a:pt x="279" y="44"/>
                          </a:moveTo>
                          <a:lnTo>
                            <a:pt x="279" y="44"/>
                          </a:lnTo>
                          <a:cubicBezTo>
                            <a:pt x="263" y="44"/>
                            <a:pt x="250" y="57"/>
                            <a:pt x="250" y="74"/>
                          </a:cubicBezTo>
                          <a:cubicBezTo>
                            <a:pt x="250" y="90"/>
                            <a:pt x="263" y="103"/>
                            <a:pt x="279" y="103"/>
                          </a:cubicBezTo>
                          <a:cubicBezTo>
                            <a:pt x="295" y="103"/>
                            <a:pt x="309" y="90"/>
                            <a:pt x="309" y="74"/>
                          </a:cubicBezTo>
                          <a:cubicBezTo>
                            <a:pt x="309" y="57"/>
                            <a:pt x="295" y="44"/>
                            <a:pt x="279"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60" name="Gruppieren 59">
                    <a:extLst>
                      <a:ext uri="{FF2B5EF4-FFF2-40B4-BE49-F238E27FC236}">
                        <a16:creationId xmlns:a16="http://schemas.microsoft.com/office/drawing/2014/main" id="{5FAA7822-8BA1-ED43-7A22-803DCA0E9485}"/>
                      </a:ext>
                    </a:extLst>
                  </p:cNvPr>
                  <p:cNvGrpSpPr>
                    <a:grpSpLocks noChangeAspect="1"/>
                  </p:cNvGrpSpPr>
                  <p:nvPr/>
                </p:nvGrpSpPr>
                <p:grpSpPr>
                  <a:xfrm>
                    <a:off x="7991252" y="4046869"/>
                    <a:ext cx="360000" cy="364408"/>
                    <a:chOff x="10443345" y="2755074"/>
                    <a:chExt cx="360000" cy="364408"/>
                  </a:xfrm>
                </p:grpSpPr>
                <p:sp>
                  <p:nvSpPr>
                    <p:cNvPr id="79" name="Freihandform 3966">
                      <a:extLst>
                        <a:ext uri="{FF2B5EF4-FFF2-40B4-BE49-F238E27FC236}">
                          <a16:creationId xmlns:a16="http://schemas.microsoft.com/office/drawing/2014/main" id="{EF342972-7241-67D9-FD78-DE2D3D786643}"/>
                        </a:ext>
                      </a:extLst>
                    </p:cNvPr>
                    <p:cNvSpPr/>
                    <p:nvPr/>
                  </p:nvSpPr>
                  <p:spPr>
                    <a:xfrm>
                      <a:off x="10443345" y="2755074"/>
                      <a:ext cx="360000" cy="364408"/>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D98F8F"/>
                    </a:solidFill>
                    <a:ln w="1904" cap="flat">
                      <a:noFill/>
                      <a:prstDash val="solid"/>
                      <a:miter/>
                    </a:ln>
                  </p:spPr>
                  <p:txBody>
                    <a:bodyPr rtlCol="0" anchor="ctr"/>
                    <a:lstStyle/>
                    <a:p>
                      <a:endParaRPr lang="de-DE"/>
                    </a:p>
                  </p:txBody>
                </p:sp>
                <p:grpSp>
                  <p:nvGrpSpPr>
                    <p:cNvPr id="80" name="Gruppieren 79">
                      <a:extLst>
                        <a:ext uri="{FF2B5EF4-FFF2-40B4-BE49-F238E27FC236}">
                          <a16:creationId xmlns:a16="http://schemas.microsoft.com/office/drawing/2014/main" id="{7C5FEEF1-1C09-1A48-02FE-26FFE16FDE05}"/>
                        </a:ext>
                      </a:extLst>
                    </p:cNvPr>
                    <p:cNvGrpSpPr/>
                    <p:nvPr/>
                  </p:nvGrpSpPr>
                  <p:grpSpPr>
                    <a:xfrm>
                      <a:off x="10512051" y="2847311"/>
                      <a:ext cx="244436" cy="186166"/>
                      <a:chOff x="8494002" y="2786119"/>
                      <a:chExt cx="244436" cy="186166"/>
                    </a:xfrm>
                  </p:grpSpPr>
                  <p:sp>
                    <p:nvSpPr>
                      <p:cNvPr id="81" name="Freeform 21">
                        <a:extLst>
                          <a:ext uri="{FF2B5EF4-FFF2-40B4-BE49-F238E27FC236}">
                            <a16:creationId xmlns:a16="http://schemas.microsoft.com/office/drawing/2014/main" id="{55B895F4-5E00-675F-02DB-B80D1421F317}"/>
                          </a:ext>
                        </a:extLst>
                      </p:cNvPr>
                      <p:cNvSpPr>
                        <a:spLocks noEditPoints="1"/>
                      </p:cNvSpPr>
                      <p:nvPr/>
                    </p:nvSpPr>
                    <p:spPr bwMode="auto">
                      <a:xfrm>
                        <a:off x="8494002" y="2786119"/>
                        <a:ext cx="244436" cy="186166"/>
                      </a:xfrm>
                      <a:custGeom>
                        <a:avLst/>
                        <a:gdLst>
                          <a:gd name="T0" fmla="*/ 165 w 1556"/>
                          <a:gd name="T1" fmla="*/ 1146 h 1146"/>
                          <a:gd name="T2" fmla="*/ 165 w 1556"/>
                          <a:gd name="T3" fmla="*/ 1146 h 1146"/>
                          <a:gd name="T4" fmla="*/ 80 w 1556"/>
                          <a:gd name="T5" fmla="*/ 1121 h 1146"/>
                          <a:gd name="T6" fmla="*/ 11 w 1556"/>
                          <a:gd name="T7" fmla="*/ 995 h 1146"/>
                          <a:gd name="T8" fmla="*/ 2 w 1556"/>
                          <a:gd name="T9" fmla="*/ 335 h 1146"/>
                          <a:gd name="T10" fmla="*/ 111 w 1556"/>
                          <a:gd name="T11" fmla="*/ 89 h 1146"/>
                          <a:gd name="T12" fmla="*/ 368 w 1556"/>
                          <a:gd name="T13" fmla="*/ 13 h 1146"/>
                          <a:gd name="T14" fmla="*/ 1388 w 1556"/>
                          <a:gd name="T15" fmla="*/ 97 h 1146"/>
                          <a:gd name="T16" fmla="*/ 1528 w 1556"/>
                          <a:gd name="T17" fmla="*/ 173 h 1146"/>
                          <a:gd name="T18" fmla="*/ 1523 w 1556"/>
                          <a:gd name="T19" fmla="*/ 332 h 1146"/>
                          <a:gd name="T20" fmla="*/ 825 w 1556"/>
                          <a:gd name="T21" fmla="*/ 823 h 1146"/>
                          <a:gd name="T22" fmla="*/ 224 w 1556"/>
                          <a:gd name="T23" fmla="*/ 1135 h 1146"/>
                          <a:gd name="T24" fmla="*/ 165 w 1556"/>
                          <a:gd name="T25" fmla="*/ 1146 h 1146"/>
                          <a:gd name="T26" fmla="*/ 321 w 1556"/>
                          <a:gd name="T27" fmla="*/ 54 h 1146"/>
                          <a:gd name="T28" fmla="*/ 321 w 1556"/>
                          <a:gd name="T29" fmla="*/ 54 h 1146"/>
                          <a:gd name="T30" fmla="*/ 140 w 1556"/>
                          <a:gd name="T31" fmla="*/ 122 h 1146"/>
                          <a:gd name="T32" fmla="*/ 46 w 1556"/>
                          <a:gd name="T33" fmla="*/ 334 h 1146"/>
                          <a:gd name="T34" fmla="*/ 55 w 1556"/>
                          <a:gd name="T35" fmla="*/ 995 h 1146"/>
                          <a:gd name="T36" fmla="*/ 105 w 1556"/>
                          <a:gd name="T37" fmla="*/ 1085 h 1146"/>
                          <a:gd name="T38" fmla="*/ 207 w 1556"/>
                          <a:gd name="T39" fmla="*/ 1094 h 1146"/>
                          <a:gd name="T40" fmla="*/ 804 w 1556"/>
                          <a:gd name="T41" fmla="*/ 784 h 1146"/>
                          <a:gd name="T42" fmla="*/ 810 w 1556"/>
                          <a:gd name="T43" fmla="*/ 781 h 1146"/>
                          <a:gd name="T44" fmla="*/ 1486 w 1556"/>
                          <a:gd name="T45" fmla="*/ 308 h 1146"/>
                          <a:gd name="T46" fmla="*/ 1489 w 1556"/>
                          <a:gd name="T47" fmla="*/ 195 h 1146"/>
                          <a:gd name="T48" fmla="*/ 1390 w 1556"/>
                          <a:gd name="T49" fmla="*/ 141 h 1146"/>
                          <a:gd name="T50" fmla="*/ 362 w 1556"/>
                          <a:gd name="T51" fmla="*/ 57 h 1146"/>
                          <a:gd name="T52" fmla="*/ 321 w 1556"/>
                          <a:gd name="T53" fmla="*/ 54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6" h="1146">
                            <a:moveTo>
                              <a:pt x="165" y="1146"/>
                            </a:moveTo>
                            <a:lnTo>
                              <a:pt x="165" y="1146"/>
                            </a:lnTo>
                            <a:cubicBezTo>
                              <a:pt x="135" y="1146"/>
                              <a:pt x="106" y="1138"/>
                              <a:pt x="80" y="1121"/>
                            </a:cubicBezTo>
                            <a:cubicBezTo>
                              <a:pt x="38" y="1093"/>
                              <a:pt x="12" y="1046"/>
                              <a:pt x="11" y="995"/>
                            </a:cubicBezTo>
                            <a:lnTo>
                              <a:pt x="2" y="335"/>
                            </a:lnTo>
                            <a:cubicBezTo>
                              <a:pt x="0" y="241"/>
                              <a:pt x="40" y="151"/>
                              <a:pt x="111" y="89"/>
                            </a:cubicBezTo>
                            <a:cubicBezTo>
                              <a:pt x="181" y="27"/>
                              <a:pt x="275" y="0"/>
                              <a:pt x="368" y="13"/>
                            </a:cubicBezTo>
                            <a:cubicBezTo>
                              <a:pt x="665" y="57"/>
                              <a:pt x="1095" y="113"/>
                              <a:pt x="1388" y="97"/>
                            </a:cubicBezTo>
                            <a:cubicBezTo>
                              <a:pt x="1445" y="94"/>
                              <a:pt x="1499" y="123"/>
                              <a:pt x="1528" y="173"/>
                            </a:cubicBezTo>
                            <a:cubicBezTo>
                              <a:pt x="1556" y="223"/>
                              <a:pt x="1555" y="284"/>
                              <a:pt x="1523" y="332"/>
                            </a:cubicBezTo>
                            <a:cubicBezTo>
                              <a:pt x="1409" y="506"/>
                              <a:pt x="1195" y="731"/>
                              <a:pt x="825" y="823"/>
                            </a:cubicBezTo>
                            <a:cubicBezTo>
                              <a:pt x="606" y="965"/>
                              <a:pt x="377" y="1071"/>
                              <a:pt x="224" y="1135"/>
                            </a:cubicBezTo>
                            <a:cubicBezTo>
                              <a:pt x="205" y="1143"/>
                              <a:pt x="185" y="1146"/>
                              <a:pt x="165" y="1146"/>
                            </a:cubicBezTo>
                            <a:close/>
                            <a:moveTo>
                              <a:pt x="321" y="54"/>
                            </a:moveTo>
                            <a:lnTo>
                              <a:pt x="321" y="54"/>
                            </a:lnTo>
                            <a:cubicBezTo>
                              <a:pt x="255" y="54"/>
                              <a:pt x="190" y="78"/>
                              <a:pt x="140" y="122"/>
                            </a:cubicBezTo>
                            <a:cubicBezTo>
                              <a:pt x="79" y="176"/>
                              <a:pt x="45" y="253"/>
                              <a:pt x="46" y="334"/>
                            </a:cubicBezTo>
                            <a:lnTo>
                              <a:pt x="55" y="995"/>
                            </a:lnTo>
                            <a:cubicBezTo>
                              <a:pt x="56" y="1032"/>
                              <a:pt x="74" y="1064"/>
                              <a:pt x="105" y="1085"/>
                            </a:cubicBezTo>
                            <a:cubicBezTo>
                              <a:pt x="135" y="1105"/>
                              <a:pt x="173" y="1108"/>
                              <a:pt x="207" y="1094"/>
                            </a:cubicBezTo>
                            <a:cubicBezTo>
                              <a:pt x="359" y="1031"/>
                              <a:pt x="587" y="925"/>
                              <a:pt x="804" y="784"/>
                            </a:cubicBezTo>
                            <a:cubicBezTo>
                              <a:pt x="806" y="783"/>
                              <a:pt x="808" y="782"/>
                              <a:pt x="810" y="781"/>
                            </a:cubicBezTo>
                            <a:cubicBezTo>
                              <a:pt x="1169" y="693"/>
                              <a:pt x="1376" y="475"/>
                              <a:pt x="1486" y="308"/>
                            </a:cubicBezTo>
                            <a:cubicBezTo>
                              <a:pt x="1509" y="273"/>
                              <a:pt x="1510" y="231"/>
                              <a:pt x="1489" y="195"/>
                            </a:cubicBezTo>
                            <a:cubicBezTo>
                              <a:pt x="1469" y="159"/>
                              <a:pt x="1432" y="139"/>
                              <a:pt x="1390" y="141"/>
                            </a:cubicBezTo>
                            <a:cubicBezTo>
                              <a:pt x="1093" y="157"/>
                              <a:pt x="661" y="101"/>
                              <a:pt x="362" y="57"/>
                            </a:cubicBezTo>
                            <a:cubicBezTo>
                              <a:pt x="348" y="55"/>
                              <a:pt x="335" y="54"/>
                              <a:pt x="321" y="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2" name="Freeform 22">
                        <a:extLst>
                          <a:ext uri="{FF2B5EF4-FFF2-40B4-BE49-F238E27FC236}">
                            <a16:creationId xmlns:a16="http://schemas.microsoft.com/office/drawing/2014/main" id="{2F3811D2-8056-69FC-6D4A-4A0E66539AC5}"/>
                          </a:ext>
                        </a:extLst>
                      </p:cNvPr>
                      <p:cNvSpPr>
                        <a:spLocks noEditPoints="1"/>
                      </p:cNvSpPr>
                      <p:nvPr/>
                    </p:nvSpPr>
                    <p:spPr bwMode="auto">
                      <a:xfrm>
                        <a:off x="8524027" y="2800365"/>
                        <a:ext cx="81269" cy="119794"/>
                      </a:xfrm>
                      <a:custGeom>
                        <a:avLst/>
                        <a:gdLst>
                          <a:gd name="T0" fmla="*/ 25 w 518"/>
                          <a:gd name="T1" fmla="*/ 737 h 737"/>
                          <a:gd name="T2" fmla="*/ 25 w 518"/>
                          <a:gd name="T3" fmla="*/ 737 h 737"/>
                          <a:gd name="T4" fmla="*/ 10 w 518"/>
                          <a:gd name="T5" fmla="*/ 732 h 737"/>
                          <a:gd name="T6" fmla="*/ 8 w 518"/>
                          <a:gd name="T7" fmla="*/ 701 h 737"/>
                          <a:gd name="T8" fmla="*/ 54 w 518"/>
                          <a:gd name="T9" fmla="*/ 590 h 737"/>
                          <a:gd name="T10" fmla="*/ 39 w 518"/>
                          <a:gd name="T11" fmla="*/ 222 h 737"/>
                          <a:gd name="T12" fmla="*/ 55 w 518"/>
                          <a:gd name="T13" fmla="*/ 196 h 737"/>
                          <a:gd name="T14" fmla="*/ 82 w 518"/>
                          <a:gd name="T15" fmla="*/ 212 h 737"/>
                          <a:gd name="T16" fmla="*/ 41 w 518"/>
                          <a:gd name="T17" fmla="*/ 729 h 737"/>
                          <a:gd name="T18" fmla="*/ 25 w 518"/>
                          <a:gd name="T19" fmla="*/ 737 h 737"/>
                          <a:gd name="T20" fmla="*/ 358 w 518"/>
                          <a:gd name="T21" fmla="*/ 481 h 737"/>
                          <a:gd name="T22" fmla="*/ 358 w 518"/>
                          <a:gd name="T23" fmla="*/ 481 h 737"/>
                          <a:gd name="T24" fmla="*/ 342 w 518"/>
                          <a:gd name="T25" fmla="*/ 474 h 737"/>
                          <a:gd name="T26" fmla="*/ 255 w 518"/>
                          <a:gd name="T27" fmla="*/ 384 h 737"/>
                          <a:gd name="T28" fmla="*/ 255 w 518"/>
                          <a:gd name="T29" fmla="*/ 354 h 737"/>
                          <a:gd name="T30" fmla="*/ 315 w 518"/>
                          <a:gd name="T31" fmla="*/ 290 h 737"/>
                          <a:gd name="T32" fmla="*/ 232 w 518"/>
                          <a:gd name="T33" fmla="*/ 208 h 737"/>
                          <a:gd name="T34" fmla="*/ 231 w 518"/>
                          <a:gd name="T35" fmla="*/ 178 h 737"/>
                          <a:gd name="T36" fmla="*/ 288 w 518"/>
                          <a:gd name="T37" fmla="*/ 111 h 737"/>
                          <a:gd name="T38" fmla="*/ 216 w 518"/>
                          <a:gd name="T39" fmla="*/ 39 h 737"/>
                          <a:gd name="T40" fmla="*/ 215 w 518"/>
                          <a:gd name="T41" fmla="*/ 8 h 737"/>
                          <a:gd name="T42" fmla="*/ 246 w 518"/>
                          <a:gd name="T43" fmla="*/ 8 h 737"/>
                          <a:gd name="T44" fmla="*/ 334 w 518"/>
                          <a:gd name="T45" fmla="*/ 94 h 737"/>
                          <a:gd name="T46" fmla="*/ 335 w 518"/>
                          <a:gd name="T47" fmla="*/ 124 h 737"/>
                          <a:gd name="T48" fmla="*/ 277 w 518"/>
                          <a:gd name="T49" fmla="*/ 192 h 737"/>
                          <a:gd name="T50" fmla="*/ 361 w 518"/>
                          <a:gd name="T51" fmla="*/ 274 h 737"/>
                          <a:gd name="T52" fmla="*/ 361 w 518"/>
                          <a:gd name="T53" fmla="*/ 305 h 737"/>
                          <a:gd name="T54" fmla="*/ 301 w 518"/>
                          <a:gd name="T55" fmla="*/ 369 h 737"/>
                          <a:gd name="T56" fmla="*/ 373 w 518"/>
                          <a:gd name="T57" fmla="*/ 444 h 737"/>
                          <a:gd name="T58" fmla="*/ 373 w 518"/>
                          <a:gd name="T59" fmla="*/ 475 h 737"/>
                          <a:gd name="T60" fmla="*/ 358 w 518"/>
                          <a:gd name="T61" fmla="*/ 481 h 737"/>
                          <a:gd name="T62" fmla="*/ 494 w 518"/>
                          <a:gd name="T63" fmla="*/ 263 h 737"/>
                          <a:gd name="T64" fmla="*/ 494 w 518"/>
                          <a:gd name="T65" fmla="*/ 263 h 737"/>
                          <a:gd name="T66" fmla="*/ 479 w 518"/>
                          <a:gd name="T67" fmla="*/ 257 h 737"/>
                          <a:gd name="T68" fmla="*/ 412 w 518"/>
                          <a:gd name="T69" fmla="*/ 193 h 737"/>
                          <a:gd name="T70" fmla="*/ 410 w 518"/>
                          <a:gd name="T71" fmla="*/ 162 h 737"/>
                          <a:gd name="T72" fmla="*/ 461 w 518"/>
                          <a:gd name="T73" fmla="*/ 105 h 737"/>
                          <a:gd name="T74" fmla="*/ 405 w 518"/>
                          <a:gd name="T75" fmla="*/ 48 h 737"/>
                          <a:gd name="T76" fmla="*/ 406 w 518"/>
                          <a:gd name="T77" fmla="*/ 17 h 737"/>
                          <a:gd name="T78" fmla="*/ 437 w 518"/>
                          <a:gd name="T79" fmla="*/ 18 h 737"/>
                          <a:gd name="T80" fmla="*/ 506 w 518"/>
                          <a:gd name="T81" fmla="*/ 88 h 737"/>
                          <a:gd name="T82" fmla="*/ 507 w 518"/>
                          <a:gd name="T83" fmla="*/ 118 h 737"/>
                          <a:gd name="T84" fmla="*/ 457 w 518"/>
                          <a:gd name="T85" fmla="*/ 176 h 737"/>
                          <a:gd name="T86" fmla="*/ 509 w 518"/>
                          <a:gd name="T87" fmla="*/ 226 h 737"/>
                          <a:gd name="T88" fmla="*/ 510 w 518"/>
                          <a:gd name="T89" fmla="*/ 257 h 737"/>
                          <a:gd name="T90" fmla="*/ 494 w 518"/>
                          <a:gd name="T91" fmla="*/ 263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8" h="737">
                            <a:moveTo>
                              <a:pt x="25" y="737"/>
                            </a:moveTo>
                            <a:lnTo>
                              <a:pt x="25" y="737"/>
                            </a:lnTo>
                            <a:cubicBezTo>
                              <a:pt x="20" y="737"/>
                              <a:pt x="15" y="735"/>
                              <a:pt x="10" y="732"/>
                            </a:cubicBezTo>
                            <a:cubicBezTo>
                              <a:pt x="1" y="724"/>
                              <a:pt x="0" y="710"/>
                              <a:pt x="8" y="701"/>
                            </a:cubicBezTo>
                            <a:cubicBezTo>
                              <a:pt x="8" y="700"/>
                              <a:pt x="36" y="666"/>
                              <a:pt x="54" y="590"/>
                            </a:cubicBezTo>
                            <a:cubicBezTo>
                              <a:pt x="71" y="520"/>
                              <a:pt x="81" y="399"/>
                              <a:pt x="39" y="222"/>
                            </a:cubicBezTo>
                            <a:cubicBezTo>
                              <a:pt x="36" y="210"/>
                              <a:pt x="44" y="199"/>
                              <a:pt x="55" y="196"/>
                            </a:cubicBezTo>
                            <a:cubicBezTo>
                              <a:pt x="67" y="193"/>
                              <a:pt x="79" y="200"/>
                              <a:pt x="82" y="212"/>
                            </a:cubicBezTo>
                            <a:cubicBezTo>
                              <a:pt x="168" y="574"/>
                              <a:pt x="47" y="723"/>
                              <a:pt x="41" y="729"/>
                            </a:cubicBezTo>
                            <a:cubicBezTo>
                              <a:pt x="37" y="734"/>
                              <a:pt x="31" y="737"/>
                              <a:pt x="25" y="737"/>
                            </a:cubicBezTo>
                            <a:close/>
                            <a:moveTo>
                              <a:pt x="358" y="481"/>
                            </a:moveTo>
                            <a:lnTo>
                              <a:pt x="358" y="481"/>
                            </a:lnTo>
                            <a:cubicBezTo>
                              <a:pt x="352" y="481"/>
                              <a:pt x="346" y="479"/>
                              <a:pt x="342" y="474"/>
                            </a:cubicBezTo>
                            <a:lnTo>
                              <a:pt x="255" y="384"/>
                            </a:lnTo>
                            <a:cubicBezTo>
                              <a:pt x="247" y="376"/>
                              <a:pt x="247" y="362"/>
                              <a:pt x="255" y="354"/>
                            </a:cubicBezTo>
                            <a:lnTo>
                              <a:pt x="315" y="290"/>
                            </a:lnTo>
                            <a:lnTo>
                              <a:pt x="232" y="208"/>
                            </a:lnTo>
                            <a:cubicBezTo>
                              <a:pt x="224" y="200"/>
                              <a:pt x="223" y="187"/>
                              <a:pt x="231" y="178"/>
                            </a:cubicBezTo>
                            <a:lnTo>
                              <a:pt x="288" y="111"/>
                            </a:lnTo>
                            <a:lnTo>
                              <a:pt x="216" y="39"/>
                            </a:lnTo>
                            <a:cubicBezTo>
                              <a:pt x="207" y="31"/>
                              <a:pt x="207" y="17"/>
                              <a:pt x="215" y="8"/>
                            </a:cubicBezTo>
                            <a:cubicBezTo>
                              <a:pt x="224" y="0"/>
                              <a:pt x="238" y="0"/>
                              <a:pt x="246" y="8"/>
                            </a:cubicBezTo>
                            <a:lnTo>
                              <a:pt x="334" y="94"/>
                            </a:lnTo>
                            <a:cubicBezTo>
                              <a:pt x="342" y="103"/>
                              <a:pt x="343" y="116"/>
                              <a:pt x="335" y="124"/>
                            </a:cubicBezTo>
                            <a:lnTo>
                              <a:pt x="277" y="192"/>
                            </a:lnTo>
                            <a:lnTo>
                              <a:pt x="361" y="274"/>
                            </a:lnTo>
                            <a:cubicBezTo>
                              <a:pt x="369" y="283"/>
                              <a:pt x="370" y="296"/>
                              <a:pt x="361" y="305"/>
                            </a:cubicBezTo>
                            <a:lnTo>
                              <a:pt x="301" y="369"/>
                            </a:lnTo>
                            <a:lnTo>
                              <a:pt x="373" y="444"/>
                            </a:lnTo>
                            <a:cubicBezTo>
                              <a:pt x="382" y="453"/>
                              <a:pt x="382" y="467"/>
                              <a:pt x="373" y="475"/>
                            </a:cubicBezTo>
                            <a:cubicBezTo>
                              <a:pt x="369" y="479"/>
                              <a:pt x="363" y="481"/>
                              <a:pt x="358" y="481"/>
                            </a:cubicBezTo>
                            <a:close/>
                            <a:moveTo>
                              <a:pt x="494" y="263"/>
                            </a:moveTo>
                            <a:lnTo>
                              <a:pt x="494" y="263"/>
                            </a:lnTo>
                            <a:cubicBezTo>
                              <a:pt x="489" y="263"/>
                              <a:pt x="483" y="261"/>
                              <a:pt x="479" y="257"/>
                            </a:cubicBezTo>
                            <a:lnTo>
                              <a:pt x="412" y="193"/>
                            </a:lnTo>
                            <a:cubicBezTo>
                              <a:pt x="403" y="185"/>
                              <a:pt x="403" y="171"/>
                              <a:pt x="410" y="162"/>
                            </a:cubicBezTo>
                            <a:lnTo>
                              <a:pt x="461" y="105"/>
                            </a:lnTo>
                            <a:lnTo>
                              <a:pt x="405" y="48"/>
                            </a:lnTo>
                            <a:cubicBezTo>
                              <a:pt x="397" y="40"/>
                              <a:pt x="397" y="26"/>
                              <a:pt x="406" y="17"/>
                            </a:cubicBezTo>
                            <a:cubicBezTo>
                              <a:pt x="414" y="9"/>
                              <a:pt x="428" y="9"/>
                              <a:pt x="437" y="18"/>
                            </a:cubicBezTo>
                            <a:lnTo>
                              <a:pt x="506" y="88"/>
                            </a:lnTo>
                            <a:cubicBezTo>
                              <a:pt x="515" y="97"/>
                              <a:pt x="515" y="110"/>
                              <a:pt x="507" y="118"/>
                            </a:cubicBezTo>
                            <a:lnTo>
                              <a:pt x="457" y="176"/>
                            </a:lnTo>
                            <a:lnTo>
                              <a:pt x="509" y="226"/>
                            </a:lnTo>
                            <a:cubicBezTo>
                              <a:pt x="518" y="234"/>
                              <a:pt x="518" y="248"/>
                              <a:pt x="510" y="257"/>
                            </a:cubicBezTo>
                            <a:cubicBezTo>
                              <a:pt x="506" y="261"/>
                              <a:pt x="500" y="263"/>
                              <a:pt x="494" y="26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61" name="Gruppieren 60">
                    <a:extLst>
                      <a:ext uri="{FF2B5EF4-FFF2-40B4-BE49-F238E27FC236}">
                        <a16:creationId xmlns:a16="http://schemas.microsoft.com/office/drawing/2014/main" id="{DDD87EDC-60D0-42FA-1569-033FA416D920}"/>
                      </a:ext>
                    </a:extLst>
                  </p:cNvPr>
                  <p:cNvGrpSpPr>
                    <a:grpSpLocks noChangeAspect="1"/>
                  </p:cNvGrpSpPr>
                  <p:nvPr/>
                </p:nvGrpSpPr>
                <p:grpSpPr>
                  <a:xfrm>
                    <a:off x="9859446" y="3506551"/>
                    <a:ext cx="347040" cy="360000"/>
                    <a:chOff x="9792607" y="2779195"/>
                    <a:chExt cx="347040" cy="360000"/>
                  </a:xfrm>
                </p:grpSpPr>
                <p:sp>
                  <p:nvSpPr>
                    <p:cNvPr id="77" name="Freihandform 3966">
                      <a:extLst>
                        <a:ext uri="{FF2B5EF4-FFF2-40B4-BE49-F238E27FC236}">
                          <a16:creationId xmlns:a16="http://schemas.microsoft.com/office/drawing/2014/main" id="{A112C1C0-F377-5482-96BC-591900E99C54}"/>
                        </a:ext>
                      </a:extLst>
                    </p:cNvPr>
                    <p:cNvSpPr/>
                    <p:nvPr/>
                  </p:nvSpPr>
                  <p:spPr>
                    <a:xfrm>
                      <a:off x="9792607" y="2779195"/>
                      <a:ext cx="34704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98BDC3"/>
                    </a:solidFill>
                    <a:ln w="1904" cap="flat">
                      <a:noFill/>
                      <a:prstDash val="solid"/>
                      <a:miter/>
                    </a:ln>
                  </p:spPr>
                  <p:txBody>
                    <a:bodyPr rtlCol="0" anchor="ctr"/>
                    <a:lstStyle/>
                    <a:p>
                      <a:endParaRPr lang="de-DE"/>
                    </a:p>
                  </p:txBody>
                </p:sp>
                <p:sp>
                  <p:nvSpPr>
                    <p:cNvPr id="78" name="Freeform 23">
                      <a:extLst>
                        <a:ext uri="{FF2B5EF4-FFF2-40B4-BE49-F238E27FC236}">
                          <a16:creationId xmlns:a16="http://schemas.microsoft.com/office/drawing/2014/main" id="{46E9AD3B-55D0-445F-3995-BF36704CA805}"/>
                        </a:ext>
                      </a:extLst>
                    </p:cNvPr>
                    <p:cNvSpPr>
                      <a:spLocks/>
                    </p:cNvSpPr>
                    <p:nvPr/>
                  </p:nvSpPr>
                  <p:spPr bwMode="auto">
                    <a:xfrm>
                      <a:off x="9838731" y="2836870"/>
                      <a:ext cx="254791" cy="226637"/>
                    </a:xfrm>
                    <a:custGeom>
                      <a:avLst/>
                      <a:gdLst>
                        <a:gd name="T0" fmla="*/ 237 w 1623"/>
                        <a:gd name="T1" fmla="*/ 1397 h 1397"/>
                        <a:gd name="T2" fmla="*/ 152 w 1623"/>
                        <a:gd name="T3" fmla="*/ 1382 h 1397"/>
                        <a:gd name="T4" fmla="*/ 164 w 1623"/>
                        <a:gd name="T5" fmla="*/ 830 h 1397"/>
                        <a:gd name="T6" fmla="*/ 531 w 1623"/>
                        <a:gd name="T7" fmla="*/ 326 h 1397"/>
                        <a:gd name="T8" fmla="*/ 653 w 1623"/>
                        <a:gd name="T9" fmla="*/ 476 h 1397"/>
                        <a:gd name="T10" fmla="*/ 677 w 1623"/>
                        <a:gd name="T11" fmla="*/ 482 h 1397"/>
                        <a:gd name="T12" fmla="*/ 726 w 1623"/>
                        <a:gd name="T13" fmla="*/ 22 h 1397"/>
                        <a:gd name="T14" fmla="*/ 770 w 1623"/>
                        <a:gd name="T15" fmla="*/ 22 h 1397"/>
                        <a:gd name="T16" fmla="*/ 704 w 1623"/>
                        <a:gd name="T17" fmla="*/ 516 h 1397"/>
                        <a:gd name="T18" fmla="*/ 656 w 1623"/>
                        <a:gd name="T19" fmla="*/ 553 h 1397"/>
                        <a:gd name="T20" fmla="*/ 626 w 1623"/>
                        <a:gd name="T21" fmla="*/ 537 h 1397"/>
                        <a:gd name="T22" fmla="*/ 572 w 1623"/>
                        <a:gd name="T23" fmla="*/ 403 h 1397"/>
                        <a:gd name="T24" fmla="*/ 461 w 1623"/>
                        <a:gd name="T25" fmla="*/ 381 h 1397"/>
                        <a:gd name="T26" fmla="*/ 327 w 1623"/>
                        <a:gd name="T27" fmla="*/ 889 h 1397"/>
                        <a:gd name="T28" fmla="*/ 324 w 1623"/>
                        <a:gd name="T29" fmla="*/ 933 h 1397"/>
                        <a:gd name="T30" fmla="*/ 115 w 1623"/>
                        <a:gd name="T31" fmla="*/ 1045 h 1397"/>
                        <a:gd name="T32" fmla="*/ 367 w 1623"/>
                        <a:gd name="T33" fmla="*/ 1150 h 1397"/>
                        <a:gd name="T34" fmla="*/ 100 w 1623"/>
                        <a:gd name="T35" fmla="*/ 1092 h 1397"/>
                        <a:gd name="T36" fmla="*/ 168 w 1623"/>
                        <a:gd name="T37" fmla="*/ 1341 h 1397"/>
                        <a:gd name="T38" fmla="*/ 448 w 1623"/>
                        <a:gd name="T39" fmla="*/ 1338 h 1397"/>
                        <a:gd name="T40" fmla="*/ 654 w 1623"/>
                        <a:gd name="T41" fmla="*/ 738 h 1397"/>
                        <a:gd name="T42" fmla="*/ 723 w 1623"/>
                        <a:gd name="T43" fmla="*/ 580 h 1397"/>
                        <a:gd name="T44" fmla="*/ 900 w 1623"/>
                        <a:gd name="T45" fmla="*/ 580 h 1397"/>
                        <a:gd name="T46" fmla="*/ 969 w 1623"/>
                        <a:gd name="T47" fmla="*/ 739 h 1397"/>
                        <a:gd name="T48" fmla="*/ 1175 w 1623"/>
                        <a:gd name="T49" fmla="*/ 1338 h 1397"/>
                        <a:gd name="T50" fmla="*/ 1389 w 1623"/>
                        <a:gd name="T51" fmla="*/ 1353 h 1397"/>
                        <a:gd name="T52" fmla="*/ 1529 w 1623"/>
                        <a:gd name="T53" fmla="*/ 1262 h 1397"/>
                        <a:gd name="T54" fmla="*/ 1278 w 1623"/>
                        <a:gd name="T55" fmla="*/ 1172 h 1397"/>
                        <a:gd name="T56" fmla="*/ 1278 w 1623"/>
                        <a:gd name="T57" fmla="*/ 1128 h 1397"/>
                        <a:gd name="T58" fmla="*/ 1435 w 1623"/>
                        <a:gd name="T59" fmla="*/ 879 h 1397"/>
                        <a:gd name="T60" fmla="*/ 1275 w 1623"/>
                        <a:gd name="T61" fmla="*/ 912 h 1397"/>
                        <a:gd name="T62" fmla="*/ 1415 w 1623"/>
                        <a:gd name="T63" fmla="*/ 837 h 1397"/>
                        <a:gd name="T64" fmla="*/ 1101 w 1623"/>
                        <a:gd name="T65" fmla="*/ 369 h 1397"/>
                        <a:gd name="T66" fmla="*/ 1011 w 1623"/>
                        <a:gd name="T67" fmla="*/ 490 h 1397"/>
                        <a:gd name="T68" fmla="*/ 994 w 1623"/>
                        <a:gd name="T69" fmla="*/ 544 h 1397"/>
                        <a:gd name="T70" fmla="*/ 961 w 1623"/>
                        <a:gd name="T71" fmla="*/ 550 h 1397"/>
                        <a:gd name="T72" fmla="*/ 853 w 1623"/>
                        <a:gd name="T73" fmla="*/ 355 h 1397"/>
                        <a:gd name="T74" fmla="*/ 875 w 1623"/>
                        <a:gd name="T75" fmla="*/ 0 h 1397"/>
                        <a:gd name="T76" fmla="*/ 897 w 1623"/>
                        <a:gd name="T77" fmla="*/ 355 h 1397"/>
                        <a:gd name="T78" fmla="*/ 963 w 1623"/>
                        <a:gd name="T79" fmla="*/ 495 h 1397"/>
                        <a:gd name="T80" fmla="*/ 1013 w 1623"/>
                        <a:gd name="T81" fmla="*/ 380 h 1397"/>
                        <a:gd name="T82" fmla="*/ 1187 w 1623"/>
                        <a:gd name="T83" fmla="*/ 344 h 1397"/>
                        <a:gd name="T84" fmla="*/ 1570 w 1623"/>
                        <a:gd name="T85" fmla="*/ 1276 h 1397"/>
                        <a:gd name="T86" fmla="*/ 1389 w 1623"/>
                        <a:gd name="T87" fmla="*/ 1397 h 1397"/>
                        <a:gd name="T88" fmla="*/ 983 w 1623"/>
                        <a:gd name="T89" fmla="*/ 1198 h 1397"/>
                        <a:gd name="T90" fmla="*/ 925 w 1623"/>
                        <a:gd name="T91" fmla="*/ 727 h 1397"/>
                        <a:gd name="T92" fmla="*/ 811 w 1623"/>
                        <a:gd name="T93" fmla="*/ 593 h 1397"/>
                        <a:gd name="T94" fmla="*/ 698 w 1623"/>
                        <a:gd name="T95" fmla="*/ 727 h 1397"/>
                        <a:gd name="T96" fmla="*/ 639 w 1623"/>
                        <a:gd name="T97" fmla="*/ 1198 h 1397"/>
                        <a:gd name="T98" fmla="*/ 237 w 1623"/>
                        <a:gd name="T99"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23" h="1397">
                          <a:moveTo>
                            <a:pt x="237" y="1397"/>
                          </a:moveTo>
                          <a:lnTo>
                            <a:pt x="237" y="1397"/>
                          </a:lnTo>
                          <a:lnTo>
                            <a:pt x="234" y="1397"/>
                          </a:lnTo>
                          <a:cubicBezTo>
                            <a:pt x="204" y="1397"/>
                            <a:pt x="176" y="1392"/>
                            <a:pt x="152" y="1382"/>
                          </a:cubicBezTo>
                          <a:cubicBezTo>
                            <a:pt x="102" y="1361"/>
                            <a:pt x="69" y="1326"/>
                            <a:pt x="52" y="1276"/>
                          </a:cubicBezTo>
                          <a:cubicBezTo>
                            <a:pt x="0" y="1117"/>
                            <a:pt x="146" y="861"/>
                            <a:pt x="164" y="830"/>
                          </a:cubicBezTo>
                          <a:cubicBezTo>
                            <a:pt x="253" y="522"/>
                            <a:pt x="361" y="396"/>
                            <a:pt x="436" y="344"/>
                          </a:cubicBezTo>
                          <a:cubicBezTo>
                            <a:pt x="463" y="326"/>
                            <a:pt x="498" y="319"/>
                            <a:pt x="531" y="326"/>
                          </a:cubicBezTo>
                          <a:cubicBezTo>
                            <a:pt x="564" y="332"/>
                            <a:pt x="592" y="352"/>
                            <a:pt x="609" y="380"/>
                          </a:cubicBezTo>
                          <a:cubicBezTo>
                            <a:pt x="625" y="405"/>
                            <a:pt x="640" y="437"/>
                            <a:pt x="653" y="476"/>
                          </a:cubicBezTo>
                          <a:cubicBezTo>
                            <a:pt x="656" y="482"/>
                            <a:pt x="658" y="489"/>
                            <a:pt x="660" y="495"/>
                          </a:cubicBezTo>
                          <a:lnTo>
                            <a:pt x="677" y="482"/>
                          </a:lnTo>
                          <a:cubicBezTo>
                            <a:pt x="710" y="456"/>
                            <a:pt x="726" y="414"/>
                            <a:pt x="726" y="355"/>
                          </a:cubicBezTo>
                          <a:lnTo>
                            <a:pt x="726" y="22"/>
                          </a:lnTo>
                          <a:cubicBezTo>
                            <a:pt x="726" y="9"/>
                            <a:pt x="736" y="0"/>
                            <a:pt x="748" y="0"/>
                          </a:cubicBezTo>
                          <a:cubicBezTo>
                            <a:pt x="760" y="0"/>
                            <a:pt x="770" y="9"/>
                            <a:pt x="770" y="22"/>
                          </a:cubicBezTo>
                          <a:lnTo>
                            <a:pt x="770" y="355"/>
                          </a:lnTo>
                          <a:cubicBezTo>
                            <a:pt x="770" y="428"/>
                            <a:pt x="748" y="481"/>
                            <a:pt x="704" y="516"/>
                          </a:cubicBezTo>
                          <a:lnTo>
                            <a:pt x="663" y="549"/>
                          </a:lnTo>
                          <a:cubicBezTo>
                            <a:pt x="661" y="551"/>
                            <a:pt x="659" y="552"/>
                            <a:pt x="656" y="553"/>
                          </a:cubicBezTo>
                          <a:cubicBezTo>
                            <a:pt x="646" y="557"/>
                            <a:pt x="635" y="554"/>
                            <a:pt x="629" y="544"/>
                          </a:cubicBezTo>
                          <a:cubicBezTo>
                            <a:pt x="628" y="542"/>
                            <a:pt x="627" y="539"/>
                            <a:pt x="626" y="537"/>
                          </a:cubicBezTo>
                          <a:cubicBezTo>
                            <a:pt x="622" y="521"/>
                            <a:pt x="617" y="505"/>
                            <a:pt x="612" y="490"/>
                          </a:cubicBezTo>
                          <a:cubicBezTo>
                            <a:pt x="599" y="455"/>
                            <a:pt x="586" y="425"/>
                            <a:pt x="572" y="403"/>
                          </a:cubicBezTo>
                          <a:cubicBezTo>
                            <a:pt x="561" y="385"/>
                            <a:pt x="543" y="373"/>
                            <a:pt x="522" y="369"/>
                          </a:cubicBezTo>
                          <a:cubicBezTo>
                            <a:pt x="501" y="364"/>
                            <a:pt x="478" y="369"/>
                            <a:pt x="461" y="381"/>
                          </a:cubicBezTo>
                          <a:cubicBezTo>
                            <a:pt x="404" y="419"/>
                            <a:pt x="297" y="530"/>
                            <a:pt x="208" y="837"/>
                          </a:cubicBezTo>
                          <a:cubicBezTo>
                            <a:pt x="217" y="847"/>
                            <a:pt x="253" y="885"/>
                            <a:pt x="327" y="889"/>
                          </a:cubicBezTo>
                          <a:cubicBezTo>
                            <a:pt x="339" y="890"/>
                            <a:pt x="348" y="900"/>
                            <a:pt x="347" y="912"/>
                          </a:cubicBezTo>
                          <a:cubicBezTo>
                            <a:pt x="347" y="924"/>
                            <a:pt x="336" y="934"/>
                            <a:pt x="324" y="933"/>
                          </a:cubicBezTo>
                          <a:cubicBezTo>
                            <a:pt x="254" y="929"/>
                            <a:pt x="210" y="899"/>
                            <a:pt x="188" y="879"/>
                          </a:cubicBezTo>
                          <a:cubicBezTo>
                            <a:pt x="169" y="914"/>
                            <a:pt x="138" y="976"/>
                            <a:pt x="115" y="1045"/>
                          </a:cubicBezTo>
                          <a:cubicBezTo>
                            <a:pt x="135" y="1067"/>
                            <a:pt x="204" y="1128"/>
                            <a:pt x="345" y="1128"/>
                          </a:cubicBezTo>
                          <a:cubicBezTo>
                            <a:pt x="357" y="1128"/>
                            <a:pt x="367" y="1138"/>
                            <a:pt x="367" y="1150"/>
                          </a:cubicBezTo>
                          <a:cubicBezTo>
                            <a:pt x="367" y="1162"/>
                            <a:pt x="357" y="1172"/>
                            <a:pt x="345" y="1172"/>
                          </a:cubicBezTo>
                          <a:cubicBezTo>
                            <a:pt x="215" y="1172"/>
                            <a:pt x="138" y="1125"/>
                            <a:pt x="100" y="1092"/>
                          </a:cubicBezTo>
                          <a:cubicBezTo>
                            <a:pt x="85" y="1152"/>
                            <a:pt x="78" y="1214"/>
                            <a:pt x="94" y="1262"/>
                          </a:cubicBezTo>
                          <a:cubicBezTo>
                            <a:pt x="106" y="1300"/>
                            <a:pt x="131" y="1325"/>
                            <a:pt x="168" y="1341"/>
                          </a:cubicBezTo>
                          <a:cubicBezTo>
                            <a:pt x="188" y="1349"/>
                            <a:pt x="210" y="1353"/>
                            <a:pt x="234" y="1353"/>
                          </a:cubicBezTo>
                          <a:cubicBezTo>
                            <a:pt x="286" y="1354"/>
                            <a:pt x="340" y="1349"/>
                            <a:pt x="448" y="1338"/>
                          </a:cubicBezTo>
                          <a:cubicBezTo>
                            <a:pt x="524" y="1330"/>
                            <a:pt x="581" y="1256"/>
                            <a:pt x="597" y="1188"/>
                          </a:cubicBezTo>
                          <a:cubicBezTo>
                            <a:pt x="628" y="1052"/>
                            <a:pt x="657" y="904"/>
                            <a:pt x="654" y="738"/>
                          </a:cubicBezTo>
                          <a:cubicBezTo>
                            <a:pt x="654" y="735"/>
                            <a:pt x="654" y="732"/>
                            <a:pt x="654" y="729"/>
                          </a:cubicBezTo>
                          <a:cubicBezTo>
                            <a:pt x="651" y="671"/>
                            <a:pt x="677" y="615"/>
                            <a:pt x="723" y="580"/>
                          </a:cubicBezTo>
                          <a:cubicBezTo>
                            <a:pt x="748" y="560"/>
                            <a:pt x="779" y="549"/>
                            <a:pt x="811" y="549"/>
                          </a:cubicBezTo>
                          <a:cubicBezTo>
                            <a:pt x="843" y="549"/>
                            <a:pt x="875" y="560"/>
                            <a:pt x="900" y="580"/>
                          </a:cubicBezTo>
                          <a:cubicBezTo>
                            <a:pt x="946" y="615"/>
                            <a:pt x="971" y="671"/>
                            <a:pt x="969" y="729"/>
                          </a:cubicBezTo>
                          <a:cubicBezTo>
                            <a:pt x="969" y="732"/>
                            <a:pt x="969" y="736"/>
                            <a:pt x="969" y="739"/>
                          </a:cubicBezTo>
                          <a:cubicBezTo>
                            <a:pt x="966" y="904"/>
                            <a:pt x="995" y="1052"/>
                            <a:pt x="1026" y="1188"/>
                          </a:cubicBezTo>
                          <a:cubicBezTo>
                            <a:pt x="1042" y="1256"/>
                            <a:pt x="1098" y="1330"/>
                            <a:pt x="1175" y="1338"/>
                          </a:cubicBezTo>
                          <a:cubicBezTo>
                            <a:pt x="1280" y="1349"/>
                            <a:pt x="1334" y="1353"/>
                            <a:pt x="1386" y="1353"/>
                          </a:cubicBezTo>
                          <a:cubicBezTo>
                            <a:pt x="1387" y="1353"/>
                            <a:pt x="1388" y="1353"/>
                            <a:pt x="1389" y="1353"/>
                          </a:cubicBezTo>
                          <a:cubicBezTo>
                            <a:pt x="1413" y="1353"/>
                            <a:pt x="1435" y="1349"/>
                            <a:pt x="1454" y="1341"/>
                          </a:cubicBezTo>
                          <a:cubicBezTo>
                            <a:pt x="1492" y="1325"/>
                            <a:pt x="1516" y="1300"/>
                            <a:pt x="1529" y="1262"/>
                          </a:cubicBezTo>
                          <a:cubicBezTo>
                            <a:pt x="1545" y="1214"/>
                            <a:pt x="1538" y="1152"/>
                            <a:pt x="1522" y="1092"/>
                          </a:cubicBezTo>
                          <a:cubicBezTo>
                            <a:pt x="1485" y="1125"/>
                            <a:pt x="1408" y="1172"/>
                            <a:pt x="1278" y="1172"/>
                          </a:cubicBezTo>
                          <a:cubicBezTo>
                            <a:pt x="1266" y="1172"/>
                            <a:pt x="1256" y="1162"/>
                            <a:pt x="1256" y="1150"/>
                          </a:cubicBezTo>
                          <a:cubicBezTo>
                            <a:pt x="1256" y="1138"/>
                            <a:pt x="1266" y="1128"/>
                            <a:pt x="1278" y="1128"/>
                          </a:cubicBezTo>
                          <a:cubicBezTo>
                            <a:pt x="1419" y="1128"/>
                            <a:pt x="1488" y="1067"/>
                            <a:pt x="1508" y="1045"/>
                          </a:cubicBezTo>
                          <a:cubicBezTo>
                            <a:pt x="1485" y="976"/>
                            <a:pt x="1454" y="914"/>
                            <a:pt x="1435" y="879"/>
                          </a:cubicBezTo>
                          <a:cubicBezTo>
                            <a:pt x="1413" y="899"/>
                            <a:pt x="1369" y="929"/>
                            <a:pt x="1299" y="933"/>
                          </a:cubicBezTo>
                          <a:cubicBezTo>
                            <a:pt x="1286" y="934"/>
                            <a:pt x="1276" y="924"/>
                            <a:pt x="1275" y="912"/>
                          </a:cubicBezTo>
                          <a:cubicBezTo>
                            <a:pt x="1275" y="900"/>
                            <a:pt x="1284" y="890"/>
                            <a:pt x="1296" y="889"/>
                          </a:cubicBezTo>
                          <a:cubicBezTo>
                            <a:pt x="1370" y="885"/>
                            <a:pt x="1406" y="847"/>
                            <a:pt x="1415" y="837"/>
                          </a:cubicBezTo>
                          <a:cubicBezTo>
                            <a:pt x="1326" y="530"/>
                            <a:pt x="1218" y="419"/>
                            <a:pt x="1162" y="381"/>
                          </a:cubicBezTo>
                          <a:cubicBezTo>
                            <a:pt x="1144" y="369"/>
                            <a:pt x="1122" y="364"/>
                            <a:pt x="1101" y="369"/>
                          </a:cubicBezTo>
                          <a:cubicBezTo>
                            <a:pt x="1080" y="373"/>
                            <a:pt x="1062" y="385"/>
                            <a:pt x="1051" y="403"/>
                          </a:cubicBezTo>
                          <a:cubicBezTo>
                            <a:pt x="1037" y="425"/>
                            <a:pt x="1023" y="455"/>
                            <a:pt x="1011" y="490"/>
                          </a:cubicBezTo>
                          <a:cubicBezTo>
                            <a:pt x="1006" y="505"/>
                            <a:pt x="1001" y="521"/>
                            <a:pt x="997" y="536"/>
                          </a:cubicBezTo>
                          <a:cubicBezTo>
                            <a:pt x="996" y="539"/>
                            <a:pt x="995" y="542"/>
                            <a:pt x="994" y="544"/>
                          </a:cubicBezTo>
                          <a:cubicBezTo>
                            <a:pt x="988" y="554"/>
                            <a:pt x="977" y="558"/>
                            <a:pt x="967" y="553"/>
                          </a:cubicBezTo>
                          <a:cubicBezTo>
                            <a:pt x="964" y="553"/>
                            <a:pt x="962" y="551"/>
                            <a:pt x="961" y="550"/>
                          </a:cubicBezTo>
                          <a:lnTo>
                            <a:pt x="918" y="516"/>
                          </a:lnTo>
                          <a:cubicBezTo>
                            <a:pt x="874" y="481"/>
                            <a:pt x="853" y="428"/>
                            <a:pt x="853" y="355"/>
                          </a:cubicBezTo>
                          <a:lnTo>
                            <a:pt x="853" y="22"/>
                          </a:lnTo>
                          <a:cubicBezTo>
                            <a:pt x="853" y="9"/>
                            <a:pt x="863" y="0"/>
                            <a:pt x="875" y="0"/>
                          </a:cubicBezTo>
                          <a:cubicBezTo>
                            <a:pt x="887" y="0"/>
                            <a:pt x="897" y="9"/>
                            <a:pt x="897" y="22"/>
                          </a:cubicBezTo>
                          <a:lnTo>
                            <a:pt x="897" y="355"/>
                          </a:lnTo>
                          <a:cubicBezTo>
                            <a:pt x="897" y="414"/>
                            <a:pt x="913" y="456"/>
                            <a:pt x="946" y="482"/>
                          </a:cubicBezTo>
                          <a:lnTo>
                            <a:pt x="963" y="495"/>
                          </a:lnTo>
                          <a:cubicBezTo>
                            <a:pt x="965" y="489"/>
                            <a:pt x="967" y="482"/>
                            <a:pt x="969" y="476"/>
                          </a:cubicBezTo>
                          <a:cubicBezTo>
                            <a:pt x="983" y="437"/>
                            <a:pt x="998" y="405"/>
                            <a:pt x="1013" y="380"/>
                          </a:cubicBezTo>
                          <a:cubicBezTo>
                            <a:pt x="1031" y="352"/>
                            <a:pt x="1059" y="332"/>
                            <a:pt x="1092" y="326"/>
                          </a:cubicBezTo>
                          <a:cubicBezTo>
                            <a:pt x="1125" y="319"/>
                            <a:pt x="1160" y="326"/>
                            <a:pt x="1187" y="344"/>
                          </a:cubicBezTo>
                          <a:cubicBezTo>
                            <a:pt x="1262" y="396"/>
                            <a:pt x="1370" y="522"/>
                            <a:pt x="1459" y="830"/>
                          </a:cubicBezTo>
                          <a:cubicBezTo>
                            <a:pt x="1476" y="861"/>
                            <a:pt x="1623" y="1117"/>
                            <a:pt x="1570" y="1276"/>
                          </a:cubicBezTo>
                          <a:cubicBezTo>
                            <a:pt x="1554" y="1326"/>
                            <a:pt x="1521" y="1361"/>
                            <a:pt x="1471" y="1382"/>
                          </a:cubicBezTo>
                          <a:cubicBezTo>
                            <a:pt x="1447" y="1392"/>
                            <a:pt x="1419" y="1397"/>
                            <a:pt x="1389" y="1397"/>
                          </a:cubicBezTo>
                          <a:cubicBezTo>
                            <a:pt x="1335" y="1397"/>
                            <a:pt x="1280" y="1393"/>
                            <a:pt x="1170" y="1382"/>
                          </a:cubicBezTo>
                          <a:cubicBezTo>
                            <a:pt x="1073" y="1371"/>
                            <a:pt x="1003" y="1281"/>
                            <a:pt x="983" y="1198"/>
                          </a:cubicBezTo>
                          <a:cubicBezTo>
                            <a:pt x="951" y="1060"/>
                            <a:pt x="922" y="908"/>
                            <a:pt x="925" y="738"/>
                          </a:cubicBezTo>
                          <a:cubicBezTo>
                            <a:pt x="925" y="734"/>
                            <a:pt x="925" y="731"/>
                            <a:pt x="925" y="727"/>
                          </a:cubicBezTo>
                          <a:cubicBezTo>
                            <a:pt x="927" y="683"/>
                            <a:pt x="907" y="641"/>
                            <a:pt x="873" y="614"/>
                          </a:cubicBezTo>
                          <a:cubicBezTo>
                            <a:pt x="856" y="601"/>
                            <a:pt x="834" y="593"/>
                            <a:pt x="811" y="593"/>
                          </a:cubicBezTo>
                          <a:cubicBezTo>
                            <a:pt x="789" y="593"/>
                            <a:pt x="767" y="601"/>
                            <a:pt x="750" y="614"/>
                          </a:cubicBezTo>
                          <a:cubicBezTo>
                            <a:pt x="715" y="641"/>
                            <a:pt x="696" y="683"/>
                            <a:pt x="698" y="727"/>
                          </a:cubicBezTo>
                          <a:cubicBezTo>
                            <a:pt x="698" y="731"/>
                            <a:pt x="698" y="734"/>
                            <a:pt x="698" y="738"/>
                          </a:cubicBezTo>
                          <a:cubicBezTo>
                            <a:pt x="701" y="908"/>
                            <a:pt x="672" y="1060"/>
                            <a:pt x="639" y="1198"/>
                          </a:cubicBezTo>
                          <a:cubicBezTo>
                            <a:pt x="620" y="1281"/>
                            <a:pt x="550" y="1371"/>
                            <a:pt x="453" y="1382"/>
                          </a:cubicBezTo>
                          <a:cubicBezTo>
                            <a:pt x="345" y="1393"/>
                            <a:pt x="290" y="1397"/>
                            <a:pt x="237" y="1397"/>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62" name="Gruppieren 61">
                    <a:extLst>
                      <a:ext uri="{FF2B5EF4-FFF2-40B4-BE49-F238E27FC236}">
                        <a16:creationId xmlns:a16="http://schemas.microsoft.com/office/drawing/2014/main" id="{F10447CC-DFA1-5704-ACEB-5401F6A653B0}"/>
                      </a:ext>
                    </a:extLst>
                  </p:cNvPr>
                  <p:cNvGrpSpPr>
                    <a:grpSpLocks noChangeAspect="1"/>
                  </p:cNvGrpSpPr>
                  <p:nvPr/>
                </p:nvGrpSpPr>
                <p:grpSpPr>
                  <a:xfrm>
                    <a:off x="10073837" y="4045313"/>
                    <a:ext cx="360001" cy="369332"/>
                    <a:chOff x="10771848" y="2749397"/>
                    <a:chExt cx="360001" cy="369332"/>
                  </a:xfrm>
                </p:grpSpPr>
                <p:sp>
                  <p:nvSpPr>
                    <p:cNvPr id="75" name="Freihandform 3966">
                      <a:extLst>
                        <a:ext uri="{FF2B5EF4-FFF2-40B4-BE49-F238E27FC236}">
                          <a16:creationId xmlns:a16="http://schemas.microsoft.com/office/drawing/2014/main" id="{43F80D36-2621-7DEE-C7CD-CAAC796D8C15}"/>
                        </a:ext>
                      </a:extLst>
                    </p:cNvPr>
                    <p:cNvSpPr/>
                    <p:nvPr/>
                  </p:nvSpPr>
                  <p:spPr>
                    <a:xfrm>
                      <a:off x="10771848" y="2749397"/>
                      <a:ext cx="360001" cy="36933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a:p>
                  </p:txBody>
                </p:sp>
                <p:sp>
                  <p:nvSpPr>
                    <p:cNvPr id="76" name="Freeform 24">
                      <a:extLst>
                        <a:ext uri="{FF2B5EF4-FFF2-40B4-BE49-F238E27FC236}">
                          <a16:creationId xmlns:a16="http://schemas.microsoft.com/office/drawing/2014/main" id="{686EFBB4-BEA0-2658-83E3-86B62794E8B4}"/>
                        </a:ext>
                      </a:extLst>
                    </p:cNvPr>
                    <p:cNvSpPr>
                      <a:spLocks noEditPoints="1"/>
                    </p:cNvSpPr>
                    <p:nvPr/>
                  </p:nvSpPr>
                  <p:spPr bwMode="auto">
                    <a:xfrm>
                      <a:off x="10828846" y="2861829"/>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
                <p:nvSpPr>
                  <p:cNvPr id="63" name="Rechteck 62">
                    <a:extLst>
                      <a:ext uri="{FF2B5EF4-FFF2-40B4-BE49-F238E27FC236}">
                        <a16:creationId xmlns:a16="http://schemas.microsoft.com/office/drawing/2014/main" id="{4356BEC6-B0F8-158F-8C9A-3E42AFF3DA93}"/>
                      </a:ext>
                    </a:extLst>
                  </p:cNvPr>
                  <p:cNvSpPr/>
                  <p:nvPr/>
                </p:nvSpPr>
                <p:spPr>
                  <a:xfrm>
                    <a:off x="10216634" y="3454955"/>
                    <a:ext cx="738429" cy="231596"/>
                  </a:xfrm>
                  <a:prstGeom prst="rect">
                    <a:avLst/>
                  </a:prstGeom>
                </p:spPr>
                <p:txBody>
                  <a:bodyPr wrap="none">
                    <a:spAutoFit/>
                  </a:bodyPr>
                  <a:lstStyle/>
                  <a:p>
                    <a:pPr>
                      <a:lnSpc>
                        <a:spcPct val="100000"/>
                      </a:lnSpc>
                      <a:spcBef>
                        <a:spcPct val="0"/>
                      </a:spcBef>
                    </a:pPr>
                    <a:r>
                      <a:rPr lang="de-CH" sz="1400" b="1" dirty="0"/>
                      <a:t>Lausanne</a:t>
                    </a:r>
                  </a:p>
                </p:txBody>
              </p:sp>
              <p:sp>
                <p:nvSpPr>
                  <p:cNvPr id="64" name="Rechteck 63">
                    <a:extLst>
                      <a:ext uri="{FF2B5EF4-FFF2-40B4-BE49-F238E27FC236}">
                        <a16:creationId xmlns:a16="http://schemas.microsoft.com/office/drawing/2014/main" id="{107E2FE1-F119-7ED6-0309-2B5793F375A8}"/>
                      </a:ext>
                    </a:extLst>
                  </p:cNvPr>
                  <p:cNvSpPr/>
                  <p:nvPr/>
                </p:nvSpPr>
                <p:spPr>
                  <a:xfrm>
                    <a:off x="10484896" y="4120144"/>
                    <a:ext cx="742944" cy="231596"/>
                  </a:xfrm>
                  <a:prstGeom prst="rect">
                    <a:avLst/>
                  </a:prstGeom>
                </p:spPr>
                <p:txBody>
                  <a:bodyPr wrap="none">
                    <a:spAutoFit/>
                  </a:bodyPr>
                  <a:lstStyle/>
                  <a:p>
                    <a:pPr>
                      <a:lnSpc>
                        <a:spcPct val="100000"/>
                      </a:lnSpc>
                      <a:spcBef>
                        <a:spcPct val="0"/>
                      </a:spcBef>
                    </a:pPr>
                    <a:r>
                      <a:rPr lang="de-CH" sz="1400" b="1" dirty="0"/>
                      <a:t>St. Gallen</a:t>
                    </a:r>
                  </a:p>
                </p:txBody>
              </p:sp>
              <p:sp>
                <p:nvSpPr>
                  <p:cNvPr id="65" name="Rechteck 64">
                    <a:extLst>
                      <a:ext uri="{FF2B5EF4-FFF2-40B4-BE49-F238E27FC236}">
                        <a16:creationId xmlns:a16="http://schemas.microsoft.com/office/drawing/2014/main" id="{53534B1E-7A67-A3BD-07E0-D434F456718A}"/>
                      </a:ext>
                    </a:extLst>
                  </p:cNvPr>
                  <p:cNvSpPr/>
                  <p:nvPr/>
                </p:nvSpPr>
                <p:spPr>
                  <a:xfrm>
                    <a:off x="7758430" y="3437777"/>
                    <a:ext cx="429151" cy="231596"/>
                  </a:xfrm>
                  <a:prstGeom prst="rect">
                    <a:avLst/>
                  </a:prstGeom>
                </p:spPr>
                <p:txBody>
                  <a:bodyPr wrap="none">
                    <a:spAutoFit/>
                  </a:bodyPr>
                  <a:lstStyle/>
                  <a:p>
                    <a:pPr>
                      <a:lnSpc>
                        <a:spcPct val="100000"/>
                      </a:lnSpc>
                      <a:spcBef>
                        <a:spcPct val="0"/>
                      </a:spcBef>
                    </a:pPr>
                    <a:r>
                      <a:rPr lang="de-CH" sz="1400" b="1" dirty="0"/>
                      <a:t>Bern</a:t>
                    </a:r>
                  </a:p>
                </p:txBody>
              </p:sp>
              <p:sp>
                <p:nvSpPr>
                  <p:cNvPr id="66" name="Rechteck 65">
                    <a:extLst>
                      <a:ext uri="{FF2B5EF4-FFF2-40B4-BE49-F238E27FC236}">
                        <a16:creationId xmlns:a16="http://schemas.microsoft.com/office/drawing/2014/main" id="{DC33685B-D91C-4B19-10F0-71A2DF6ED27E}"/>
                      </a:ext>
                    </a:extLst>
                  </p:cNvPr>
                  <p:cNvSpPr/>
                  <p:nvPr/>
                </p:nvSpPr>
                <p:spPr>
                  <a:xfrm>
                    <a:off x="7450362" y="4084520"/>
                    <a:ext cx="531867" cy="231596"/>
                  </a:xfrm>
                  <a:prstGeom prst="rect">
                    <a:avLst/>
                  </a:prstGeom>
                </p:spPr>
                <p:txBody>
                  <a:bodyPr wrap="none">
                    <a:spAutoFit/>
                  </a:bodyPr>
                  <a:lstStyle/>
                  <a:p>
                    <a:pPr>
                      <a:lnSpc>
                        <a:spcPct val="100000"/>
                      </a:lnSpc>
                      <a:spcBef>
                        <a:spcPct val="0"/>
                      </a:spcBef>
                    </a:pPr>
                    <a:r>
                      <a:rPr lang="de-CH" sz="1400" b="1" dirty="0" err="1"/>
                      <a:t>Zurich</a:t>
                    </a:r>
                    <a:endParaRPr lang="de-CH" sz="1400" b="1" dirty="0"/>
                  </a:p>
                </p:txBody>
              </p:sp>
              <p:sp>
                <p:nvSpPr>
                  <p:cNvPr id="67" name="Rechteck 66">
                    <a:extLst>
                      <a:ext uri="{FF2B5EF4-FFF2-40B4-BE49-F238E27FC236}">
                        <a16:creationId xmlns:a16="http://schemas.microsoft.com/office/drawing/2014/main" id="{3A168E4A-5C41-13E0-5BDF-6DD668A9D62D}"/>
                      </a:ext>
                    </a:extLst>
                  </p:cNvPr>
                  <p:cNvSpPr/>
                  <p:nvPr/>
                </p:nvSpPr>
                <p:spPr>
                  <a:xfrm>
                    <a:off x="7647847" y="4860021"/>
                    <a:ext cx="472043" cy="231596"/>
                  </a:xfrm>
                  <a:prstGeom prst="rect">
                    <a:avLst/>
                  </a:prstGeom>
                </p:spPr>
                <p:txBody>
                  <a:bodyPr wrap="none">
                    <a:spAutoFit/>
                  </a:bodyPr>
                  <a:lstStyle/>
                  <a:p>
                    <a:pPr>
                      <a:lnSpc>
                        <a:spcPct val="100000"/>
                      </a:lnSpc>
                      <a:spcBef>
                        <a:spcPct val="0"/>
                      </a:spcBef>
                    </a:pPr>
                    <a:r>
                      <a:rPr lang="de-CH" sz="1400" b="1" dirty="0"/>
                      <a:t>Basel</a:t>
                    </a:r>
                  </a:p>
                </p:txBody>
              </p:sp>
              <p:sp>
                <p:nvSpPr>
                  <p:cNvPr id="68" name="Freeform 26">
                    <a:extLst>
                      <a:ext uri="{FF2B5EF4-FFF2-40B4-BE49-F238E27FC236}">
                        <a16:creationId xmlns:a16="http://schemas.microsoft.com/office/drawing/2014/main" id="{EC5BA511-CB5C-8B9A-E7D8-211510A0D514}"/>
                      </a:ext>
                    </a:extLst>
                  </p:cNvPr>
                  <p:cNvSpPr>
                    <a:spLocks noEditPoints="1"/>
                  </p:cNvSpPr>
                  <p:nvPr/>
                </p:nvSpPr>
                <p:spPr bwMode="auto">
                  <a:xfrm>
                    <a:off x="8915366" y="3978989"/>
                    <a:ext cx="582211" cy="632603"/>
                  </a:xfrm>
                  <a:custGeom>
                    <a:avLst/>
                    <a:gdLst>
                      <a:gd name="T0" fmla="*/ 1447 w 1540"/>
                      <a:gd name="T1" fmla="*/ 1602 h 1602"/>
                      <a:gd name="T2" fmla="*/ 1447 w 1540"/>
                      <a:gd name="T3" fmla="*/ 1602 h 1602"/>
                      <a:gd name="T4" fmla="*/ 93 w 1540"/>
                      <a:gd name="T5" fmla="*/ 1602 h 1602"/>
                      <a:gd name="T6" fmla="*/ 26 w 1540"/>
                      <a:gd name="T7" fmla="*/ 1573 h 1602"/>
                      <a:gd name="T8" fmla="*/ 3 w 1540"/>
                      <a:gd name="T9" fmla="*/ 1502 h 1602"/>
                      <a:gd name="T10" fmla="*/ 462 w 1540"/>
                      <a:gd name="T11" fmla="*/ 874 h 1602"/>
                      <a:gd name="T12" fmla="*/ 644 w 1540"/>
                      <a:gd name="T13" fmla="*/ 919 h 1602"/>
                      <a:gd name="T14" fmla="*/ 735 w 1540"/>
                      <a:gd name="T15" fmla="*/ 1027 h 1602"/>
                      <a:gd name="T16" fmla="*/ 770 w 1540"/>
                      <a:gd name="T17" fmla="*/ 1044 h 1602"/>
                      <a:gd name="T18" fmla="*/ 805 w 1540"/>
                      <a:gd name="T19" fmla="*/ 1027 h 1602"/>
                      <a:gd name="T20" fmla="*/ 897 w 1540"/>
                      <a:gd name="T21" fmla="*/ 919 h 1602"/>
                      <a:gd name="T22" fmla="*/ 1078 w 1540"/>
                      <a:gd name="T23" fmla="*/ 874 h 1602"/>
                      <a:gd name="T24" fmla="*/ 1537 w 1540"/>
                      <a:gd name="T25" fmla="*/ 1502 h 1602"/>
                      <a:gd name="T26" fmla="*/ 1514 w 1540"/>
                      <a:gd name="T27" fmla="*/ 1573 h 1602"/>
                      <a:gd name="T28" fmla="*/ 1447 w 1540"/>
                      <a:gd name="T29" fmla="*/ 1602 h 1602"/>
                      <a:gd name="T30" fmla="*/ 522 w 1540"/>
                      <a:gd name="T31" fmla="*/ 905 h 1602"/>
                      <a:gd name="T32" fmla="*/ 522 w 1540"/>
                      <a:gd name="T33" fmla="*/ 905 h 1602"/>
                      <a:gd name="T34" fmla="*/ 480 w 1540"/>
                      <a:gd name="T35" fmla="*/ 914 h 1602"/>
                      <a:gd name="T36" fmla="*/ 47 w 1540"/>
                      <a:gd name="T37" fmla="*/ 1507 h 1602"/>
                      <a:gd name="T38" fmla="*/ 59 w 1540"/>
                      <a:gd name="T39" fmla="*/ 1543 h 1602"/>
                      <a:gd name="T40" fmla="*/ 93 w 1540"/>
                      <a:gd name="T41" fmla="*/ 1558 h 1602"/>
                      <a:gd name="T42" fmla="*/ 1447 w 1540"/>
                      <a:gd name="T43" fmla="*/ 1558 h 1602"/>
                      <a:gd name="T44" fmla="*/ 1481 w 1540"/>
                      <a:gd name="T45" fmla="*/ 1543 h 1602"/>
                      <a:gd name="T46" fmla="*/ 1493 w 1540"/>
                      <a:gd name="T47" fmla="*/ 1507 h 1602"/>
                      <a:gd name="T48" fmla="*/ 1060 w 1540"/>
                      <a:gd name="T49" fmla="*/ 914 h 1602"/>
                      <a:gd name="T50" fmla="*/ 930 w 1540"/>
                      <a:gd name="T51" fmla="*/ 947 h 1602"/>
                      <a:gd name="T52" fmla="*/ 930 w 1540"/>
                      <a:gd name="T53" fmla="*/ 947 h 1602"/>
                      <a:gd name="T54" fmla="*/ 839 w 1540"/>
                      <a:gd name="T55" fmla="*/ 1056 h 1602"/>
                      <a:gd name="T56" fmla="*/ 770 w 1540"/>
                      <a:gd name="T57" fmla="*/ 1088 h 1602"/>
                      <a:gd name="T58" fmla="*/ 701 w 1540"/>
                      <a:gd name="T59" fmla="*/ 1056 h 1602"/>
                      <a:gd name="T60" fmla="*/ 610 w 1540"/>
                      <a:gd name="T61" fmla="*/ 947 h 1602"/>
                      <a:gd name="T62" fmla="*/ 522 w 1540"/>
                      <a:gd name="T63" fmla="*/ 905 h 1602"/>
                      <a:gd name="T64" fmla="*/ 913 w 1540"/>
                      <a:gd name="T65" fmla="*/ 933 h 1602"/>
                      <a:gd name="T66" fmla="*/ 913 w 1540"/>
                      <a:gd name="T67" fmla="*/ 933 h 1602"/>
                      <a:gd name="T68" fmla="*/ 914 w 1540"/>
                      <a:gd name="T69" fmla="*/ 933 h 1602"/>
                      <a:gd name="T70" fmla="*/ 913 w 1540"/>
                      <a:gd name="T71" fmla="*/ 933 h 1602"/>
                      <a:gd name="T72" fmla="*/ 770 w 1540"/>
                      <a:gd name="T73" fmla="*/ 704 h 1602"/>
                      <a:gd name="T74" fmla="*/ 770 w 1540"/>
                      <a:gd name="T75" fmla="*/ 704 h 1602"/>
                      <a:gd name="T76" fmla="*/ 744 w 1540"/>
                      <a:gd name="T77" fmla="*/ 702 h 1602"/>
                      <a:gd name="T78" fmla="*/ 476 w 1540"/>
                      <a:gd name="T79" fmla="*/ 395 h 1602"/>
                      <a:gd name="T80" fmla="*/ 476 w 1540"/>
                      <a:gd name="T81" fmla="*/ 314 h 1602"/>
                      <a:gd name="T82" fmla="*/ 744 w 1540"/>
                      <a:gd name="T83" fmla="*/ 7 h 1602"/>
                      <a:gd name="T84" fmla="*/ 969 w 1540"/>
                      <a:gd name="T85" fmla="*/ 83 h 1602"/>
                      <a:gd name="T86" fmla="*/ 1064 w 1540"/>
                      <a:gd name="T87" fmla="*/ 300 h 1602"/>
                      <a:gd name="T88" fmla="*/ 1064 w 1540"/>
                      <a:gd name="T89" fmla="*/ 409 h 1602"/>
                      <a:gd name="T90" fmla="*/ 969 w 1540"/>
                      <a:gd name="T91" fmla="*/ 626 h 1602"/>
                      <a:gd name="T92" fmla="*/ 770 w 1540"/>
                      <a:gd name="T93" fmla="*/ 704 h 1602"/>
                      <a:gd name="T94" fmla="*/ 770 w 1540"/>
                      <a:gd name="T95" fmla="*/ 50 h 1602"/>
                      <a:gd name="T96" fmla="*/ 770 w 1540"/>
                      <a:gd name="T97" fmla="*/ 50 h 1602"/>
                      <a:gd name="T98" fmla="*/ 748 w 1540"/>
                      <a:gd name="T99" fmla="*/ 51 h 1602"/>
                      <a:gd name="T100" fmla="*/ 520 w 1540"/>
                      <a:gd name="T101" fmla="*/ 314 h 1602"/>
                      <a:gd name="T102" fmla="*/ 520 w 1540"/>
                      <a:gd name="T103" fmla="*/ 395 h 1602"/>
                      <a:gd name="T104" fmla="*/ 748 w 1540"/>
                      <a:gd name="T105" fmla="*/ 659 h 1602"/>
                      <a:gd name="T106" fmla="*/ 939 w 1540"/>
                      <a:gd name="T107" fmla="*/ 594 h 1602"/>
                      <a:gd name="T108" fmla="*/ 1020 w 1540"/>
                      <a:gd name="T109" fmla="*/ 409 h 1602"/>
                      <a:gd name="T110" fmla="*/ 1020 w 1540"/>
                      <a:gd name="T111" fmla="*/ 300 h 1602"/>
                      <a:gd name="T112" fmla="*/ 939 w 1540"/>
                      <a:gd name="T113" fmla="*/ 116 h 1602"/>
                      <a:gd name="T114" fmla="*/ 770 w 1540"/>
                      <a:gd name="T115" fmla="*/ 50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40" h="1602">
                        <a:moveTo>
                          <a:pt x="1447" y="1602"/>
                        </a:moveTo>
                        <a:lnTo>
                          <a:pt x="1447" y="1602"/>
                        </a:lnTo>
                        <a:lnTo>
                          <a:pt x="93" y="1602"/>
                        </a:lnTo>
                        <a:cubicBezTo>
                          <a:pt x="68" y="1602"/>
                          <a:pt x="43" y="1592"/>
                          <a:pt x="26" y="1573"/>
                        </a:cubicBezTo>
                        <a:cubicBezTo>
                          <a:pt x="9" y="1554"/>
                          <a:pt x="0" y="1528"/>
                          <a:pt x="3" y="1502"/>
                        </a:cubicBezTo>
                        <a:cubicBezTo>
                          <a:pt x="31" y="1226"/>
                          <a:pt x="207" y="985"/>
                          <a:pt x="462" y="874"/>
                        </a:cubicBezTo>
                        <a:cubicBezTo>
                          <a:pt x="524" y="847"/>
                          <a:pt x="599" y="865"/>
                          <a:pt x="644" y="919"/>
                        </a:cubicBezTo>
                        <a:lnTo>
                          <a:pt x="735" y="1027"/>
                        </a:lnTo>
                        <a:cubicBezTo>
                          <a:pt x="744" y="1038"/>
                          <a:pt x="756" y="1044"/>
                          <a:pt x="770" y="1044"/>
                        </a:cubicBezTo>
                        <a:cubicBezTo>
                          <a:pt x="784" y="1044"/>
                          <a:pt x="797" y="1038"/>
                          <a:pt x="805" y="1027"/>
                        </a:cubicBezTo>
                        <a:lnTo>
                          <a:pt x="897" y="919"/>
                        </a:lnTo>
                        <a:cubicBezTo>
                          <a:pt x="941" y="865"/>
                          <a:pt x="1016" y="847"/>
                          <a:pt x="1078" y="874"/>
                        </a:cubicBezTo>
                        <a:cubicBezTo>
                          <a:pt x="1333" y="985"/>
                          <a:pt x="1509" y="1226"/>
                          <a:pt x="1537" y="1502"/>
                        </a:cubicBezTo>
                        <a:cubicBezTo>
                          <a:pt x="1540" y="1528"/>
                          <a:pt x="1531" y="1554"/>
                          <a:pt x="1514" y="1573"/>
                        </a:cubicBezTo>
                        <a:cubicBezTo>
                          <a:pt x="1497" y="1592"/>
                          <a:pt x="1473" y="1602"/>
                          <a:pt x="1447" y="1602"/>
                        </a:cubicBezTo>
                        <a:close/>
                        <a:moveTo>
                          <a:pt x="522" y="905"/>
                        </a:moveTo>
                        <a:lnTo>
                          <a:pt x="522" y="905"/>
                        </a:lnTo>
                        <a:cubicBezTo>
                          <a:pt x="508" y="905"/>
                          <a:pt x="493" y="908"/>
                          <a:pt x="480" y="914"/>
                        </a:cubicBezTo>
                        <a:cubicBezTo>
                          <a:pt x="239" y="1019"/>
                          <a:pt x="73" y="1246"/>
                          <a:pt x="47" y="1507"/>
                        </a:cubicBezTo>
                        <a:cubicBezTo>
                          <a:pt x="46" y="1520"/>
                          <a:pt x="50" y="1533"/>
                          <a:pt x="59" y="1543"/>
                        </a:cubicBezTo>
                        <a:cubicBezTo>
                          <a:pt x="68" y="1553"/>
                          <a:pt x="80" y="1558"/>
                          <a:pt x="93" y="1558"/>
                        </a:cubicBezTo>
                        <a:lnTo>
                          <a:pt x="1447" y="1558"/>
                        </a:lnTo>
                        <a:cubicBezTo>
                          <a:pt x="1460" y="1558"/>
                          <a:pt x="1473" y="1553"/>
                          <a:pt x="1481" y="1543"/>
                        </a:cubicBezTo>
                        <a:cubicBezTo>
                          <a:pt x="1490" y="1533"/>
                          <a:pt x="1495" y="1520"/>
                          <a:pt x="1493" y="1507"/>
                        </a:cubicBezTo>
                        <a:cubicBezTo>
                          <a:pt x="1467" y="1246"/>
                          <a:pt x="1301" y="1019"/>
                          <a:pt x="1060" y="914"/>
                        </a:cubicBezTo>
                        <a:cubicBezTo>
                          <a:pt x="1016" y="895"/>
                          <a:pt x="963" y="908"/>
                          <a:pt x="930" y="947"/>
                        </a:cubicBezTo>
                        <a:lnTo>
                          <a:pt x="930" y="947"/>
                        </a:lnTo>
                        <a:lnTo>
                          <a:pt x="839" y="1056"/>
                        </a:lnTo>
                        <a:cubicBezTo>
                          <a:pt x="822" y="1076"/>
                          <a:pt x="797" y="1088"/>
                          <a:pt x="770" y="1088"/>
                        </a:cubicBezTo>
                        <a:cubicBezTo>
                          <a:pt x="743" y="1088"/>
                          <a:pt x="718" y="1076"/>
                          <a:pt x="701" y="1056"/>
                        </a:cubicBezTo>
                        <a:lnTo>
                          <a:pt x="610" y="947"/>
                        </a:lnTo>
                        <a:cubicBezTo>
                          <a:pt x="587" y="920"/>
                          <a:pt x="555" y="905"/>
                          <a:pt x="522" y="905"/>
                        </a:cubicBezTo>
                        <a:close/>
                        <a:moveTo>
                          <a:pt x="913" y="933"/>
                        </a:moveTo>
                        <a:lnTo>
                          <a:pt x="913" y="933"/>
                        </a:lnTo>
                        <a:lnTo>
                          <a:pt x="914" y="933"/>
                        </a:lnTo>
                        <a:lnTo>
                          <a:pt x="913" y="933"/>
                        </a:lnTo>
                        <a:close/>
                        <a:moveTo>
                          <a:pt x="770" y="704"/>
                        </a:moveTo>
                        <a:lnTo>
                          <a:pt x="770" y="704"/>
                        </a:lnTo>
                        <a:cubicBezTo>
                          <a:pt x="762" y="704"/>
                          <a:pt x="753" y="703"/>
                          <a:pt x="744" y="702"/>
                        </a:cubicBezTo>
                        <a:cubicBezTo>
                          <a:pt x="593" y="689"/>
                          <a:pt x="476" y="554"/>
                          <a:pt x="476" y="395"/>
                        </a:cubicBezTo>
                        <a:lnTo>
                          <a:pt x="476" y="314"/>
                        </a:lnTo>
                        <a:cubicBezTo>
                          <a:pt x="476" y="155"/>
                          <a:pt x="593" y="20"/>
                          <a:pt x="744" y="7"/>
                        </a:cubicBezTo>
                        <a:cubicBezTo>
                          <a:pt x="827" y="0"/>
                          <a:pt x="907" y="27"/>
                          <a:pt x="969" y="83"/>
                        </a:cubicBezTo>
                        <a:cubicBezTo>
                          <a:pt x="1030" y="139"/>
                          <a:pt x="1064" y="218"/>
                          <a:pt x="1064" y="300"/>
                        </a:cubicBezTo>
                        <a:lnTo>
                          <a:pt x="1064" y="409"/>
                        </a:lnTo>
                        <a:cubicBezTo>
                          <a:pt x="1064" y="492"/>
                          <a:pt x="1030" y="571"/>
                          <a:pt x="969" y="626"/>
                        </a:cubicBezTo>
                        <a:cubicBezTo>
                          <a:pt x="914" y="677"/>
                          <a:pt x="844" y="704"/>
                          <a:pt x="770" y="704"/>
                        </a:cubicBezTo>
                        <a:close/>
                        <a:moveTo>
                          <a:pt x="770" y="50"/>
                        </a:moveTo>
                        <a:lnTo>
                          <a:pt x="770" y="50"/>
                        </a:lnTo>
                        <a:cubicBezTo>
                          <a:pt x="763" y="50"/>
                          <a:pt x="755" y="50"/>
                          <a:pt x="748" y="51"/>
                        </a:cubicBezTo>
                        <a:cubicBezTo>
                          <a:pt x="620" y="62"/>
                          <a:pt x="520" y="178"/>
                          <a:pt x="520" y="314"/>
                        </a:cubicBezTo>
                        <a:lnTo>
                          <a:pt x="520" y="395"/>
                        </a:lnTo>
                        <a:cubicBezTo>
                          <a:pt x="520" y="532"/>
                          <a:pt x="620" y="648"/>
                          <a:pt x="748" y="659"/>
                        </a:cubicBezTo>
                        <a:cubicBezTo>
                          <a:pt x="819" y="665"/>
                          <a:pt x="887" y="642"/>
                          <a:pt x="939" y="594"/>
                        </a:cubicBezTo>
                        <a:cubicBezTo>
                          <a:pt x="991" y="547"/>
                          <a:pt x="1020" y="479"/>
                          <a:pt x="1020" y="409"/>
                        </a:cubicBezTo>
                        <a:lnTo>
                          <a:pt x="1020" y="300"/>
                        </a:lnTo>
                        <a:cubicBezTo>
                          <a:pt x="1020" y="230"/>
                          <a:pt x="991" y="163"/>
                          <a:pt x="939" y="116"/>
                        </a:cubicBezTo>
                        <a:cubicBezTo>
                          <a:pt x="893" y="73"/>
                          <a:pt x="833" y="50"/>
                          <a:pt x="770" y="50"/>
                        </a:cubicBezTo>
                        <a:close/>
                      </a:path>
                    </a:pathLst>
                  </a:custGeom>
                  <a:solidFill>
                    <a:srgbClr val="18376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cxnSp>
                <p:nvCxnSpPr>
                  <p:cNvPr id="69" name="Gerade Verbindung mit Pfeil 68">
                    <a:extLst>
                      <a:ext uri="{FF2B5EF4-FFF2-40B4-BE49-F238E27FC236}">
                        <a16:creationId xmlns:a16="http://schemas.microsoft.com/office/drawing/2014/main" id="{509BF5CB-8821-8320-508C-90986B92DD3D}"/>
                      </a:ext>
                    </a:extLst>
                  </p:cNvPr>
                  <p:cNvCxnSpPr>
                    <a:cxnSpLocks/>
                  </p:cNvCxnSpPr>
                  <p:nvPr/>
                </p:nvCxnSpPr>
                <p:spPr>
                  <a:xfrm flipV="1">
                    <a:off x="9417013" y="3718209"/>
                    <a:ext cx="350201" cy="212892"/>
                  </a:xfrm>
                  <a:prstGeom prst="straightConnector1">
                    <a:avLst/>
                  </a:prstGeom>
                  <a:ln w="38100">
                    <a:tailEnd type="triangle"/>
                  </a:ln>
                </p:spPr>
                <p:style>
                  <a:lnRef idx="2">
                    <a:schemeClr val="accent3"/>
                  </a:lnRef>
                  <a:fillRef idx="0">
                    <a:schemeClr val="accent3"/>
                  </a:fillRef>
                  <a:effectRef idx="1">
                    <a:schemeClr val="accent3"/>
                  </a:effectRef>
                  <a:fontRef idx="minor">
                    <a:schemeClr val="tx1"/>
                  </a:fontRef>
                </p:style>
              </p:cxnSp>
              <p:cxnSp>
                <p:nvCxnSpPr>
                  <p:cNvPr id="70" name="Gerade Verbindung mit Pfeil 69">
                    <a:extLst>
                      <a:ext uri="{FF2B5EF4-FFF2-40B4-BE49-F238E27FC236}">
                        <a16:creationId xmlns:a16="http://schemas.microsoft.com/office/drawing/2014/main" id="{B4289BCC-C557-8DB6-9B77-D6BFFBC3BCF7}"/>
                      </a:ext>
                    </a:extLst>
                  </p:cNvPr>
                  <p:cNvCxnSpPr>
                    <a:cxnSpLocks/>
                  </p:cNvCxnSpPr>
                  <p:nvPr/>
                </p:nvCxnSpPr>
                <p:spPr>
                  <a:xfrm flipV="1">
                    <a:off x="9613402" y="4253120"/>
                    <a:ext cx="409377" cy="19214"/>
                  </a:xfrm>
                  <a:prstGeom prst="straightConnector1">
                    <a:avLst/>
                  </a:prstGeom>
                  <a:ln w="38100">
                    <a:tailEnd type="triangle"/>
                  </a:ln>
                </p:spPr>
                <p:style>
                  <a:lnRef idx="2">
                    <a:schemeClr val="accent3"/>
                  </a:lnRef>
                  <a:fillRef idx="0">
                    <a:schemeClr val="accent3"/>
                  </a:fillRef>
                  <a:effectRef idx="1">
                    <a:schemeClr val="accent3"/>
                  </a:effectRef>
                  <a:fontRef idx="minor">
                    <a:schemeClr val="tx1"/>
                  </a:fontRef>
                </p:style>
              </p:cxnSp>
              <p:cxnSp>
                <p:nvCxnSpPr>
                  <p:cNvPr id="71" name="Gerade Verbindung mit Pfeil 70">
                    <a:extLst>
                      <a:ext uri="{FF2B5EF4-FFF2-40B4-BE49-F238E27FC236}">
                        <a16:creationId xmlns:a16="http://schemas.microsoft.com/office/drawing/2014/main" id="{1D05C540-982B-90D6-7A46-FD0E02DF37B5}"/>
                      </a:ext>
                    </a:extLst>
                  </p:cNvPr>
                  <p:cNvCxnSpPr>
                    <a:cxnSpLocks/>
                  </p:cNvCxnSpPr>
                  <p:nvPr/>
                </p:nvCxnSpPr>
                <p:spPr>
                  <a:xfrm>
                    <a:off x="9589475" y="4629506"/>
                    <a:ext cx="339608" cy="203639"/>
                  </a:xfrm>
                  <a:prstGeom prst="straightConnector1">
                    <a:avLst/>
                  </a:prstGeom>
                  <a:ln w="38100">
                    <a:tailEnd type="triangle"/>
                  </a:ln>
                </p:spPr>
                <p:style>
                  <a:lnRef idx="2">
                    <a:schemeClr val="accent3"/>
                  </a:lnRef>
                  <a:fillRef idx="0">
                    <a:schemeClr val="accent3"/>
                  </a:fillRef>
                  <a:effectRef idx="1">
                    <a:schemeClr val="accent3"/>
                  </a:effectRef>
                  <a:fontRef idx="minor">
                    <a:schemeClr val="tx1"/>
                  </a:fontRef>
                </p:style>
              </p:cxnSp>
              <p:cxnSp>
                <p:nvCxnSpPr>
                  <p:cNvPr id="72" name="Gerade Verbindung mit Pfeil 71">
                    <a:extLst>
                      <a:ext uri="{FF2B5EF4-FFF2-40B4-BE49-F238E27FC236}">
                        <a16:creationId xmlns:a16="http://schemas.microsoft.com/office/drawing/2014/main" id="{B834A6FA-4F6C-0B15-23CC-DA0087F9F27B}"/>
                      </a:ext>
                    </a:extLst>
                  </p:cNvPr>
                  <p:cNvCxnSpPr>
                    <a:cxnSpLocks/>
                  </p:cNvCxnSpPr>
                  <p:nvPr/>
                </p:nvCxnSpPr>
                <p:spPr>
                  <a:xfrm flipH="1">
                    <a:off x="8512534" y="4638080"/>
                    <a:ext cx="335416" cy="200128"/>
                  </a:xfrm>
                  <a:prstGeom prst="straightConnector1">
                    <a:avLst/>
                  </a:prstGeom>
                  <a:ln w="38100">
                    <a:tailEnd type="triangle"/>
                  </a:ln>
                </p:spPr>
                <p:style>
                  <a:lnRef idx="2">
                    <a:schemeClr val="accent3"/>
                  </a:lnRef>
                  <a:fillRef idx="0">
                    <a:schemeClr val="accent3"/>
                  </a:fillRef>
                  <a:effectRef idx="1">
                    <a:schemeClr val="accent3"/>
                  </a:effectRef>
                  <a:fontRef idx="minor">
                    <a:schemeClr val="tx1"/>
                  </a:fontRef>
                </p:style>
              </p:cxnSp>
              <p:cxnSp>
                <p:nvCxnSpPr>
                  <p:cNvPr id="73" name="Gerade Verbindung mit Pfeil 72">
                    <a:extLst>
                      <a:ext uri="{FF2B5EF4-FFF2-40B4-BE49-F238E27FC236}">
                        <a16:creationId xmlns:a16="http://schemas.microsoft.com/office/drawing/2014/main" id="{489B0447-885E-C028-5382-B21E35D1419B}"/>
                      </a:ext>
                    </a:extLst>
                  </p:cNvPr>
                  <p:cNvCxnSpPr>
                    <a:cxnSpLocks/>
                  </p:cNvCxnSpPr>
                  <p:nvPr/>
                </p:nvCxnSpPr>
                <p:spPr>
                  <a:xfrm flipH="1" flipV="1">
                    <a:off x="8400544" y="4212322"/>
                    <a:ext cx="455772" cy="56173"/>
                  </a:xfrm>
                  <a:prstGeom prst="straightConnector1">
                    <a:avLst/>
                  </a:prstGeom>
                  <a:ln w="38100">
                    <a:tailEnd type="triangle"/>
                  </a:ln>
                </p:spPr>
                <p:style>
                  <a:lnRef idx="2">
                    <a:schemeClr val="accent3"/>
                  </a:lnRef>
                  <a:fillRef idx="0">
                    <a:schemeClr val="accent3"/>
                  </a:fillRef>
                  <a:effectRef idx="1">
                    <a:schemeClr val="accent3"/>
                  </a:effectRef>
                  <a:fontRef idx="minor">
                    <a:schemeClr val="tx1"/>
                  </a:fontRef>
                </p:style>
              </p:cxnSp>
              <p:cxnSp>
                <p:nvCxnSpPr>
                  <p:cNvPr id="74" name="Gerade Verbindung mit Pfeil 73">
                    <a:extLst>
                      <a:ext uri="{FF2B5EF4-FFF2-40B4-BE49-F238E27FC236}">
                        <a16:creationId xmlns:a16="http://schemas.microsoft.com/office/drawing/2014/main" id="{6B3D285E-396F-F08A-CFF1-EF9C32BAFA3A}"/>
                      </a:ext>
                    </a:extLst>
                  </p:cNvPr>
                  <p:cNvCxnSpPr>
                    <a:cxnSpLocks/>
                  </p:cNvCxnSpPr>
                  <p:nvPr/>
                </p:nvCxnSpPr>
                <p:spPr>
                  <a:xfrm flipH="1" flipV="1">
                    <a:off x="8594245" y="3731802"/>
                    <a:ext cx="363146" cy="201275"/>
                  </a:xfrm>
                  <a:prstGeom prst="straightConnector1">
                    <a:avLst/>
                  </a:prstGeom>
                  <a:ln w="38100">
                    <a:tailEnd type="triangle"/>
                  </a:ln>
                </p:spPr>
                <p:style>
                  <a:lnRef idx="2">
                    <a:schemeClr val="accent3"/>
                  </a:lnRef>
                  <a:fillRef idx="0">
                    <a:schemeClr val="accent3"/>
                  </a:fillRef>
                  <a:effectRef idx="1">
                    <a:schemeClr val="accent3"/>
                  </a:effectRef>
                  <a:fontRef idx="minor">
                    <a:schemeClr val="tx1"/>
                  </a:fontRef>
                </p:style>
              </p:cxnSp>
            </p:grpSp>
            <p:sp>
              <p:nvSpPr>
                <p:cNvPr id="57" name="Textfeld 56">
                  <a:extLst>
                    <a:ext uri="{FF2B5EF4-FFF2-40B4-BE49-F238E27FC236}">
                      <a16:creationId xmlns:a16="http://schemas.microsoft.com/office/drawing/2014/main" id="{DC630852-1DA1-78BC-B91A-34A001BDF782}"/>
                    </a:ext>
                  </a:extLst>
                </p:cNvPr>
                <p:cNvSpPr txBox="1"/>
                <p:nvPr/>
              </p:nvSpPr>
              <p:spPr>
                <a:xfrm>
                  <a:off x="4634124" y="5097070"/>
                  <a:ext cx="858290" cy="215444"/>
                </a:xfrm>
                <a:prstGeom prst="rect">
                  <a:avLst/>
                </a:prstGeom>
                <a:noFill/>
              </p:spPr>
              <p:txBody>
                <a:bodyPr wrap="square" lIns="0" tIns="0" rIns="0" bIns="0" rtlCol="0">
                  <a:spAutoFit/>
                </a:bodyPr>
                <a:lstStyle/>
                <a:p>
                  <a:r>
                    <a:rPr lang="de-CH" sz="1400" b="1" dirty="0"/>
                    <a:t>Geneva</a:t>
                  </a:r>
                  <a:endParaRPr lang="en-CH" sz="1400" dirty="0"/>
                </a:p>
              </p:txBody>
            </p:sp>
          </p:grpSp>
          <p:sp>
            <p:nvSpPr>
              <p:cNvPr id="50" name="Rechteck 49">
                <a:extLst>
                  <a:ext uri="{FF2B5EF4-FFF2-40B4-BE49-F238E27FC236}">
                    <a16:creationId xmlns:a16="http://schemas.microsoft.com/office/drawing/2014/main" id="{7699188D-6C06-05D5-BF8E-CF2F6438A171}"/>
                  </a:ext>
                </a:extLst>
              </p:cNvPr>
              <p:cNvSpPr/>
              <p:nvPr/>
            </p:nvSpPr>
            <p:spPr>
              <a:xfrm>
                <a:off x="1790992" y="5895881"/>
                <a:ext cx="2534668" cy="307777"/>
              </a:xfrm>
              <a:prstGeom prst="rect">
                <a:avLst/>
              </a:prstGeom>
            </p:spPr>
            <p:txBody>
              <a:bodyPr wrap="none">
                <a:spAutoFit/>
              </a:bodyPr>
              <a:lstStyle/>
              <a:p>
                <a:pPr>
                  <a:lnSpc>
                    <a:spcPct val="100000"/>
                  </a:lnSpc>
                  <a:spcBef>
                    <a:spcPct val="0"/>
                  </a:spcBef>
                </a:pPr>
                <a:r>
                  <a:rPr lang="de-CH" sz="1400" b="1" dirty="0"/>
                  <a:t>Agence de la </a:t>
                </a:r>
                <a:r>
                  <a:rPr lang="de-CH" sz="1400" b="1" dirty="0" err="1"/>
                  <a:t>biomédecine</a:t>
                </a:r>
                <a:endParaRPr lang="de-CH" sz="1400" b="1" dirty="0"/>
              </a:p>
            </p:txBody>
          </p:sp>
          <p:sp>
            <p:nvSpPr>
              <p:cNvPr id="51" name="Freihandform 3966">
                <a:extLst>
                  <a:ext uri="{FF2B5EF4-FFF2-40B4-BE49-F238E27FC236}">
                    <a16:creationId xmlns:a16="http://schemas.microsoft.com/office/drawing/2014/main" id="{73EFA8E2-7FED-F80C-09C9-CA410E3FB3AF}"/>
                  </a:ext>
                </a:extLst>
              </p:cNvPr>
              <p:cNvSpPr/>
              <p:nvPr/>
            </p:nvSpPr>
            <p:spPr>
              <a:xfrm>
                <a:off x="2655147" y="5359782"/>
                <a:ext cx="511257" cy="490821"/>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8BAD8F"/>
              </a:solidFill>
              <a:ln w="1904" cap="flat">
                <a:noFill/>
                <a:prstDash val="solid"/>
                <a:miter/>
              </a:ln>
            </p:spPr>
            <p:txBody>
              <a:bodyPr rtlCol="0" anchor="ctr"/>
              <a:lstStyle/>
              <a:p>
                <a:endParaRPr lang="de-DE" dirty="0"/>
              </a:p>
            </p:txBody>
          </p:sp>
          <p:sp>
            <p:nvSpPr>
              <p:cNvPr id="52" name="Freeform 20">
                <a:extLst>
                  <a:ext uri="{FF2B5EF4-FFF2-40B4-BE49-F238E27FC236}">
                    <a16:creationId xmlns:a16="http://schemas.microsoft.com/office/drawing/2014/main" id="{11460EFC-3045-8546-1240-8AE580CCA298}"/>
                  </a:ext>
                </a:extLst>
              </p:cNvPr>
              <p:cNvSpPr>
                <a:spLocks noEditPoints="1"/>
              </p:cNvSpPr>
              <p:nvPr/>
            </p:nvSpPr>
            <p:spPr bwMode="auto">
              <a:xfrm>
                <a:off x="2739235" y="5440184"/>
                <a:ext cx="341345" cy="330014"/>
              </a:xfrm>
              <a:custGeom>
                <a:avLst/>
                <a:gdLst>
                  <a:gd name="T0" fmla="*/ 0 w 1531"/>
                  <a:gd name="T1" fmla="*/ 766 h 1531"/>
                  <a:gd name="T2" fmla="*/ 765 w 1531"/>
                  <a:gd name="T3" fmla="*/ 1531 h 1531"/>
                  <a:gd name="T4" fmla="*/ 44 w 1531"/>
                  <a:gd name="T5" fmla="*/ 766 h 1531"/>
                  <a:gd name="T6" fmla="*/ 765 w 1531"/>
                  <a:gd name="T7" fmla="*/ 44 h 1531"/>
                  <a:gd name="T8" fmla="*/ 468 w 1531"/>
                  <a:gd name="T9" fmla="*/ 1072 h 1531"/>
                  <a:gd name="T10" fmla="*/ 663 w 1531"/>
                  <a:gd name="T11" fmla="*/ 1245 h 1531"/>
                  <a:gd name="T12" fmla="*/ 512 w 1531"/>
                  <a:gd name="T13" fmla="*/ 1072 h 1531"/>
                  <a:gd name="T14" fmla="*/ 663 w 1531"/>
                  <a:gd name="T15" fmla="*/ 942 h 1531"/>
                  <a:gd name="T16" fmla="*/ 941 w 1531"/>
                  <a:gd name="T17" fmla="*/ 1213 h 1531"/>
                  <a:gd name="T18" fmla="*/ 1078 w 1531"/>
                  <a:gd name="T19" fmla="*/ 1079 h 1531"/>
                  <a:gd name="T20" fmla="*/ 974 w 1531"/>
                  <a:gd name="T21" fmla="*/ 1221 h 1531"/>
                  <a:gd name="T22" fmla="*/ 948 w 1531"/>
                  <a:gd name="T23" fmla="*/ 1098 h 1531"/>
                  <a:gd name="T24" fmla="*/ 1028 w 1531"/>
                  <a:gd name="T25" fmla="*/ 1137 h 1531"/>
                  <a:gd name="T26" fmla="*/ 1002 w 1531"/>
                  <a:gd name="T27" fmla="*/ 1057 h 1531"/>
                  <a:gd name="T28" fmla="*/ 1130 w 1531"/>
                  <a:gd name="T29" fmla="*/ 991 h 1531"/>
                  <a:gd name="T30" fmla="*/ 1209 w 1531"/>
                  <a:gd name="T31" fmla="*/ 1070 h 1531"/>
                  <a:gd name="T32" fmla="*/ 1174 w 1531"/>
                  <a:gd name="T33" fmla="*/ 991 h 1531"/>
                  <a:gd name="T34" fmla="*/ 1209 w 1531"/>
                  <a:gd name="T35" fmla="*/ 956 h 1531"/>
                  <a:gd name="T36" fmla="*/ 779 w 1531"/>
                  <a:gd name="T37" fmla="*/ 775 h 1531"/>
                  <a:gd name="T38" fmla="*/ 1073 w 1531"/>
                  <a:gd name="T39" fmla="*/ 509 h 1531"/>
                  <a:gd name="T40" fmla="*/ 954 w 1531"/>
                  <a:gd name="T41" fmla="*/ 886 h 1531"/>
                  <a:gd name="T42" fmla="*/ 811 w 1531"/>
                  <a:gd name="T43" fmla="*/ 731 h 1531"/>
                  <a:gd name="T44" fmla="*/ 952 w 1531"/>
                  <a:gd name="T45" fmla="*/ 843 h 1531"/>
                  <a:gd name="T46" fmla="*/ 1018 w 1531"/>
                  <a:gd name="T47" fmla="*/ 578 h 1531"/>
                  <a:gd name="T48" fmla="*/ 788 w 1531"/>
                  <a:gd name="T49" fmla="*/ 287 h 1531"/>
                  <a:gd name="T50" fmla="*/ 790 w 1531"/>
                  <a:gd name="T51" fmla="*/ 731 h 1531"/>
                  <a:gd name="T52" fmla="*/ 446 w 1531"/>
                  <a:gd name="T53" fmla="*/ 843 h 1531"/>
                  <a:gd name="T54" fmla="*/ 446 w 1531"/>
                  <a:gd name="T55" fmla="*/ 628 h 1531"/>
                  <a:gd name="T56" fmla="*/ 446 w 1531"/>
                  <a:gd name="T57" fmla="*/ 672 h 1531"/>
                  <a:gd name="T58" fmla="*/ 446 w 1531"/>
                  <a:gd name="T59" fmla="*/ 799 h 1531"/>
                  <a:gd name="T60" fmla="*/ 1293 w 1531"/>
                  <a:gd name="T61" fmla="*/ 778 h 1531"/>
                  <a:gd name="T62" fmla="*/ 1293 w 1531"/>
                  <a:gd name="T63" fmla="*/ 583 h 1531"/>
                  <a:gd name="T64" fmla="*/ 1293 w 1531"/>
                  <a:gd name="T65" fmla="*/ 627 h 1531"/>
                  <a:gd name="T66" fmla="*/ 1293 w 1531"/>
                  <a:gd name="T67" fmla="*/ 734 h 1531"/>
                  <a:gd name="T68" fmla="*/ 257 w 1531"/>
                  <a:gd name="T69" fmla="*/ 760 h 1531"/>
                  <a:gd name="T70" fmla="*/ 257 w 1531"/>
                  <a:gd name="T71" fmla="*/ 602 h 1531"/>
                  <a:gd name="T72" fmla="*/ 257 w 1531"/>
                  <a:gd name="T73" fmla="*/ 646 h 1531"/>
                  <a:gd name="T74" fmla="*/ 257 w 1531"/>
                  <a:gd name="T75" fmla="*/ 716 h 1531"/>
                  <a:gd name="T76" fmla="*/ 378 w 1531"/>
                  <a:gd name="T77" fmla="*/ 604 h 1531"/>
                  <a:gd name="T78" fmla="*/ 378 w 1531"/>
                  <a:gd name="T79" fmla="*/ 440 h 1531"/>
                  <a:gd name="T80" fmla="*/ 378 w 1531"/>
                  <a:gd name="T81" fmla="*/ 484 h 1531"/>
                  <a:gd name="T82" fmla="*/ 378 w 1531"/>
                  <a:gd name="T83" fmla="*/ 560 h 1531"/>
                  <a:gd name="T84" fmla="*/ 1173 w 1531"/>
                  <a:gd name="T85" fmla="*/ 558 h 1531"/>
                  <a:gd name="T86" fmla="*/ 1173 w 1531"/>
                  <a:gd name="T87" fmla="*/ 400 h 1531"/>
                  <a:gd name="T88" fmla="*/ 1173 w 1531"/>
                  <a:gd name="T89" fmla="*/ 444 h 1531"/>
                  <a:gd name="T90" fmla="*/ 1173 w 1531"/>
                  <a:gd name="T91" fmla="*/ 514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31" h="1531">
                    <a:moveTo>
                      <a:pt x="765" y="1531"/>
                    </a:moveTo>
                    <a:lnTo>
                      <a:pt x="765" y="1531"/>
                    </a:lnTo>
                    <a:cubicBezTo>
                      <a:pt x="343" y="1531"/>
                      <a:pt x="0" y="1188"/>
                      <a:pt x="0" y="766"/>
                    </a:cubicBezTo>
                    <a:cubicBezTo>
                      <a:pt x="0" y="344"/>
                      <a:pt x="343" y="0"/>
                      <a:pt x="765" y="0"/>
                    </a:cubicBezTo>
                    <a:cubicBezTo>
                      <a:pt x="1187" y="0"/>
                      <a:pt x="1531" y="344"/>
                      <a:pt x="1531" y="766"/>
                    </a:cubicBezTo>
                    <a:cubicBezTo>
                      <a:pt x="1531" y="1188"/>
                      <a:pt x="1187" y="1531"/>
                      <a:pt x="765" y="1531"/>
                    </a:cubicBezTo>
                    <a:close/>
                    <a:moveTo>
                      <a:pt x="765" y="44"/>
                    </a:moveTo>
                    <a:lnTo>
                      <a:pt x="765" y="44"/>
                    </a:lnTo>
                    <a:cubicBezTo>
                      <a:pt x="367" y="44"/>
                      <a:pt x="44" y="368"/>
                      <a:pt x="44" y="766"/>
                    </a:cubicBezTo>
                    <a:cubicBezTo>
                      <a:pt x="44" y="1163"/>
                      <a:pt x="367" y="1487"/>
                      <a:pt x="765" y="1487"/>
                    </a:cubicBezTo>
                    <a:cubicBezTo>
                      <a:pt x="1163" y="1487"/>
                      <a:pt x="1487" y="1163"/>
                      <a:pt x="1487" y="766"/>
                    </a:cubicBezTo>
                    <a:cubicBezTo>
                      <a:pt x="1487" y="368"/>
                      <a:pt x="1163" y="44"/>
                      <a:pt x="765" y="44"/>
                    </a:cubicBezTo>
                    <a:close/>
                    <a:moveTo>
                      <a:pt x="663" y="1245"/>
                    </a:moveTo>
                    <a:lnTo>
                      <a:pt x="663" y="1245"/>
                    </a:lnTo>
                    <a:cubicBezTo>
                      <a:pt x="556" y="1245"/>
                      <a:pt x="468" y="1167"/>
                      <a:pt x="468" y="1072"/>
                    </a:cubicBezTo>
                    <a:cubicBezTo>
                      <a:pt x="468" y="976"/>
                      <a:pt x="556" y="898"/>
                      <a:pt x="663" y="898"/>
                    </a:cubicBezTo>
                    <a:cubicBezTo>
                      <a:pt x="771" y="898"/>
                      <a:pt x="859" y="976"/>
                      <a:pt x="859" y="1072"/>
                    </a:cubicBezTo>
                    <a:cubicBezTo>
                      <a:pt x="859" y="1167"/>
                      <a:pt x="771" y="1245"/>
                      <a:pt x="663" y="1245"/>
                    </a:cubicBezTo>
                    <a:close/>
                    <a:moveTo>
                      <a:pt x="663" y="942"/>
                    </a:moveTo>
                    <a:lnTo>
                      <a:pt x="663" y="942"/>
                    </a:lnTo>
                    <a:cubicBezTo>
                      <a:pt x="580" y="942"/>
                      <a:pt x="512" y="1000"/>
                      <a:pt x="512" y="1072"/>
                    </a:cubicBezTo>
                    <a:cubicBezTo>
                      <a:pt x="512" y="1143"/>
                      <a:pt x="580" y="1201"/>
                      <a:pt x="663" y="1201"/>
                    </a:cubicBezTo>
                    <a:cubicBezTo>
                      <a:pt x="747" y="1201"/>
                      <a:pt x="815" y="1143"/>
                      <a:pt x="815" y="1072"/>
                    </a:cubicBezTo>
                    <a:cubicBezTo>
                      <a:pt x="815" y="1000"/>
                      <a:pt x="747" y="942"/>
                      <a:pt x="663" y="942"/>
                    </a:cubicBezTo>
                    <a:close/>
                    <a:moveTo>
                      <a:pt x="974" y="1221"/>
                    </a:moveTo>
                    <a:lnTo>
                      <a:pt x="974" y="1221"/>
                    </a:lnTo>
                    <a:cubicBezTo>
                      <a:pt x="962" y="1221"/>
                      <a:pt x="951" y="1219"/>
                      <a:pt x="941" y="1213"/>
                    </a:cubicBezTo>
                    <a:cubicBezTo>
                      <a:pt x="897" y="1192"/>
                      <a:pt x="883" y="1131"/>
                      <a:pt x="909" y="1078"/>
                    </a:cubicBezTo>
                    <a:cubicBezTo>
                      <a:pt x="935" y="1025"/>
                      <a:pt x="991" y="999"/>
                      <a:pt x="1035" y="1021"/>
                    </a:cubicBezTo>
                    <a:cubicBezTo>
                      <a:pt x="1057" y="1032"/>
                      <a:pt x="1073" y="1053"/>
                      <a:pt x="1078" y="1079"/>
                    </a:cubicBezTo>
                    <a:cubicBezTo>
                      <a:pt x="1083" y="1104"/>
                      <a:pt x="1079" y="1131"/>
                      <a:pt x="1067" y="1156"/>
                    </a:cubicBezTo>
                    <a:cubicBezTo>
                      <a:pt x="1055" y="1181"/>
                      <a:pt x="1036" y="1201"/>
                      <a:pt x="1013" y="1212"/>
                    </a:cubicBezTo>
                    <a:cubicBezTo>
                      <a:pt x="1000" y="1218"/>
                      <a:pt x="987" y="1221"/>
                      <a:pt x="974" y="1221"/>
                    </a:cubicBezTo>
                    <a:close/>
                    <a:moveTo>
                      <a:pt x="1002" y="1057"/>
                    </a:moveTo>
                    <a:lnTo>
                      <a:pt x="1002" y="1057"/>
                    </a:lnTo>
                    <a:cubicBezTo>
                      <a:pt x="982" y="1057"/>
                      <a:pt x="960" y="1073"/>
                      <a:pt x="948" y="1098"/>
                    </a:cubicBezTo>
                    <a:cubicBezTo>
                      <a:pt x="933" y="1128"/>
                      <a:pt x="939" y="1163"/>
                      <a:pt x="960" y="1174"/>
                    </a:cubicBezTo>
                    <a:cubicBezTo>
                      <a:pt x="970" y="1179"/>
                      <a:pt x="982" y="1178"/>
                      <a:pt x="994" y="1172"/>
                    </a:cubicBezTo>
                    <a:cubicBezTo>
                      <a:pt x="1008" y="1165"/>
                      <a:pt x="1020" y="1153"/>
                      <a:pt x="1028" y="1137"/>
                    </a:cubicBezTo>
                    <a:cubicBezTo>
                      <a:pt x="1035" y="1121"/>
                      <a:pt x="1038" y="1103"/>
                      <a:pt x="1035" y="1088"/>
                    </a:cubicBezTo>
                    <a:cubicBezTo>
                      <a:pt x="1032" y="1075"/>
                      <a:pt x="1025" y="1065"/>
                      <a:pt x="1016" y="1060"/>
                    </a:cubicBezTo>
                    <a:cubicBezTo>
                      <a:pt x="1011" y="1058"/>
                      <a:pt x="1007" y="1057"/>
                      <a:pt x="1002" y="1057"/>
                    </a:cubicBezTo>
                    <a:close/>
                    <a:moveTo>
                      <a:pt x="1209" y="1070"/>
                    </a:moveTo>
                    <a:lnTo>
                      <a:pt x="1209" y="1070"/>
                    </a:lnTo>
                    <a:cubicBezTo>
                      <a:pt x="1166" y="1070"/>
                      <a:pt x="1130" y="1034"/>
                      <a:pt x="1130" y="991"/>
                    </a:cubicBezTo>
                    <a:cubicBezTo>
                      <a:pt x="1130" y="947"/>
                      <a:pt x="1166" y="912"/>
                      <a:pt x="1209" y="912"/>
                    </a:cubicBezTo>
                    <a:cubicBezTo>
                      <a:pt x="1252" y="912"/>
                      <a:pt x="1288" y="947"/>
                      <a:pt x="1288" y="991"/>
                    </a:cubicBezTo>
                    <a:cubicBezTo>
                      <a:pt x="1288" y="1034"/>
                      <a:pt x="1252" y="1070"/>
                      <a:pt x="1209" y="1070"/>
                    </a:cubicBezTo>
                    <a:close/>
                    <a:moveTo>
                      <a:pt x="1209" y="956"/>
                    </a:moveTo>
                    <a:lnTo>
                      <a:pt x="1209" y="956"/>
                    </a:lnTo>
                    <a:cubicBezTo>
                      <a:pt x="1190" y="956"/>
                      <a:pt x="1174" y="972"/>
                      <a:pt x="1174" y="991"/>
                    </a:cubicBezTo>
                    <a:cubicBezTo>
                      <a:pt x="1174" y="1010"/>
                      <a:pt x="1190" y="1026"/>
                      <a:pt x="1209" y="1026"/>
                    </a:cubicBezTo>
                    <a:cubicBezTo>
                      <a:pt x="1228" y="1026"/>
                      <a:pt x="1244" y="1010"/>
                      <a:pt x="1244" y="991"/>
                    </a:cubicBezTo>
                    <a:cubicBezTo>
                      <a:pt x="1244" y="972"/>
                      <a:pt x="1228" y="956"/>
                      <a:pt x="1209" y="956"/>
                    </a:cubicBezTo>
                    <a:close/>
                    <a:moveTo>
                      <a:pt x="943" y="887"/>
                    </a:moveTo>
                    <a:lnTo>
                      <a:pt x="943" y="887"/>
                    </a:lnTo>
                    <a:cubicBezTo>
                      <a:pt x="867" y="887"/>
                      <a:pt x="807" y="845"/>
                      <a:pt x="779" y="775"/>
                    </a:cubicBezTo>
                    <a:cubicBezTo>
                      <a:pt x="626" y="771"/>
                      <a:pt x="502" y="653"/>
                      <a:pt x="502" y="509"/>
                    </a:cubicBezTo>
                    <a:cubicBezTo>
                      <a:pt x="502" y="362"/>
                      <a:pt x="630" y="243"/>
                      <a:pt x="788" y="243"/>
                    </a:cubicBezTo>
                    <a:cubicBezTo>
                      <a:pt x="945" y="243"/>
                      <a:pt x="1073" y="362"/>
                      <a:pt x="1073" y="509"/>
                    </a:cubicBezTo>
                    <a:cubicBezTo>
                      <a:pt x="1073" y="525"/>
                      <a:pt x="1071" y="541"/>
                      <a:pt x="1068" y="558"/>
                    </a:cubicBezTo>
                    <a:cubicBezTo>
                      <a:pt x="1115" y="591"/>
                      <a:pt x="1142" y="643"/>
                      <a:pt x="1142" y="699"/>
                    </a:cubicBezTo>
                    <a:cubicBezTo>
                      <a:pt x="1142" y="796"/>
                      <a:pt x="1058" y="880"/>
                      <a:pt x="954" y="886"/>
                    </a:cubicBezTo>
                    <a:cubicBezTo>
                      <a:pt x="951" y="887"/>
                      <a:pt x="947" y="887"/>
                      <a:pt x="943" y="887"/>
                    </a:cubicBezTo>
                    <a:close/>
                    <a:moveTo>
                      <a:pt x="811" y="731"/>
                    </a:moveTo>
                    <a:lnTo>
                      <a:pt x="811" y="731"/>
                    </a:lnTo>
                    <a:lnTo>
                      <a:pt x="816" y="746"/>
                    </a:lnTo>
                    <a:cubicBezTo>
                      <a:pt x="843" y="833"/>
                      <a:pt x="914" y="843"/>
                      <a:pt x="943" y="843"/>
                    </a:cubicBezTo>
                    <a:cubicBezTo>
                      <a:pt x="946" y="843"/>
                      <a:pt x="949" y="843"/>
                      <a:pt x="952" y="843"/>
                    </a:cubicBezTo>
                    <a:cubicBezTo>
                      <a:pt x="1032" y="838"/>
                      <a:pt x="1098" y="773"/>
                      <a:pt x="1098" y="699"/>
                    </a:cubicBezTo>
                    <a:cubicBezTo>
                      <a:pt x="1098" y="653"/>
                      <a:pt x="1073" y="612"/>
                      <a:pt x="1032" y="587"/>
                    </a:cubicBezTo>
                    <a:lnTo>
                      <a:pt x="1018" y="578"/>
                    </a:lnTo>
                    <a:lnTo>
                      <a:pt x="1022" y="562"/>
                    </a:lnTo>
                    <a:cubicBezTo>
                      <a:pt x="1027" y="544"/>
                      <a:pt x="1029" y="526"/>
                      <a:pt x="1029" y="509"/>
                    </a:cubicBezTo>
                    <a:cubicBezTo>
                      <a:pt x="1029" y="386"/>
                      <a:pt x="921" y="287"/>
                      <a:pt x="788" y="287"/>
                    </a:cubicBezTo>
                    <a:cubicBezTo>
                      <a:pt x="655" y="287"/>
                      <a:pt x="547" y="386"/>
                      <a:pt x="547" y="509"/>
                    </a:cubicBezTo>
                    <a:cubicBezTo>
                      <a:pt x="547" y="632"/>
                      <a:pt x="655" y="731"/>
                      <a:pt x="788" y="731"/>
                    </a:cubicBezTo>
                    <a:cubicBezTo>
                      <a:pt x="789" y="731"/>
                      <a:pt x="789" y="731"/>
                      <a:pt x="790" y="731"/>
                    </a:cubicBezTo>
                    <a:cubicBezTo>
                      <a:pt x="792" y="731"/>
                      <a:pt x="793" y="731"/>
                      <a:pt x="794" y="731"/>
                    </a:cubicBezTo>
                    <a:lnTo>
                      <a:pt x="811" y="731"/>
                    </a:lnTo>
                    <a:close/>
                    <a:moveTo>
                      <a:pt x="446" y="843"/>
                    </a:moveTo>
                    <a:lnTo>
                      <a:pt x="446" y="843"/>
                    </a:lnTo>
                    <a:cubicBezTo>
                      <a:pt x="397" y="843"/>
                      <a:pt x="358" y="794"/>
                      <a:pt x="358" y="735"/>
                    </a:cubicBezTo>
                    <a:cubicBezTo>
                      <a:pt x="358" y="676"/>
                      <a:pt x="397" y="628"/>
                      <a:pt x="446" y="628"/>
                    </a:cubicBezTo>
                    <a:cubicBezTo>
                      <a:pt x="495" y="628"/>
                      <a:pt x="534" y="676"/>
                      <a:pt x="534" y="735"/>
                    </a:cubicBezTo>
                    <a:cubicBezTo>
                      <a:pt x="534" y="794"/>
                      <a:pt x="495" y="843"/>
                      <a:pt x="446" y="843"/>
                    </a:cubicBezTo>
                    <a:close/>
                    <a:moveTo>
                      <a:pt x="446" y="672"/>
                    </a:moveTo>
                    <a:lnTo>
                      <a:pt x="446" y="672"/>
                    </a:lnTo>
                    <a:cubicBezTo>
                      <a:pt x="422" y="672"/>
                      <a:pt x="402" y="701"/>
                      <a:pt x="402" y="735"/>
                    </a:cubicBezTo>
                    <a:cubicBezTo>
                      <a:pt x="402" y="770"/>
                      <a:pt x="422" y="799"/>
                      <a:pt x="446" y="799"/>
                    </a:cubicBezTo>
                    <a:cubicBezTo>
                      <a:pt x="470" y="799"/>
                      <a:pt x="490" y="770"/>
                      <a:pt x="490" y="735"/>
                    </a:cubicBezTo>
                    <a:cubicBezTo>
                      <a:pt x="490" y="701"/>
                      <a:pt x="470" y="672"/>
                      <a:pt x="446" y="672"/>
                    </a:cubicBezTo>
                    <a:close/>
                    <a:moveTo>
                      <a:pt x="1293" y="778"/>
                    </a:moveTo>
                    <a:lnTo>
                      <a:pt x="1293" y="778"/>
                    </a:lnTo>
                    <a:cubicBezTo>
                      <a:pt x="1250" y="778"/>
                      <a:pt x="1214" y="734"/>
                      <a:pt x="1214" y="680"/>
                    </a:cubicBezTo>
                    <a:cubicBezTo>
                      <a:pt x="1214" y="627"/>
                      <a:pt x="1250" y="583"/>
                      <a:pt x="1293" y="583"/>
                    </a:cubicBezTo>
                    <a:cubicBezTo>
                      <a:pt x="1337" y="583"/>
                      <a:pt x="1372" y="627"/>
                      <a:pt x="1372" y="680"/>
                    </a:cubicBezTo>
                    <a:cubicBezTo>
                      <a:pt x="1372" y="734"/>
                      <a:pt x="1337" y="778"/>
                      <a:pt x="1293" y="778"/>
                    </a:cubicBezTo>
                    <a:close/>
                    <a:moveTo>
                      <a:pt x="1293" y="627"/>
                    </a:moveTo>
                    <a:lnTo>
                      <a:pt x="1293" y="627"/>
                    </a:lnTo>
                    <a:cubicBezTo>
                      <a:pt x="1274" y="627"/>
                      <a:pt x="1258" y="651"/>
                      <a:pt x="1258" y="680"/>
                    </a:cubicBezTo>
                    <a:cubicBezTo>
                      <a:pt x="1258" y="709"/>
                      <a:pt x="1274" y="734"/>
                      <a:pt x="1293" y="734"/>
                    </a:cubicBezTo>
                    <a:cubicBezTo>
                      <a:pt x="1312" y="734"/>
                      <a:pt x="1328" y="709"/>
                      <a:pt x="1328" y="680"/>
                    </a:cubicBezTo>
                    <a:cubicBezTo>
                      <a:pt x="1328" y="651"/>
                      <a:pt x="1312" y="627"/>
                      <a:pt x="1293" y="627"/>
                    </a:cubicBezTo>
                    <a:close/>
                    <a:moveTo>
                      <a:pt x="257" y="760"/>
                    </a:moveTo>
                    <a:lnTo>
                      <a:pt x="257" y="760"/>
                    </a:lnTo>
                    <a:cubicBezTo>
                      <a:pt x="214" y="760"/>
                      <a:pt x="178" y="725"/>
                      <a:pt x="178" y="681"/>
                    </a:cubicBezTo>
                    <a:cubicBezTo>
                      <a:pt x="178" y="638"/>
                      <a:pt x="214" y="602"/>
                      <a:pt x="257" y="602"/>
                    </a:cubicBezTo>
                    <a:cubicBezTo>
                      <a:pt x="301" y="602"/>
                      <a:pt x="336" y="638"/>
                      <a:pt x="336" y="681"/>
                    </a:cubicBezTo>
                    <a:cubicBezTo>
                      <a:pt x="336" y="725"/>
                      <a:pt x="301" y="760"/>
                      <a:pt x="257" y="760"/>
                    </a:cubicBezTo>
                    <a:close/>
                    <a:moveTo>
                      <a:pt x="257" y="646"/>
                    </a:moveTo>
                    <a:lnTo>
                      <a:pt x="257" y="646"/>
                    </a:lnTo>
                    <a:cubicBezTo>
                      <a:pt x="238" y="646"/>
                      <a:pt x="222" y="662"/>
                      <a:pt x="222" y="681"/>
                    </a:cubicBezTo>
                    <a:cubicBezTo>
                      <a:pt x="222" y="701"/>
                      <a:pt x="238" y="716"/>
                      <a:pt x="257" y="716"/>
                    </a:cubicBezTo>
                    <a:cubicBezTo>
                      <a:pt x="276" y="716"/>
                      <a:pt x="292" y="701"/>
                      <a:pt x="292" y="681"/>
                    </a:cubicBezTo>
                    <a:cubicBezTo>
                      <a:pt x="292" y="662"/>
                      <a:pt x="276" y="646"/>
                      <a:pt x="257" y="646"/>
                    </a:cubicBezTo>
                    <a:close/>
                    <a:moveTo>
                      <a:pt x="378" y="604"/>
                    </a:moveTo>
                    <a:lnTo>
                      <a:pt x="378" y="604"/>
                    </a:lnTo>
                    <a:cubicBezTo>
                      <a:pt x="330" y="604"/>
                      <a:pt x="290" y="567"/>
                      <a:pt x="290" y="522"/>
                    </a:cubicBezTo>
                    <a:cubicBezTo>
                      <a:pt x="290" y="476"/>
                      <a:pt x="330" y="440"/>
                      <a:pt x="378" y="440"/>
                    </a:cubicBezTo>
                    <a:cubicBezTo>
                      <a:pt x="427" y="440"/>
                      <a:pt x="467" y="476"/>
                      <a:pt x="467" y="522"/>
                    </a:cubicBezTo>
                    <a:cubicBezTo>
                      <a:pt x="467" y="567"/>
                      <a:pt x="427" y="604"/>
                      <a:pt x="378" y="604"/>
                    </a:cubicBezTo>
                    <a:close/>
                    <a:moveTo>
                      <a:pt x="378" y="484"/>
                    </a:moveTo>
                    <a:lnTo>
                      <a:pt x="378" y="484"/>
                    </a:lnTo>
                    <a:cubicBezTo>
                      <a:pt x="354" y="484"/>
                      <a:pt x="334" y="501"/>
                      <a:pt x="334" y="522"/>
                    </a:cubicBezTo>
                    <a:cubicBezTo>
                      <a:pt x="334" y="543"/>
                      <a:pt x="354" y="560"/>
                      <a:pt x="378" y="560"/>
                    </a:cubicBezTo>
                    <a:cubicBezTo>
                      <a:pt x="403" y="560"/>
                      <a:pt x="423" y="543"/>
                      <a:pt x="423" y="522"/>
                    </a:cubicBezTo>
                    <a:cubicBezTo>
                      <a:pt x="423" y="501"/>
                      <a:pt x="403" y="484"/>
                      <a:pt x="378" y="484"/>
                    </a:cubicBezTo>
                    <a:close/>
                    <a:moveTo>
                      <a:pt x="1173" y="558"/>
                    </a:moveTo>
                    <a:lnTo>
                      <a:pt x="1173" y="558"/>
                    </a:lnTo>
                    <a:cubicBezTo>
                      <a:pt x="1130" y="558"/>
                      <a:pt x="1094" y="523"/>
                      <a:pt x="1094" y="479"/>
                    </a:cubicBezTo>
                    <a:cubicBezTo>
                      <a:pt x="1094" y="436"/>
                      <a:pt x="1130" y="400"/>
                      <a:pt x="1173" y="400"/>
                    </a:cubicBezTo>
                    <a:cubicBezTo>
                      <a:pt x="1217" y="400"/>
                      <a:pt x="1252" y="436"/>
                      <a:pt x="1252" y="479"/>
                    </a:cubicBezTo>
                    <a:cubicBezTo>
                      <a:pt x="1252" y="523"/>
                      <a:pt x="1217" y="558"/>
                      <a:pt x="1173" y="558"/>
                    </a:cubicBezTo>
                    <a:close/>
                    <a:moveTo>
                      <a:pt x="1173" y="444"/>
                    </a:moveTo>
                    <a:lnTo>
                      <a:pt x="1173" y="444"/>
                    </a:lnTo>
                    <a:cubicBezTo>
                      <a:pt x="1154" y="444"/>
                      <a:pt x="1138" y="460"/>
                      <a:pt x="1138" y="479"/>
                    </a:cubicBezTo>
                    <a:cubicBezTo>
                      <a:pt x="1138" y="498"/>
                      <a:pt x="1154" y="514"/>
                      <a:pt x="1173" y="514"/>
                    </a:cubicBezTo>
                    <a:cubicBezTo>
                      <a:pt x="1192" y="514"/>
                      <a:pt x="1208" y="498"/>
                      <a:pt x="1208" y="479"/>
                    </a:cubicBezTo>
                    <a:cubicBezTo>
                      <a:pt x="1208" y="460"/>
                      <a:pt x="1192" y="444"/>
                      <a:pt x="1173" y="4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nvGrpSpPr>
              <p:cNvPr id="53" name="Gruppieren 52">
                <a:extLst>
                  <a:ext uri="{FF2B5EF4-FFF2-40B4-BE49-F238E27FC236}">
                    <a16:creationId xmlns:a16="http://schemas.microsoft.com/office/drawing/2014/main" id="{A5A66E48-9B87-D822-20A5-EB412D7C5F84}"/>
                  </a:ext>
                </a:extLst>
              </p:cNvPr>
              <p:cNvGrpSpPr/>
              <p:nvPr/>
            </p:nvGrpSpPr>
            <p:grpSpPr>
              <a:xfrm>
                <a:off x="1360680" y="4930994"/>
                <a:ext cx="511258" cy="490821"/>
                <a:chOff x="4292495" y="4125368"/>
                <a:chExt cx="511258" cy="490821"/>
              </a:xfrm>
            </p:grpSpPr>
            <p:sp>
              <p:nvSpPr>
                <p:cNvPr id="54" name="Freihandform 3966">
                  <a:extLst>
                    <a:ext uri="{FF2B5EF4-FFF2-40B4-BE49-F238E27FC236}">
                      <a16:creationId xmlns:a16="http://schemas.microsoft.com/office/drawing/2014/main" id="{DFA13C01-87BC-D31C-B17B-90CF1275F2C7}"/>
                    </a:ext>
                  </a:extLst>
                </p:cNvPr>
                <p:cNvSpPr/>
                <p:nvPr/>
              </p:nvSpPr>
              <p:spPr>
                <a:xfrm>
                  <a:off x="4292495" y="4125368"/>
                  <a:ext cx="511258" cy="490821"/>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a:p>
              </p:txBody>
            </p:sp>
            <p:sp>
              <p:nvSpPr>
                <p:cNvPr id="55" name="Freeform 24">
                  <a:extLst>
                    <a:ext uri="{FF2B5EF4-FFF2-40B4-BE49-F238E27FC236}">
                      <a16:creationId xmlns:a16="http://schemas.microsoft.com/office/drawing/2014/main" id="{0F2CD757-5102-CD03-27B0-CCFD6D4C4BBA}"/>
                    </a:ext>
                  </a:extLst>
                </p:cNvPr>
                <p:cNvSpPr>
                  <a:spLocks noEditPoints="1"/>
                </p:cNvSpPr>
                <p:nvPr/>
              </p:nvSpPr>
              <p:spPr bwMode="auto">
                <a:xfrm>
                  <a:off x="4373441" y="4274785"/>
                  <a:ext cx="349366" cy="20781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pic>
        <p:nvPicPr>
          <p:cNvPr id="13" name="Grafik 12" descr="The image depicts a comparison chart showing the number of organs imported and exported in 2025, highlighting the organ trafficking prohibition and the involvement of deceased donors.&#10;&#10;KI-generierte Inhalte können fehlerhaft sein.">
            <a:extLst>
              <a:ext uri="{FF2B5EF4-FFF2-40B4-BE49-F238E27FC236}">
                <a16:creationId xmlns:a16="http://schemas.microsoft.com/office/drawing/2014/main" id="{2251FEDF-CACB-B51E-1DCF-6DED90720762}"/>
              </a:ext>
            </a:extLst>
          </p:cNvPr>
          <p:cNvPicPr>
            <a:picLocks noChangeAspect="1"/>
          </p:cNvPicPr>
          <p:nvPr/>
        </p:nvPicPr>
        <p:blipFill>
          <a:blip r:embed="rId4" cstate="print">
            <a:extLst>
              <a:ext uri="{28A0092B-C50C-407E-A947-70E740481C1C}">
                <a14:useLocalDpi xmlns:a14="http://schemas.microsoft.com/office/drawing/2010/main" val="0"/>
              </a:ext>
            </a:extLst>
          </a:blip>
          <a:srcRect t="13432"/>
          <a:stretch>
            <a:fillRect/>
          </a:stretch>
        </p:blipFill>
        <p:spPr>
          <a:xfrm>
            <a:off x="5970087" y="1958367"/>
            <a:ext cx="5717149" cy="3987834"/>
          </a:xfrm>
          <a:prstGeom prst="rect">
            <a:avLst/>
          </a:prstGeom>
        </p:spPr>
      </p:pic>
      <p:pic>
        <p:nvPicPr>
          <p:cNvPr id="12" name="Grafik 11">
            <a:extLst>
              <a:ext uri="{FF2B5EF4-FFF2-40B4-BE49-F238E27FC236}">
                <a16:creationId xmlns:a16="http://schemas.microsoft.com/office/drawing/2014/main" id="{3BAF00A5-9A78-205F-3EF3-F937627E1381}"/>
              </a:ext>
            </a:extLst>
          </p:cNvPr>
          <p:cNvPicPr>
            <a:picLocks noChangeAspect="1"/>
          </p:cNvPicPr>
          <p:nvPr/>
        </p:nvPicPr>
        <p:blipFill>
          <a:blip r:embed="rId5"/>
          <a:stretch>
            <a:fillRect/>
          </a:stretch>
        </p:blipFill>
        <p:spPr>
          <a:xfrm>
            <a:off x="11191202" y="5753100"/>
            <a:ext cx="400531" cy="103563"/>
          </a:xfrm>
          <a:prstGeom prst="rect">
            <a:avLst/>
          </a:prstGeom>
        </p:spPr>
      </p:pic>
    </p:spTree>
    <p:extLst>
      <p:ext uri="{BB962C8B-B14F-4D97-AF65-F5344CB8AC3E}">
        <p14:creationId xmlns:p14="http://schemas.microsoft.com/office/powerpoint/2010/main" val="1784962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A3C5D7-390E-6337-269F-8FD2CA8C1A87}"/>
              </a:ext>
            </a:extLst>
          </p:cNvPr>
          <p:cNvSpPr>
            <a:spLocks noGrp="1"/>
          </p:cNvSpPr>
          <p:nvPr>
            <p:ph type="title"/>
          </p:nvPr>
        </p:nvSpPr>
        <p:spPr/>
        <p:txBody>
          <a:bodyPr/>
          <a:lstStyle/>
          <a:p>
            <a:r>
              <a:rPr lang="en-GB" kern="0" dirty="0"/>
              <a:t>Procedure</a:t>
            </a:r>
            <a:endParaRPr lang="de-DE" dirty="0"/>
          </a:p>
        </p:txBody>
      </p:sp>
      <p:sp>
        <p:nvSpPr>
          <p:cNvPr id="3" name="Datumsplatzhalter 2">
            <a:extLst>
              <a:ext uri="{FF2B5EF4-FFF2-40B4-BE49-F238E27FC236}">
                <a16:creationId xmlns:a16="http://schemas.microsoft.com/office/drawing/2014/main" id="{7D0B7D22-E8E8-5E90-ED72-2E48D2AB5384}"/>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368B2975-DA5A-38A6-6674-2626A0B07BB9}"/>
              </a:ext>
            </a:extLst>
          </p:cNvPr>
          <p:cNvSpPr>
            <a:spLocks noGrp="1"/>
          </p:cNvSpPr>
          <p:nvPr>
            <p:ph type="sldNum" sz="quarter" idx="12"/>
          </p:nvPr>
        </p:nvSpPr>
        <p:spPr/>
        <p:txBody>
          <a:bodyPr/>
          <a:lstStyle/>
          <a:p>
            <a:fld id="{442AD375-037F-43D0-B059-5172DA06796A}" type="slidenum">
              <a:rPr lang="de-CH" smtClean="0"/>
              <a:pPr/>
              <a:t>35</a:t>
            </a:fld>
            <a:endParaRPr lang="de-CH"/>
          </a:p>
        </p:txBody>
      </p:sp>
      <p:sp>
        <p:nvSpPr>
          <p:cNvPr id="7" name="Textplatzhalter 6">
            <a:extLst>
              <a:ext uri="{FF2B5EF4-FFF2-40B4-BE49-F238E27FC236}">
                <a16:creationId xmlns:a16="http://schemas.microsoft.com/office/drawing/2014/main" id="{BC2E84BE-2141-069E-DF68-1D4E4F4331DF}"/>
              </a:ext>
            </a:extLst>
          </p:cNvPr>
          <p:cNvSpPr>
            <a:spLocks noGrp="1"/>
          </p:cNvSpPr>
          <p:nvPr>
            <p:ph type="body" sz="quarter" idx="13"/>
          </p:nvPr>
        </p:nvSpPr>
        <p:spPr>
          <a:xfrm>
            <a:off x="746125" y="422275"/>
            <a:ext cx="9345613" cy="231775"/>
          </a:xfrm>
        </p:spPr>
        <p:txBody>
          <a:bodyPr/>
          <a:lstStyle/>
          <a:p>
            <a:r>
              <a:rPr lang="en-GB" dirty="0"/>
              <a:t>Process of organ donation</a:t>
            </a:r>
          </a:p>
        </p:txBody>
      </p:sp>
      <p:sp>
        <p:nvSpPr>
          <p:cNvPr id="8" name="Inhaltsplatzhalter 2">
            <a:extLst>
              <a:ext uri="{FF2B5EF4-FFF2-40B4-BE49-F238E27FC236}">
                <a16:creationId xmlns:a16="http://schemas.microsoft.com/office/drawing/2014/main" id="{144D9E09-D06E-CF07-5324-BED3A71E3372}"/>
              </a:ext>
            </a:extLst>
          </p:cNvPr>
          <p:cNvSpPr txBox="1">
            <a:spLocks/>
          </p:cNvSpPr>
          <p:nvPr/>
        </p:nvSpPr>
        <p:spPr>
          <a:xfrm>
            <a:off x="746125" y="1292796"/>
            <a:ext cx="9814371"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de-CH" sz="2400" dirty="0"/>
              <a:t>10. </a:t>
            </a:r>
            <a:r>
              <a:rPr lang="en-GB" sz="2400" dirty="0">
                <a:solidFill>
                  <a:srgbClr val="2A548A"/>
                </a:solidFill>
              </a:rPr>
              <a:t>Planning</a:t>
            </a:r>
          </a:p>
          <a:p>
            <a:pPr lvl="3">
              <a:buFont typeface="Symbol" panose="05050102010706020507" pitchFamily="18" charset="2"/>
              <a:buChar char="-"/>
            </a:pPr>
            <a:r>
              <a:rPr lang="en-GB" sz="1800" dirty="0">
                <a:solidFill>
                  <a:srgbClr val="2A548A"/>
                </a:solidFill>
              </a:rPr>
              <a:t>Timing: everything at the right time and place</a:t>
            </a:r>
          </a:p>
          <a:p>
            <a:pPr lvl="3">
              <a:buFont typeface="Symbol" panose="05050102010706020507" pitchFamily="18" charset="2"/>
              <a:buChar char="-"/>
            </a:pPr>
            <a:r>
              <a:rPr lang="en-GB" sz="1800" dirty="0">
                <a:solidFill>
                  <a:srgbClr val="2A548A"/>
                </a:solidFill>
              </a:rPr>
              <a:t>Limiting factors: </a:t>
            </a:r>
          </a:p>
          <a:p>
            <a:pPr lvl="4"/>
            <a:r>
              <a:rPr lang="en-GB" sz="1800" dirty="0">
                <a:solidFill>
                  <a:srgbClr val="2A548A"/>
                </a:solidFill>
              </a:rPr>
              <a:t>Availability of operating rooms</a:t>
            </a:r>
          </a:p>
          <a:p>
            <a:pPr lvl="4"/>
            <a:r>
              <a:rPr lang="en-GB" sz="1800" dirty="0">
                <a:solidFill>
                  <a:srgbClr val="2A548A"/>
                </a:solidFill>
              </a:rPr>
              <a:t>Anaesthesia team, procurement team</a:t>
            </a:r>
          </a:p>
          <a:p>
            <a:pPr lvl="4"/>
            <a:r>
              <a:rPr lang="en-GB" sz="1800" dirty="0">
                <a:solidFill>
                  <a:srgbClr val="2A548A"/>
                </a:solidFill>
              </a:rPr>
              <a:t>Hospital routine</a:t>
            </a:r>
          </a:p>
          <a:p>
            <a:pPr lvl="4"/>
            <a:r>
              <a:rPr lang="en-GB" sz="1800" dirty="0">
                <a:solidFill>
                  <a:srgbClr val="2A548A"/>
                </a:solidFill>
              </a:rPr>
              <a:t>Flight time, workload, weather</a:t>
            </a:r>
            <a:endParaRPr lang="de-CH" sz="1800" dirty="0"/>
          </a:p>
        </p:txBody>
      </p:sp>
      <p:pic>
        <p:nvPicPr>
          <p:cNvPr id="9" name="Grafik 8" descr="Ein Bild, das Kreis, Grafiken, Design enthält.&#10;&#10;Automatisch generierte Beschreibung">
            <a:extLst>
              <a:ext uri="{FF2B5EF4-FFF2-40B4-BE49-F238E27FC236}">
                <a16:creationId xmlns:a16="http://schemas.microsoft.com/office/drawing/2014/main" id="{C4863028-9805-AD88-C694-C0FA89EE8A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9350" y="5358933"/>
            <a:ext cx="1058400" cy="1058400"/>
          </a:xfrm>
          <a:prstGeom prst="rect">
            <a:avLst/>
          </a:prstGeom>
        </p:spPr>
      </p:pic>
    </p:spTree>
    <p:extLst>
      <p:ext uri="{BB962C8B-B14F-4D97-AF65-F5344CB8AC3E}">
        <p14:creationId xmlns:p14="http://schemas.microsoft.com/office/powerpoint/2010/main" val="14846845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B63BF-F9A5-DCEC-50AB-66746762C285}"/>
              </a:ext>
            </a:extLst>
          </p:cNvPr>
          <p:cNvSpPr>
            <a:spLocks noGrp="1"/>
          </p:cNvSpPr>
          <p:nvPr>
            <p:ph type="title"/>
          </p:nvPr>
        </p:nvSpPr>
        <p:spPr/>
        <p:txBody>
          <a:bodyPr/>
          <a:lstStyle/>
          <a:p>
            <a:r>
              <a:rPr lang="en-GB" kern="0" dirty="0"/>
              <a:t>Procedure</a:t>
            </a:r>
            <a:endParaRPr lang="de-DE" dirty="0"/>
          </a:p>
        </p:txBody>
      </p:sp>
      <p:sp>
        <p:nvSpPr>
          <p:cNvPr id="3" name="Datumsplatzhalter 2">
            <a:extLst>
              <a:ext uri="{FF2B5EF4-FFF2-40B4-BE49-F238E27FC236}">
                <a16:creationId xmlns:a16="http://schemas.microsoft.com/office/drawing/2014/main" id="{5DF8AD82-87DD-1470-1CBD-D34396C09520}"/>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B2951019-F7B5-72DA-F51C-647CA93345E1}"/>
              </a:ext>
            </a:extLst>
          </p:cNvPr>
          <p:cNvSpPr>
            <a:spLocks noGrp="1"/>
          </p:cNvSpPr>
          <p:nvPr>
            <p:ph type="sldNum" sz="quarter" idx="12"/>
          </p:nvPr>
        </p:nvSpPr>
        <p:spPr/>
        <p:txBody>
          <a:bodyPr/>
          <a:lstStyle/>
          <a:p>
            <a:fld id="{442AD375-037F-43D0-B059-5172DA06796A}" type="slidenum">
              <a:rPr lang="de-CH" smtClean="0"/>
              <a:pPr/>
              <a:t>36</a:t>
            </a:fld>
            <a:endParaRPr lang="de-CH"/>
          </a:p>
        </p:txBody>
      </p:sp>
      <p:sp>
        <p:nvSpPr>
          <p:cNvPr id="6" name="Textplatzhalter 5">
            <a:extLst>
              <a:ext uri="{FF2B5EF4-FFF2-40B4-BE49-F238E27FC236}">
                <a16:creationId xmlns:a16="http://schemas.microsoft.com/office/drawing/2014/main" id="{AF618E0C-4BBF-8A34-0CFB-0584B09E5683}"/>
              </a:ext>
            </a:extLst>
          </p:cNvPr>
          <p:cNvSpPr>
            <a:spLocks noGrp="1"/>
          </p:cNvSpPr>
          <p:nvPr>
            <p:ph type="body" sz="quarter" idx="13"/>
          </p:nvPr>
        </p:nvSpPr>
        <p:spPr/>
        <p:txBody>
          <a:bodyPr/>
          <a:lstStyle/>
          <a:p>
            <a:r>
              <a:rPr lang="en-GB" dirty="0"/>
              <a:t>Process of organ donation</a:t>
            </a:r>
          </a:p>
        </p:txBody>
      </p:sp>
      <p:sp>
        <p:nvSpPr>
          <p:cNvPr id="7" name="Inhaltsplatzhalter 2">
            <a:extLst>
              <a:ext uri="{FF2B5EF4-FFF2-40B4-BE49-F238E27FC236}">
                <a16:creationId xmlns:a16="http://schemas.microsoft.com/office/drawing/2014/main" id="{D22337D0-071F-F071-B0D1-640A75690750}"/>
              </a:ext>
            </a:extLst>
          </p:cNvPr>
          <p:cNvSpPr txBox="1">
            <a:spLocks/>
          </p:cNvSpPr>
          <p:nvPr/>
        </p:nvSpPr>
        <p:spPr>
          <a:xfrm>
            <a:off x="746124" y="1284329"/>
            <a:ext cx="10351665"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de-CH" sz="2400" dirty="0"/>
              <a:t>11. </a:t>
            </a:r>
            <a:r>
              <a:rPr lang="en-GB" sz="2400" dirty="0">
                <a:solidFill>
                  <a:srgbClr val="2A548A"/>
                </a:solidFill>
              </a:rPr>
              <a:t>Procurement</a:t>
            </a:r>
          </a:p>
          <a:p>
            <a:pPr lvl="3">
              <a:buFont typeface="Symbol" panose="05050102010706020507" pitchFamily="18" charset="2"/>
              <a:buChar char="-"/>
            </a:pPr>
            <a:r>
              <a:rPr lang="en-GB" sz="1800" dirty="0">
                <a:solidFill>
                  <a:srgbClr val="2A548A"/>
                </a:solidFill>
              </a:rPr>
              <a:t>Organs procured by surgeons from donor hospital</a:t>
            </a:r>
          </a:p>
          <a:p>
            <a:pPr lvl="3">
              <a:buFont typeface="Symbol" panose="05050102010706020507" pitchFamily="18" charset="2"/>
              <a:buChar char="-"/>
            </a:pPr>
            <a:r>
              <a:rPr lang="en-GB" sz="1800" dirty="0">
                <a:solidFill>
                  <a:srgbClr val="2A548A"/>
                </a:solidFill>
              </a:rPr>
              <a:t>Correct conditioning of organs</a:t>
            </a:r>
          </a:p>
          <a:p>
            <a:pPr lvl="3">
              <a:buFont typeface="Symbol" panose="05050102010706020507" pitchFamily="18" charset="2"/>
              <a:buChar char="-"/>
            </a:pPr>
            <a:r>
              <a:rPr lang="en-GB" sz="1800" dirty="0">
                <a:solidFill>
                  <a:srgbClr val="2A548A"/>
                </a:solidFill>
              </a:rPr>
              <a:t>Accompanied or unaccompanied transport of organs to recipient hospital</a:t>
            </a:r>
          </a:p>
          <a:p>
            <a:pPr marL="0" lvl="3" indent="0">
              <a:buNone/>
            </a:pPr>
            <a:endParaRPr lang="de-CH" sz="1800" dirty="0">
              <a:solidFill>
                <a:schemeClr val="tx2"/>
              </a:solidFill>
            </a:endParaRPr>
          </a:p>
          <a:p>
            <a:pPr lvl="3">
              <a:buFont typeface="Symbol" panose="05050102010706020507" pitchFamily="18" charset="2"/>
              <a:buChar char="-"/>
            </a:pPr>
            <a:endParaRPr lang="de-CH" sz="1800" dirty="0">
              <a:solidFill>
                <a:schemeClr val="tx2"/>
              </a:solidFill>
            </a:endParaRPr>
          </a:p>
          <a:p>
            <a:pPr lvl="3">
              <a:buFont typeface="Symbol" panose="05050102010706020507" pitchFamily="18" charset="2"/>
              <a:buChar char="-"/>
            </a:pPr>
            <a:endParaRPr lang="de-CH" sz="1800" dirty="0"/>
          </a:p>
        </p:txBody>
      </p:sp>
      <p:pic>
        <p:nvPicPr>
          <p:cNvPr id="8" name="Grafik 7">
            <a:extLst>
              <a:ext uri="{FF2B5EF4-FFF2-40B4-BE49-F238E27FC236}">
                <a16:creationId xmlns:a16="http://schemas.microsoft.com/office/drawing/2014/main" id="{865CE5AB-9ABE-ED04-0B5F-A8AA789B32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7140"/>
          <a:stretch/>
        </p:blipFill>
        <p:spPr>
          <a:xfrm>
            <a:off x="3348503" y="3429000"/>
            <a:ext cx="2573454" cy="2521799"/>
          </a:xfrm>
          <a:prstGeom prst="rect">
            <a:avLst/>
          </a:prstGeom>
        </p:spPr>
      </p:pic>
      <p:pic>
        <p:nvPicPr>
          <p:cNvPr id="9" name="Grafik 8">
            <a:extLst>
              <a:ext uri="{FF2B5EF4-FFF2-40B4-BE49-F238E27FC236}">
                <a16:creationId xmlns:a16="http://schemas.microsoft.com/office/drawing/2014/main" id="{D64E631C-4B68-FD54-F1DD-EC7AB875C256}"/>
              </a:ext>
            </a:extLst>
          </p:cNvPr>
          <p:cNvPicPr>
            <a:picLocks noChangeAspect="1"/>
          </p:cNvPicPr>
          <p:nvPr/>
        </p:nvPicPr>
        <p:blipFill>
          <a:blip r:embed="rId3"/>
          <a:stretch>
            <a:fillRect/>
          </a:stretch>
        </p:blipFill>
        <p:spPr>
          <a:xfrm>
            <a:off x="5921957" y="3429000"/>
            <a:ext cx="2882699" cy="2521799"/>
          </a:xfrm>
          <a:prstGeom prst="rect">
            <a:avLst/>
          </a:prstGeom>
        </p:spPr>
      </p:pic>
      <p:pic>
        <p:nvPicPr>
          <p:cNvPr id="4" name="Grafik 3" descr="Ein Bild, das Logo, Grafiken, Vogel, Design enthält.&#10;&#10;Automatisch generierte Beschreibung">
            <a:extLst>
              <a:ext uri="{FF2B5EF4-FFF2-40B4-BE49-F238E27FC236}">
                <a16:creationId xmlns:a16="http://schemas.microsoft.com/office/drawing/2014/main" id="{A4FCCE5C-7827-2703-3053-428D5222AD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9350" y="5358933"/>
            <a:ext cx="1058400" cy="1058400"/>
          </a:xfrm>
          <a:prstGeom prst="rect">
            <a:avLst/>
          </a:prstGeom>
        </p:spPr>
      </p:pic>
    </p:spTree>
    <p:extLst>
      <p:ext uri="{BB962C8B-B14F-4D97-AF65-F5344CB8AC3E}">
        <p14:creationId xmlns:p14="http://schemas.microsoft.com/office/powerpoint/2010/main" val="5228955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643898-963B-1A33-F3A3-C8BDB2090662}"/>
              </a:ext>
            </a:extLst>
          </p:cNvPr>
          <p:cNvSpPr>
            <a:spLocks noGrp="1"/>
          </p:cNvSpPr>
          <p:nvPr>
            <p:ph type="title"/>
          </p:nvPr>
        </p:nvSpPr>
        <p:spPr/>
        <p:txBody>
          <a:bodyPr/>
          <a:lstStyle/>
          <a:p>
            <a:r>
              <a:rPr lang="en-GB" kern="0" dirty="0"/>
              <a:t>Procedure</a:t>
            </a:r>
            <a:endParaRPr lang="de-DE" dirty="0"/>
          </a:p>
        </p:txBody>
      </p:sp>
      <p:sp>
        <p:nvSpPr>
          <p:cNvPr id="3" name="Datumsplatzhalter 2">
            <a:extLst>
              <a:ext uri="{FF2B5EF4-FFF2-40B4-BE49-F238E27FC236}">
                <a16:creationId xmlns:a16="http://schemas.microsoft.com/office/drawing/2014/main" id="{CE47AEE5-7C35-F3EA-7D31-AB74742EA094}"/>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97C1610A-3E45-1FEF-DF24-F765FCAC99A6}"/>
              </a:ext>
            </a:extLst>
          </p:cNvPr>
          <p:cNvSpPr>
            <a:spLocks noGrp="1"/>
          </p:cNvSpPr>
          <p:nvPr>
            <p:ph type="sldNum" sz="quarter" idx="12"/>
          </p:nvPr>
        </p:nvSpPr>
        <p:spPr/>
        <p:txBody>
          <a:bodyPr/>
          <a:lstStyle/>
          <a:p>
            <a:fld id="{442AD375-037F-43D0-B059-5172DA06796A}" type="slidenum">
              <a:rPr lang="de-CH" smtClean="0"/>
              <a:pPr/>
              <a:t>37</a:t>
            </a:fld>
            <a:endParaRPr lang="de-CH"/>
          </a:p>
        </p:txBody>
      </p:sp>
      <p:sp>
        <p:nvSpPr>
          <p:cNvPr id="6" name="Textplatzhalter 5">
            <a:extLst>
              <a:ext uri="{FF2B5EF4-FFF2-40B4-BE49-F238E27FC236}">
                <a16:creationId xmlns:a16="http://schemas.microsoft.com/office/drawing/2014/main" id="{F3243743-325C-ACF4-511E-67023E36D068}"/>
              </a:ext>
            </a:extLst>
          </p:cNvPr>
          <p:cNvSpPr>
            <a:spLocks noGrp="1"/>
          </p:cNvSpPr>
          <p:nvPr>
            <p:ph type="body" sz="quarter" idx="13"/>
          </p:nvPr>
        </p:nvSpPr>
        <p:spPr/>
        <p:txBody>
          <a:bodyPr/>
          <a:lstStyle/>
          <a:p>
            <a:r>
              <a:rPr lang="en-GB" dirty="0"/>
              <a:t>Process of organ donation</a:t>
            </a:r>
          </a:p>
        </p:txBody>
      </p:sp>
      <p:sp>
        <p:nvSpPr>
          <p:cNvPr id="7" name="Inhaltsplatzhalter 2">
            <a:extLst>
              <a:ext uri="{FF2B5EF4-FFF2-40B4-BE49-F238E27FC236}">
                <a16:creationId xmlns:a16="http://schemas.microsoft.com/office/drawing/2014/main" id="{5C4B2712-2B32-75A8-7182-147BB85A31D4}"/>
              </a:ext>
            </a:extLst>
          </p:cNvPr>
          <p:cNvSpPr txBox="1">
            <a:spLocks/>
          </p:cNvSpPr>
          <p:nvPr/>
        </p:nvSpPr>
        <p:spPr>
          <a:xfrm>
            <a:off x="746124" y="1283563"/>
            <a:ext cx="9814371" cy="4608041"/>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de-CH" sz="2400" dirty="0"/>
              <a:t>12. </a:t>
            </a:r>
            <a:r>
              <a:rPr lang="en-GB" sz="2400" dirty="0">
                <a:solidFill>
                  <a:srgbClr val="2A548A"/>
                </a:solidFill>
              </a:rPr>
              <a:t>Transport</a:t>
            </a:r>
          </a:p>
          <a:p>
            <a:pPr lvl="1"/>
            <a:r>
              <a:rPr lang="en-GB" dirty="0">
                <a:solidFill>
                  <a:srgbClr val="2A548A"/>
                </a:solidFill>
              </a:rPr>
              <a:t>Taxi, ambulance, helicopter, jet</a:t>
            </a:r>
          </a:p>
          <a:p>
            <a:pPr lvl="1"/>
            <a:r>
              <a:rPr lang="en-GB" kern="0" dirty="0">
                <a:solidFill>
                  <a:srgbClr val="2A548A"/>
                </a:solidFill>
              </a:rPr>
              <a:t>Ischemia time</a:t>
            </a:r>
            <a:r>
              <a:rPr lang="en-GB" dirty="0">
                <a:solidFill>
                  <a:srgbClr val="2A548A"/>
                </a:solidFill>
              </a:rPr>
              <a:t>: the time interval between the interruption of the organ’s blood supply in the donor’s body and the resumption of the organ’s blood flow in the recipient’s body</a:t>
            </a:r>
          </a:p>
          <a:p>
            <a:pPr lvl="3">
              <a:buFont typeface="Symbol" panose="05050102010706020507" pitchFamily="18" charset="2"/>
              <a:buChar char="-"/>
            </a:pPr>
            <a:endParaRPr lang="de-CH" sz="1800" dirty="0"/>
          </a:p>
          <a:p>
            <a:pPr marL="0" lvl="3" indent="0">
              <a:buFont typeface="Arial" panose="020B0604020202020204" pitchFamily="34" charset="0"/>
              <a:buNone/>
            </a:pPr>
            <a:endParaRPr lang="de-CH" sz="1800" dirty="0"/>
          </a:p>
          <a:p>
            <a:pPr lvl="3">
              <a:buFont typeface="Symbol" panose="05050102010706020507" pitchFamily="18" charset="2"/>
              <a:buChar char="-"/>
            </a:pPr>
            <a:endParaRPr lang="de-CH" sz="1800" dirty="0"/>
          </a:p>
          <a:p>
            <a:pPr lvl="3">
              <a:buFont typeface="Symbol" panose="05050102010706020507" pitchFamily="18" charset="2"/>
              <a:buChar char="-"/>
            </a:pPr>
            <a:endParaRPr lang="de-CH" sz="1800" dirty="0"/>
          </a:p>
          <a:p>
            <a:pPr lvl="3">
              <a:buFont typeface="Symbol" panose="05050102010706020507" pitchFamily="18" charset="2"/>
              <a:buChar char="-"/>
            </a:pPr>
            <a:endParaRPr lang="de-CH" sz="1800" dirty="0"/>
          </a:p>
          <a:p>
            <a:pPr lvl="3">
              <a:buFont typeface="Symbol" panose="05050102010706020507" pitchFamily="18" charset="2"/>
              <a:buChar char="-"/>
            </a:pPr>
            <a:endParaRPr lang="de-CH" sz="1800" dirty="0"/>
          </a:p>
          <a:p>
            <a:pPr marL="0" lvl="3" indent="0">
              <a:buFont typeface="Arial" panose="020B0604020202020204" pitchFamily="34" charset="0"/>
              <a:buNone/>
            </a:pPr>
            <a:endParaRPr lang="de-CH" sz="1800" dirty="0">
              <a:solidFill>
                <a:schemeClr val="tx2"/>
              </a:solidFill>
            </a:endParaRPr>
          </a:p>
        </p:txBody>
      </p:sp>
      <p:sp>
        <p:nvSpPr>
          <p:cNvPr id="8" name="Textfeld 7">
            <a:extLst>
              <a:ext uri="{FF2B5EF4-FFF2-40B4-BE49-F238E27FC236}">
                <a16:creationId xmlns:a16="http://schemas.microsoft.com/office/drawing/2014/main" id="{AED8F514-03E2-7C4C-C907-7A5D6F9E901C}"/>
              </a:ext>
            </a:extLst>
          </p:cNvPr>
          <p:cNvSpPr txBox="1"/>
          <p:nvPr/>
        </p:nvSpPr>
        <p:spPr>
          <a:xfrm>
            <a:off x="1441138" y="3174038"/>
            <a:ext cx="578920" cy="553998"/>
          </a:xfrm>
          <a:prstGeom prst="rect">
            <a:avLst/>
          </a:prstGeom>
          <a:noFill/>
        </p:spPr>
        <p:txBody>
          <a:bodyPr wrap="square" lIns="0" tIns="0" rIns="0" bIns="0" rtlCol="0">
            <a:spAutoFit/>
          </a:bodyPr>
          <a:lstStyle/>
          <a:p>
            <a:r>
              <a:rPr lang="de-CH" dirty="0"/>
              <a:t>Heart</a:t>
            </a:r>
          </a:p>
          <a:p>
            <a:endParaRPr lang="de-CH" dirty="0"/>
          </a:p>
        </p:txBody>
      </p:sp>
      <p:grpSp>
        <p:nvGrpSpPr>
          <p:cNvPr id="9" name="Gruppieren 8">
            <a:extLst>
              <a:ext uri="{FF2B5EF4-FFF2-40B4-BE49-F238E27FC236}">
                <a16:creationId xmlns:a16="http://schemas.microsoft.com/office/drawing/2014/main" id="{4CE86309-64CD-E41A-50F6-6614DDFF2F26}"/>
              </a:ext>
            </a:extLst>
          </p:cNvPr>
          <p:cNvGrpSpPr>
            <a:grpSpLocks noChangeAspect="1"/>
          </p:cNvGrpSpPr>
          <p:nvPr/>
        </p:nvGrpSpPr>
        <p:grpSpPr>
          <a:xfrm>
            <a:off x="1389671" y="3477708"/>
            <a:ext cx="681855" cy="681855"/>
            <a:chOff x="9476921" y="2755361"/>
            <a:chExt cx="360000" cy="360000"/>
          </a:xfrm>
        </p:grpSpPr>
        <p:sp>
          <p:nvSpPr>
            <p:cNvPr id="10" name="Freihandform 3966">
              <a:extLst>
                <a:ext uri="{FF2B5EF4-FFF2-40B4-BE49-F238E27FC236}">
                  <a16:creationId xmlns:a16="http://schemas.microsoft.com/office/drawing/2014/main" id="{10EFAAAE-F32C-FCCC-7A8C-AA8407ADDC65}"/>
                </a:ext>
              </a:extLst>
            </p:cNvPr>
            <p:cNvSpPr/>
            <p:nvPr/>
          </p:nvSpPr>
          <p:spPr>
            <a:xfrm>
              <a:off x="9476921"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3"/>
            </a:solidFill>
            <a:ln w="1904" cap="flat">
              <a:noFill/>
              <a:prstDash val="solid"/>
              <a:miter/>
            </a:ln>
          </p:spPr>
          <p:txBody>
            <a:bodyPr rtlCol="0" anchor="ctr"/>
            <a:lstStyle/>
            <a:p>
              <a:endParaRPr lang="de-DE"/>
            </a:p>
          </p:txBody>
        </p:sp>
        <p:sp>
          <p:nvSpPr>
            <p:cNvPr id="11" name="Freeform 19">
              <a:extLst>
                <a:ext uri="{FF2B5EF4-FFF2-40B4-BE49-F238E27FC236}">
                  <a16:creationId xmlns:a16="http://schemas.microsoft.com/office/drawing/2014/main" id="{1C18390D-D3EB-B7AD-7D05-6F409B01AC9C}"/>
                </a:ext>
              </a:extLst>
            </p:cNvPr>
            <p:cNvSpPr>
              <a:spLocks noEditPoints="1"/>
            </p:cNvSpPr>
            <p:nvPr/>
          </p:nvSpPr>
          <p:spPr bwMode="auto">
            <a:xfrm>
              <a:off x="9583511" y="2810063"/>
              <a:ext cx="170697" cy="250595"/>
            </a:xfrm>
            <a:custGeom>
              <a:avLst/>
              <a:gdLst>
                <a:gd name="T0" fmla="*/ 23 w 1088"/>
                <a:gd name="T1" fmla="*/ 1020 h 1545"/>
                <a:gd name="T2" fmla="*/ 19 w 1088"/>
                <a:gd name="T3" fmla="*/ 222 h 1545"/>
                <a:gd name="T4" fmla="*/ 167 w 1088"/>
                <a:gd name="T5" fmla="*/ 137 h 1545"/>
                <a:gd name="T6" fmla="*/ 247 w 1088"/>
                <a:gd name="T7" fmla="*/ 359 h 1545"/>
                <a:gd name="T8" fmla="*/ 206 w 1088"/>
                <a:gd name="T9" fmla="*/ 74 h 1545"/>
                <a:gd name="T10" fmla="*/ 441 w 1088"/>
                <a:gd name="T11" fmla="*/ 79 h 1545"/>
                <a:gd name="T12" fmla="*/ 835 w 1088"/>
                <a:gd name="T13" fmla="*/ 183 h 1545"/>
                <a:gd name="T14" fmla="*/ 893 w 1088"/>
                <a:gd name="T15" fmla="*/ 353 h 1545"/>
                <a:gd name="T16" fmla="*/ 893 w 1088"/>
                <a:gd name="T17" fmla="*/ 353 h 1545"/>
                <a:gd name="T18" fmla="*/ 893 w 1088"/>
                <a:gd name="T19" fmla="*/ 353 h 1545"/>
                <a:gd name="T20" fmla="*/ 893 w 1088"/>
                <a:gd name="T21" fmla="*/ 354 h 1545"/>
                <a:gd name="T22" fmla="*/ 893 w 1088"/>
                <a:gd name="T23" fmla="*/ 354 h 1545"/>
                <a:gd name="T24" fmla="*/ 893 w 1088"/>
                <a:gd name="T25" fmla="*/ 354 h 1545"/>
                <a:gd name="T26" fmla="*/ 893 w 1088"/>
                <a:gd name="T27" fmla="*/ 354 h 1545"/>
                <a:gd name="T28" fmla="*/ 893 w 1088"/>
                <a:gd name="T29" fmla="*/ 354 h 1545"/>
                <a:gd name="T30" fmla="*/ 893 w 1088"/>
                <a:gd name="T31" fmla="*/ 354 h 1545"/>
                <a:gd name="T32" fmla="*/ 893 w 1088"/>
                <a:gd name="T33" fmla="*/ 355 h 1545"/>
                <a:gd name="T34" fmla="*/ 893 w 1088"/>
                <a:gd name="T35" fmla="*/ 355 h 1545"/>
                <a:gd name="T36" fmla="*/ 893 w 1088"/>
                <a:gd name="T37" fmla="*/ 355 h 1545"/>
                <a:gd name="T38" fmla="*/ 893 w 1088"/>
                <a:gd name="T39" fmla="*/ 356 h 1545"/>
                <a:gd name="T40" fmla="*/ 893 w 1088"/>
                <a:gd name="T41" fmla="*/ 356 h 1545"/>
                <a:gd name="T42" fmla="*/ 893 w 1088"/>
                <a:gd name="T43" fmla="*/ 361 h 1545"/>
                <a:gd name="T44" fmla="*/ 893 w 1088"/>
                <a:gd name="T45" fmla="*/ 361 h 1545"/>
                <a:gd name="T46" fmla="*/ 893 w 1088"/>
                <a:gd name="T47" fmla="*/ 361 h 1545"/>
                <a:gd name="T48" fmla="*/ 893 w 1088"/>
                <a:gd name="T49" fmla="*/ 361 h 1545"/>
                <a:gd name="T50" fmla="*/ 888 w 1088"/>
                <a:gd name="T51" fmla="*/ 371 h 1545"/>
                <a:gd name="T52" fmla="*/ 888 w 1088"/>
                <a:gd name="T53" fmla="*/ 371 h 1545"/>
                <a:gd name="T54" fmla="*/ 867 w 1088"/>
                <a:gd name="T55" fmla="*/ 485 h 1545"/>
                <a:gd name="T56" fmla="*/ 1010 w 1088"/>
                <a:gd name="T57" fmla="*/ 886 h 1545"/>
                <a:gd name="T58" fmla="*/ 69 w 1088"/>
                <a:gd name="T59" fmla="*/ 1019 h 1545"/>
                <a:gd name="T60" fmla="*/ 1037 w 1088"/>
                <a:gd name="T61" fmla="*/ 1238 h 1545"/>
                <a:gd name="T62" fmla="*/ 668 w 1088"/>
                <a:gd name="T63" fmla="*/ 506 h 1545"/>
                <a:gd name="T64" fmla="*/ 847 w 1088"/>
                <a:gd name="T65" fmla="*/ 347 h 1545"/>
                <a:gd name="T66" fmla="*/ 672 w 1088"/>
                <a:gd name="T67" fmla="*/ 331 h 1545"/>
                <a:gd name="T68" fmla="*/ 457 w 1088"/>
                <a:gd name="T69" fmla="*/ 620 h 1545"/>
                <a:gd name="T70" fmla="*/ 68 w 1088"/>
                <a:gd name="T71" fmla="*/ 1019 h 1545"/>
                <a:gd name="T72" fmla="*/ 44 w 1088"/>
                <a:gd name="T73" fmla="*/ 871 h 1545"/>
                <a:gd name="T74" fmla="*/ 414 w 1088"/>
                <a:gd name="T75" fmla="*/ 607 h 1545"/>
                <a:gd name="T76" fmla="*/ 68 w 1088"/>
                <a:gd name="T77" fmla="*/ 738 h 1545"/>
                <a:gd name="T78" fmla="*/ 717 w 1088"/>
                <a:gd name="T79" fmla="*/ 511 h 1545"/>
                <a:gd name="T80" fmla="*/ 800 w 1088"/>
                <a:gd name="T81" fmla="*/ 736 h 1545"/>
                <a:gd name="T82" fmla="*/ 74 w 1088"/>
                <a:gd name="T83" fmla="*/ 272 h 1545"/>
                <a:gd name="T84" fmla="*/ 175 w 1088"/>
                <a:gd name="T85" fmla="*/ 262 h 1545"/>
                <a:gd name="T86" fmla="*/ 752 w 1088"/>
                <a:gd name="T87" fmla="*/ 482 h 1545"/>
                <a:gd name="T88" fmla="*/ 819 w 1088"/>
                <a:gd name="T89" fmla="*/ 424 h 1545"/>
                <a:gd name="T90" fmla="*/ 277 w 1088"/>
                <a:gd name="T91" fmla="*/ 460 h 1545"/>
                <a:gd name="T92" fmla="*/ 753 w 1088"/>
                <a:gd name="T93" fmla="*/ 230 h 1545"/>
                <a:gd name="T94" fmla="*/ 480 w 1088"/>
                <a:gd name="T95" fmla="*/ 412 h 1545"/>
                <a:gd name="T96" fmla="*/ 61 w 1088"/>
                <a:gd name="T97" fmla="*/ 208 h 1545"/>
                <a:gd name="T98" fmla="*/ 141 w 1088"/>
                <a:gd name="T99" fmla="*/ 181 h 1545"/>
                <a:gd name="T100" fmla="*/ 61 w 1088"/>
                <a:gd name="T101" fmla="*/ 208 h 1545"/>
                <a:gd name="T102" fmla="*/ 398 w 1088"/>
                <a:gd name="T103" fmla="*/ 106 h 1545"/>
                <a:gd name="T104" fmla="*/ 279 w 1088"/>
                <a:gd name="T105" fmla="*/ 44 h 1545"/>
                <a:gd name="T106" fmla="*/ 279 w 1088"/>
                <a:gd name="T107" fmla="*/ 44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8" h="1545">
                  <a:moveTo>
                    <a:pt x="784" y="1545"/>
                  </a:moveTo>
                  <a:lnTo>
                    <a:pt x="784" y="1545"/>
                  </a:lnTo>
                  <a:cubicBezTo>
                    <a:pt x="541" y="1545"/>
                    <a:pt x="104" y="1262"/>
                    <a:pt x="27" y="1033"/>
                  </a:cubicBezTo>
                  <a:cubicBezTo>
                    <a:pt x="25" y="1029"/>
                    <a:pt x="24" y="1025"/>
                    <a:pt x="23" y="1020"/>
                  </a:cubicBezTo>
                  <a:cubicBezTo>
                    <a:pt x="0" y="948"/>
                    <a:pt x="0" y="914"/>
                    <a:pt x="0" y="871"/>
                  </a:cubicBezTo>
                  <a:cubicBezTo>
                    <a:pt x="0" y="821"/>
                    <a:pt x="9" y="773"/>
                    <a:pt x="25" y="728"/>
                  </a:cubicBezTo>
                  <a:cubicBezTo>
                    <a:pt x="29" y="674"/>
                    <a:pt x="46" y="439"/>
                    <a:pt x="45" y="383"/>
                  </a:cubicBezTo>
                  <a:cubicBezTo>
                    <a:pt x="44" y="349"/>
                    <a:pt x="28" y="266"/>
                    <a:pt x="19" y="222"/>
                  </a:cubicBezTo>
                  <a:cubicBezTo>
                    <a:pt x="15" y="212"/>
                    <a:pt x="13" y="201"/>
                    <a:pt x="13" y="190"/>
                  </a:cubicBezTo>
                  <a:cubicBezTo>
                    <a:pt x="13" y="190"/>
                    <a:pt x="13" y="189"/>
                    <a:pt x="13" y="189"/>
                  </a:cubicBezTo>
                  <a:cubicBezTo>
                    <a:pt x="13" y="142"/>
                    <a:pt x="52" y="103"/>
                    <a:pt x="99" y="103"/>
                  </a:cubicBezTo>
                  <a:cubicBezTo>
                    <a:pt x="127" y="103"/>
                    <a:pt x="151" y="116"/>
                    <a:pt x="167" y="137"/>
                  </a:cubicBezTo>
                  <a:cubicBezTo>
                    <a:pt x="168" y="137"/>
                    <a:pt x="168" y="138"/>
                    <a:pt x="169" y="139"/>
                  </a:cubicBezTo>
                  <a:cubicBezTo>
                    <a:pt x="175" y="147"/>
                    <a:pt x="179" y="156"/>
                    <a:pt x="182" y="166"/>
                  </a:cubicBezTo>
                  <a:cubicBezTo>
                    <a:pt x="192" y="186"/>
                    <a:pt x="205" y="216"/>
                    <a:pt x="216" y="246"/>
                  </a:cubicBezTo>
                  <a:cubicBezTo>
                    <a:pt x="224" y="268"/>
                    <a:pt x="236" y="314"/>
                    <a:pt x="247" y="359"/>
                  </a:cubicBezTo>
                  <a:cubicBezTo>
                    <a:pt x="256" y="323"/>
                    <a:pt x="268" y="288"/>
                    <a:pt x="282" y="256"/>
                  </a:cubicBezTo>
                  <a:lnTo>
                    <a:pt x="233" y="133"/>
                  </a:lnTo>
                  <a:cubicBezTo>
                    <a:pt x="233" y="132"/>
                    <a:pt x="232" y="131"/>
                    <a:pt x="232" y="130"/>
                  </a:cubicBezTo>
                  <a:cubicBezTo>
                    <a:pt x="216" y="116"/>
                    <a:pt x="206" y="96"/>
                    <a:pt x="206" y="74"/>
                  </a:cubicBezTo>
                  <a:cubicBezTo>
                    <a:pt x="206" y="33"/>
                    <a:pt x="239" y="0"/>
                    <a:pt x="279" y="0"/>
                  </a:cubicBezTo>
                  <a:cubicBezTo>
                    <a:pt x="302" y="0"/>
                    <a:pt x="322" y="10"/>
                    <a:pt x="335" y="27"/>
                  </a:cubicBezTo>
                  <a:cubicBezTo>
                    <a:pt x="337" y="27"/>
                    <a:pt x="339" y="28"/>
                    <a:pt x="341" y="28"/>
                  </a:cubicBezTo>
                  <a:lnTo>
                    <a:pt x="441" y="79"/>
                  </a:lnTo>
                  <a:cubicBezTo>
                    <a:pt x="475" y="61"/>
                    <a:pt x="511" y="52"/>
                    <a:pt x="549" y="52"/>
                  </a:cubicBezTo>
                  <a:cubicBezTo>
                    <a:pt x="643" y="52"/>
                    <a:pt x="731" y="108"/>
                    <a:pt x="791" y="208"/>
                  </a:cubicBezTo>
                  <a:cubicBezTo>
                    <a:pt x="807" y="199"/>
                    <a:pt x="819" y="192"/>
                    <a:pt x="827" y="187"/>
                  </a:cubicBezTo>
                  <a:cubicBezTo>
                    <a:pt x="830" y="185"/>
                    <a:pt x="833" y="184"/>
                    <a:pt x="835" y="183"/>
                  </a:cubicBezTo>
                  <a:cubicBezTo>
                    <a:pt x="841" y="180"/>
                    <a:pt x="849" y="179"/>
                    <a:pt x="855" y="183"/>
                  </a:cubicBezTo>
                  <a:cubicBezTo>
                    <a:pt x="861" y="186"/>
                    <a:pt x="866" y="192"/>
                    <a:pt x="867" y="199"/>
                  </a:cubicBezTo>
                  <a:lnTo>
                    <a:pt x="893" y="353"/>
                  </a:lnTo>
                  <a:lnTo>
                    <a:pt x="893" y="353"/>
                  </a:lnTo>
                  <a:cubicBezTo>
                    <a:pt x="893" y="353"/>
                    <a:pt x="893" y="353"/>
                    <a:pt x="893" y="353"/>
                  </a:cubicBezTo>
                  <a:lnTo>
                    <a:pt x="893" y="353"/>
                  </a:lnTo>
                  <a:cubicBezTo>
                    <a:pt x="893" y="353"/>
                    <a:pt x="893" y="353"/>
                    <a:pt x="893" y="353"/>
                  </a:cubicBezTo>
                  <a:lnTo>
                    <a:pt x="893" y="353"/>
                  </a:lnTo>
                  <a:lnTo>
                    <a:pt x="893" y="353"/>
                  </a:lnTo>
                  <a:cubicBezTo>
                    <a:pt x="893" y="353"/>
                    <a:pt x="893" y="353"/>
                    <a:pt x="893" y="353"/>
                  </a:cubicBezTo>
                  <a:lnTo>
                    <a:pt x="893" y="353"/>
                  </a:lnTo>
                  <a:lnTo>
                    <a:pt x="893" y="353"/>
                  </a:lnTo>
                  <a:cubicBezTo>
                    <a:pt x="893" y="353"/>
                    <a:pt x="893" y="353"/>
                    <a:pt x="893" y="354"/>
                  </a:cubicBezTo>
                  <a:cubicBezTo>
                    <a:pt x="893" y="354"/>
                    <a:pt x="893" y="354"/>
                    <a:pt x="893" y="354"/>
                  </a:cubicBezTo>
                  <a:cubicBezTo>
                    <a:pt x="893" y="354"/>
                    <a:pt x="893" y="354"/>
                    <a:pt x="893" y="354"/>
                  </a:cubicBezTo>
                  <a:lnTo>
                    <a:pt x="893" y="354"/>
                  </a:lnTo>
                  <a:lnTo>
                    <a:pt x="893" y="354"/>
                  </a:lnTo>
                  <a:lnTo>
                    <a:pt x="893" y="354"/>
                  </a:lnTo>
                  <a:lnTo>
                    <a:pt x="893" y="354"/>
                  </a:lnTo>
                  <a:cubicBezTo>
                    <a:pt x="893" y="354"/>
                    <a:pt x="893" y="354"/>
                    <a:pt x="893" y="354"/>
                  </a:cubicBezTo>
                  <a:cubicBezTo>
                    <a:pt x="893" y="354"/>
                    <a:pt x="893" y="354"/>
                    <a:pt x="893" y="354"/>
                  </a:cubicBez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lnTo>
                    <a:pt x="893" y="354"/>
                  </a:lnTo>
                  <a:cubicBezTo>
                    <a:pt x="893" y="354"/>
                    <a:pt x="893" y="354"/>
                    <a:pt x="893" y="354"/>
                  </a:cubicBezTo>
                  <a:cubicBezTo>
                    <a:pt x="893" y="355"/>
                    <a:pt x="893" y="355"/>
                    <a:pt x="893" y="355"/>
                  </a:cubicBezTo>
                  <a:lnTo>
                    <a:pt x="893" y="355"/>
                  </a:lnTo>
                  <a:lnTo>
                    <a:pt x="893" y="355"/>
                  </a:lnTo>
                  <a:lnTo>
                    <a:pt x="893" y="355"/>
                  </a:lnTo>
                  <a:cubicBezTo>
                    <a:pt x="893" y="355"/>
                    <a:pt x="893" y="355"/>
                    <a:pt x="893" y="355"/>
                  </a:cubicBezTo>
                  <a:lnTo>
                    <a:pt x="893" y="355"/>
                  </a:lnTo>
                  <a:cubicBezTo>
                    <a:pt x="893" y="355"/>
                    <a:pt x="893" y="355"/>
                    <a:pt x="893" y="355"/>
                  </a:cubicBezTo>
                  <a:cubicBezTo>
                    <a:pt x="893" y="355"/>
                    <a:pt x="893" y="355"/>
                    <a:pt x="893" y="355"/>
                  </a:cubicBezTo>
                  <a:cubicBezTo>
                    <a:pt x="893" y="355"/>
                    <a:pt x="893" y="355"/>
                    <a:pt x="893" y="355"/>
                  </a:cubicBezTo>
                  <a:lnTo>
                    <a:pt x="893" y="355"/>
                  </a:lnTo>
                  <a:cubicBezTo>
                    <a:pt x="893" y="355"/>
                    <a:pt x="893" y="355"/>
                    <a:pt x="893" y="355"/>
                  </a:cubicBezTo>
                  <a:cubicBezTo>
                    <a:pt x="893" y="355"/>
                    <a:pt x="893" y="355"/>
                    <a:pt x="893" y="355"/>
                  </a:cubicBezTo>
                  <a:lnTo>
                    <a:pt x="893" y="356"/>
                  </a:lnTo>
                  <a:lnTo>
                    <a:pt x="893" y="356"/>
                  </a:lnTo>
                  <a:lnTo>
                    <a:pt x="893" y="356"/>
                  </a:lnTo>
                  <a:lnTo>
                    <a:pt x="893" y="356"/>
                  </a:lnTo>
                  <a:cubicBezTo>
                    <a:pt x="893" y="356"/>
                    <a:pt x="893" y="356"/>
                    <a:pt x="893" y="356"/>
                  </a:cubicBezTo>
                  <a:cubicBezTo>
                    <a:pt x="893" y="356"/>
                    <a:pt x="893" y="356"/>
                    <a:pt x="893" y="356"/>
                  </a:cubicBezTo>
                  <a:lnTo>
                    <a:pt x="893" y="356"/>
                  </a:lnTo>
                  <a:lnTo>
                    <a:pt x="893" y="356"/>
                  </a:lnTo>
                  <a:lnTo>
                    <a:pt x="893" y="356"/>
                  </a:lnTo>
                  <a:lnTo>
                    <a:pt x="893" y="356"/>
                  </a:lnTo>
                  <a:lnTo>
                    <a:pt x="893" y="356"/>
                  </a:lnTo>
                  <a:cubicBezTo>
                    <a:pt x="893" y="357"/>
                    <a:pt x="893" y="359"/>
                    <a:pt x="893" y="361"/>
                  </a:cubicBezTo>
                  <a:lnTo>
                    <a:pt x="893" y="361"/>
                  </a:lnTo>
                  <a:lnTo>
                    <a:pt x="893" y="361"/>
                  </a:lnTo>
                  <a:lnTo>
                    <a:pt x="893" y="361"/>
                  </a:lnTo>
                  <a:cubicBezTo>
                    <a:pt x="893" y="361"/>
                    <a:pt x="893" y="361"/>
                    <a:pt x="893" y="361"/>
                  </a:cubicBezTo>
                  <a:lnTo>
                    <a:pt x="893" y="361"/>
                  </a:lnTo>
                  <a:cubicBezTo>
                    <a:pt x="893" y="361"/>
                    <a:pt x="893" y="361"/>
                    <a:pt x="893" y="361"/>
                  </a:cubicBezTo>
                  <a:cubicBezTo>
                    <a:pt x="893" y="361"/>
                    <a:pt x="893" y="361"/>
                    <a:pt x="893" y="361"/>
                  </a:cubicBezTo>
                  <a:cubicBezTo>
                    <a:pt x="893" y="361"/>
                    <a:pt x="893" y="361"/>
                    <a:pt x="893" y="361"/>
                  </a:cubicBezTo>
                  <a:cubicBezTo>
                    <a:pt x="893" y="361"/>
                    <a:pt x="893" y="361"/>
                    <a:pt x="893" y="361"/>
                  </a:cubicBezTo>
                  <a:lnTo>
                    <a:pt x="893" y="361"/>
                  </a:lnTo>
                  <a:cubicBezTo>
                    <a:pt x="893" y="361"/>
                    <a:pt x="893" y="361"/>
                    <a:pt x="893" y="361"/>
                  </a:cubicBezTo>
                  <a:cubicBezTo>
                    <a:pt x="893" y="361"/>
                    <a:pt x="893" y="361"/>
                    <a:pt x="893" y="361"/>
                  </a:cubicBezTo>
                  <a:lnTo>
                    <a:pt x="893" y="361"/>
                  </a:lnTo>
                  <a:cubicBezTo>
                    <a:pt x="892" y="365"/>
                    <a:pt x="890" y="368"/>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7" y="372"/>
                    <a:pt x="885" y="374"/>
                    <a:pt x="884" y="375"/>
                  </a:cubicBezTo>
                  <a:cubicBezTo>
                    <a:pt x="884" y="375"/>
                    <a:pt x="874" y="382"/>
                    <a:pt x="859" y="394"/>
                  </a:cubicBezTo>
                  <a:cubicBezTo>
                    <a:pt x="864" y="425"/>
                    <a:pt x="867" y="450"/>
                    <a:pt x="867" y="485"/>
                  </a:cubicBezTo>
                  <a:cubicBezTo>
                    <a:pt x="867" y="522"/>
                    <a:pt x="867" y="559"/>
                    <a:pt x="847" y="589"/>
                  </a:cubicBezTo>
                  <a:cubicBezTo>
                    <a:pt x="898" y="658"/>
                    <a:pt x="951" y="749"/>
                    <a:pt x="994" y="848"/>
                  </a:cubicBezTo>
                  <a:cubicBezTo>
                    <a:pt x="1002" y="858"/>
                    <a:pt x="1007" y="869"/>
                    <a:pt x="1010" y="880"/>
                  </a:cubicBezTo>
                  <a:cubicBezTo>
                    <a:pt x="1010" y="882"/>
                    <a:pt x="1010" y="884"/>
                    <a:pt x="1010" y="886"/>
                  </a:cubicBezTo>
                  <a:cubicBezTo>
                    <a:pt x="1057" y="1005"/>
                    <a:pt x="1088" y="1131"/>
                    <a:pt x="1081" y="1241"/>
                  </a:cubicBezTo>
                  <a:cubicBezTo>
                    <a:pt x="1071" y="1390"/>
                    <a:pt x="992" y="1492"/>
                    <a:pt x="852" y="1536"/>
                  </a:cubicBezTo>
                  <a:cubicBezTo>
                    <a:pt x="832" y="1542"/>
                    <a:pt x="809" y="1545"/>
                    <a:pt x="784" y="1545"/>
                  </a:cubicBezTo>
                  <a:close/>
                  <a:moveTo>
                    <a:pt x="69" y="1019"/>
                  </a:moveTo>
                  <a:lnTo>
                    <a:pt x="69" y="1019"/>
                  </a:lnTo>
                  <a:cubicBezTo>
                    <a:pt x="103" y="1122"/>
                    <a:pt x="236" y="1257"/>
                    <a:pt x="408" y="1364"/>
                  </a:cubicBezTo>
                  <a:cubicBezTo>
                    <a:pt x="583" y="1473"/>
                    <a:pt x="748" y="1522"/>
                    <a:pt x="839" y="1494"/>
                  </a:cubicBezTo>
                  <a:cubicBezTo>
                    <a:pt x="961" y="1455"/>
                    <a:pt x="1028" y="1369"/>
                    <a:pt x="1037" y="1238"/>
                  </a:cubicBezTo>
                  <a:cubicBezTo>
                    <a:pt x="1045" y="1123"/>
                    <a:pt x="1007" y="989"/>
                    <a:pt x="953" y="868"/>
                  </a:cubicBezTo>
                  <a:cubicBezTo>
                    <a:pt x="922" y="836"/>
                    <a:pt x="844" y="803"/>
                    <a:pt x="783" y="777"/>
                  </a:cubicBezTo>
                  <a:cubicBezTo>
                    <a:pt x="724" y="752"/>
                    <a:pt x="673" y="730"/>
                    <a:pt x="650" y="707"/>
                  </a:cubicBezTo>
                  <a:cubicBezTo>
                    <a:pt x="589" y="646"/>
                    <a:pt x="643" y="552"/>
                    <a:pt x="668" y="506"/>
                  </a:cubicBezTo>
                  <a:lnTo>
                    <a:pt x="672" y="500"/>
                  </a:lnTo>
                  <a:cubicBezTo>
                    <a:pt x="694" y="462"/>
                    <a:pt x="770" y="402"/>
                    <a:pt x="818" y="367"/>
                  </a:cubicBezTo>
                  <a:cubicBezTo>
                    <a:pt x="820" y="365"/>
                    <a:pt x="822" y="364"/>
                    <a:pt x="825" y="363"/>
                  </a:cubicBezTo>
                  <a:cubicBezTo>
                    <a:pt x="833" y="356"/>
                    <a:pt x="841" y="351"/>
                    <a:pt x="847" y="347"/>
                  </a:cubicBezTo>
                  <a:lnTo>
                    <a:pt x="829" y="237"/>
                  </a:lnTo>
                  <a:cubicBezTo>
                    <a:pt x="791" y="258"/>
                    <a:pt x="738" y="289"/>
                    <a:pt x="687" y="322"/>
                  </a:cubicBezTo>
                  <a:cubicBezTo>
                    <a:pt x="686" y="323"/>
                    <a:pt x="685" y="325"/>
                    <a:pt x="684" y="326"/>
                  </a:cubicBezTo>
                  <a:cubicBezTo>
                    <a:pt x="680" y="329"/>
                    <a:pt x="676" y="331"/>
                    <a:pt x="672" y="331"/>
                  </a:cubicBezTo>
                  <a:cubicBezTo>
                    <a:pt x="608" y="373"/>
                    <a:pt x="549" y="417"/>
                    <a:pt x="529" y="446"/>
                  </a:cubicBezTo>
                  <a:cubicBezTo>
                    <a:pt x="529" y="446"/>
                    <a:pt x="529" y="446"/>
                    <a:pt x="529" y="446"/>
                  </a:cubicBezTo>
                  <a:cubicBezTo>
                    <a:pt x="529" y="447"/>
                    <a:pt x="528" y="447"/>
                    <a:pt x="528" y="448"/>
                  </a:cubicBezTo>
                  <a:cubicBezTo>
                    <a:pt x="493" y="502"/>
                    <a:pt x="473" y="565"/>
                    <a:pt x="457" y="620"/>
                  </a:cubicBezTo>
                  <a:cubicBezTo>
                    <a:pt x="441" y="672"/>
                    <a:pt x="426" y="722"/>
                    <a:pt x="400" y="756"/>
                  </a:cubicBezTo>
                  <a:cubicBezTo>
                    <a:pt x="372" y="793"/>
                    <a:pt x="310" y="823"/>
                    <a:pt x="245" y="856"/>
                  </a:cubicBezTo>
                  <a:cubicBezTo>
                    <a:pt x="154" y="901"/>
                    <a:pt x="52" y="952"/>
                    <a:pt x="66" y="1011"/>
                  </a:cubicBezTo>
                  <a:cubicBezTo>
                    <a:pt x="67" y="1013"/>
                    <a:pt x="68" y="1016"/>
                    <a:pt x="68" y="1019"/>
                  </a:cubicBezTo>
                  <a:cubicBezTo>
                    <a:pt x="69" y="1019"/>
                    <a:pt x="69" y="1019"/>
                    <a:pt x="69" y="1019"/>
                  </a:cubicBezTo>
                  <a:close/>
                  <a:moveTo>
                    <a:pt x="62" y="756"/>
                  </a:moveTo>
                  <a:lnTo>
                    <a:pt x="62" y="756"/>
                  </a:lnTo>
                  <a:cubicBezTo>
                    <a:pt x="50" y="793"/>
                    <a:pt x="44" y="831"/>
                    <a:pt x="44" y="871"/>
                  </a:cubicBezTo>
                  <a:cubicBezTo>
                    <a:pt x="44" y="892"/>
                    <a:pt x="44" y="910"/>
                    <a:pt x="47" y="931"/>
                  </a:cubicBezTo>
                  <a:cubicBezTo>
                    <a:pt x="85" y="886"/>
                    <a:pt x="158" y="850"/>
                    <a:pt x="225" y="817"/>
                  </a:cubicBezTo>
                  <a:cubicBezTo>
                    <a:pt x="283" y="788"/>
                    <a:pt x="343" y="758"/>
                    <a:pt x="365" y="729"/>
                  </a:cubicBezTo>
                  <a:cubicBezTo>
                    <a:pt x="386" y="701"/>
                    <a:pt x="399" y="658"/>
                    <a:pt x="414" y="607"/>
                  </a:cubicBezTo>
                  <a:cubicBezTo>
                    <a:pt x="429" y="560"/>
                    <a:pt x="445" y="507"/>
                    <a:pt x="472" y="457"/>
                  </a:cubicBezTo>
                  <a:cubicBezTo>
                    <a:pt x="399" y="460"/>
                    <a:pt x="331" y="480"/>
                    <a:pt x="271" y="512"/>
                  </a:cubicBezTo>
                  <a:cubicBezTo>
                    <a:pt x="267" y="516"/>
                    <a:pt x="262" y="520"/>
                    <a:pt x="256" y="520"/>
                  </a:cubicBezTo>
                  <a:cubicBezTo>
                    <a:pt x="169" y="571"/>
                    <a:pt x="102" y="647"/>
                    <a:pt x="68" y="738"/>
                  </a:cubicBezTo>
                  <a:cubicBezTo>
                    <a:pt x="68" y="740"/>
                    <a:pt x="68" y="742"/>
                    <a:pt x="68" y="743"/>
                  </a:cubicBezTo>
                  <a:cubicBezTo>
                    <a:pt x="67" y="748"/>
                    <a:pt x="65" y="753"/>
                    <a:pt x="62" y="756"/>
                  </a:cubicBezTo>
                  <a:close/>
                  <a:moveTo>
                    <a:pt x="717" y="511"/>
                  </a:moveTo>
                  <a:lnTo>
                    <a:pt x="717" y="511"/>
                  </a:lnTo>
                  <a:cubicBezTo>
                    <a:pt x="714" y="515"/>
                    <a:pt x="712" y="519"/>
                    <a:pt x="710" y="522"/>
                  </a:cubicBezTo>
                  <a:lnTo>
                    <a:pt x="707" y="528"/>
                  </a:lnTo>
                  <a:cubicBezTo>
                    <a:pt x="685" y="567"/>
                    <a:pt x="644" y="639"/>
                    <a:pt x="681" y="676"/>
                  </a:cubicBezTo>
                  <a:cubicBezTo>
                    <a:pt x="698" y="693"/>
                    <a:pt x="750" y="715"/>
                    <a:pt x="800" y="736"/>
                  </a:cubicBezTo>
                  <a:cubicBezTo>
                    <a:pt x="841" y="753"/>
                    <a:pt x="881" y="771"/>
                    <a:pt x="916" y="790"/>
                  </a:cubicBezTo>
                  <a:cubicBezTo>
                    <a:pt x="846" y="653"/>
                    <a:pt x="763" y="543"/>
                    <a:pt x="717" y="511"/>
                  </a:cubicBezTo>
                  <a:close/>
                  <a:moveTo>
                    <a:pt x="74" y="272"/>
                  </a:moveTo>
                  <a:lnTo>
                    <a:pt x="74" y="272"/>
                  </a:lnTo>
                  <a:cubicBezTo>
                    <a:pt x="81" y="313"/>
                    <a:pt x="88" y="358"/>
                    <a:pt x="89" y="382"/>
                  </a:cubicBezTo>
                  <a:cubicBezTo>
                    <a:pt x="90" y="421"/>
                    <a:pt x="82" y="537"/>
                    <a:pt x="76" y="627"/>
                  </a:cubicBezTo>
                  <a:cubicBezTo>
                    <a:pt x="115" y="570"/>
                    <a:pt x="168" y="521"/>
                    <a:pt x="231" y="484"/>
                  </a:cubicBezTo>
                  <a:cubicBezTo>
                    <a:pt x="224" y="452"/>
                    <a:pt x="191" y="303"/>
                    <a:pt x="175" y="262"/>
                  </a:cubicBezTo>
                  <a:cubicBezTo>
                    <a:pt x="173" y="255"/>
                    <a:pt x="170" y="249"/>
                    <a:pt x="167" y="242"/>
                  </a:cubicBezTo>
                  <a:cubicBezTo>
                    <a:pt x="152" y="263"/>
                    <a:pt x="127" y="276"/>
                    <a:pt x="99" y="276"/>
                  </a:cubicBezTo>
                  <a:cubicBezTo>
                    <a:pt x="90" y="276"/>
                    <a:pt x="82" y="275"/>
                    <a:pt x="74" y="272"/>
                  </a:cubicBezTo>
                  <a:close/>
                  <a:moveTo>
                    <a:pt x="752" y="482"/>
                  </a:moveTo>
                  <a:lnTo>
                    <a:pt x="752" y="482"/>
                  </a:lnTo>
                  <a:cubicBezTo>
                    <a:pt x="771" y="498"/>
                    <a:pt x="794" y="521"/>
                    <a:pt x="817" y="550"/>
                  </a:cubicBezTo>
                  <a:cubicBezTo>
                    <a:pt x="823" y="532"/>
                    <a:pt x="823" y="510"/>
                    <a:pt x="823" y="485"/>
                  </a:cubicBezTo>
                  <a:cubicBezTo>
                    <a:pt x="823" y="462"/>
                    <a:pt x="822" y="444"/>
                    <a:pt x="819" y="424"/>
                  </a:cubicBezTo>
                  <a:cubicBezTo>
                    <a:pt x="797" y="442"/>
                    <a:pt x="772" y="463"/>
                    <a:pt x="752" y="482"/>
                  </a:cubicBezTo>
                  <a:close/>
                  <a:moveTo>
                    <a:pt x="549" y="96"/>
                  </a:moveTo>
                  <a:lnTo>
                    <a:pt x="549" y="96"/>
                  </a:lnTo>
                  <a:cubicBezTo>
                    <a:pt x="407" y="96"/>
                    <a:pt x="290" y="256"/>
                    <a:pt x="277" y="460"/>
                  </a:cubicBezTo>
                  <a:cubicBezTo>
                    <a:pt x="325" y="438"/>
                    <a:pt x="377" y="423"/>
                    <a:pt x="433" y="416"/>
                  </a:cubicBezTo>
                  <a:cubicBezTo>
                    <a:pt x="463" y="318"/>
                    <a:pt x="522" y="258"/>
                    <a:pt x="587" y="258"/>
                  </a:cubicBezTo>
                  <a:cubicBezTo>
                    <a:pt x="610" y="258"/>
                    <a:pt x="641" y="260"/>
                    <a:pt x="669" y="281"/>
                  </a:cubicBezTo>
                  <a:cubicBezTo>
                    <a:pt x="699" y="262"/>
                    <a:pt x="728" y="245"/>
                    <a:pt x="753" y="230"/>
                  </a:cubicBezTo>
                  <a:cubicBezTo>
                    <a:pt x="701" y="144"/>
                    <a:pt x="627" y="96"/>
                    <a:pt x="549" y="96"/>
                  </a:cubicBezTo>
                  <a:close/>
                  <a:moveTo>
                    <a:pt x="587" y="302"/>
                  </a:moveTo>
                  <a:lnTo>
                    <a:pt x="587" y="302"/>
                  </a:lnTo>
                  <a:cubicBezTo>
                    <a:pt x="546" y="302"/>
                    <a:pt x="505" y="344"/>
                    <a:pt x="480" y="412"/>
                  </a:cubicBezTo>
                  <a:cubicBezTo>
                    <a:pt x="487" y="412"/>
                    <a:pt x="493" y="412"/>
                    <a:pt x="500" y="412"/>
                  </a:cubicBezTo>
                  <a:cubicBezTo>
                    <a:pt x="525" y="382"/>
                    <a:pt x="574" y="344"/>
                    <a:pt x="628" y="308"/>
                  </a:cubicBezTo>
                  <a:cubicBezTo>
                    <a:pt x="617" y="304"/>
                    <a:pt x="603" y="302"/>
                    <a:pt x="587" y="302"/>
                  </a:cubicBezTo>
                  <a:close/>
                  <a:moveTo>
                    <a:pt x="61" y="208"/>
                  </a:moveTo>
                  <a:lnTo>
                    <a:pt x="61" y="208"/>
                  </a:lnTo>
                  <a:cubicBezTo>
                    <a:pt x="68" y="222"/>
                    <a:pt x="83" y="232"/>
                    <a:pt x="99" y="232"/>
                  </a:cubicBezTo>
                  <a:cubicBezTo>
                    <a:pt x="122" y="232"/>
                    <a:pt x="141" y="213"/>
                    <a:pt x="141" y="190"/>
                  </a:cubicBezTo>
                  <a:cubicBezTo>
                    <a:pt x="141" y="187"/>
                    <a:pt x="141" y="184"/>
                    <a:pt x="141" y="181"/>
                  </a:cubicBezTo>
                  <a:cubicBezTo>
                    <a:pt x="136" y="172"/>
                    <a:pt x="133" y="166"/>
                    <a:pt x="132" y="163"/>
                  </a:cubicBezTo>
                  <a:cubicBezTo>
                    <a:pt x="124" y="153"/>
                    <a:pt x="112" y="147"/>
                    <a:pt x="99" y="147"/>
                  </a:cubicBezTo>
                  <a:cubicBezTo>
                    <a:pt x="76" y="147"/>
                    <a:pt x="58" y="165"/>
                    <a:pt x="57" y="187"/>
                  </a:cubicBezTo>
                  <a:cubicBezTo>
                    <a:pt x="58" y="191"/>
                    <a:pt x="59" y="199"/>
                    <a:pt x="61" y="208"/>
                  </a:cubicBezTo>
                  <a:close/>
                  <a:moveTo>
                    <a:pt x="286" y="147"/>
                  </a:moveTo>
                  <a:lnTo>
                    <a:pt x="286" y="147"/>
                  </a:lnTo>
                  <a:lnTo>
                    <a:pt x="309" y="206"/>
                  </a:lnTo>
                  <a:cubicBezTo>
                    <a:pt x="334" y="166"/>
                    <a:pt x="364" y="132"/>
                    <a:pt x="398" y="106"/>
                  </a:cubicBezTo>
                  <a:lnTo>
                    <a:pt x="352" y="83"/>
                  </a:lnTo>
                  <a:cubicBezTo>
                    <a:pt x="348" y="117"/>
                    <a:pt x="320" y="144"/>
                    <a:pt x="286" y="147"/>
                  </a:cubicBezTo>
                  <a:close/>
                  <a:moveTo>
                    <a:pt x="279" y="44"/>
                  </a:moveTo>
                  <a:lnTo>
                    <a:pt x="279" y="44"/>
                  </a:lnTo>
                  <a:cubicBezTo>
                    <a:pt x="263" y="44"/>
                    <a:pt x="250" y="57"/>
                    <a:pt x="250" y="74"/>
                  </a:cubicBezTo>
                  <a:cubicBezTo>
                    <a:pt x="250" y="90"/>
                    <a:pt x="263" y="103"/>
                    <a:pt x="279" y="103"/>
                  </a:cubicBezTo>
                  <a:cubicBezTo>
                    <a:pt x="295" y="103"/>
                    <a:pt x="309" y="90"/>
                    <a:pt x="309" y="74"/>
                  </a:cubicBezTo>
                  <a:cubicBezTo>
                    <a:pt x="309" y="57"/>
                    <a:pt x="295" y="44"/>
                    <a:pt x="279"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
        <p:nvSpPr>
          <p:cNvPr id="15" name="Textfeld 14">
            <a:extLst>
              <a:ext uri="{FF2B5EF4-FFF2-40B4-BE49-F238E27FC236}">
                <a16:creationId xmlns:a16="http://schemas.microsoft.com/office/drawing/2014/main" id="{83DDF7DE-3B6C-A472-37B3-43F400075E01}"/>
              </a:ext>
            </a:extLst>
          </p:cNvPr>
          <p:cNvSpPr txBox="1"/>
          <p:nvPr/>
        </p:nvSpPr>
        <p:spPr>
          <a:xfrm>
            <a:off x="1345506" y="4373722"/>
            <a:ext cx="763274" cy="276999"/>
          </a:xfrm>
          <a:prstGeom prst="rect">
            <a:avLst/>
          </a:prstGeom>
          <a:noFill/>
        </p:spPr>
        <p:txBody>
          <a:bodyPr wrap="square" lIns="0" tIns="0" rIns="0" bIns="0" rtlCol="0">
            <a:spAutoFit/>
          </a:bodyPr>
          <a:lstStyle/>
          <a:p>
            <a:r>
              <a:rPr lang="de-CH" b="1" dirty="0"/>
              <a:t>3−4 h</a:t>
            </a:r>
          </a:p>
        </p:txBody>
      </p:sp>
      <p:pic>
        <p:nvPicPr>
          <p:cNvPr id="16" name="Grafik 15" descr="Ein Bild, das Transport, Flugzeug enthält.&#10;&#10;Automatisch generierte Beschreibung">
            <a:extLst>
              <a:ext uri="{FF2B5EF4-FFF2-40B4-BE49-F238E27FC236}">
                <a16:creationId xmlns:a16="http://schemas.microsoft.com/office/drawing/2014/main" id="{497DE532-F4D6-80B2-C895-5578DC824F40}"/>
              </a:ext>
            </a:extLst>
          </p:cNvPr>
          <p:cNvPicPr>
            <a:picLocks noChangeAspect="1"/>
          </p:cNvPicPr>
          <p:nvPr/>
        </p:nvPicPr>
        <p:blipFill rotWithShape="1">
          <a:blip r:embed="rId2">
            <a:extLst>
              <a:ext uri="{28A0092B-C50C-407E-A947-70E740481C1C}">
                <a14:useLocalDpi xmlns:a14="http://schemas.microsoft.com/office/drawing/2010/main" val="0"/>
              </a:ext>
            </a:extLst>
          </a:blip>
          <a:srcRect r="59856" b="68357"/>
          <a:stretch/>
        </p:blipFill>
        <p:spPr>
          <a:xfrm>
            <a:off x="2802255" y="4780922"/>
            <a:ext cx="3620701" cy="1736645"/>
          </a:xfrm>
          <a:prstGeom prst="rect">
            <a:avLst/>
          </a:prstGeom>
        </p:spPr>
      </p:pic>
      <p:pic>
        <p:nvPicPr>
          <p:cNvPr id="17" name="Grafik 16">
            <a:extLst>
              <a:ext uri="{FF2B5EF4-FFF2-40B4-BE49-F238E27FC236}">
                <a16:creationId xmlns:a16="http://schemas.microsoft.com/office/drawing/2014/main" id="{FCFD7E2C-21B6-AE06-47CF-3F4A1CCFDEDD}"/>
              </a:ext>
            </a:extLst>
          </p:cNvPr>
          <p:cNvPicPr>
            <a:picLocks noChangeAspect="1"/>
          </p:cNvPicPr>
          <p:nvPr/>
        </p:nvPicPr>
        <p:blipFill>
          <a:blip r:embed="rId3"/>
          <a:stretch>
            <a:fillRect/>
          </a:stretch>
        </p:blipFill>
        <p:spPr>
          <a:xfrm>
            <a:off x="6195655" y="4797520"/>
            <a:ext cx="2492949" cy="1720047"/>
          </a:xfrm>
          <a:prstGeom prst="rect">
            <a:avLst/>
          </a:prstGeom>
        </p:spPr>
      </p:pic>
      <p:grpSp>
        <p:nvGrpSpPr>
          <p:cNvPr id="18" name="Gruppieren 17">
            <a:extLst>
              <a:ext uri="{FF2B5EF4-FFF2-40B4-BE49-F238E27FC236}">
                <a16:creationId xmlns:a16="http://schemas.microsoft.com/office/drawing/2014/main" id="{01F69ACD-5916-7A2C-45EB-CF59026F4A1D}"/>
              </a:ext>
            </a:extLst>
          </p:cNvPr>
          <p:cNvGrpSpPr>
            <a:grpSpLocks noChangeAspect="1"/>
          </p:cNvGrpSpPr>
          <p:nvPr/>
        </p:nvGrpSpPr>
        <p:grpSpPr>
          <a:xfrm>
            <a:off x="4971455" y="3692135"/>
            <a:ext cx="681855" cy="681855"/>
            <a:chOff x="10348293" y="2755361"/>
            <a:chExt cx="360000" cy="360000"/>
          </a:xfrm>
        </p:grpSpPr>
        <p:sp>
          <p:nvSpPr>
            <p:cNvPr id="19" name="Freihandform 3966">
              <a:extLst>
                <a:ext uri="{FF2B5EF4-FFF2-40B4-BE49-F238E27FC236}">
                  <a16:creationId xmlns:a16="http://schemas.microsoft.com/office/drawing/2014/main" id="{FF672DAD-5808-8F9F-626E-6D68739E9F54}"/>
                </a:ext>
              </a:extLst>
            </p:cNvPr>
            <p:cNvSpPr/>
            <p:nvPr/>
          </p:nvSpPr>
          <p:spPr>
            <a:xfrm>
              <a:off x="10348293"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D98F8F"/>
            </a:solidFill>
            <a:ln w="1904" cap="flat">
              <a:noFill/>
              <a:prstDash val="solid"/>
              <a:miter/>
            </a:ln>
          </p:spPr>
          <p:txBody>
            <a:bodyPr rtlCol="0" anchor="ctr"/>
            <a:lstStyle/>
            <a:p>
              <a:endParaRPr lang="de-DE" dirty="0"/>
            </a:p>
          </p:txBody>
        </p:sp>
        <p:grpSp>
          <p:nvGrpSpPr>
            <p:cNvPr id="20" name="Gruppieren 19">
              <a:extLst>
                <a:ext uri="{FF2B5EF4-FFF2-40B4-BE49-F238E27FC236}">
                  <a16:creationId xmlns:a16="http://schemas.microsoft.com/office/drawing/2014/main" id="{0463E9DC-8CCC-94A4-CE39-317CFA97ECAF}"/>
                </a:ext>
              </a:extLst>
            </p:cNvPr>
            <p:cNvGrpSpPr/>
            <p:nvPr/>
          </p:nvGrpSpPr>
          <p:grpSpPr>
            <a:xfrm>
              <a:off x="10417818" y="2847311"/>
              <a:ext cx="244436" cy="186166"/>
              <a:chOff x="8399769" y="2786119"/>
              <a:chExt cx="244436" cy="186166"/>
            </a:xfrm>
          </p:grpSpPr>
          <p:sp>
            <p:nvSpPr>
              <p:cNvPr id="21" name="Freeform 21">
                <a:extLst>
                  <a:ext uri="{FF2B5EF4-FFF2-40B4-BE49-F238E27FC236}">
                    <a16:creationId xmlns:a16="http://schemas.microsoft.com/office/drawing/2014/main" id="{5992ADEC-A174-00C4-6DEE-8BDD89F83E03}"/>
                  </a:ext>
                </a:extLst>
              </p:cNvPr>
              <p:cNvSpPr>
                <a:spLocks noEditPoints="1"/>
              </p:cNvSpPr>
              <p:nvPr/>
            </p:nvSpPr>
            <p:spPr bwMode="auto">
              <a:xfrm>
                <a:off x="8399769" y="2786119"/>
                <a:ext cx="244436" cy="186166"/>
              </a:xfrm>
              <a:custGeom>
                <a:avLst/>
                <a:gdLst>
                  <a:gd name="T0" fmla="*/ 165 w 1556"/>
                  <a:gd name="T1" fmla="*/ 1146 h 1146"/>
                  <a:gd name="T2" fmla="*/ 165 w 1556"/>
                  <a:gd name="T3" fmla="*/ 1146 h 1146"/>
                  <a:gd name="T4" fmla="*/ 80 w 1556"/>
                  <a:gd name="T5" fmla="*/ 1121 h 1146"/>
                  <a:gd name="T6" fmla="*/ 11 w 1556"/>
                  <a:gd name="T7" fmla="*/ 995 h 1146"/>
                  <a:gd name="T8" fmla="*/ 2 w 1556"/>
                  <a:gd name="T9" fmla="*/ 335 h 1146"/>
                  <a:gd name="T10" fmla="*/ 111 w 1556"/>
                  <a:gd name="T11" fmla="*/ 89 h 1146"/>
                  <a:gd name="T12" fmla="*/ 368 w 1556"/>
                  <a:gd name="T13" fmla="*/ 13 h 1146"/>
                  <a:gd name="T14" fmla="*/ 1388 w 1556"/>
                  <a:gd name="T15" fmla="*/ 97 h 1146"/>
                  <a:gd name="T16" fmla="*/ 1528 w 1556"/>
                  <a:gd name="T17" fmla="*/ 173 h 1146"/>
                  <a:gd name="T18" fmla="*/ 1523 w 1556"/>
                  <a:gd name="T19" fmla="*/ 332 h 1146"/>
                  <a:gd name="T20" fmla="*/ 825 w 1556"/>
                  <a:gd name="T21" fmla="*/ 823 h 1146"/>
                  <a:gd name="T22" fmla="*/ 224 w 1556"/>
                  <a:gd name="T23" fmla="*/ 1135 h 1146"/>
                  <a:gd name="T24" fmla="*/ 165 w 1556"/>
                  <a:gd name="T25" fmla="*/ 1146 h 1146"/>
                  <a:gd name="T26" fmla="*/ 321 w 1556"/>
                  <a:gd name="T27" fmla="*/ 54 h 1146"/>
                  <a:gd name="T28" fmla="*/ 321 w 1556"/>
                  <a:gd name="T29" fmla="*/ 54 h 1146"/>
                  <a:gd name="T30" fmla="*/ 140 w 1556"/>
                  <a:gd name="T31" fmla="*/ 122 h 1146"/>
                  <a:gd name="T32" fmla="*/ 46 w 1556"/>
                  <a:gd name="T33" fmla="*/ 334 h 1146"/>
                  <a:gd name="T34" fmla="*/ 55 w 1556"/>
                  <a:gd name="T35" fmla="*/ 995 h 1146"/>
                  <a:gd name="T36" fmla="*/ 105 w 1556"/>
                  <a:gd name="T37" fmla="*/ 1085 h 1146"/>
                  <a:gd name="T38" fmla="*/ 207 w 1556"/>
                  <a:gd name="T39" fmla="*/ 1094 h 1146"/>
                  <a:gd name="T40" fmla="*/ 804 w 1556"/>
                  <a:gd name="T41" fmla="*/ 784 h 1146"/>
                  <a:gd name="T42" fmla="*/ 810 w 1556"/>
                  <a:gd name="T43" fmla="*/ 781 h 1146"/>
                  <a:gd name="T44" fmla="*/ 1486 w 1556"/>
                  <a:gd name="T45" fmla="*/ 308 h 1146"/>
                  <a:gd name="T46" fmla="*/ 1489 w 1556"/>
                  <a:gd name="T47" fmla="*/ 195 h 1146"/>
                  <a:gd name="T48" fmla="*/ 1390 w 1556"/>
                  <a:gd name="T49" fmla="*/ 141 h 1146"/>
                  <a:gd name="T50" fmla="*/ 362 w 1556"/>
                  <a:gd name="T51" fmla="*/ 57 h 1146"/>
                  <a:gd name="T52" fmla="*/ 321 w 1556"/>
                  <a:gd name="T53" fmla="*/ 54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6" h="1146">
                    <a:moveTo>
                      <a:pt x="165" y="1146"/>
                    </a:moveTo>
                    <a:lnTo>
                      <a:pt x="165" y="1146"/>
                    </a:lnTo>
                    <a:cubicBezTo>
                      <a:pt x="135" y="1146"/>
                      <a:pt x="106" y="1138"/>
                      <a:pt x="80" y="1121"/>
                    </a:cubicBezTo>
                    <a:cubicBezTo>
                      <a:pt x="38" y="1093"/>
                      <a:pt x="12" y="1046"/>
                      <a:pt x="11" y="995"/>
                    </a:cubicBezTo>
                    <a:lnTo>
                      <a:pt x="2" y="335"/>
                    </a:lnTo>
                    <a:cubicBezTo>
                      <a:pt x="0" y="241"/>
                      <a:pt x="40" y="151"/>
                      <a:pt x="111" y="89"/>
                    </a:cubicBezTo>
                    <a:cubicBezTo>
                      <a:pt x="181" y="27"/>
                      <a:pt x="275" y="0"/>
                      <a:pt x="368" y="13"/>
                    </a:cubicBezTo>
                    <a:cubicBezTo>
                      <a:pt x="665" y="57"/>
                      <a:pt x="1095" y="113"/>
                      <a:pt x="1388" y="97"/>
                    </a:cubicBezTo>
                    <a:cubicBezTo>
                      <a:pt x="1445" y="94"/>
                      <a:pt x="1499" y="123"/>
                      <a:pt x="1528" y="173"/>
                    </a:cubicBezTo>
                    <a:cubicBezTo>
                      <a:pt x="1556" y="223"/>
                      <a:pt x="1555" y="284"/>
                      <a:pt x="1523" y="332"/>
                    </a:cubicBezTo>
                    <a:cubicBezTo>
                      <a:pt x="1409" y="506"/>
                      <a:pt x="1195" y="731"/>
                      <a:pt x="825" y="823"/>
                    </a:cubicBezTo>
                    <a:cubicBezTo>
                      <a:pt x="606" y="965"/>
                      <a:pt x="377" y="1071"/>
                      <a:pt x="224" y="1135"/>
                    </a:cubicBezTo>
                    <a:cubicBezTo>
                      <a:pt x="205" y="1143"/>
                      <a:pt x="185" y="1146"/>
                      <a:pt x="165" y="1146"/>
                    </a:cubicBezTo>
                    <a:close/>
                    <a:moveTo>
                      <a:pt x="321" y="54"/>
                    </a:moveTo>
                    <a:lnTo>
                      <a:pt x="321" y="54"/>
                    </a:lnTo>
                    <a:cubicBezTo>
                      <a:pt x="255" y="54"/>
                      <a:pt x="190" y="78"/>
                      <a:pt x="140" y="122"/>
                    </a:cubicBezTo>
                    <a:cubicBezTo>
                      <a:pt x="79" y="176"/>
                      <a:pt x="45" y="253"/>
                      <a:pt x="46" y="334"/>
                    </a:cubicBezTo>
                    <a:lnTo>
                      <a:pt x="55" y="995"/>
                    </a:lnTo>
                    <a:cubicBezTo>
                      <a:pt x="56" y="1032"/>
                      <a:pt x="74" y="1064"/>
                      <a:pt x="105" y="1085"/>
                    </a:cubicBezTo>
                    <a:cubicBezTo>
                      <a:pt x="135" y="1105"/>
                      <a:pt x="173" y="1108"/>
                      <a:pt x="207" y="1094"/>
                    </a:cubicBezTo>
                    <a:cubicBezTo>
                      <a:pt x="359" y="1031"/>
                      <a:pt x="587" y="925"/>
                      <a:pt x="804" y="784"/>
                    </a:cubicBezTo>
                    <a:cubicBezTo>
                      <a:pt x="806" y="783"/>
                      <a:pt x="808" y="782"/>
                      <a:pt x="810" y="781"/>
                    </a:cubicBezTo>
                    <a:cubicBezTo>
                      <a:pt x="1169" y="693"/>
                      <a:pt x="1376" y="475"/>
                      <a:pt x="1486" y="308"/>
                    </a:cubicBezTo>
                    <a:cubicBezTo>
                      <a:pt x="1509" y="273"/>
                      <a:pt x="1510" y="231"/>
                      <a:pt x="1489" y="195"/>
                    </a:cubicBezTo>
                    <a:cubicBezTo>
                      <a:pt x="1469" y="159"/>
                      <a:pt x="1432" y="139"/>
                      <a:pt x="1390" y="141"/>
                    </a:cubicBezTo>
                    <a:cubicBezTo>
                      <a:pt x="1093" y="157"/>
                      <a:pt x="661" y="101"/>
                      <a:pt x="362" y="57"/>
                    </a:cubicBezTo>
                    <a:cubicBezTo>
                      <a:pt x="348" y="55"/>
                      <a:pt x="335" y="54"/>
                      <a:pt x="321" y="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 name="Freeform 22">
                <a:extLst>
                  <a:ext uri="{FF2B5EF4-FFF2-40B4-BE49-F238E27FC236}">
                    <a16:creationId xmlns:a16="http://schemas.microsoft.com/office/drawing/2014/main" id="{FDFA9866-9E03-59F5-8B31-335421B6E965}"/>
                  </a:ext>
                </a:extLst>
              </p:cNvPr>
              <p:cNvSpPr>
                <a:spLocks noEditPoints="1"/>
              </p:cNvSpPr>
              <p:nvPr/>
            </p:nvSpPr>
            <p:spPr bwMode="auto">
              <a:xfrm>
                <a:off x="8524027" y="2800365"/>
                <a:ext cx="81269" cy="119794"/>
              </a:xfrm>
              <a:custGeom>
                <a:avLst/>
                <a:gdLst>
                  <a:gd name="T0" fmla="*/ 25 w 518"/>
                  <a:gd name="T1" fmla="*/ 737 h 737"/>
                  <a:gd name="T2" fmla="*/ 25 w 518"/>
                  <a:gd name="T3" fmla="*/ 737 h 737"/>
                  <a:gd name="T4" fmla="*/ 10 w 518"/>
                  <a:gd name="T5" fmla="*/ 732 h 737"/>
                  <a:gd name="T6" fmla="*/ 8 w 518"/>
                  <a:gd name="T7" fmla="*/ 701 h 737"/>
                  <a:gd name="T8" fmla="*/ 54 w 518"/>
                  <a:gd name="T9" fmla="*/ 590 h 737"/>
                  <a:gd name="T10" fmla="*/ 39 w 518"/>
                  <a:gd name="T11" fmla="*/ 222 h 737"/>
                  <a:gd name="T12" fmla="*/ 55 w 518"/>
                  <a:gd name="T13" fmla="*/ 196 h 737"/>
                  <a:gd name="T14" fmla="*/ 82 w 518"/>
                  <a:gd name="T15" fmla="*/ 212 h 737"/>
                  <a:gd name="T16" fmla="*/ 41 w 518"/>
                  <a:gd name="T17" fmla="*/ 729 h 737"/>
                  <a:gd name="T18" fmla="*/ 25 w 518"/>
                  <a:gd name="T19" fmla="*/ 737 h 737"/>
                  <a:gd name="T20" fmla="*/ 358 w 518"/>
                  <a:gd name="T21" fmla="*/ 481 h 737"/>
                  <a:gd name="T22" fmla="*/ 358 w 518"/>
                  <a:gd name="T23" fmla="*/ 481 h 737"/>
                  <a:gd name="T24" fmla="*/ 342 w 518"/>
                  <a:gd name="T25" fmla="*/ 474 h 737"/>
                  <a:gd name="T26" fmla="*/ 255 w 518"/>
                  <a:gd name="T27" fmla="*/ 384 h 737"/>
                  <a:gd name="T28" fmla="*/ 255 w 518"/>
                  <a:gd name="T29" fmla="*/ 354 h 737"/>
                  <a:gd name="T30" fmla="*/ 315 w 518"/>
                  <a:gd name="T31" fmla="*/ 290 h 737"/>
                  <a:gd name="T32" fmla="*/ 232 w 518"/>
                  <a:gd name="T33" fmla="*/ 208 h 737"/>
                  <a:gd name="T34" fmla="*/ 231 w 518"/>
                  <a:gd name="T35" fmla="*/ 178 h 737"/>
                  <a:gd name="T36" fmla="*/ 288 w 518"/>
                  <a:gd name="T37" fmla="*/ 111 h 737"/>
                  <a:gd name="T38" fmla="*/ 216 w 518"/>
                  <a:gd name="T39" fmla="*/ 39 h 737"/>
                  <a:gd name="T40" fmla="*/ 215 w 518"/>
                  <a:gd name="T41" fmla="*/ 8 h 737"/>
                  <a:gd name="T42" fmla="*/ 246 w 518"/>
                  <a:gd name="T43" fmla="*/ 8 h 737"/>
                  <a:gd name="T44" fmla="*/ 334 w 518"/>
                  <a:gd name="T45" fmla="*/ 94 h 737"/>
                  <a:gd name="T46" fmla="*/ 335 w 518"/>
                  <a:gd name="T47" fmla="*/ 124 h 737"/>
                  <a:gd name="T48" fmla="*/ 277 w 518"/>
                  <a:gd name="T49" fmla="*/ 192 h 737"/>
                  <a:gd name="T50" fmla="*/ 361 w 518"/>
                  <a:gd name="T51" fmla="*/ 274 h 737"/>
                  <a:gd name="T52" fmla="*/ 361 w 518"/>
                  <a:gd name="T53" fmla="*/ 305 h 737"/>
                  <a:gd name="T54" fmla="*/ 301 w 518"/>
                  <a:gd name="T55" fmla="*/ 369 h 737"/>
                  <a:gd name="T56" fmla="*/ 373 w 518"/>
                  <a:gd name="T57" fmla="*/ 444 h 737"/>
                  <a:gd name="T58" fmla="*/ 373 w 518"/>
                  <a:gd name="T59" fmla="*/ 475 h 737"/>
                  <a:gd name="T60" fmla="*/ 358 w 518"/>
                  <a:gd name="T61" fmla="*/ 481 h 737"/>
                  <a:gd name="T62" fmla="*/ 494 w 518"/>
                  <a:gd name="T63" fmla="*/ 263 h 737"/>
                  <a:gd name="T64" fmla="*/ 494 w 518"/>
                  <a:gd name="T65" fmla="*/ 263 h 737"/>
                  <a:gd name="T66" fmla="*/ 479 w 518"/>
                  <a:gd name="T67" fmla="*/ 257 h 737"/>
                  <a:gd name="T68" fmla="*/ 412 w 518"/>
                  <a:gd name="T69" fmla="*/ 193 h 737"/>
                  <a:gd name="T70" fmla="*/ 410 w 518"/>
                  <a:gd name="T71" fmla="*/ 162 h 737"/>
                  <a:gd name="T72" fmla="*/ 461 w 518"/>
                  <a:gd name="T73" fmla="*/ 105 h 737"/>
                  <a:gd name="T74" fmla="*/ 405 w 518"/>
                  <a:gd name="T75" fmla="*/ 48 h 737"/>
                  <a:gd name="T76" fmla="*/ 406 w 518"/>
                  <a:gd name="T77" fmla="*/ 17 h 737"/>
                  <a:gd name="T78" fmla="*/ 437 w 518"/>
                  <a:gd name="T79" fmla="*/ 18 h 737"/>
                  <a:gd name="T80" fmla="*/ 506 w 518"/>
                  <a:gd name="T81" fmla="*/ 88 h 737"/>
                  <a:gd name="T82" fmla="*/ 507 w 518"/>
                  <a:gd name="T83" fmla="*/ 118 h 737"/>
                  <a:gd name="T84" fmla="*/ 457 w 518"/>
                  <a:gd name="T85" fmla="*/ 176 h 737"/>
                  <a:gd name="T86" fmla="*/ 509 w 518"/>
                  <a:gd name="T87" fmla="*/ 226 h 737"/>
                  <a:gd name="T88" fmla="*/ 510 w 518"/>
                  <a:gd name="T89" fmla="*/ 257 h 737"/>
                  <a:gd name="T90" fmla="*/ 494 w 518"/>
                  <a:gd name="T91" fmla="*/ 263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8" h="737">
                    <a:moveTo>
                      <a:pt x="25" y="737"/>
                    </a:moveTo>
                    <a:lnTo>
                      <a:pt x="25" y="737"/>
                    </a:lnTo>
                    <a:cubicBezTo>
                      <a:pt x="20" y="737"/>
                      <a:pt x="15" y="735"/>
                      <a:pt x="10" y="732"/>
                    </a:cubicBezTo>
                    <a:cubicBezTo>
                      <a:pt x="1" y="724"/>
                      <a:pt x="0" y="710"/>
                      <a:pt x="8" y="701"/>
                    </a:cubicBezTo>
                    <a:cubicBezTo>
                      <a:pt x="8" y="700"/>
                      <a:pt x="36" y="666"/>
                      <a:pt x="54" y="590"/>
                    </a:cubicBezTo>
                    <a:cubicBezTo>
                      <a:pt x="71" y="520"/>
                      <a:pt x="81" y="399"/>
                      <a:pt x="39" y="222"/>
                    </a:cubicBezTo>
                    <a:cubicBezTo>
                      <a:pt x="36" y="210"/>
                      <a:pt x="44" y="199"/>
                      <a:pt x="55" y="196"/>
                    </a:cubicBezTo>
                    <a:cubicBezTo>
                      <a:pt x="67" y="193"/>
                      <a:pt x="79" y="200"/>
                      <a:pt x="82" y="212"/>
                    </a:cubicBezTo>
                    <a:cubicBezTo>
                      <a:pt x="168" y="574"/>
                      <a:pt x="47" y="723"/>
                      <a:pt x="41" y="729"/>
                    </a:cubicBezTo>
                    <a:cubicBezTo>
                      <a:pt x="37" y="734"/>
                      <a:pt x="31" y="737"/>
                      <a:pt x="25" y="737"/>
                    </a:cubicBezTo>
                    <a:close/>
                    <a:moveTo>
                      <a:pt x="358" y="481"/>
                    </a:moveTo>
                    <a:lnTo>
                      <a:pt x="358" y="481"/>
                    </a:lnTo>
                    <a:cubicBezTo>
                      <a:pt x="352" y="481"/>
                      <a:pt x="346" y="479"/>
                      <a:pt x="342" y="474"/>
                    </a:cubicBezTo>
                    <a:lnTo>
                      <a:pt x="255" y="384"/>
                    </a:lnTo>
                    <a:cubicBezTo>
                      <a:pt x="247" y="376"/>
                      <a:pt x="247" y="362"/>
                      <a:pt x="255" y="354"/>
                    </a:cubicBezTo>
                    <a:lnTo>
                      <a:pt x="315" y="290"/>
                    </a:lnTo>
                    <a:lnTo>
                      <a:pt x="232" y="208"/>
                    </a:lnTo>
                    <a:cubicBezTo>
                      <a:pt x="224" y="200"/>
                      <a:pt x="223" y="187"/>
                      <a:pt x="231" y="178"/>
                    </a:cubicBezTo>
                    <a:lnTo>
                      <a:pt x="288" y="111"/>
                    </a:lnTo>
                    <a:lnTo>
                      <a:pt x="216" y="39"/>
                    </a:lnTo>
                    <a:cubicBezTo>
                      <a:pt x="207" y="31"/>
                      <a:pt x="207" y="17"/>
                      <a:pt x="215" y="8"/>
                    </a:cubicBezTo>
                    <a:cubicBezTo>
                      <a:pt x="224" y="0"/>
                      <a:pt x="238" y="0"/>
                      <a:pt x="246" y="8"/>
                    </a:cubicBezTo>
                    <a:lnTo>
                      <a:pt x="334" y="94"/>
                    </a:lnTo>
                    <a:cubicBezTo>
                      <a:pt x="342" y="103"/>
                      <a:pt x="343" y="116"/>
                      <a:pt x="335" y="124"/>
                    </a:cubicBezTo>
                    <a:lnTo>
                      <a:pt x="277" y="192"/>
                    </a:lnTo>
                    <a:lnTo>
                      <a:pt x="361" y="274"/>
                    </a:lnTo>
                    <a:cubicBezTo>
                      <a:pt x="369" y="283"/>
                      <a:pt x="370" y="296"/>
                      <a:pt x="361" y="305"/>
                    </a:cubicBezTo>
                    <a:lnTo>
                      <a:pt x="301" y="369"/>
                    </a:lnTo>
                    <a:lnTo>
                      <a:pt x="373" y="444"/>
                    </a:lnTo>
                    <a:cubicBezTo>
                      <a:pt x="382" y="453"/>
                      <a:pt x="382" y="467"/>
                      <a:pt x="373" y="475"/>
                    </a:cubicBezTo>
                    <a:cubicBezTo>
                      <a:pt x="369" y="479"/>
                      <a:pt x="363" y="481"/>
                      <a:pt x="358" y="481"/>
                    </a:cubicBezTo>
                    <a:close/>
                    <a:moveTo>
                      <a:pt x="494" y="263"/>
                    </a:moveTo>
                    <a:lnTo>
                      <a:pt x="494" y="263"/>
                    </a:lnTo>
                    <a:cubicBezTo>
                      <a:pt x="489" y="263"/>
                      <a:pt x="483" y="261"/>
                      <a:pt x="479" y="257"/>
                    </a:cubicBezTo>
                    <a:lnTo>
                      <a:pt x="412" y="193"/>
                    </a:lnTo>
                    <a:cubicBezTo>
                      <a:pt x="403" y="185"/>
                      <a:pt x="403" y="171"/>
                      <a:pt x="410" y="162"/>
                    </a:cubicBezTo>
                    <a:lnTo>
                      <a:pt x="461" y="105"/>
                    </a:lnTo>
                    <a:lnTo>
                      <a:pt x="405" y="48"/>
                    </a:lnTo>
                    <a:cubicBezTo>
                      <a:pt x="397" y="40"/>
                      <a:pt x="397" y="26"/>
                      <a:pt x="406" y="17"/>
                    </a:cubicBezTo>
                    <a:cubicBezTo>
                      <a:pt x="414" y="9"/>
                      <a:pt x="428" y="9"/>
                      <a:pt x="437" y="18"/>
                    </a:cubicBezTo>
                    <a:lnTo>
                      <a:pt x="506" y="88"/>
                    </a:lnTo>
                    <a:cubicBezTo>
                      <a:pt x="515" y="97"/>
                      <a:pt x="515" y="110"/>
                      <a:pt x="507" y="118"/>
                    </a:cubicBezTo>
                    <a:lnTo>
                      <a:pt x="457" y="176"/>
                    </a:lnTo>
                    <a:lnTo>
                      <a:pt x="509" y="226"/>
                    </a:lnTo>
                    <a:cubicBezTo>
                      <a:pt x="518" y="234"/>
                      <a:pt x="518" y="248"/>
                      <a:pt x="510" y="257"/>
                    </a:cubicBezTo>
                    <a:cubicBezTo>
                      <a:pt x="506" y="261"/>
                      <a:pt x="500" y="263"/>
                      <a:pt x="494" y="26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23" name="Gruppieren 22">
            <a:extLst>
              <a:ext uri="{FF2B5EF4-FFF2-40B4-BE49-F238E27FC236}">
                <a16:creationId xmlns:a16="http://schemas.microsoft.com/office/drawing/2014/main" id="{8FAFA07C-A982-CFEF-E11C-F6E040559FAE}"/>
              </a:ext>
            </a:extLst>
          </p:cNvPr>
          <p:cNvGrpSpPr>
            <a:grpSpLocks noChangeAspect="1"/>
          </p:cNvGrpSpPr>
          <p:nvPr/>
        </p:nvGrpSpPr>
        <p:grpSpPr>
          <a:xfrm>
            <a:off x="4186984" y="3506933"/>
            <a:ext cx="672382" cy="672382"/>
            <a:chOff x="9912607" y="2755361"/>
            <a:chExt cx="360000" cy="360000"/>
          </a:xfrm>
        </p:grpSpPr>
        <p:sp>
          <p:nvSpPr>
            <p:cNvPr id="24" name="Freihandform 3966">
              <a:extLst>
                <a:ext uri="{FF2B5EF4-FFF2-40B4-BE49-F238E27FC236}">
                  <a16:creationId xmlns:a16="http://schemas.microsoft.com/office/drawing/2014/main" id="{897FB480-BF2B-1011-D5C1-7706225BBDD9}"/>
                </a:ext>
              </a:extLst>
            </p:cNvPr>
            <p:cNvSpPr/>
            <p:nvPr/>
          </p:nvSpPr>
          <p:spPr>
            <a:xfrm>
              <a:off x="9912607"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98BDC3"/>
            </a:solidFill>
            <a:ln w="1904" cap="flat">
              <a:noFill/>
              <a:prstDash val="solid"/>
              <a:miter/>
            </a:ln>
          </p:spPr>
          <p:txBody>
            <a:bodyPr rtlCol="0" anchor="ctr"/>
            <a:lstStyle/>
            <a:p>
              <a:endParaRPr lang="de-DE"/>
            </a:p>
          </p:txBody>
        </p:sp>
        <p:sp>
          <p:nvSpPr>
            <p:cNvPr id="25" name="Freeform 23">
              <a:extLst>
                <a:ext uri="{FF2B5EF4-FFF2-40B4-BE49-F238E27FC236}">
                  <a16:creationId xmlns:a16="http://schemas.microsoft.com/office/drawing/2014/main" id="{2550D543-AA40-4609-3F6C-074D36478150}"/>
                </a:ext>
              </a:extLst>
            </p:cNvPr>
            <p:cNvSpPr>
              <a:spLocks/>
            </p:cNvSpPr>
            <p:nvPr/>
          </p:nvSpPr>
          <p:spPr bwMode="auto">
            <a:xfrm>
              <a:off x="9965212" y="2806840"/>
              <a:ext cx="254791" cy="226637"/>
            </a:xfrm>
            <a:custGeom>
              <a:avLst/>
              <a:gdLst>
                <a:gd name="T0" fmla="*/ 237 w 1623"/>
                <a:gd name="T1" fmla="*/ 1397 h 1397"/>
                <a:gd name="T2" fmla="*/ 152 w 1623"/>
                <a:gd name="T3" fmla="*/ 1382 h 1397"/>
                <a:gd name="T4" fmla="*/ 164 w 1623"/>
                <a:gd name="T5" fmla="*/ 830 h 1397"/>
                <a:gd name="T6" fmla="*/ 531 w 1623"/>
                <a:gd name="T7" fmla="*/ 326 h 1397"/>
                <a:gd name="T8" fmla="*/ 653 w 1623"/>
                <a:gd name="T9" fmla="*/ 476 h 1397"/>
                <a:gd name="T10" fmla="*/ 677 w 1623"/>
                <a:gd name="T11" fmla="*/ 482 h 1397"/>
                <a:gd name="T12" fmla="*/ 726 w 1623"/>
                <a:gd name="T13" fmla="*/ 22 h 1397"/>
                <a:gd name="T14" fmla="*/ 770 w 1623"/>
                <a:gd name="T15" fmla="*/ 22 h 1397"/>
                <a:gd name="T16" fmla="*/ 704 w 1623"/>
                <a:gd name="T17" fmla="*/ 516 h 1397"/>
                <a:gd name="T18" fmla="*/ 656 w 1623"/>
                <a:gd name="T19" fmla="*/ 553 h 1397"/>
                <a:gd name="T20" fmla="*/ 626 w 1623"/>
                <a:gd name="T21" fmla="*/ 537 h 1397"/>
                <a:gd name="T22" fmla="*/ 572 w 1623"/>
                <a:gd name="T23" fmla="*/ 403 h 1397"/>
                <a:gd name="T24" fmla="*/ 461 w 1623"/>
                <a:gd name="T25" fmla="*/ 381 h 1397"/>
                <a:gd name="T26" fmla="*/ 327 w 1623"/>
                <a:gd name="T27" fmla="*/ 889 h 1397"/>
                <a:gd name="T28" fmla="*/ 324 w 1623"/>
                <a:gd name="T29" fmla="*/ 933 h 1397"/>
                <a:gd name="T30" fmla="*/ 115 w 1623"/>
                <a:gd name="T31" fmla="*/ 1045 h 1397"/>
                <a:gd name="T32" fmla="*/ 367 w 1623"/>
                <a:gd name="T33" fmla="*/ 1150 h 1397"/>
                <a:gd name="T34" fmla="*/ 100 w 1623"/>
                <a:gd name="T35" fmla="*/ 1092 h 1397"/>
                <a:gd name="T36" fmla="*/ 168 w 1623"/>
                <a:gd name="T37" fmla="*/ 1341 h 1397"/>
                <a:gd name="T38" fmla="*/ 448 w 1623"/>
                <a:gd name="T39" fmla="*/ 1338 h 1397"/>
                <a:gd name="T40" fmla="*/ 654 w 1623"/>
                <a:gd name="T41" fmla="*/ 738 h 1397"/>
                <a:gd name="T42" fmla="*/ 723 w 1623"/>
                <a:gd name="T43" fmla="*/ 580 h 1397"/>
                <a:gd name="T44" fmla="*/ 900 w 1623"/>
                <a:gd name="T45" fmla="*/ 580 h 1397"/>
                <a:gd name="T46" fmla="*/ 969 w 1623"/>
                <a:gd name="T47" fmla="*/ 739 h 1397"/>
                <a:gd name="T48" fmla="*/ 1175 w 1623"/>
                <a:gd name="T49" fmla="*/ 1338 h 1397"/>
                <a:gd name="T50" fmla="*/ 1389 w 1623"/>
                <a:gd name="T51" fmla="*/ 1353 h 1397"/>
                <a:gd name="T52" fmla="*/ 1529 w 1623"/>
                <a:gd name="T53" fmla="*/ 1262 h 1397"/>
                <a:gd name="T54" fmla="*/ 1278 w 1623"/>
                <a:gd name="T55" fmla="*/ 1172 h 1397"/>
                <a:gd name="T56" fmla="*/ 1278 w 1623"/>
                <a:gd name="T57" fmla="*/ 1128 h 1397"/>
                <a:gd name="T58" fmla="*/ 1435 w 1623"/>
                <a:gd name="T59" fmla="*/ 879 h 1397"/>
                <a:gd name="T60" fmla="*/ 1275 w 1623"/>
                <a:gd name="T61" fmla="*/ 912 h 1397"/>
                <a:gd name="T62" fmla="*/ 1415 w 1623"/>
                <a:gd name="T63" fmla="*/ 837 h 1397"/>
                <a:gd name="T64" fmla="*/ 1101 w 1623"/>
                <a:gd name="T65" fmla="*/ 369 h 1397"/>
                <a:gd name="T66" fmla="*/ 1011 w 1623"/>
                <a:gd name="T67" fmla="*/ 490 h 1397"/>
                <a:gd name="T68" fmla="*/ 994 w 1623"/>
                <a:gd name="T69" fmla="*/ 544 h 1397"/>
                <a:gd name="T70" fmla="*/ 961 w 1623"/>
                <a:gd name="T71" fmla="*/ 550 h 1397"/>
                <a:gd name="T72" fmla="*/ 853 w 1623"/>
                <a:gd name="T73" fmla="*/ 355 h 1397"/>
                <a:gd name="T74" fmla="*/ 875 w 1623"/>
                <a:gd name="T75" fmla="*/ 0 h 1397"/>
                <a:gd name="T76" fmla="*/ 897 w 1623"/>
                <a:gd name="T77" fmla="*/ 355 h 1397"/>
                <a:gd name="T78" fmla="*/ 963 w 1623"/>
                <a:gd name="T79" fmla="*/ 495 h 1397"/>
                <a:gd name="T80" fmla="*/ 1013 w 1623"/>
                <a:gd name="T81" fmla="*/ 380 h 1397"/>
                <a:gd name="T82" fmla="*/ 1187 w 1623"/>
                <a:gd name="T83" fmla="*/ 344 h 1397"/>
                <a:gd name="T84" fmla="*/ 1570 w 1623"/>
                <a:gd name="T85" fmla="*/ 1276 h 1397"/>
                <a:gd name="T86" fmla="*/ 1389 w 1623"/>
                <a:gd name="T87" fmla="*/ 1397 h 1397"/>
                <a:gd name="T88" fmla="*/ 983 w 1623"/>
                <a:gd name="T89" fmla="*/ 1198 h 1397"/>
                <a:gd name="T90" fmla="*/ 925 w 1623"/>
                <a:gd name="T91" fmla="*/ 727 h 1397"/>
                <a:gd name="T92" fmla="*/ 811 w 1623"/>
                <a:gd name="T93" fmla="*/ 593 h 1397"/>
                <a:gd name="T94" fmla="*/ 698 w 1623"/>
                <a:gd name="T95" fmla="*/ 727 h 1397"/>
                <a:gd name="T96" fmla="*/ 639 w 1623"/>
                <a:gd name="T97" fmla="*/ 1198 h 1397"/>
                <a:gd name="T98" fmla="*/ 237 w 1623"/>
                <a:gd name="T99"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23" h="1397">
                  <a:moveTo>
                    <a:pt x="237" y="1397"/>
                  </a:moveTo>
                  <a:lnTo>
                    <a:pt x="237" y="1397"/>
                  </a:lnTo>
                  <a:lnTo>
                    <a:pt x="234" y="1397"/>
                  </a:lnTo>
                  <a:cubicBezTo>
                    <a:pt x="204" y="1397"/>
                    <a:pt x="176" y="1392"/>
                    <a:pt x="152" y="1382"/>
                  </a:cubicBezTo>
                  <a:cubicBezTo>
                    <a:pt x="102" y="1361"/>
                    <a:pt x="69" y="1326"/>
                    <a:pt x="52" y="1276"/>
                  </a:cubicBezTo>
                  <a:cubicBezTo>
                    <a:pt x="0" y="1117"/>
                    <a:pt x="146" y="861"/>
                    <a:pt x="164" y="830"/>
                  </a:cubicBezTo>
                  <a:cubicBezTo>
                    <a:pt x="253" y="522"/>
                    <a:pt x="361" y="396"/>
                    <a:pt x="436" y="344"/>
                  </a:cubicBezTo>
                  <a:cubicBezTo>
                    <a:pt x="463" y="326"/>
                    <a:pt x="498" y="319"/>
                    <a:pt x="531" y="326"/>
                  </a:cubicBezTo>
                  <a:cubicBezTo>
                    <a:pt x="564" y="332"/>
                    <a:pt x="592" y="352"/>
                    <a:pt x="609" y="380"/>
                  </a:cubicBezTo>
                  <a:cubicBezTo>
                    <a:pt x="625" y="405"/>
                    <a:pt x="640" y="437"/>
                    <a:pt x="653" y="476"/>
                  </a:cubicBezTo>
                  <a:cubicBezTo>
                    <a:pt x="656" y="482"/>
                    <a:pt x="658" y="489"/>
                    <a:pt x="660" y="495"/>
                  </a:cubicBezTo>
                  <a:lnTo>
                    <a:pt x="677" y="482"/>
                  </a:lnTo>
                  <a:cubicBezTo>
                    <a:pt x="710" y="456"/>
                    <a:pt x="726" y="414"/>
                    <a:pt x="726" y="355"/>
                  </a:cubicBezTo>
                  <a:lnTo>
                    <a:pt x="726" y="22"/>
                  </a:lnTo>
                  <a:cubicBezTo>
                    <a:pt x="726" y="9"/>
                    <a:pt x="736" y="0"/>
                    <a:pt x="748" y="0"/>
                  </a:cubicBezTo>
                  <a:cubicBezTo>
                    <a:pt x="760" y="0"/>
                    <a:pt x="770" y="9"/>
                    <a:pt x="770" y="22"/>
                  </a:cubicBezTo>
                  <a:lnTo>
                    <a:pt x="770" y="355"/>
                  </a:lnTo>
                  <a:cubicBezTo>
                    <a:pt x="770" y="428"/>
                    <a:pt x="748" y="481"/>
                    <a:pt x="704" y="516"/>
                  </a:cubicBezTo>
                  <a:lnTo>
                    <a:pt x="663" y="549"/>
                  </a:lnTo>
                  <a:cubicBezTo>
                    <a:pt x="661" y="551"/>
                    <a:pt x="659" y="552"/>
                    <a:pt x="656" y="553"/>
                  </a:cubicBezTo>
                  <a:cubicBezTo>
                    <a:pt x="646" y="557"/>
                    <a:pt x="635" y="554"/>
                    <a:pt x="629" y="544"/>
                  </a:cubicBezTo>
                  <a:cubicBezTo>
                    <a:pt x="628" y="542"/>
                    <a:pt x="627" y="539"/>
                    <a:pt x="626" y="537"/>
                  </a:cubicBezTo>
                  <a:cubicBezTo>
                    <a:pt x="622" y="521"/>
                    <a:pt x="617" y="505"/>
                    <a:pt x="612" y="490"/>
                  </a:cubicBezTo>
                  <a:cubicBezTo>
                    <a:pt x="599" y="455"/>
                    <a:pt x="586" y="425"/>
                    <a:pt x="572" y="403"/>
                  </a:cubicBezTo>
                  <a:cubicBezTo>
                    <a:pt x="561" y="385"/>
                    <a:pt x="543" y="373"/>
                    <a:pt x="522" y="369"/>
                  </a:cubicBezTo>
                  <a:cubicBezTo>
                    <a:pt x="501" y="364"/>
                    <a:pt x="478" y="369"/>
                    <a:pt x="461" y="381"/>
                  </a:cubicBezTo>
                  <a:cubicBezTo>
                    <a:pt x="404" y="419"/>
                    <a:pt x="297" y="530"/>
                    <a:pt x="208" y="837"/>
                  </a:cubicBezTo>
                  <a:cubicBezTo>
                    <a:pt x="217" y="847"/>
                    <a:pt x="253" y="885"/>
                    <a:pt x="327" y="889"/>
                  </a:cubicBezTo>
                  <a:cubicBezTo>
                    <a:pt x="339" y="890"/>
                    <a:pt x="348" y="900"/>
                    <a:pt x="347" y="912"/>
                  </a:cubicBezTo>
                  <a:cubicBezTo>
                    <a:pt x="347" y="924"/>
                    <a:pt x="336" y="934"/>
                    <a:pt x="324" y="933"/>
                  </a:cubicBezTo>
                  <a:cubicBezTo>
                    <a:pt x="254" y="929"/>
                    <a:pt x="210" y="899"/>
                    <a:pt x="188" y="879"/>
                  </a:cubicBezTo>
                  <a:cubicBezTo>
                    <a:pt x="169" y="914"/>
                    <a:pt x="138" y="976"/>
                    <a:pt x="115" y="1045"/>
                  </a:cubicBezTo>
                  <a:cubicBezTo>
                    <a:pt x="135" y="1067"/>
                    <a:pt x="204" y="1128"/>
                    <a:pt x="345" y="1128"/>
                  </a:cubicBezTo>
                  <a:cubicBezTo>
                    <a:pt x="357" y="1128"/>
                    <a:pt x="367" y="1138"/>
                    <a:pt x="367" y="1150"/>
                  </a:cubicBezTo>
                  <a:cubicBezTo>
                    <a:pt x="367" y="1162"/>
                    <a:pt x="357" y="1172"/>
                    <a:pt x="345" y="1172"/>
                  </a:cubicBezTo>
                  <a:cubicBezTo>
                    <a:pt x="215" y="1172"/>
                    <a:pt x="138" y="1125"/>
                    <a:pt x="100" y="1092"/>
                  </a:cubicBezTo>
                  <a:cubicBezTo>
                    <a:pt x="85" y="1152"/>
                    <a:pt x="78" y="1214"/>
                    <a:pt x="94" y="1262"/>
                  </a:cubicBezTo>
                  <a:cubicBezTo>
                    <a:pt x="106" y="1300"/>
                    <a:pt x="131" y="1325"/>
                    <a:pt x="168" y="1341"/>
                  </a:cubicBezTo>
                  <a:cubicBezTo>
                    <a:pt x="188" y="1349"/>
                    <a:pt x="210" y="1353"/>
                    <a:pt x="234" y="1353"/>
                  </a:cubicBezTo>
                  <a:cubicBezTo>
                    <a:pt x="286" y="1354"/>
                    <a:pt x="340" y="1349"/>
                    <a:pt x="448" y="1338"/>
                  </a:cubicBezTo>
                  <a:cubicBezTo>
                    <a:pt x="524" y="1330"/>
                    <a:pt x="581" y="1256"/>
                    <a:pt x="597" y="1188"/>
                  </a:cubicBezTo>
                  <a:cubicBezTo>
                    <a:pt x="628" y="1052"/>
                    <a:pt x="657" y="904"/>
                    <a:pt x="654" y="738"/>
                  </a:cubicBezTo>
                  <a:cubicBezTo>
                    <a:pt x="654" y="735"/>
                    <a:pt x="654" y="732"/>
                    <a:pt x="654" y="729"/>
                  </a:cubicBezTo>
                  <a:cubicBezTo>
                    <a:pt x="651" y="671"/>
                    <a:pt x="677" y="615"/>
                    <a:pt x="723" y="580"/>
                  </a:cubicBezTo>
                  <a:cubicBezTo>
                    <a:pt x="748" y="560"/>
                    <a:pt x="779" y="549"/>
                    <a:pt x="811" y="549"/>
                  </a:cubicBezTo>
                  <a:cubicBezTo>
                    <a:pt x="843" y="549"/>
                    <a:pt x="875" y="560"/>
                    <a:pt x="900" y="580"/>
                  </a:cubicBezTo>
                  <a:cubicBezTo>
                    <a:pt x="946" y="615"/>
                    <a:pt x="971" y="671"/>
                    <a:pt x="969" y="729"/>
                  </a:cubicBezTo>
                  <a:cubicBezTo>
                    <a:pt x="969" y="732"/>
                    <a:pt x="969" y="736"/>
                    <a:pt x="969" y="739"/>
                  </a:cubicBezTo>
                  <a:cubicBezTo>
                    <a:pt x="966" y="904"/>
                    <a:pt x="995" y="1052"/>
                    <a:pt x="1026" y="1188"/>
                  </a:cubicBezTo>
                  <a:cubicBezTo>
                    <a:pt x="1042" y="1256"/>
                    <a:pt x="1098" y="1330"/>
                    <a:pt x="1175" y="1338"/>
                  </a:cubicBezTo>
                  <a:cubicBezTo>
                    <a:pt x="1280" y="1349"/>
                    <a:pt x="1334" y="1353"/>
                    <a:pt x="1386" y="1353"/>
                  </a:cubicBezTo>
                  <a:cubicBezTo>
                    <a:pt x="1387" y="1353"/>
                    <a:pt x="1388" y="1353"/>
                    <a:pt x="1389" y="1353"/>
                  </a:cubicBezTo>
                  <a:cubicBezTo>
                    <a:pt x="1413" y="1353"/>
                    <a:pt x="1435" y="1349"/>
                    <a:pt x="1454" y="1341"/>
                  </a:cubicBezTo>
                  <a:cubicBezTo>
                    <a:pt x="1492" y="1325"/>
                    <a:pt x="1516" y="1300"/>
                    <a:pt x="1529" y="1262"/>
                  </a:cubicBezTo>
                  <a:cubicBezTo>
                    <a:pt x="1545" y="1214"/>
                    <a:pt x="1538" y="1152"/>
                    <a:pt x="1522" y="1092"/>
                  </a:cubicBezTo>
                  <a:cubicBezTo>
                    <a:pt x="1485" y="1125"/>
                    <a:pt x="1408" y="1172"/>
                    <a:pt x="1278" y="1172"/>
                  </a:cubicBezTo>
                  <a:cubicBezTo>
                    <a:pt x="1266" y="1172"/>
                    <a:pt x="1256" y="1162"/>
                    <a:pt x="1256" y="1150"/>
                  </a:cubicBezTo>
                  <a:cubicBezTo>
                    <a:pt x="1256" y="1138"/>
                    <a:pt x="1266" y="1128"/>
                    <a:pt x="1278" y="1128"/>
                  </a:cubicBezTo>
                  <a:cubicBezTo>
                    <a:pt x="1419" y="1128"/>
                    <a:pt x="1488" y="1067"/>
                    <a:pt x="1508" y="1045"/>
                  </a:cubicBezTo>
                  <a:cubicBezTo>
                    <a:pt x="1485" y="976"/>
                    <a:pt x="1454" y="914"/>
                    <a:pt x="1435" y="879"/>
                  </a:cubicBezTo>
                  <a:cubicBezTo>
                    <a:pt x="1413" y="899"/>
                    <a:pt x="1369" y="929"/>
                    <a:pt x="1299" y="933"/>
                  </a:cubicBezTo>
                  <a:cubicBezTo>
                    <a:pt x="1286" y="934"/>
                    <a:pt x="1276" y="924"/>
                    <a:pt x="1275" y="912"/>
                  </a:cubicBezTo>
                  <a:cubicBezTo>
                    <a:pt x="1275" y="900"/>
                    <a:pt x="1284" y="890"/>
                    <a:pt x="1296" y="889"/>
                  </a:cubicBezTo>
                  <a:cubicBezTo>
                    <a:pt x="1370" y="885"/>
                    <a:pt x="1406" y="847"/>
                    <a:pt x="1415" y="837"/>
                  </a:cubicBezTo>
                  <a:cubicBezTo>
                    <a:pt x="1326" y="530"/>
                    <a:pt x="1218" y="419"/>
                    <a:pt x="1162" y="381"/>
                  </a:cubicBezTo>
                  <a:cubicBezTo>
                    <a:pt x="1144" y="369"/>
                    <a:pt x="1122" y="364"/>
                    <a:pt x="1101" y="369"/>
                  </a:cubicBezTo>
                  <a:cubicBezTo>
                    <a:pt x="1080" y="373"/>
                    <a:pt x="1062" y="385"/>
                    <a:pt x="1051" y="403"/>
                  </a:cubicBezTo>
                  <a:cubicBezTo>
                    <a:pt x="1037" y="425"/>
                    <a:pt x="1023" y="455"/>
                    <a:pt x="1011" y="490"/>
                  </a:cubicBezTo>
                  <a:cubicBezTo>
                    <a:pt x="1006" y="505"/>
                    <a:pt x="1001" y="521"/>
                    <a:pt x="997" y="536"/>
                  </a:cubicBezTo>
                  <a:cubicBezTo>
                    <a:pt x="996" y="539"/>
                    <a:pt x="995" y="542"/>
                    <a:pt x="994" y="544"/>
                  </a:cubicBezTo>
                  <a:cubicBezTo>
                    <a:pt x="988" y="554"/>
                    <a:pt x="977" y="558"/>
                    <a:pt x="967" y="553"/>
                  </a:cubicBezTo>
                  <a:cubicBezTo>
                    <a:pt x="964" y="553"/>
                    <a:pt x="962" y="551"/>
                    <a:pt x="961" y="550"/>
                  </a:cubicBezTo>
                  <a:lnTo>
                    <a:pt x="918" y="516"/>
                  </a:lnTo>
                  <a:cubicBezTo>
                    <a:pt x="874" y="481"/>
                    <a:pt x="853" y="428"/>
                    <a:pt x="853" y="355"/>
                  </a:cubicBezTo>
                  <a:lnTo>
                    <a:pt x="853" y="22"/>
                  </a:lnTo>
                  <a:cubicBezTo>
                    <a:pt x="853" y="9"/>
                    <a:pt x="863" y="0"/>
                    <a:pt x="875" y="0"/>
                  </a:cubicBezTo>
                  <a:cubicBezTo>
                    <a:pt x="887" y="0"/>
                    <a:pt x="897" y="9"/>
                    <a:pt x="897" y="22"/>
                  </a:cubicBezTo>
                  <a:lnTo>
                    <a:pt x="897" y="355"/>
                  </a:lnTo>
                  <a:cubicBezTo>
                    <a:pt x="897" y="414"/>
                    <a:pt x="913" y="456"/>
                    <a:pt x="946" y="482"/>
                  </a:cubicBezTo>
                  <a:lnTo>
                    <a:pt x="963" y="495"/>
                  </a:lnTo>
                  <a:cubicBezTo>
                    <a:pt x="965" y="489"/>
                    <a:pt x="967" y="482"/>
                    <a:pt x="969" y="476"/>
                  </a:cubicBezTo>
                  <a:cubicBezTo>
                    <a:pt x="983" y="437"/>
                    <a:pt x="998" y="405"/>
                    <a:pt x="1013" y="380"/>
                  </a:cubicBezTo>
                  <a:cubicBezTo>
                    <a:pt x="1031" y="352"/>
                    <a:pt x="1059" y="332"/>
                    <a:pt x="1092" y="326"/>
                  </a:cubicBezTo>
                  <a:cubicBezTo>
                    <a:pt x="1125" y="319"/>
                    <a:pt x="1160" y="326"/>
                    <a:pt x="1187" y="344"/>
                  </a:cubicBezTo>
                  <a:cubicBezTo>
                    <a:pt x="1262" y="396"/>
                    <a:pt x="1370" y="522"/>
                    <a:pt x="1459" y="830"/>
                  </a:cubicBezTo>
                  <a:cubicBezTo>
                    <a:pt x="1476" y="861"/>
                    <a:pt x="1623" y="1117"/>
                    <a:pt x="1570" y="1276"/>
                  </a:cubicBezTo>
                  <a:cubicBezTo>
                    <a:pt x="1554" y="1326"/>
                    <a:pt x="1521" y="1361"/>
                    <a:pt x="1471" y="1382"/>
                  </a:cubicBezTo>
                  <a:cubicBezTo>
                    <a:pt x="1447" y="1392"/>
                    <a:pt x="1419" y="1397"/>
                    <a:pt x="1389" y="1397"/>
                  </a:cubicBezTo>
                  <a:cubicBezTo>
                    <a:pt x="1335" y="1397"/>
                    <a:pt x="1280" y="1393"/>
                    <a:pt x="1170" y="1382"/>
                  </a:cubicBezTo>
                  <a:cubicBezTo>
                    <a:pt x="1073" y="1371"/>
                    <a:pt x="1003" y="1281"/>
                    <a:pt x="983" y="1198"/>
                  </a:cubicBezTo>
                  <a:cubicBezTo>
                    <a:pt x="951" y="1060"/>
                    <a:pt x="922" y="908"/>
                    <a:pt x="925" y="738"/>
                  </a:cubicBezTo>
                  <a:cubicBezTo>
                    <a:pt x="925" y="734"/>
                    <a:pt x="925" y="731"/>
                    <a:pt x="925" y="727"/>
                  </a:cubicBezTo>
                  <a:cubicBezTo>
                    <a:pt x="927" y="683"/>
                    <a:pt x="907" y="641"/>
                    <a:pt x="873" y="614"/>
                  </a:cubicBezTo>
                  <a:cubicBezTo>
                    <a:pt x="856" y="601"/>
                    <a:pt x="834" y="593"/>
                    <a:pt x="811" y="593"/>
                  </a:cubicBezTo>
                  <a:cubicBezTo>
                    <a:pt x="789" y="593"/>
                    <a:pt x="767" y="601"/>
                    <a:pt x="750" y="614"/>
                  </a:cubicBezTo>
                  <a:cubicBezTo>
                    <a:pt x="715" y="641"/>
                    <a:pt x="696" y="683"/>
                    <a:pt x="698" y="727"/>
                  </a:cubicBezTo>
                  <a:cubicBezTo>
                    <a:pt x="698" y="731"/>
                    <a:pt x="698" y="734"/>
                    <a:pt x="698" y="738"/>
                  </a:cubicBezTo>
                  <a:cubicBezTo>
                    <a:pt x="701" y="908"/>
                    <a:pt x="672" y="1060"/>
                    <a:pt x="639" y="1198"/>
                  </a:cubicBezTo>
                  <a:cubicBezTo>
                    <a:pt x="620" y="1281"/>
                    <a:pt x="550" y="1371"/>
                    <a:pt x="453" y="1382"/>
                  </a:cubicBezTo>
                  <a:cubicBezTo>
                    <a:pt x="345" y="1393"/>
                    <a:pt x="290" y="1397"/>
                    <a:pt x="237" y="1397"/>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26" name="Gruppieren 25">
            <a:extLst>
              <a:ext uri="{FF2B5EF4-FFF2-40B4-BE49-F238E27FC236}">
                <a16:creationId xmlns:a16="http://schemas.microsoft.com/office/drawing/2014/main" id="{929B4610-2A7F-9EFC-B64A-854E295DBEEE}"/>
              </a:ext>
            </a:extLst>
          </p:cNvPr>
          <p:cNvGrpSpPr>
            <a:grpSpLocks noChangeAspect="1"/>
          </p:cNvGrpSpPr>
          <p:nvPr/>
        </p:nvGrpSpPr>
        <p:grpSpPr>
          <a:xfrm>
            <a:off x="8548476" y="3519884"/>
            <a:ext cx="681855" cy="681855"/>
            <a:chOff x="10783979" y="2755361"/>
            <a:chExt cx="360000" cy="360000"/>
          </a:xfrm>
        </p:grpSpPr>
        <p:sp>
          <p:nvSpPr>
            <p:cNvPr id="27" name="Freihandform 3966">
              <a:extLst>
                <a:ext uri="{FF2B5EF4-FFF2-40B4-BE49-F238E27FC236}">
                  <a16:creationId xmlns:a16="http://schemas.microsoft.com/office/drawing/2014/main" id="{81369835-EAD3-0EEB-47DA-353A9BC6A73B}"/>
                </a:ext>
              </a:extLst>
            </p:cNvPr>
            <p:cNvSpPr/>
            <p:nvPr/>
          </p:nvSpPr>
          <p:spPr>
            <a:xfrm>
              <a:off x="10783979"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dirty="0"/>
            </a:p>
          </p:txBody>
        </p:sp>
        <p:sp>
          <p:nvSpPr>
            <p:cNvPr id="28" name="Freeform 24">
              <a:extLst>
                <a:ext uri="{FF2B5EF4-FFF2-40B4-BE49-F238E27FC236}">
                  <a16:creationId xmlns:a16="http://schemas.microsoft.com/office/drawing/2014/main" id="{21A3993D-FFB8-44D0-8ABC-B2986246CFB2}"/>
                </a:ext>
              </a:extLst>
            </p:cNvPr>
            <p:cNvSpPr>
              <a:spLocks noEditPoints="1"/>
            </p:cNvSpPr>
            <p:nvPr/>
          </p:nvSpPr>
          <p:spPr bwMode="auto">
            <a:xfrm>
              <a:off x="10840976" y="2853051"/>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29" name="Gruppieren 28">
            <a:extLst>
              <a:ext uri="{FF2B5EF4-FFF2-40B4-BE49-F238E27FC236}">
                <a16:creationId xmlns:a16="http://schemas.microsoft.com/office/drawing/2014/main" id="{F6381054-F640-E819-1571-2565860CB76A}"/>
              </a:ext>
            </a:extLst>
          </p:cNvPr>
          <p:cNvGrpSpPr>
            <a:grpSpLocks noChangeAspect="1"/>
          </p:cNvGrpSpPr>
          <p:nvPr/>
        </p:nvGrpSpPr>
        <p:grpSpPr>
          <a:xfrm>
            <a:off x="5761882" y="3506933"/>
            <a:ext cx="661074" cy="661074"/>
            <a:chOff x="11219664" y="2755361"/>
            <a:chExt cx="360000" cy="360000"/>
          </a:xfrm>
        </p:grpSpPr>
        <p:sp>
          <p:nvSpPr>
            <p:cNvPr id="30" name="Freihandform 3966">
              <a:extLst>
                <a:ext uri="{FF2B5EF4-FFF2-40B4-BE49-F238E27FC236}">
                  <a16:creationId xmlns:a16="http://schemas.microsoft.com/office/drawing/2014/main" id="{2A22C925-FE2A-89E9-20D4-12032440DE7F}"/>
                </a:ext>
              </a:extLst>
            </p:cNvPr>
            <p:cNvSpPr/>
            <p:nvPr/>
          </p:nvSpPr>
          <p:spPr>
            <a:xfrm>
              <a:off x="11219664"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8BAD8F"/>
            </a:solidFill>
            <a:ln w="1904" cap="flat">
              <a:noFill/>
              <a:prstDash val="solid"/>
              <a:miter/>
            </a:ln>
          </p:spPr>
          <p:txBody>
            <a:bodyPr rtlCol="0" anchor="ctr"/>
            <a:lstStyle/>
            <a:p>
              <a:endParaRPr lang="de-DE" dirty="0"/>
            </a:p>
          </p:txBody>
        </p:sp>
        <p:sp>
          <p:nvSpPr>
            <p:cNvPr id="31" name="Freeform 25">
              <a:extLst>
                <a:ext uri="{FF2B5EF4-FFF2-40B4-BE49-F238E27FC236}">
                  <a16:creationId xmlns:a16="http://schemas.microsoft.com/office/drawing/2014/main" id="{425F6896-CBC4-3ECA-CF1B-7213E89504BD}"/>
                </a:ext>
              </a:extLst>
            </p:cNvPr>
            <p:cNvSpPr>
              <a:spLocks noEditPoints="1"/>
            </p:cNvSpPr>
            <p:nvPr/>
          </p:nvSpPr>
          <p:spPr bwMode="auto">
            <a:xfrm>
              <a:off x="11278147" y="2859850"/>
              <a:ext cx="243181" cy="149580"/>
            </a:xfrm>
            <a:custGeom>
              <a:avLst/>
              <a:gdLst>
                <a:gd name="T0" fmla="*/ 348 w 1549"/>
                <a:gd name="T1" fmla="*/ 922 h 922"/>
                <a:gd name="T2" fmla="*/ 219 w 1549"/>
                <a:gd name="T3" fmla="*/ 864 h 922"/>
                <a:gd name="T4" fmla="*/ 34 w 1549"/>
                <a:gd name="T5" fmla="*/ 634 h 922"/>
                <a:gd name="T6" fmla="*/ 90 w 1549"/>
                <a:gd name="T7" fmla="*/ 344 h 922"/>
                <a:gd name="T8" fmla="*/ 380 w 1549"/>
                <a:gd name="T9" fmla="*/ 245 h 922"/>
                <a:gd name="T10" fmla="*/ 678 w 1549"/>
                <a:gd name="T11" fmla="*/ 269 h 922"/>
                <a:gd name="T12" fmla="*/ 972 w 1549"/>
                <a:gd name="T13" fmla="*/ 243 h 922"/>
                <a:gd name="T14" fmla="*/ 1171 w 1549"/>
                <a:gd name="T15" fmla="*/ 183 h 922"/>
                <a:gd name="T16" fmla="*/ 1366 w 1549"/>
                <a:gd name="T17" fmla="*/ 62 h 922"/>
                <a:gd name="T18" fmla="*/ 1515 w 1549"/>
                <a:gd name="T19" fmla="*/ 21 h 922"/>
                <a:gd name="T20" fmla="*/ 1483 w 1549"/>
                <a:gd name="T21" fmla="*/ 256 h 922"/>
                <a:gd name="T22" fmla="*/ 1317 w 1549"/>
                <a:gd name="T23" fmla="*/ 441 h 922"/>
                <a:gd name="T24" fmla="*/ 1035 w 1549"/>
                <a:gd name="T25" fmla="*/ 572 h 922"/>
                <a:gd name="T26" fmla="*/ 757 w 1549"/>
                <a:gd name="T27" fmla="*/ 631 h 922"/>
                <a:gd name="T28" fmla="*/ 524 w 1549"/>
                <a:gd name="T29" fmla="*/ 683 h 922"/>
                <a:gd name="T30" fmla="*/ 534 w 1549"/>
                <a:gd name="T31" fmla="*/ 763 h 922"/>
                <a:gd name="T32" fmla="*/ 356 w 1549"/>
                <a:gd name="T33" fmla="*/ 922 h 922"/>
                <a:gd name="T34" fmla="*/ 330 w 1549"/>
                <a:gd name="T35" fmla="*/ 862 h 922"/>
                <a:gd name="T36" fmla="*/ 412 w 1549"/>
                <a:gd name="T37" fmla="*/ 854 h 922"/>
                <a:gd name="T38" fmla="*/ 489 w 1549"/>
                <a:gd name="T39" fmla="*/ 768 h 922"/>
                <a:gd name="T40" fmla="*/ 493 w 1549"/>
                <a:gd name="T41" fmla="*/ 717 h 922"/>
                <a:gd name="T42" fmla="*/ 443 w 1549"/>
                <a:gd name="T43" fmla="*/ 654 h 922"/>
                <a:gd name="T44" fmla="*/ 591 w 1549"/>
                <a:gd name="T45" fmla="*/ 619 h 922"/>
                <a:gd name="T46" fmla="*/ 733 w 1549"/>
                <a:gd name="T47" fmla="*/ 593 h 922"/>
                <a:gd name="T48" fmla="*/ 853 w 1549"/>
                <a:gd name="T49" fmla="*/ 562 h 922"/>
                <a:gd name="T50" fmla="*/ 1011 w 1549"/>
                <a:gd name="T51" fmla="*/ 534 h 922"/>
                <a:gd name="T52" fmla="*/ 1124 w 1549"/>
                <a:gd name="T53" fmla="*/ 493 h 922"/>
                <a:gd name="T54" fmla="*/ 1282 w 1549"/>
                <a:gd name="T55" fmla="*/ 413 h 922"/>
                <a:gd name="T56" fmla="*/ 1364 w 1549"/>
                <a:gd name="T57" fmla="*/ 339 h 922"/>
                <a:gd name="T58" fmla="*/ 1440 w 1549"/>
                <a:gd name="T59" fmla="*/ 244 h 922"/>
                <a:gd name="T60" fmla="*/ 1486 w 1549"/>
                <a:gd name="T61" fmla="*/ 147 h 922"/>
                <a:gd name="T62" fmla="*/ 1487 w 1549"/>
                <a:gd name="T63" fmla="*/ 55 h 922"/>
                <a:gd name="T64" fmla="*/ 1405 w 1549"/>
                <a:gd name="T65" fmla="*/ 87 h 922"/>
                <a:gd name="T66" fmla="*/ 1327 w 1549"/>
                <a:gd name="T67" fmla="*/ 150 h 922"/>
                <a:gd name="T68" fmla="*/ 1205 w 1549"/>
                <a:gd name="T69" fmla="*/ 214 h 922"/>
                <a:gd name="T70" fmla="*/ 1059 w 1549"/>
                <a:gd name="T71" fmla="*/ 269 h 922"/>
                <a:gd name="T72" fmla="*/ 893 w 1549"/>
                <a:gd name="T73" fmla="*/ 302 h 922"/>
                <a:gd name="T74" fmla="*/ 768 w 1549"/>
                <a:gd name="T75" fmla="*/ 313 h 922"/>
                <a:gd name="T76" fmla="*/ 591 w 1549"/>
                <a:gd name="T77" fmla="*/ 313 h 922"/>
                <a:gd name="T78" fmla="*/ 472 w 1549"/>
                <a:gd name="T79" fmla="*/ 303 h 922"/>
                <a:gd name="T80" fmla="*/ 286 w 1549"/>
                <a:gd name="T81" fmla="*/ 287 h 922"/>
                <a:gd name="T82" fmla="*/ 184 w 1549"/>
                <a:gd name="T83" fmla="*/ 320 h 922"/>
                <a:gd name="T84" fmla="*/ 82 w 1549"/>
                <a:gd name="T85" fmla="*/ 433 h 922"/>
                <a:gd name="T86" fmla="*/ 62 w 1549"/>
                <a:gd name="T87" fmla="*/ 540 h 922"/>
                <a:gd name="T88" fmla="*/ 101 w 1549"/>
                <a:gd name="T89" fmla="*/ 706 h 922"/>
                <a:gd name="T90" fmla="*/ 161 w 1549"/>
                <a:gd name="T91" fmla="*/ 790 h 922"/>
                <a:gd name="T92" fmla="*/ 256 w 1549"/>
                <a:gd name="T93" fmla="*/ 835 h 922"/>
                <a:gd name="T94" fmla="*/ 313 w 1549"/>
                <a:gd name="T95" fmla="*/ 854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9" h="922">
                  <a:moveTo>
                    <a:pt x="356" y="922"/>
                  </a:moveTo>
                  <a:lnTo>
                    <a:pt x="356" y="922"/>
                  </a:lnTo>
                  <a:cubicBezTo>
                    <a:pt x="353" y="922"/>
                    <a:pt x="350" y="922"/>
                    <a:pt x="348" y="922"/>
                  </a:cubicBezTo>
                  <a:cubicBezTo>
                    <a:pt x="332" y="920"/>
                    <a:pt x="318" y="913"/>
                    <a:pt x="306" y="901"/>
                  </a:cubicBezTo>
                  <a:cubicBezTo>
                    <a:pt x="282" y="907"/>
                    <a:pt x="262" y="905"/>
                    <a:pt x="247" y="896"/>
                  </a:cubicBezTo>
                  <a:cubicBezTo>
                    <a:pt x="235" y="889"/>
                    <a:pt x="225" y="879"/>
                    <a:pt x="219" y="864"/>
                  </a:cubicBezTo>
                  <a:cubicBezTo>
                    <a:pt x="180" y="869"/>
                    <a:pt x="148" y="853"/>
                    <a:pt x="127" y="819"/>
                  </a:cubicBezTo>
                  <a:cubicBezTo>
                    <a:pt x="84" y="807"/>
                    <a:pt x="63" y="777"/>
                    <a:pt x="65" y="735"/>
                  </a:cubicBezTo>
                  <a:cubicBezTo>
                    <a:pt x="24" y="701"/>
                    <a:pt x="23" y="664"/>
                    <a:pt x="34" y="634"/>
                  </a:cubicBezTo>
                  <a:cubicBezTo>
                    <a:pt x="6" y="602"/>
                    <a:pt x="0" y="566"/>
                    <a:pt x="18" y="528"/>
                  </a:cubicBezTo>
                  <a:cubicBezTo>
                    <a:pt x="5" y="501"/>
                    <a:pt x="1" y="465"/>
                    <a:pt x="38" y="427"/>
                  </a:cubicBezTo>
                  <a:cubicBezTo>
                    <a:pt x="36" y="390"/>
                    <a:pt x="54" y="361"/>
                    <a:pt x="90" y="344"/>
                  </a:cubicBezTo>
                  <a:cubicBezTo>
                    <a:pt x="101" y="314"/>
                    <a:pt x="127" y="293"/>
                    <a:pt x="165" y="279"/>
                  </a:cubicBezTo>
                  <a:cubicBezTo>
                    <a:pt x="193" y="249"/>
                    <a:pt x="229" y="238"/>
                    <a:pt x="273" y="245"/>
                  </a:cubicBezTo>
                  <a:cubicBezTo>
                    <a:pt x="308" y="229"/>
                    <a:pt x="343" y="229"/>
                    <a:pt x="380" y="245"/>
                  </a:cubicBezTo>
                  <a:cubicBezTo>
                    <a:pt x="420" y="238"/>
                    <a:pt x="455" y="243"/>
                    <a:pt x="486" y="260"/>
                  </a:cubicBezTo>
                  <a:cubicBezTo>
                    <a:pt x="518" y="251"/>
                    <a:pt x="550" y="254"/>
                    <a:pt x="582" y="269"/>
                  </a:cubicBezTo>
                  <a:cubicBezTo>
                    <a:pt x="616" y="256"/>
                    <a:pt x="648" y="256"/>
                    <a:pt x="678" y="269"/>
                  </a:cubicBezTo>
                  <a:cubicBezTo>
                    <a:pt x="711" y="256"/>
                    <a:pt x="745" y="256"/>
                    <a:pt x="777" y="268"/>
                  </a:cubicBezTo>
                  <a:cubicBezTo>
                    <a:pt x="807" y="253"/>
                    <a:pt x="840" y="250"/>
                    <a:pt x="875" y="260"/>
                  </a:cubicBezTo>
                  <a:cubicBezTo>
                    <a:pt x="904" y="240"/>
                    <a:pt x="937" y="234"/>
                    <a:pt x="972" y="243"/>
                  </a:cubicBezTo>
                  <a:cubicBezTo>
                    <a:pt x="999" y="222"/>
                    <a:pt x="1028" y="215"/>
                    <a:pt x="1060" y="223"/>
                  </a:cubicBezTo>
                  <a:cubicBezTo>
                    <a:pt x="1087" y="197"/>
                    <a:pt x="1124" y="183"/>
                    <a:pt x="1169" y="183"/>
                  </a:cubicBezTo>
                  <a:lnTo>
                    <a:pt x="1171" y="183"/>
                  </a:lnTo>
                  <a:cubicBezTo>
                    <a:pt x="1183" y="164"/>
                    <a:pt x="1204" y="147"/>
                    <a:pt x="1244" y="147"/>
                  </a:cubicBezTo>
                  <a:cubicBezTo>
                    <a:pt x="1253" y="128"/>
                    <a:pt x="1272" y="110"/>
                    <a:pt x="1309" y="106"/>
                  </a:cubicBezTo>
                  <a:cubicBezTo>
                    <a:pt x="1318" y="81"/>
                    <a:pt x="1338" y="66"/>
                    <a:pt x="1366" y="62"/>
                  </a:cubicBezTo>
                  <a:cubicBezTo>
                    <a:pt x="1375" y="40"/>
                    <a:pt x="1394" y="19"/>
                    <a:pt x="1435" y="16"/>
                  </a:cubicBezTo>
                  <a:cubicBezTo>
                    <a:pt x="1460" y="0"/>
                    <a:pt x="1487" y="2"/>
                    <a:pt x="1513" y="20"/>
                  </a:cubicBezTo>
                  <a:cubicBezTo>
                    <a:pt x="1514" y="20"/>
                    <a:pt x="1515" y="21"/>
                    <a:pt x="1515" y="21"/>
                  </a:cubicBezTo>
                  <a:cubicBezTo>
                    <a:pt x="1547" y="49"/>
                    <a:pt x="1546" y="77"/>
                    <a:pt x="1541" y="95"/>
                  </a:cubicBezTo>
                  <a:cubicBezTo>
                    <a:pt x="1549" y="132"/>
                    <a:pt x="1537" y="157"/>
                    <a:pt x="1523" y="173"/>
                  </a:cubicBezTo>
                  <a:cubicBezTo>
                    <a:pt x="1522" y="220"/>
                    <a:pt x="1503" y="244"/>
                    <a:pt x="1483" y="256"/>
                  </a:cubicBezTo>
                  <a:cubicBezTo>
                    <a:pt x="1480" y="283"/>
                    <a:pt x="1466" y="303"/>
                    <a:pt x="1441" y="314"/>
                  </a:cubicBezTo>
                  <a:cubicBezTo>
                    <a:pt x="1436" y="345"/>
                    <a:pt x="1417" y="367"/>
                    <a:pt x="1386" y="378"/>
                  </a:cubicBezTo>
                  <a:cubicBezTo>
                    <a:pt x="1370" y="419"/>
                    <a:pt x="1342" y="436"/>
                    <a:pt x="1317" y="441"/>
                  </a:cubicBezTo>
                  <a:cubicBezTo>
                    <a:pt x="1291" y="493"/>
                    <a:pt x="1251" y="505"/>
                    <a:pt x="1217" y="504"/>
                  </a:cubicBezTo>
                  <a:cubicBezTo>
                    <a:pt x="1188" y="540"/>
                    <a:pt x="1154" y="545"/>
                    <a:pt x="1126" y="539"/>
                  </a:cubicBezTo>
                  <a:cubicBezTo>
                    <a:pt x="1102" y="566"/>
                    <a:pt x="1071" y="578"/>
                    <a:pt x="1035" y="572"/>
                  </a:cubicBezTo>
                  <a:cubicBezTo>
                    <a:pt x="1007" y="599"/>
                    <a:pt x="972" y="606"/>
                    <a:pt x="933" y="593"/>
                  </a:cubicBezTo>
                  <a:cubicBezTo>
                    <a:pt x="901" y="618"/>
                    <a:pt x="871" y="617"/>
                    <a:pt x="847" y="608"/>
                  </a:cubicBezTo>
                  <a:cubicBezTo>
                    <a:pt x="822" y="631"/>
                    <a:pt x="791" y="639"/>
                    <a:pt x="757" y="631"/>
                  </a:cubicBezTo>
                  <a:cubicBezTo>
                    <a:pt x="734" y="653"/>
                    <a:pt x="703" y="659"/>
                    <a:pt x="668" y="649"/>
                  </a:cubicBezTo>
                  <a:cubicBezTo>
                    <a:pt x="652" y="663"/>
                    <a:pt x="626" y="673"/>
                    <a:pt x="587" y="664"/>
                  </a:cubicBezTo>
                  <a:cubicBezTo>
                    <a:pt x="567" y="673"/>
                    <a:pt x="545" y="680"/>
                    <a:pt x="524" y="683"/>
                  </a:cubicBezTo>
                  <a:cubicBezTo>
                    <a:pt x="525" y="685"/>
                    <a:pt x="526" y="688"/>
                    <a:pt x="528" y="690"/>
                  </a:cubicBezTo>
                  <a:cubicBezTo>
                    <a:pt x="540" y="705"/>
                    <a:pt x="546" y="721"/>
                    <a:pt x="545" y="736"/>
                  </a:cubicBezTo>
                  <a:cubicBezTo>
                    <a:pt x="545" y="746"/>
                    <a:pt x="541" y="755"/>
                    <a:pt x="534" y="763"/>
                  </a:cubicBezTo>
                  <a:cubicBezTo>
                    <a:pt x="543" y="793"/>
                    <a:pt x="533" y="819"/>
                    <a:pt x="505" y="837"/>
                  </a:cubicBezTo>
                  <a:cubicBezTo>
                    <a:pt x="491" y="877"/>
                    <a:pt x="461" y="898"/>
                    <a:pt x="418" y="898"/>
                  </a:cubicBezTo>
                  <a:cubicBezTo>
                    <a:pt x="396" y="914"/>
                    <a:pt x="375" y="922"/>
                    <a:pt x="356" y="922"/>
                  </a:cubicBezTo>
                  <a:close/>
                  <a:moveTo>
                    <a:pt x="313" y="854"/>
                  </a:moveTo>
                  <a:lnTo>
                    <a:pt x="313" y="854"/>
                  </a:lnTo>
                  <a:cubicBezTo>
                    <a:pt x="319" y="854"/>
                    <a:pt x="326" y="857"/>
                    <a:pt x="330" y="862"/>
                  </a:cubicBezTo>
                  <a:cubicBezTo>
                    <a:pt x="337" y="872"/>
                    <a:pt x="345" y="877"/>
                    <a:pt x="353" y="878"/>
                  </a:cubicBezTo>
                  <a:cubicBezTo>
                    <a:pt x="364" y="879"/>
                    <a:pt x="380" y="873"/>
                    <a:pt x="397" y="859"/>
                  </a:cubicBezTo>
                  <a:cubicBezTo>
                    <a:pt x="401" y="855"/>
                    <a:pt x="407" y="854"/>
                    <a:pt x="412" y="854"/>
                  </a:cubicBezTo>
                  <a:cubicBezTo>
                    <a:pt x="442" y="855"/>
                    <a:pt x="457" y="845"/>
                    <a:pt x="465" y="817"/>
                  </a:cubicBezTo>
                  <a:cubicBezTo>
                    <a:pt x="467" y="811"/>
                    <a:pt x="471" y="806"/>
                    <a:pt x="476" y="803"/>
                  </a:cubicBezTo>
                  <a:cubicBezTo>
                    <a:pt x="494" y="794"/>
                    <a:pt x="497" y="785"/>
                    <a:pt x="489" y="768"/>
                  </a:cubicBezTo>
                  <a:cubicBezTo>
                    <a:pt x="485" y="759"/>
                    <a:pt x="487" y="748"/>
                    <a:pt x="495" y="741"/>
                  </a:cubicBezTo>
                  <a:cubicBezTo>
                    <a:pt x="499" y="738"/>
                    <a:pt x="501" y="735"/>
                    <a:pt x="502" y="732"/>
                  </a:cubicBezTo>
                  <a:cubicBezTo>
                    <a:pt x="502" y="730"/>
                    <a:pt x="499" y="724"/>
                    <a:pt x="493" y="717"/>
                  </a:cubicBezTo>
                  <a:cubicBezTo>
                    <a:pt x="491" y="715"/>
                    <a:pt x="489" y="713"/>
                    <a:pt x="488" y="710"/>
                  </a:cubicBezTo>
                  <a:cubicBezTo>
                    <a:pt x="483" y="698"/>
                    <a:pt x="473" y="688"/>
                    <a:pt x="455" y="680"/>
                  </a:cubicBezTo>
                  <a:cubicBezTo>
                    <a:pt x="445" y="676"/>
                    <a:pt x="440" y="664"/>
                    <a:pt x="443" y="654"/>
                  </a:cubicBezTo>
                  <a:cubicBezTo>
                    <a:pt x="446" y="643"/>
                    <a:pt x="457" y="637"/>
                    <a:pt x="467" y="638"/>
                  </a:cubicBezTo>
                  <a:cubicBezTo>
                    <a:pt x="505" y="644"/>
                    <a:pt x="540" y="639"/>
                    <a:pt x="574" y="621"/>
                  </a:cubicBezTo>
                  <a:cubicBezTo>
                    <a:pt x="579" y="618"/>
                    <a:pt x="585" y="618"/>
                    <a:pt x="591" y="619"/>
                  </a:cubicBezTo>
                  <a:cubicBezTo>
                    <a:pt x="625" y="629"/>
                    <a:pt x="639" y="618"/>
                    <a:pt x="646" y="609"/>
                  </a:cubicBezTo>
                  <a:cubicBezTo>
                    <a:pt x="652" y="602"/>
                    <a:pt x="663" y="600"/>
                    <a:pt x="671" y="603"/>
                  </a:cubicBezTo>
                  <a:cubicBezTo>
                    <a:pt x="707" y="618"/>
                    <a:pt x="723" y="606"/>
                    <a:pt x="733" y="593"/>
                  </a:cubicBezTo>
                  <a:cubicBezTo>
                    <a:pt x="738" y="586"/>
                    <a:pt x="748" y="583"/>
                    <a:pt x="757" y="586"/>
                  </a:cubicBezTo>
                  <a:cubicBezTo>
                    <a:pt x="785" y="595"/>
                    <a:pt x="807" y="589"/>
                    <a:pt x="826" y="567"/>
                  </a:cubicBezTo>
                  <a:cubicBezTo>
                    <a:pt x="832" y="559"/>
                    <a:pt x="844" y="557"/>
                    <a:pt x="853" y="562"/>
                  </a:cubicBezTo>
                  <a:cubicBezTo>
                    <a:pt x="867" y="571"/>
                    <a:pt x="887" y="577"/>
                    <a:pt x="914" y="551"/>
                  </a:cubicBezTo>
                  <a:cubicBezTo>
                    <a:pt x="921" y="545"/>
                    <a:pt x="930" y="544"/>
                    <a:pt x="938" y="548"/>
                  </a:cubicBezTo>
                  <a:cubicBezTo>
                    <a:pt x="969" y="561"/>
                    <a:pt x="990" y="557"/>
                    <a:pt x="1011" y="534"/>
                  </a:cubicBezTo>
                  <a:cubicBezTo>
                    <a:pt x="1016" y="527"/>
                    <a:pt x="1025" y="525"/>
                    <a:pt x="1033" y="527"/>
                  </a:cubicBezTo>
                  <a:cubicBezTo>
                    <a:pt x="1062" y="534"/>
                    <a:pt x="1082" y="526"/>
                    <a:pt x="1099" y="502"/>
                  </a:cubicBezTo>
                  <a:cubicBezTo>
                    <a:pt x="1104" y="494"/>
                    <a:pt x="1114" y="490"/>
                    <a:pt x="1124" y="493"/>
                  </a:cubicBezTo>
                  <a:cubicBezTo>
                    <a:pt x="1152" y="503"/>
                    <a:pt x="1171" y="495"/>
                    <a:pt x="1188" y="469"/>
                  </a:cubicBezTo>
                  <a:cubicBezTo>
                    <a:pt x="1193" y="462"/>
                    <a:pt x="1201" y="458"/>
                    <a:pt x="1210" y="459"/>
                  </a:cubicBezTo>
                  <a:cubicBezTo>
                    <a:pt x="1244" y="464"/>
                    <a:pt x="1266" y="450"/>
                    <a:pt x="1282" y="413"/>
                  </a:cubicBezTo>
                  <a:cubicBezTo>
                    <a:pt x="1285" y="406"/>
                    <a:pt x="1292" y="401"/>
                    <a:pt x="1299" y="400"/>
                  </a:cubicBezTo>
                  <a:cubicBezTo>
                    <a:pt x="1324" y="397"/>
                    <a:pt x="1340" y="383"/>
                    <a:pt x="1348" y="354"/>
                  </a:cubicBezTo>
                  <a:cubicBezTo>
                    <a:pt x="1350" y="346"/>
                    <a:pt x="1357" y="341"/>
                    <a:pt x="1364" y="339"/>
                  </a:cubicBezTo>
                  <a:cubicBezTo>
                    <a:pt x="1388" y="333"/>
                    <a:pt x="1398" y="321"/>
                    <a:pt x="1398" y="298"/>
                  </a:cubicBezTo>
                  <a:cubicBezTo>
                    <a:pt x="1398" y="289"/>
                    <a:pt x="1404" y="280"/>
                    <a:pt x="1414" y="277"/>
                  </a:cubicBezTo>
                  <a:cubicBezTo>
                    <a:pt x="1436" y="271"/>
                    <a:pt x="1441" y="259"/>
                    <a:pt x="1440" y="244"/>
                  </a:cubicBezTo>
                  <a:cubicBezTo>
                    <a:pt x="1439" y="234"/>
                    <a:pt x="1445" y="225"/>
                    <a:pt x="1454" y="222"/>
                  </a:cubicBezTo>
                  <a:cubicBezTo>
                    <a:pt x="1461" y="219"/>
                    <a:pt x="1480" y="212"/>
                    <a:pt x="1479" y="164"/>
                  </a:cubicBezTo>
                  <a:cubicBezTo>
                    <a:pt x="1479" y="158"/>
                    <a:pt x="1482" y="152"/>
                    <a:pt x="1486" y="147"/>
                  </a:cubicBezTo>
                  <a:cubicBezTo>
                    <a:pt x="1495" y="140"/>
                    <a:pt x="1504" y="127"/>
                    <a:pt x="1497" y="100"/>
                  </a:cubicBezTo>
                  <a:cubicBezTo>
                    <a:pt x="1495" y="95"/>
                    <a:pt x="1496" y="90"/>
                    <a:pt x="1498" y="85"/>
                  </a:cubicBezTo>
                  <a:cubicBezTo>
                    <a:pt x="1501" y="77"/>
                    <a:pt x="1502" y="68"/>
                    <a:pt x="1487" y="55"/>
                  </a:cubicBezTo>
                  <a:cubicBezTo>
                    <a:pt x="1475" y="47"/>
                    <a:pt x="1466" y="47"/>
                    <a:pt x="1455" y="56"/>
                  </a:cubicBezTo>
                  <a:cubicBezTo>
                    <a:pt x="1451" y="58"/>
                    <a:pt x="1447" y="60"/>
                    <a:pt x="1443" y="60"/>
                  </a:cubicBezTo>
                  <a:cubicBezTo>
                    <a:pt x="1415" y="61"/>
                    <a:pt x="1408" y="71"/>
                    <a:pt x="1405" y="87"/>
                  </a:cubicBezTo>
                  <a:cubicBezTo>
                    <a:pt x="1403" y="97"/>
                    <a:pt x="1394" y="105"/>
                    <a:pt x="1383" y="105"/>
                  </a:cubicBezTo>
                  <a:cubicBezTo>
                    <a:pt x="1357" y="105"/>
                    <a:pt x="1351" y="114"/>
                    <a:pt x="1349" y="130"/>
                  </a:cubicBezTo>
                  <a:cubicBezTo>
                    <a:pt x="1348" y="141"/>
                    <a:pt x="1338" y="150"/>
                    <a:pt x="1327" y="150"/>
                  </a:cubicBezTo>
                  <a:cubicBezTo>
                    <a:pt x="1287" y="149"/>
                    <a:pt x="1283" y="165"/>
                    <a:pt x="1281" y="174"/>
                  </a:cubicBezTo>
                  <a:cubicBezTo>
                    <a:pt x="1279" y="185"/>
                    <a:pt x="1269" y="193"/>
                    <a:pt x="1258" y="191"/>
                  </a:cubicBezTo>
                  <a:cubicBezTo>
                    <a:pt x="1215" y="187"/>
                    <a:pt x="1208" y="206"/>
                    <a:pt x="1205" y="214"/>
                  </a:cubicBezTo>
                  <a:cubicBezTo>
                    <a:pt x="1201" y="223"/>
                    <a:pt x="1193" y="228"/>
                    <a:pt x="1183" y="228"/>
                  </a:cubicBezTo>
                  <a:cubicBezTo>
                    <a:pt x="1138" y="225"/>
                    <a:pt x="1106" y="236"/>
                    <a:pt x="1083" y="262"/>
                  </a:cubicBezTo>
                  <a:cubicBezTo>
                    <a:pt x="1077" y="269"/>
                    <a:pt x="1068" y="272"/>
                    <a:pt x="1059" y="269"/>
                  </a:cubicBezTo>
                  <a:cubicBezTo>
                    <a:pt x="1034" y="259"/>
                    <a:pt x="1013" y="264"/>
                    <a:pt x="992" y="284"/>
                  </a:cubicBezTo>
                  <a:cubicBezTo>
                    <a:pt x="986" y="289"/>
                    <a:pt x="977" y="291"/>
                    <a:pt x="970" y="288"/>
                  </a:cubicBezTo>
                  <a:cubicBezTo>
                    <a:pt x="941" y="278"/>
                    <a:pt x="916" y="282"/>
                    <a:pt x="893" y="302"/>
                  </a:cubicBezTo>
                  <a:cubicBezTo>
                    <a:pt x="887" y="306"/>
                    <a:pt x="878" y="308"/>
                    <a:pt x="871" y="305"/>
                  </a:cubicBezTo>
                  <a:cubicBezTo>
                    <a:pt x="841" y="294"/>
                    <a:pt x="815" y="296"/>
                    <a:pt x="789" y="312"/>
                  </a:cubicBezTo>
                  <a:cubicBezTo>
                    <a:pt x="783" y="316"/>
                    <a:pt x="775" y="316"/>
                    <a:pt x="768" y="313"/>
                  </a:cubicBezTo>
                  <a:cubicBezTo>
                    <a:pt x="742" y="300"/>
                    <a:pt x="715" y="300"/>
                    <a:pt x="686" y="313"/>
                  </a:cubicBezTo>
                  <a:cubicBezTo>
                    <a:pt x="680" y="316"/>
                    <a:pt x="673" y="315"/>
                    <a:pt x="667" y="312"/>
                  </a:cubicBezTo>
                  <a:cubicBezTo>
                    <a:pt x="644" y="300"/>
                    <a:pt x="619" y="300"/>
                    <a:pt x="591" y="313"/>
                  </a:cubicBezTo>
                  <a:cubicBezTo>
                    <a:pt x="585" y="316"/>
                    <a:pt x="577" y="316"/>
                    <a:pt x="571" y="312"/>
                  </a:cubicBezTo>
                  <a:cubicBezTo>
                    <a:pt x="544" y="298"/>
                    <a:pt x="517" y="295"/>
                    <a:pt x="491" y="305"/>
                  </a:cubicBezTo>
                  <a:cubicBezTo>
                    <a:pt x="485" y="308"/>
                    <a:pt x="477" y="307"/>
                    <a:pt x="472" y="303"/>
                  </a:cubicBezTo>
                  <a:cubicBezTo>
                    <a:pt x="446" y="286"/>
                    <a:pt x="417" y="282"/>
                    <a:pt x="381" y="289"/>
                  </a:cubicBezTo>
                  <a:cubicBezTo>
                    <a:pt x="377" y="290"/>
                    <a:pt x="372" y="290"/>
                    <a:pt x="368" y="287"/>
                  </a:cubicBezTo>
                  <a:cubicBezTo>
                    <a:pt x="338" y="273"/>
                    <a:pt x="313" y="273"/>
                    <a:pt x="286" y="287"/>
                  </a:cubicBezTo>
                  <a:cubicBezTo>
                    <a:pt x="282" y="290"/>
                    <a:pt x="277" y="290"/>
                    <a:pt x="272" y="289"/>
                  </a:cubicBezTo>
                  <a:cubicBezTo>
                    <a:pt x="238" y="282"/>
                    <a:pt x="214" y="290"/>
                    <a:pt x="195" y="312"/>
                  </a:cubicBezTo>
                  <a:cubicBezTo>
                    <a:pt x="192" y="316"/>
                    <a:pt x="189" y="318"/>
                    <a:pt x="184" y="320"/>
                  </a:cubicBezTo>
                  <a:cubicBezTo>
                    <a:pt x="153" y="329"/>
                    <a:pt x="135" y="344"/>
                    <a:pt x="129" y="366"/>
                  </a:cubicBezTo>
                  <a:cubicBezTo>
                    <a:pt x="128" y="372"/>
                    <a:pt x="123" y="378"/>
                    <a:pt x="116" y="381"/>
                  </a:cubicBezTo>
                  <a:cubicBezTo>
                    <a:pt x="88" y="391"/>
                    <a:pt x="79" y="407"/>
                    <a:pt x="82" y="433"/>
                  </a:cubicBezTo>
                  <a:cubicBezTo>
                    <a:pt x="83" y="440"/>
                    <a:pt x="81" y="447"/>
                    <a:pt x="75" y="452"/>
                  </a:cubicBezTo>
                  <a:cubicBezTo>
                    <a:pt x="47" y="478"/>
                    <a:pt x="49" y="497"/>
                    <a:pt x="62" y="516"/>
                  </a:cubicBezTo>
                  <a:cubicBezTo>
                    <a:pt x="67" y="524"/>
                    <a:pt x="67" y="533"/>
                    <a:pt x="62" y="540"/>
                  </a:cubicBezTo>
                  <a:cubicBezTo>
                    <a:pt x="45" y="567"/>
                    <a:pt x="49" y="589"/>
                    <a:pt x="75" y="613"/>
                  </a:cubicBezTo>
                  <a:cubicBezTo>
                    <a:pt x="83" y="620"/>
                    <a:pt x="85" y="631"/>
                    <a:pt x="80" y="639"/>
                  </a:cubicBezTo>
                  <a:cubicBezTo>
                    <a:pt x="65" y="668"/>
                    <a:pt x="71" y="686"/>
                    <a:pt x="101" y="706"/>
                  </a:cubicBezTo>
                  <a:cubicBezTo>
                    <a:pt x="108" y="711"/>
                    <a:pt x="112" y="720"/>
                    <a:pt x="110" y="728"/>
                  </a:cubicBezTo>
                  <a:cubicBezTo>
                    <a:pt x="105" y="758"/>
                    <a:pt x="115" y="772"/>
                    <a:pt x="146" y="779"/>
                  </a:cubicBezTo>
                  <a:cubicBezTo>
                    <a:pt x="153" y="780"/>
                    <a:pt x="158" y="784"/>
                    <a:pt x="161" y="790"/>
                  </a:cubicBezTo>
                  <a:cubicBezTo>
                    <a:pt x="176" y="818"/>
                    <a:pt x="196" y="826"/>
                    <a:pt x="229" y="818"/>
                  </a:cubicBezTo>
                  <a:cubicBezTo>
                    <a:pt x="235" y="817"/>
                    <a:pt x="241" y="818"/>
                    <a:pt x="246" y="821"/>
                  </a:cubicBezTo>
                  <a:cubicBezTo>
                    <a:pt x="251" y="824"/>
                    <a:pt x="254" y="829"/>
                    <a:pt x="256" y="835"/>
                  </a:cubicBezTo>
                  <a:cubicBezTo>
                    <a:pt x="258" y="847"/>
                    <a:pt x="263" y="855"/>
                    <a:pt x="268" y="858"/>
                  </a:cubicBezTo>
                  <a:cubicBezTo>
                    <a:pt x="275" y="862"/>
                    <a:pt x="288" y="861"/>
                    <a:pt x="306" y="855"/>
                  </a:cubicBezTo>
                  <a:cubicBezTo>
                    <a:pt x="308" y="854"/>
                    <a:pt x="310" y="854"/>
                    <a:pt x="313" y="8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
        <p:nvSpPr>
          <p:cNvPr id="32" name="Textfeld 31">
            <a:extLst>
              <a:ext uri="{FF2B5EF4-FFF2-40B4-BE49-F238E27FC236}">
                <a16:creationId xmlns:a16="http://schemas.microsoft.com/office/drawing/2014/main" id="{48AE8081-2CDD-6F56-5A8A-52E1A8F23A62}"/>
              </a:ext>
            </a:extLst>
          </p:cNvPr>
          <p:cNvSpPr txBox="1"/>
          <p:nvPr/>
        </p:nvSpPr>
        <p:spPr>
          <a:xfrm>
            <a:off x="4183334" y="3174038"/>
            <a:ext cx="3128610" cy="276999"/>
          </a:xfrm>
          <a:prstGeom prst="rect">
            <a:avLst/>
          </a:prstGeom>
          <a:noFill/>
        </p:spPr>
        <p:txBody>
          <a:bodyPr wrap="square" lIns="0" tIns="0" rIns="0" bIns="0" rtlCol="0">
            <a:spAutoFit/>
          </a:bodyPr>
          <a:lstStyle/>
          <a:p>
            <a:r>
              <a:rPr lang="de-CH" dirty="0"/>
              <a:t>Lungs/</a:t>
            </a:r>
            <a:r>
              <a:rPr lang="de-CH" dirty="0" err="1"/>
              <a:t>liver</a:t>
            </a:r>
            <a:r>
              <a:rPr lang="de-CH" dirty="0"/>
              <a:t>/</a:t>
            </a:r>
            <a:r>
              <a:rPr lang="de-CH" dirty="0" err="1"/>
              <a:t>pancreas</a:t>
            </a:r>
            <a:endParaRPr lang="de-CH" dirty="0"/>
          </a:p>
        </p:txBody>
      </p:sp>
      <p:sp>
        <p:nvSpPr>
          <p:cNvPr id="33" name="Textfeld 32">
            <a:extLst>
              <a:ext uri="{FF2B5EF4-FFF2-40B4-BE49-F238E27FC236}">
                <a16:creationId xmlns:a16="http://schemas.microsoft.com/office/drawing/2014/main" id="{479F0BF3-6198-4CAC-0E8B-62AA050FF575}"/>
              </a:ext>
            </a:extLst>
          </p:cNvPr>
          <p:cNvSpPr txBox="1"/>
          <p:nvPr/>
        </p:nvSpPr>
        <p:spPr>
          <a:xfrm>
            <a:off x="8470315" y="3196900"/>
            <a:ext cx="838176" cy="276999"/>
          </a:xfrm>
          <a:prstGeom prst="rect">
            <a:avLst/>
          </a:prstGeom>
          <a:noFill/>
        </p:spPr>
        <p:txBody>
          <a:bodyPr wrap="square" lIns="0" tIns="0" rIns="0" bIns="0" rtlCol="0">
            <a:spAutoFit/>
          </a:bodyPr>
          <a:lstStyle/>
          <a:p>
            <a:r>
              <a:rPr lang="de-CH" dirty="0" err="1"/>
              <a:t>Kidneys</a:t>
            </a:r>
            <a:endParaRPr lang="de-CH" dirty="0"/>
          </a:p>
        </p:txBody>
      </p:sp>
      <p:sp>
        <p:nvSpPr>
          <p:cNvPr id="34" name="Textfeld 33">
            <a:extLst>
              <a:ext uri="{FF2B5EF4-FFF2-40B4-BE49-F238E27FC236}">
                <a16:creationId xmlns:a16="http://schemas.microsoft.com/office/drawing/2014/main" id="{C5A97BC2-C3E8-C56E-F9C7-C243AAE7D8E3}"/>
              </a:ext>
            </a:extLst>
          </p:cNvPr>
          <p:cNvSpPr txBox="1"/>
          <p:nvPr/>
        </p:nvSpPr>
        <p:spPr>
          <a:xfrm>
            <a:off x="4971455" y="4384385"/>
            <a:ext cx="763274" cy="276999"/>
          </a:xfrm>
          <a:prstGeom prst="rect">
            <a:avLst/>
          </a:prstGeom>
          <a:noFill/>
        </p:spPr>
        <p:txBody>
          <a:bodyPr wrap="square" lIns="0" tIns="0" rIns="0" bIns="0" rtlCol="0">
            <a:spAutoFit/>
          </a:bodyPr>
          <a:lstStyle/>
          <a:p>
            <a:r>
              <a:rPr lang="de-CH" b="1" dirty="0"/>
              <a:t>6−8 h</a:t>
            </a:r>
          </a:p>
        </p:txBody>
      </p:sp>
      <p:sp>
        <p:nvSpPr>
          <p:cNvPr id="35" name="Textfeld 34">
            <a:extLst>
              <a:ext uri="{FF2B5EF4-FFF2-40B4-BE49-F238E27FC236}">
                <a16:creationId xmlns:a16="http://schemas.microsoft.com/office/drawing/2014/main" id="{6420A1E0-18E0-33E8-646A-EE1A36AFCC2C}"/>
              </a:ext>
            </a:extLst>
          </p:cNvPr>
          <p:cNvSpPr txBox="1"/>
          <p:nvPr/>
        </p:nvSpPr>
        <p:spPr>
          <a:xfrm>
            <a:off x="8470315" y="4373723"/>
            <a:ext cx="1074747" cy="276999"/>
          </a:xfrm>
          <a:prstGeom prst="rect">
            <a:avLst/>
          </a:prstGeom>
          <a:noFill/>
        </p:spPr>
        <p:txBody>
          <a:bodyPr wrap="square" lIns="0" tIns="0" rIns="0" bIns="0" rtlCol="0">
            <a:spAutoFit/>
          </a:bodyPr>
          <a:lstStyle/>
          <a:p>
            <a:r>
              <a:rPr lang="de-CH" b="1" dirty="0"/>
              <a:t>12−24 h</a:t>
            </a:r>
          </a:p>
        </p:txBody>
      </p:sp>
      <p:pic>
        <p:nvPicPr>
          <p:cNvPr id="4" name="Grafik 3" descr="Ein Bild, das Grafiken, Clipart, Design, Logo enthält.&#10;&#10;Automatisch generierte Beschreibung">
            <a:extLst>
              <a:ext uri="{FF2B5EF4-FFF2-40B4-BE49-F238E27FC236}">
                <a16:creationId xmlns:a16="http://schemas.microsoft.com/office/drawing/2014/main" id="{51F193DC-F5A1-F184-DA28-3EFD7BD602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9350" y="5358933"/>
            <a:ext cx="1058400" cy="1058400"/>
          </a:xfrm>
          <a:prstGeom prst="rect">
            <a:avLst/>
          </a:prstGeom>
        </p:spPr>
      </p:pic>
    </p:spTree>
    <p:extLst>
      <p:ext uri="{BB962C8B-B14F-4D97-AF65-F5344CB8AC3E}">
        <p14:creationId xmlns:p14="http://schemas.microsoft.com/office/powerpoint/2010/main" val="40521537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56F76E-2303-ED61-D4D1-850638746EF6}"/>
              </a:ext>
            </a:extLst>
          </p:cNvPr>
          <p:cNvSpPr>
            <a:spLocks noGrp="1"/>
          </p:cNvSpPr>
          <p:nvPr>
            <p:ph type="title"/>
          </p:nvPr>
        </p:nvSpPr>
        <p:spPr/>
        <p:txBody>
          <a:bodyPr/>
          <a:lstStyle/>
          <a:p>
            <a:r>
              <a:rPr lang="en-GB" kern="0" dirty="0"/>
              <a:t>Procedure</a:t>
            </a:r>
            <a:endParaRPr lang="de-DE" dirty="0"/>
          </a:p>
        </p:txBody>
      </p:sp>
      <p:sp>
        <p:nvSpPr>
          <p:cNvPr id="3" name="Datumsplatzhalter 2">
            <a:extLst>
              <a:ext uri="{FF2B5EF4-FFF2-40B4-BE49-F238E27FC236}">
                <a16:creationId xmlns:a16="http://schemas.microsoft.com/office/drawing/2014/main" id="{48C86693-56E5-C9A8-DB21-70DBF7D8883F}"/>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E6677E7B-44CF-0B49-6BE8-BE466DF1E138}"/>
              </a:ext>
            </a:extLst>
          </p:cNvPr>
          <p:cNvSpPr>
            <a:spLocks noGrp="1"/>
          </p:cNvSpPr>
          <p:nvPr>
            <p:ph type="sldNum" sz="quarter" idx="12"/>
          </p:nvPr>
        </p:nvSpPr>
        <p:spPr/>
        <p:txBody>
          <a:bodyPr/>
          <a:lstStyle/>
          <a:p>
            <a:fld id="{442AD375-037F-43D0-B059-5172DA06796A}" type="slidenum">
              <a:rPr lang="de-CH" smtClean="0"/>
              <a:pPr/>
              <a:t>38</a:t>
            </a:fld>
            <a:endParaRPr lang="de-CH"/>
          </a:p>
        </p:txBody>
      </p:sp>
      <p:sp>
        <p:nvSpPr>
          <p:cNvPr id="8" name="Inhaltsplatzhalter 2">
            <a:extLst>
              <a:ext uri="{FF2B5EF4-FFF2-40B4-BE49-F238E27FC236}">
                <a16:creationId xmlns:a16="http://schemas.microsoft.com/office/drawing/2014/main" id="{63707D22-56FC-9BC1-D7E0-BB6942442E88}"/>
              </a:ext>
            </a:extLst>
          </p:cNvPr>
          <p:cNvSpPr txBox="1">
            <a:spLocks/>
          </p:cNvSpPr>
          <p:nvPr/>
        </p:nvSpPr>
        <p:spPr>
          <a:xfrm>
            <a:off x="835025" y="1334871"/>
            <a:ext cx="9814371" cy="446563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de-CH" sz="2400" dirty="0"/>
              <a:t>13. </a:t>
            </a:r>
            <a:r>
              <a:rPr lang="en-GB" sz="2400" dirty="0"/>
              <a:t>Transplantation</a:t>
            </a:r>
          </a:p>
          <a:p>
            <a:pPr lvl="3">
              <a:buFont typeface="Symbol" panose="05050102010706020507" pitchFamily="18" charset="2"/>
              <a:buChar char="-"/>
            </a:pPr>
            <a:r>
              <a:rPr lang="en-GB" sz="1800" dirty="0"/>
              <a:t>Preliminary examinations carried out on the recipient</a:t>
            </a:r>
          </a:p>
          <a:p>
            <a:pPr lvl="3">
              <a:buFont typeface="Symbol" panose="05050102010706020507" pitchFamily="18" charset="2"/>
              <a:buChar char="-"/>
            </a:pPr>
            <a:r>
              <a:rPr lang="en-GB" sz="1800" dirty="0"/>
              <a:t>Transplantation carried out in transplant </a:t>
            </a:r>
            <a:r>
              <a:rPr lang="en-GB" sz="1800" dirty="0">
                <a:solidFill>
                  <a:srgbClr val="2A548A"/>
                </a:solidFill>
              </a:rPr>
              <a:t>centre</a:t>
            </a:r>
          </a:p>
          <a:p>
            <a:pPr marL="0" lvl="3" indent="0">
              <a:buNone/>
            </a:pPr>
            <a:endParaRPr lang="de-CH" sz="1800" dirty="0">
              <a:cs typeface="Arial"/>
            </a:endParaRPr>
          </a:p>
          <a:p>
            <a:pPr marL="267970" lvl="3" indent="-267970">
              <a:buFont typeface="Symbol" panose="05050102010706020507" pitchFamily="18" charset="2"/>
              <a:buChar char="-"/>
            </a:pPr>
            <a:endParaRPr lang="de-CH" sz="1800" dirty="0">
              <a:cs typeface="Arial"/>
            </a:endParaRPr>
          </a:p>
          <a:p>
            <a:pPr marL="267970" lvl="3" indent="-267970">
              <a:buFont typeface="Symbol" panose="05050102010706020507" pitchFamily="18" charset="2"/>
              <a:buChar char="-"/>
            </a:pPr>
            <a:endParaRPr lang="de-CH" sz="1800" dirty="0">
              <a:cs typeface="Arial"/>
            </a:endParaRPr>
          </a:p>
          <a:p>
            <a:pPr marL="267970" lvl="3" indent="-267970">
              <a:buFont typeface="Symbol" panose="05050102010706020507" pitchFamily="18" charset="2"/>
              <a:buChar char="-"/>
            </a:pPr>
            <a:endParaRPr lang="de-CH" sz="1800" dirty="0">
              <a:cs typeface="Arial"/>
            </a:endParaRPr>
          </a:p>
          <a:p>
            <a:pPr marL="267970" lvl="3" indent="-267970">
              <a:buFont typeface="Symbol" panose="05050102010706020507" pitchFamily="18" charset="2"/>
              <a:buChar char="-"/>
            </a:pPr>
            <a:endParaRPr lang="de-CH" sz="1800" dirty="0">
              <a:solidFill>
                <a:schemeClr val="tx2"/>
              </a:solidFill>
              <a:cs typeface="Arial" panose="020B0604020202020204"/>
            </a:endParaRPr>
          </a:p>
          <a:p>
            <a:pPr marL="267970" lvl="3" indent="-267970">
              <a:buFont typeface="Symbol" panose="05050102010706020507" pitchFamily="18" charset="2"/>
              <a:buChar char="-"/>
            </a:pPr>
            <a:endParaRPr lang="de-CH" sz="1800" dirty="0">
              <a:cs typeface="Arial" panose="020B0604020202020204"/>
            </a:endParaRPr>
          </a:p>
          <a:p>
            <a:pPr marL="267970" lvl="3" indent="-267970">
              <a:buFont typeface="Symbol" panose="05050102010706020507" pitchFamily="18" charset="2"/>
              <a:buChar char="-"/>
            </a:pPr>
            <a:endParaRPr lang="de-CH" sz="1800" dirty="0">
              <a:cs typeface="Arial" panose="020B0604020202020204"/>
            </a:endParaRPr>
          </a:p>
        </p:txBody>
      </p:sp>
      <p:sp>
        <p:nvSpPr>
          <p:cNvPr id="9" name="Textplatzhalter 6">
            <a:extLst>
              <a:ext uri="{FF2B5EF4-FFF2-40B4-BE49-F238E27FC236}">
                <a16:creationId xmlns:a16="http://schemas.microsoft.com/office/drawing/2014/main" id="{170F3484-3347-CBC3-D4A9-FE8A2A47A7F4}"/>
              </a:ext>
            </a:extLst>
          </p:cNvPr>
          <p:cNvSpPr txBox="1">
            <a:spLocks/>
          </p:cNvSpPr>
          <p:nvPr/>
        </p:nvSpPr>
        <p:spPr>
          <a:xfrm>
            <a:off x="746125" y="422663"/>
            <a:ext cx="5205413" cy="23138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mj-lt"/>
              <a:buNone/>
              <a:defRPr sz="1600" kern="1200">
                <a:solidFill>
                  <a:schemeClr val="accent5"/>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Process of organ donation</a:t>
            </a:r>
          </a:p>
        </p:txBody>
      </p:sp>
      <p:sp>
        <p:nvSpPr>
          <p:cNvPr id="13" name="Textfeld 12">
            <a:extLst>
              <a:ext uri="{FF2B5EF4-FFF2-40B4-BE49-F238E27FC236}">
                <a16:creationId xmlns:a16="http://schemas.microsoft.com/office/drawing/2014/main" id="{090B60D6-5D0F-DA7D-88B2-E486005A0C20}"/>
              </a:ext>
            </a:extLst>
          </p:cNvPr>
          <p:cNvSpPr txBox="1"/>
          <p:nvPr/>
        </p:nvSpPr>
        <p:spPr>
          <a:xfrm>
            <a:off x="746125" y="3290500"/>
            <a:ext cx="7815714" cy="276999"/>
          </a:xfrm>
          <a:prstGeom prst="rect">
            <a:avLst/>
          </a:prstGeom>
          <a:noFill/>
        </p:spPr>
        <p:txBody>
          <a:bodyPr wrap="square" lIns="0" tIns="0" rIns="0" bIns="0" rtlCol="0">
            <a:spAutoFit/>
          </a:bodyPr>
          <a:lstStyle/>
          <a:p>
            <a:pPr>
              <a:buClr>
                <a:schemeClr val="tx2"/>
              </a:buClr>
            </a:pPr>
            <a:r>
              <a:rPr lang="en-GB" sz="1800" dirty="0"/>
              <a:t>After a successful operation, the transplanted organ regains its function.</a:t>
            </a:r>
          </a:p>
        </p:txBody>
      </p:sp>
      <p:pic>
        <p:nvPicPr>
          <p:cNvPr id="4" name="Grafik 3" descr="Ein Bild, das Logo, Grafiken, Vogel, Design enthält.&#10;&#10;Automatisch generierte Beschreibung">
            <a:extLst>
              <a:ext uri="{FF2B5EF4-FFF2-40B4-BE49-F238E27FC236}">
                <a16:creationId xmlns:a16="http://schemas.microsoft.com/office/drawing/2014/main" id="{52A23ED4-04B1-AB08-B0F7-7E075406CA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9350" y="5358933"/>
            <a:ext cx="1058400" cy="1058400"/>
          </a:xfrm>
          <a:prstGeom prst="rect">
            <a:avLst/>
          </a:prstGeom>
        </p:spPr>
      </p:pic>
    </p:spTree>
    <p:extLst>
      <p:ext uri="{BB962C8B-B14F-4D97-AF65-F5344CB8AC3E}">
        <p14:creationId xmlns:p14="http://schemas.microsoft.com/office/powerpoint/2010/main" val="33756916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A576E3-F5B9-9F80-1CCB-45E21A1D0F3E}"/>
              </a:ext>
            </a:extLst>
          </p:cNvPr>
          <p:cNvSpPr>
            <a:spLocks noGrp="1"/>
          </p:cNvSpPr>
          <p:nvPr>
            <p:ph type="title"/>
          </p:nvPr>
        </p:nvSpPr>
        <p:spPr/>
        <p:txBody>
          <a:bodyPr/>
          <a:lstStyle/>
          <a:p>
            <a:r>
              <a:rPr lang="en-GB" kern="0" noProof="0" dirty="0"/>
              <a:t>Organ re</a:t>
            </a:r>
            <a:r>
              <a:rPr lang="en-GB" kern="0" dirty="0" err="1"/>
              <a:t>cipients</a:t>
            </a:r>
            <a:endParaRPr lang="de-DE" dirty="0"/>
          </a:p>
        </p:txBody>
      </p:sp>
      <p:sp>
        <p:nvSpPr>
          <p:cNvPr id="3" name="Datumsplatzhalter 2">
            <a:extLst>
              <a:ext uri="{FF2B5EF4-FFF2-40B4-BE49-F238E27FC236}">
                <a16:creationId xmlns:a16="http://schemas.microsoft.com/office/drawing/2014/main" id="{3CEB3A82-048E-1BCB-20FE-16624631F3B3}"/>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517318E6-BD2F-3138-6060-0863ED89D6F0}"/>
              </a:ext>
            </a:extLst>
          </p:cNvPr>
          <p:cNvSpPr>
            <a:spLocks noGrp="1"/>
          </p:cNvSpPr>
          <p:nvPr>
            <p:ph type="sldNum" sz="quarter" idx="12"/>
          </p:nvPr>
        </p:nvSpPr>
        <p:spPr/>
        <p:txBody>
          <a:bodyPr/>
          <a:lstStyle/>
          <a:p>
            <a:fld id="{442AD375-037F-43D0-B059-5172DA06796A}" type="slidenum">
              <a:rPr lang="de-CH" smtClean="0"/>
              <a:pPr/>
              <a:t>39</a:t>
            </a:fld>
            <a:endParaRPr lang="de-CH"/>
          </a:p>
        </p:txBody>
      </p:sp>
      <p:sp>
        <p:nvSpPr>
          <p:cNvPr id="6" name="Textplatzhalter 5">
            <a:extLst>
              <a:ext uri="{FF2B5EF4-FFF2-40B4-BE49-F238E27FC236}">
                <a16:creationId xmlns:a16="http://schemas.microsoft.com/office/drawing/2014/main" id="{046C9752-3C7D-08F3-1262-45EA6765C939}"/>
              </a:ext>
            </a:extLst>
          </p:cNvPr>
          <p:cNvSpPr>
            <a:spLocks noGrp="1"/>
          </p:cNvSpPr>
          <p:nvPr>
            <p:ph type="body" sz="quarter" idx="13"/>
          </p:nvPr>
        </p:nvSpPr>
        <p:spPr/>
        <p:txBody>
          <a:bodyPr/>
          <a:lstStyle/>
          <a:p>
            <a:r>
              <a:rPr lang="en-GB" dirty="0"/>
              <a:t>After organ donation</a:t>
            </a:r>
          </a:p>
        </p:txBody>
      </p:sp>
      <p:sp>
        <p:nvSpPr>
          <p:cNvPr id="7" name="Inhaltsplatzhalter 2">
            <a:extLst>
              <a:ext uri="{FF2B5EF4-FFF2-40B4-BE49-F238E27FC236}">
                <a16:creationId xmlns:a16="http://schemas.microsoft.com/office/drawing/2014/main" id="{EAD2A27B-CE64-8BA8-3B54-BD4EFB361136}"/>
              </a:ext>
            </a:extLst>
          </p:cNvPr>
          <p:cNvSpPr txBox="1">
            <a:spLocks/>
          </p:cNvSpPr>
          <p:nvPr/>
        </p:nvSpPr>
        <p:spPr>
          <a:xfrm>
            <a:off x="746125" y="1699196"/>
            <a:ext cx="9814371"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dirty="0"/>
              <a:t>Improved quality of life</a:t>
            </a:r>
          </a:p>
          <a:p>
            <a:pPr lvl="1"/>
            <a:r>
              <a:rPr lang="en-GB" dirty="0"/>
              <a:t>Lifetime medication (</a:t>
            </a:r>
            <a:r>
              <a:rPr lang="en-GB" dirty="0">
                <a:solidFill>
                  <a:srgbClr val="2A548A"/>
                </a:solidFill>
              </a:rPr>
              <a:t>immunosuppression</a:t>
            </a:r>
            <a:r>
              <a:rPr lang="en-GB" dirty="0"/>
              <a:t>)</a:t>
            </a:r>
          </a:p>
          <a:p>
            <a:pPr lvl="1"/>
            <a:r>
              <a:rPr lang="en-GB" dirty="0"/>
              <a:t>Prolongation of life</a:t>
            </a:r>
          </a:p>
          <a:p>
            <a:pPr lvl="1"/>
            <a:r>
              <a:rPr lang="en-GB" dirty="0"/>
              <a:t>Possibility to write an anonymous thank you letter to the donor family</a:t>
            </a:r>
            <a:r>
              <a:rPr lang="de-CH" sz="1800" dirty="0"/>
              <a:t>	</a:t>
            </a:r>
          </a:p>
          <a:p>
            <a:pPr lvl="3">
              <a:buFont typeface="Symbol" panose="05050102010706020507" pitchFamily="18" charset="2"/>
              <a:buChar char="-"/>
            </a:pPr>
            <a:endParaRPr lang="de-CH" sz="1800" dirty="0"/>
          </a:p>
          <a:p>
            <a:pPr marL="0" lvl="3" indent="0">
              <a:buFont typeface="Arial" panose="020B0604020202020204" pitchFamily="34" charset="0"/>
              <a:buNone/>
            </a:pPr>
            <a:endParaRPr lang="de-CH" sz="1800" dirty="0">
              <a:solidFill>
                <a:schemeClr val="tx2"/>
              </a:solidFill>
            </a:endParaRPr>
          </a:p>
          <a:p>
            <a:pPr lvl="3">
              <a:buFont typeface="Symbol" panose="05050102010706020507" pitchFamily="18" charset="2"/>
              <a:buChar char="-"/>
            </a:pPr>
            <a:endParaRPr lang="de-CH" sz="1800" dirty="0"/>
          </a:p>
          <a:p>
            <a:pPr lvl="3">
              <a:buFont typeface="Symbol" panose="05050102010706020507" pitchFamily="18" charset="2"/>
              <a:buChar char="-"/>
            </a:pPr>
            <a:endParaRPr lang="de-CH" sz="1800" dirty="0"/>
          </a:p>
        </p:txBody>
      </p:sp>
      <p:grpSp>
        <p:nvGrpSpPr>
          <p:cNvPr id="4" name="Gruppieren 3">
            <a:extLst>
              <a:ext uri="{FF2B5EF4-FFF2-40B4-BE49-F238E27FC236}">
                <a16:creationId xmlns:a16="http://schemas.microsoft.com/office/drawing/2014/main" id="{9597AB12-300E-1787-2450-4BE2254CD9E6}"/>
              </a:ext>
            </a:extLst>
          </p:cNvPr>
          <p:cNvGrpSpPr/>
          <p:nvPr/>
        </p:nvGrpSpPr>
        <p:grpSpPr>
          <a:xfrm>
            <a:off x="6272452" y="1300510"/>
            <a:ext cx="5660817" cy="5116823"/>
            <a:chOff x="6272452" y="1300510"/>
            <a:chExt cx="5660817" cy="5116823"/>
          </a:xfrm>
        </p:grpSpPr>
        <p:sp>
          <p:nvSpPr>
            <p:cNvPr id="11" name="Textfeld 10">
              <a:extLst>
                <a:ext uri="{FF2B5EF4-FFF2-40B4-BE49-F238E27FC236}">
                  <a16:creationId xmlns:a16="http://schemas.microsoft.com/office/drawing/2014/main" id="{5B06BEF4-B565-6A7E-FC29-70714C445DB6}"/>
                </a:ext>
              </a:extLst>
            </p:cNvPr>
            <p:cNvSpPr txBox="1"/>
            <p:nvPr/>
          </p:nvSpPr>
          <p:spPr>
            <a:xfrm>
              <a:off x="6272452" y="5158804"/>
              <a:ext cx="2932555" cy="430887"/>
            </a:xfrm>
            <a:prstGeom prst="rect">
              <a:avLst/>
            </a:prstGeom>
            <a:noFill/>
          </p:spPr>
          <p:txBody>
            <a:bodyPr wrap="square" lIns="0" tIns="0" rIns="0" bIns="0" rtlCol="0">
              <a:spAutoFit/>
            </a:bodyPr>
            <a:lstStyle/>
            <a:p>
              <a:r>
                <a:rPr lang="de-CH" sz="1200" b="1" dirty="0"/>
                <a:t>Laura, </a:t>
              </a:r>
              <a:r>
                <a:rPr lang="de-CH" sz="1200" b="1" dirty="0" err="1"/>
                <a:t>lung</a:t>
              </a:r>
              <a:r>
                <a:rPr lang="de-CH" sz="1200" b="1" dirty="0"/>
                <a:t> </a:t>
              </a:r>
              <a:r>
                <a:rPr lang="de-CH" sz="1200" b="1" dirty="0" err="1">
                  <a:solidFill>
                    <a:srgbClr val="2A548A"/>
                  </a:solidFill>
                </a:rPr>
                <a:t>recipient</a:t>
              </a:r>
              <a:endParaRPr lang="de-CH" sz="1200" b="1" dirty="0"/>
            </a:p>
            <a:p>
              <a:endParaRPr lang="de-CH" sz="1600" dirty="0"/>
            </a:p>
          </p:txBody>
        </p:sp>
        <p:pic>
          <p:nvPicPr>
            <p:cNvPr id="12" name="Grafik 11" descr="Ein Bild, das Kleidung, Person, Freizeitkleidung, Schulter enthält.&#10;&#10;KI-generierte Inhalte können fehlerhaft sein.">
              <a:extLst>
                <a:ext uri="{FF2B5EF4-FFF2-40B4-BE49-F238E27FC236}">
                  <a16:creationId xmlns:a16="http://schemas.microsoft.com/office/drawing/2014/main" id="{F8CABC44-CEFD-5291-9E4D-B068B56060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47485" y="1300510"/>
              <a:ext cx="3485784" cy="4647712"/>
            </a:xfrm>
            <a:prstGeom prst="rect">
              <a:avLst/>
            </a:prstGeom>
          </p:spPr>
        </p:pic>
        <p:sp>
          <p:nvSpPr>
            <p:cNvPr id="13" name="Bogen 12">
              <a:extLst>
                <a:ext uri="{FF2B5EF4-FFF2-40B4-BE49-F238E27FC236}">
                  <a16:creationId xmlns:a16="http://schemas.microsoft.com/office/drawing/2014/main" id="{9B58B1F9-49A4-51A8-F44C-561447267D93}"/>
                </a:ext>
              </a:extLst>
            </p:cNvPr>
            <p:cNvSpPr/>
            <p:nvPr/>
          </p:nvSpPr>
          <p:spPr>
            <a:xfrm flipH="1">
              <a:off x="7029973" y="3691156"/>
              <a:ext cx="4190475" cy="2726177"/>
            </a:xfrm>
            <a:prstGeom prst="arc">
              <a:avLst>
                <a:gd name="adj1" fmla="val 16200000"/>
                <a:gd name="adj2" fmla="val 8927"/>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de-CH"/>
            </a:p>
          </p:txBody>
        </p:sp>
      </p:grpSp>
    </p:spTree>
    <p:extLst>
      <p:ext uri="{BB962C8B-B14F-4D97-AF65-F5344CB8AC3E}">
        <p14:creationId xmlns:p14="http://schemas.microsoft.com/office/powerpoint/2010/main" val="1868747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BB0ECD-4709-87AD-0F5C-0B97A38C85B4}"/>
              </a:ext>
            </a:extLst>
          </p:cNvPr>
          <p:cNvSpPr>
            <a:spLocks noGrp="1"/>
          </p:cNvSpPr>
          <p:nvPr>
            <p:ph type="title"/>
          </p:nvPr>
        </p:nvSpPr>
        <p:spPr/>
        <p:txBody>
          <a:bodyPr/>
          <a:lstStyle/>
          <a:p>
            <a:r>
              <a:rPr lang="en-GB" kern="0" dirty="0" err="1">
                <a:solidFill>
                  <a:srgbClr val="2A548A"/>
                </a:solidFill>
              </a:rPr>
              <a:t>Swisstransplant</a:t>
            </a:r>
            <a:r>
              <a:rPr lang="en-GB" kern="0" dirty="0">
                <a:solidFill>
                  <a:srgbClr val="2A548A"/>
                </a:solidFill>
              </a:rPr>
              <a:t> – </a:t>
            </a:r>
            <a:r>
              <a:rPr lang="en-GB" dirty="0">
                <a:solidFill>
                  <a:srgbClr val="2A548A"/>
                </a:solidFill>
              </a:rPr>
              <a:t>Swiss National Foundation for Organ Donation and Transplantation</a:t>
            </a:r>
            <a:br>
              <a:rPr lang="en-GB" dirty="0">
                <a:solidFill>
                  <a:srgbClr val="2A548A"/>
                </a:solidFill>
              </a:rPr>
            </a:br>
            <a:endParaRPr lang="de-DE" dirty="0"/>
          </a:p>
        </p:txBody>
      </p:sp>
      <p:sp>
        <p:nvSpPr>
          <p:cNvPr id="4" name="Datumsplatzhalter 3">
            <a:extLst>
              <a:ext uri="{FF2B5EF4-FFF2-40B4-BE49-F238E27FC236}">
                <a16:creationId xmlns:a16="http://schemas.microsoft.com/office/drawing/2014/main" id="{DDDE010E-5563-3B6F-6146-9A8043C09E7B}"/>
              </a:ext>
            </a:extLst>
          </p:cNvPr>
          <p:cNvSpPr>
            <a:spLocks noGrp="1"/>
          </p:cNvSpPr>
          <p:nvPr>
            <p:ph type="dt" sz="half" idx="10"/>
          </p:nvPr>
        </p:nvSpPr>
        <p:spPr/>
        <p:txBody>
          <a:bodyPr/>
          <a:lstStyle/>
          <a:p>
            <a:fld id="{9FBCE3F5-AE82-49CD-823D-7C91508A89F2}" type="datetime1">
              <a:rPr lang="de-CH" smtClean="0"/>
              <a:t>15.04.2026</a:t>
            </a:fld>
            <a:endParaRPr lang="de-CH"/>
          </a:p>
        </p:txBody>
      </p:sp>
      <p:sp>
        <p:nvSpPr>
          <p:cNvPr id="6" name="Foliennummernplatzhalter 5">
            <a:extLst>
              <a:ext uri="{FF2B5EF4-FFF2-40B4-BE49-F238E27FC236}">
                <a16:creationId xmlns:a16="http://schemas.microsoft.com/office/drawing/2014/main" id="{FD913381-53FB-CECF-5B3B-0D577A832859}"/>
              </a:ext>
            </a:extLst>
          </p:cNvPr>
          <p:cNvSpPr>
            <a:spLocks noGrp="1"/>
          </p:cNvSpPr>
          <p:nvPr>
            <p:ph type="sldNum" sz="quarter" idx="12"/>
          </p:nvPr>
        </p:nvSpPr>
        <p:spPr/>
        <p:txBody>
          <a:bodyPr/>
          <a:lstStyle/>
          <a:p>
            <a:fld id="{442AD375-037F-43D0-B059-5172DA06796A}" type="slidenum">
              <a:rPr lang="de-CH" smtClean="0"/>
              <a:pPr/>
              <a:t>4</a:t>
            </a:fld>
            <a:endParaRPr lang="de-CH"/>
          </a:p>
        </p:txBody>
      </p:sp>
      <p:sp>
        <p:nvSpPr>
          <p:cNvPr id="7" name="Textplatzhalter 6">
            <a:extLst>
              <a:ext uri="{FF2B5EF4-FFF2-40B4-BE49-F238E27FC236}">
                <a16:creationId xmlns:a16="http://schemas.microsoft.com/office/drawing/2014/main" id="{BF37A82D-BAC0-FE64-CFD2-11EEA2D8A5B1}"/>
              </a:ext>
            </a:extLst>
          </p:cNvPr>
          <p:cNvSpPr>
            <a:spLocks noGrp="1"/>
          </p:cNvSpPr>
          <p:nvPr>
            <p:ph type="body" sz="quarter" idx="13"/>
          </p:nvPr>
        </p:nvSpPr>
        <p:spPr/>
        <p:txBody>
          <a:bodyPr/>
          <a:lstStyle/>
          <a:p>
            <a:r>
              <a:rPr lang="en-GB" noProof="0" dirty="0" err="1"/>
              <a:t>Swisstransplant</a:t>
            </a:r>
            <a:r>
              <a:rPr lang="en-GB" noProof="0" dirty="0"/>
              <a:t> Foundation</a:t>
            </a:r>
          </a:p>
        </p:txBody>
      </p:sp>
      <p:graphicFrame>
        <p:nvGraphicFramePr>
          <p:cNvPr id="17" name="Diagramm 16">
            <a:extLst>
              <a:ext uri="{FF2B5EF4-FFF2-40B4-BE49-F238E27FC236}">
                <a16:creationId xmlns:a16="http://schemas.microsoft.com/office/drawing/2014/main" id="{16C75C0C-E330-6296-6BF2-C5354C325054}"/>
              </a:ext>
            </a:extLst>
          </p:cNvPr>
          <p:cNvGraphicFramePr/>
          <p:nvPr>
            <p:extLst>
              <p:ext uri="{D42A27DB-BD31-4B8C-83A1-F6EECF244321}">
                <p14:modId xmlns:p14="http://schemas.microsoft.com/office/powerpoint/2010/main" val="338930993"/>
              </p:ext>
            </p:extLst>
          </p:nvPr>
        </p:nvGraphicFramePr>
        <p:xfrm>
          <a:off x="659761" y="1612008"/>
          <a:ext cx="10787109" cy="4681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Ellipse 9">
            <a:extLst>
              <a:ext uri="{FF2B5EF4-FFF2-40B4-BE49-F238E27FC236}">
                <a16:creationId xmlns:a16="http://schemas.microsoft.com/office/drawing/2014/main" id="{31C78C50-7E41-DF1F-6595-48A609CE9590}"/>
              </a:ext>
            </a:extLst>
          </p:cNvPr>
          <p:cNvSpPr/>
          <p:nvPr/>
        </p:nvSpPr>
        <p:spPr>
          <a:xfrm>
            <a:off x="9033573" y="1085153"/>
            <a:ext cx="2636214" cy="1304788"/>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Ein Bild, das Schrift, Grafiken, Text, Design enthält.&#10;&#10;Automatisch generierte Beschreibung">
            <a:extLst>
              <a:ext uri="{FF2B5EF4-FFF2-40B4-BE49-F238E27FC236}">
                <a16:creationId xmlns:a16="http://schemas.microsoft.com/office/drawing/2014/main" id="{87EB39D6-009F-B90C-72DE-762D1FF775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86651" y="1358506"/>
            <a:ext cx="1997796" cy="652189"/>
          </a:xfrm>
          <a:prstGeom prst="rect">
            <a:avLst/>
          </a:prstGeom>
        </p:spPr>
      </p:pic>
      <p:sp>
        <p:nvSpPr>
          <p:cNvPr id="19" name="Textfeld 18">
            <a:extLst>
              <a:ext uri="{FF2B5EF4-FFF2-40B4-BE49-F238E27FC236}">
                <a16:creationId xmlns:a16="http://schemas.microsoft.com/office/drawing/2014/main" id="{5DBE2C3D-9532-319A-79A8-434DE55AD5E1}"/>
              </a:ext>
            </a:extLst>
          </p:cNvPr>
          <p:cNvSpPr txBox="1"/>
          <p:nvPr/>
        </p:nvSpPr>
        <p:spPr>
          <a:xfrm>
            <a:off x="1883542" y="5788160"/>
            <a:ext cx="9563328" cy="391967"/>
          </a:xfrm>
          <a:prstGeom prst="rect">
            <a:avLst/>
          </a:prstGeom>
          <a:noFill/>
        </p:spPr>
        <p:txBody>
          <a:bodyPr wrap="square">
            <a:spAutoFit/>
          </a:bodyPr>
          <a:lstStyle/>
          <a:p>
            <a:pPr>
              <a:lnSpc>
                <a:spcPct val="107000"/>
              </a:lnSpc>
              <a:spcAft>
                <a:spcPts val="800"/>
              </a:spcAft>
            </a:pPr>
            <a:r>
              <a:rPr lang="en-GB" sz="2000" dirty="0">
                <a:solidFill>
                  <a:srgbClr val="2A548A"/>
                </a:solidFill>
              </a:rPr>
              <a:t>Compensation in the organ donation process/financing of hospital staff</a:t>
            </a:r>
            <a:r>
              <a:rPr lang="en-GB" sz="2000" dirty="0"/>
              <a:t> (H+/SVK) </a:t>
            </a:r>
          </a:p>
        </p:txBody>
      </p:sp>
    </p:spTree>
    <p:extLst>
      <p:ext uri="{BB962C8B-B14F-4D97-AF65-F5344CB8AC3E}">
        <p14:creationId xmlns:p14="http://schemas.microsoft.com/office/powerpoint/2010/main" val="30325118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EBFC77-0151-2E1A-1ED4-823011AA3FD9}"/>
              </a:ext>
            </a:extLst>
          </p:cNvPr>
          <p:cNvSpPr>
            <a:spLocks noGrp="1"/>
          </p:cNvSpPr>
          <p:nvPr>
            <p:ph type="title"/>
          </p:nvPr>
        </p:nvSpPr>
        <p:spPr/>
        <p:txBody>
          <a:bodyPr/>
          <a:lstStyle/>
          <a:p>
            <a:r>
              <a:rPr lang="en-GB" kern="0" dirty="0"/>
              <a:t>Organ recipients</a:t>
            </a:r>
            <a:endParaRPr lang="de-DE" dirty="0"/>
          </a:p>
        </p:txBody>
      </p:sp>
      <p:sp>
        <p:nvSpPr>
          <p:cNvPr id="5" name="Foliennummernplatzhalter 4">
            <a:extLst>
              <a:ext uri="{FF2B5EF4-FFF2-40B4-BE49-F238E27FC236}">
                <a16:creationId xmlns:a16="http://schemas.microsoft.com/office/drawing/2014/main" id="{35AC164F-D1DF-0681-736C-223B673BFDD7}"/>
              </a:ext>
            </a:extLst>
          </p:cNvPr>
          <p:cNvSpPr>
            <a:spLocks noGrp="1"/>
          </p:cNvSpPr>
          <p:nvPr>
            <p:ph type="sldNum" sz="quarter" idx="12"/>
          </p:nvPr>
        </p:nvSpPr>
        <p:spPr/>
        <p:txBody>
          <a:bodyPr/>
          <a:lstStyle/>
          <a:p>
            <a:fld id="{442AD375-037F-43D0-B059-5172DA06796A}" type="slidenum">
              <a:rPr lang="de-CH" smtClean="0"/>
              <a:pPr/>
              <a:t>40</a:t>
            </a:fld>
            <a:endParaRPr lang="de-CH"/>
          </a:p>
        </p:txBody>
      </p:sp>
      <p:sp>
        <p:nvSpPr>
          <p:cNvPr id="6" name="Textplatzhalter 5">
            <a:extLst>
              <a:ext uri="{FF2B5EF4-FFF2-40B4-BE49-F238E27FC236}">
                <a16:creationId xmlns:a16="http://schemas.microsoft.com/office/drawing/2014/main" id="{BED5C598-2EF1-630A-F6F5-C4C8A6360BA8}"/>
              </a:ext>
            </a:extLst>
          </p:cNvPr>
          <p:cNvSpPr>
            <a:spLocks noGrp="1"/>
          </p:cNvSpPr>
          <p:nvPr>
            <p:ph type="body" sz="quarter" idx="13"/>
          </p:nvPr>
        </p:nvSpPr>
        <p:spPr/>
        <p:txBody>
          <a:bodyPr/>
          <a:lstStyle/>
          <a:p>
            <a:r>
              <a:rPr lang="en-GB" dirty="0"/>
              <a:t>Ambassadors</a:t>
            </a:r>
          </a:p>
        </p:txBody>
      </p:sp>
      <p:grpSp>
        <p:nvGrpSpPr>
          <p:cNvPr id="3" name="Gruppieren 2">
            <a:extLst>
              <a:ext uri="{FF2B5EF4-FFF2-40B4-BE49-F238E27FC236}">
                <a16:creationId xmlns:a16="http://schemas.microsoft.com/office/drawing/2014/main" id="{6DB5D675-1E43-F9F4-D8C1-74D085A8EA7D}"/>
              </a:ext>
            </a:extLst>
          </p:cNvPr>
          <p:cNvGrpSpPr/>
          <p:nvPr/>
        </p:nvGrpSpPr>
        <p:grpSpPr>
          <a:xfrm>
            <a:off x="782904" y="1152521"/>
            <a:ext cx="10160403" cy="5391175"/>
            <a:chOff x="782904" y="1152521"/>
            <a:chExt cx="10160403" cy="5391175"/>
          </a:xfrm>
        </p:grpSpPr>
        <p:pic>
          <p:nvPicPr>
            <p:cNvPr id="4" name="Bildplatzhalter 9">
              <a:extLst>
                <a:ext uri="{FF2B5EF4-FFF2-40B4-BE49-F238E27FC236}">
                  <a16:creationId xmlns:a16="http://schemas.microsoft.com/office/drawing/2014/main" id="{62CE9932-90B1-C595-D1F4-C38F909E1CA3}"/>
                </a:ext>
              </a:extLst>
            </p:cNvPr>
            <p:cNvPicPr>
              <a:picLocks noChangeAspect="1"/>
            </p:cNvPicPr>
            <p:nvPr/>
          </p:nvPicPr>
          <p:blipFill>
            <a:blip r:embed="rId2" cstate="print">
              <a:extLst>
                <a:ext uri="{28A0092B-C50C-407E-A947-70E740481C1C}">
                  <a14:useLocalDpi xmlns:a14="http://schemas.microsoft.com/office/drawing/2010/main" val="0"/>
                </a:ext>
              </a:extLst>
            </a:blip>
            <a:srcRect l="26498" t="13314" r="28131" b="27547"/>
            <a:stretch>
              <a:fillRect/>
            </a:stretch>
          </p:blipFill>
          <p:spPr>
            <a:xfrm>
              <a:off x="782904" y="1152522"/>
              <a:ext cx="2443476" cy="2388785"/>
            </a:xfrm>
            <a:prstGeom prst="rect">
              <a:avLst/>
            </a:prstGeom>
            <a:noFill/>
          </p:spPr>
        </p:pic>
        <p:pic>
          <p:nvPicPr>
            <p:cNvPr id="19" name="Inhaltsplatzhalter 9">
              <a:extLst>
                <a:ext uri="{FF2B5EF4-FFF2-40B4-BE49-F238E27FC236}">
                  <a16:creationId xmlns:a16="http://schemas.microsoft.com/office/drawing/2014/main" id="{6B3A4ED1-D1F4-EC72-5EDA-27F9C3AF5BCE}"/>
                </a:ext>
              </a:extLst>
            </p:cNvPr>
            <p:cNvPicPr>
              <a:picLocks noChangeAspect="1"/>
            </p:cNvPicPr>
            <p:nvPr/>
          </p:nvPicPr>
          <p:blipFill>
            <a:blip r:embed="rId3" cstate="print">
              <a:extLst>
                <a:ext uri="{28A0092B-C50C-407E-A947-70E740481C1C}">
                  <a14:useLocalDpi xmlns:a14="http://schemas.microsoft.com/office/drawing/2010/main" val="0"/>
                </a:ext>
              </a:extLst>
            </a:blip>
            <a:srcRect l="25859" t="6590" r="16360" b="18092"/>
            <a:stretch>
              <a:fillRect/>
            </a:stretch>
          </p:blipFill>
          <p:spPr>
            <a:xfrm>
              <a:off x="4319913" y="1152521"/>
              <a:ext cx="2443476" cy="2388785"/>
            </a:xfrm>
            <a:prstGeom prst="rect">
              <a:avLst/>
            </a:prstGeom>
            <a:noFill/>
          </p:spPr>
        </p:pic>
        <p:pic>
          <p:nvPicPr>
            <p:cNvPr id="20" name="Bildplatzhalter 7">
              <a:extLst>
                <a:ext uri="{FF2B5EF4-FFF2-40B4-BE49-F238E27FC236}">
                  <a16:creationId xmlns:a16="http://schemas.microsoft.com/office/drawing/2014/main" id="{B9589D4F-8A1C-CB09-BD37-8FFB302D3711}"/>
                </a:ext>
              </a:extLst>
            </p:cNvPr>
            <p:cNvPicPr>
              <a:picLocks noChangeAspect="1"/>
            </p:cNvPicPr>
            <p:nvPr/>
          </p:nvPicPr>
          <p:blipFill>
            <a:blip r:embed="rId4" cstate="print">
              <a:extLst>
                <a:ext uri="{28A0092B-C50C-407E-A947-70E740481C1C}">
                  <a14:useLocalDpi xmlns:a14="http://schemas.microsoft.com/office/drawing/2010/main" val="0"/>
                </a:ext>
              </a:extLst>
            </a:blip>
            <a:srcRect l="13362" r="16770" b="8926"/>
            <a:stretch>
              <a:fillRect/>
            </a:stretch>
          </p:blipFill>
          <p:spPr>
            <a:xfrm>
              <a:off x="7732930" y="1152521"/>
              <a:ext cx="2443476" cy="2388786"/>
            </a:xfrm>
            <a:prstGeom prst="rect">
              <a:avLst/>
            </a:prstGeom>
          </p:spPr>
        </p:pic>
        <p:sp>
          <p:nvSpPr>
            <p:cNvPr id="21" name="Textfeld 20">
              <a:extLst>
                <a:ext uri="{FF2B5EF4-FFF2-40B4-BE49-F238E27FC236}">
                  <a16:creationId xmlns:a16="http://schemas.microsoft.com/office/drawing/2014/main" id="{45637FC6-050C-B749-10E3-458A92F2E24A}"/>
                </a:ext>
              </a:extLst>
            </p:cNvPr>
            <p:cNvSpPr txBox="1"/>
            <p:nvPr/>
          </p:nvSpPr>
          <p:spPr>
            <a:xfrm>
              <a:off x="782904" y="3581457"/>
              <a:ext cx="3303859" cy="215444"/>
            </a:xfrm>
            <a:prstGeom prst="rect">
              <a:avLst/>
            </a:prstGeom>
            <a:noFill/>
          </p:spPr>
          <p:txBody>
            <a:bodyPr wrap="square" lIns="0" tIns="0" rIns="0" bIns="0" rtlCol="0">
              <a:spAutoFit/>
            </a:bodyPr>
            <a:lstStyle/>
            <a:p>
              <a:r>
                <a:rPr lang="de-CH" sz="1400" dirty="0"/>
                <a:t>Anaïs, </a:t>
              </a:r>
              <a:r>
                <a:rPr lang="fr-CH" sz="1400" dirty="0" err="1"/>
                <a:t>kidney</a:t>
              </a:r>
              <a:r>
                <a:rPr lang="fr-CH" sz="1400" dirty="0"/>
                <a:t> </a:t>
              </a:r>
              <a:r>
                <a:rPr lang="fr-CH" sz="1400" dirty="0" err="1"/>
                <a:t>recipient</a:t>
              </a:r>
              <a:endParaRPr lang="de-CH" sz="1400" dirty="0"/>
            </a:p>
          </p:txBody>
        </p:sp>
        <p:sp>
          <p:nvSpPr>
            <p:cNvPr id="22" name="Textfeld 21">
              <a:extLst>
                <a:ext uri="{FF2B5EF4-FFF2-40B4-BE49-F238E27FC236}">
                  <a16:creationId xmlns:a16="http://schemas.microsoft.com/office/drawing/2014/main" id="{7516084F-BA3F-6568-50CE-EB79C1419432}"/>
                </a:ext>
              </a:extLst>
            </p:cNvPr>
            <p:cNvSpPr txBox="1"/>
            <p:nvPr/>
          </p:nvSpPr>
          <p:spPr>
            <a:xfrm>
              <a:off x="4332939" y="3581457"/>
              <a:ext cx="3399991" cy="215444"/>
            </a:xfrm>
            <a:prstGeom prst="rect">
              <a:avLst/>
            </a:prstGeom>
            <a:noFill/>
          </p:spPr>
          <p:txBody>
            <a:bodyPr wrap="square" lIns="0" tIns="0" rIns="0" bIns="0" rtlCol="0">
              <a:spAutoFit/>
            </a:bodyPr>
            <a:lstStyle/>
            <a:p>
              <a:r>
                <a:rPr lang="de-CH" sz="1400" dirty="0"/>
                <a:t>Giuseppe, </a:t>
              </a:r>
              <a:r>
                <a:rPr lang="de-CH" sz="1400" dirty="0" err="1"/>
                <a:t>liver</a:t>
              </a:r>
              <a:r>
                <a:rPr lang="de-CH" sz="1400" dirty="0"/>
                <a:t> </a:t>
              </a:r>
              <a:r>
                <a:rPr lang="de-CH" sz="1400" dirty="0" err="1"/>
                <a:t>recipient</a:t>
              </a:r>
              <a:r>
                <a:rPr lang="de-CH" sz="1400" dirty="0"/>
                <a:t> </a:t>
              </a:r>
            </a:p>
          </p:txBody>
        </p:sp>
        <p:sp>
          <p:nvSpPr>
            <p:cNvPr id="23" name="Textfeld 22">
              <a:extLst>
                <a:ext uri="{FF2B5EF4-FFF2-40B4-BE49-F238E27FC236}">
                  <a16:creationId xmlns:a16="http://schemas.microsoft.com/office/drawing/2014/main" id="{6EBB62D1-6FCA-BB60-0DE6-407CC6B29CEA}"/>
                </a:ext>
              </a:extLst>
            </p:cNvPr>
            <p:cNvSpPr txBox="1"/>
            <p:nvPr/>
          </p:nvSpPr>
          <p:spPr>
            <a:xfrm>
              <a:off x="7732930" y="3581457"/>
              <a:ext cx="3210377" cy="215444"/>
            </a:xfrm>
            <a:prstGeom prst="rect">
              <a:avLst/>
            </a:prstGeom>
            <a:noFill/>
          </p:spPr>
          <p:txBody>
            <a:bodyPr wrap="square" lIns="0" tIns="0" rIns="0" bIns="0" rtlCol="0">
              <a:spAutoFit/>
            </a:bodyPr>
            <a:lstStyle/>
            <a:p>
              <a:r>
                <a:rPr lang="de-CH" sz="1400" dirty="0"/>
                <a:t>Lisa, </a:t>
              </a:r>
              <a:r>
                <a:rPr lang="de-CH" sz="1400" dirty="0" err="1"/>
                <a:t>liver</a:t>
              </a:r>
              <a:r>
                <a:rPr lang="de-CH" sz="1400" dirty="0"/>
                <a:t> </a:t>
              </a:r>
              <a:r>
                <a:rPr lang="de-CH" sz="1400" dirty="0" err="1"/>
                <a:t>recipient</a:t>
              </a:r>
              <a:r>
                <a:rPr lang="de-CH" sz="1400" dirty="0"/>
                <a:t> </a:t>
              </a:r>
            </a:p>
          </p:txBody>
        </p:sp>
        <p:sp>
          <p:nvSpPr>
            <p:cNvPr id="24" name="Textfeld 23">
              <a:extLst>
                <a:ext uri="{FF2B5EF4-FFF2-40B4-BE49-F238E27FC236}">
                  <a16:creationId xmlns:a16="http://schemas.microsoft.com/office/drawing/2014/main" id="{51FB498B-C9E0-9862-2A39-62ADC51DDF85}"/>
                </a:ext>
              </a:extLst>
            </p:cNvPr>
            <p:cNvSpPr txBox="1"/>
            <p:nvPr/>
          </p:nvSpPr>
          <p:spPr>
            <a:xfrm>
              <a:off x="4319913" y="6325694"/>
              <a:ext cx="2986324" cy="215444"/>
            </a:xfrm>
            <a:prstGeom prst="rect">
              <a:avLst/>
            </a:prstGeom>
            <a:noFill/>
          </p:spPr>
          <p:txBody>
            <a:bodyPr wrap="square" lIns="0" tIns="0" rIns="0" bIns="0" rtlCol="0">
              <a:spAutoFit/>
            </a:bodyPr>
            <a:lstStyle/>
            <a:p>
              <a:r>
                <a:rPr lang="de-CH" sz="1400" dirty="0"/>
                <a:t>Renata, </a:t>
              </a:r>
              <a:r>
                <a:rPr lang="de-CH" sz="1400" dirty="0" err="1"/>
                <a:t>heart</a:t>
              </a:r>
              <a:r>
                <a:rPr lang="de-CH" sz="1400" dirty="0"/>
                <a:t> </a:t>
              </a:r>
              <a:r>
                <a:rPr lang="de-CH" sz="1400" dirty="0" err="1"/>
                <a:t>recipient</a:t>
              </a:r>
              <a:r>
                <a:rPr lang="de-CH" sz="1400" dirty="0"/>
                <a:t> </a:t>
              </a:r>
            </a:p>
          </p:txBody>
        </p:sp>
        <p:pic>
          <p:nvPicPr>
            <p:cNvPr id="25" name="Bildplatzhalter 7">
              <a:extLst>
                <a:ext uri="{FF2B5EF4-FFF2-40B4-BE49-F238E27FC236}">
                  <a16:creationId xmlns:a16="http://schemas.microsoft.com/office/drawing/2014/main" id="{4333A376-4F00-F0FB-7E82-57135BFB97E2}"/>
                </a:ext>
              </a:extLst>
            </p:cNvPr>
            <p:cNvPicPr>
              <a:picLocks noChangeAspect="1"/>
            </p:cNvPicPr>
            <p:nvPr/>
          </p:nvPicPr>
          <p:blipFill>
            <a:blip r:embed="rId5" cstate="print">
              <a:extLst>
                <a:ext uri="{28A0092B-C50C-407E-A947-70E740481C1C}">
                  <a14:useLocalDpi xmlns:a14="http://schemas.microsoft.com/office/drawing/2010/main" val="0"/>
                </a:ext>
              </a:extLst>
            </a:blip>
            <a:srcRect l="21482" t="3713" r="21077" b="21411"/>
            <a:stretch>
              <a:fillRect/>
            </a:stretch>
          </p:blipFill>
          <p:spPr>
            <a:xfrm>
              <a:off x="4319913" y="3893895"/>
              <a:ext cx="2443476" cy="2388785"/>
            </a:xfrm>
            <a:prstGeom prst="rect">
              <a:avLst/>
            </a:prstGeom>
          </p:spPr>
        </p:pic>
        <p:grpSp>
          <p:nvGrpSpPr>
            <p:cNvPr id="26" name="Gruppieren 25">
              <a:extLst>
                <a:ext uri="{FF2B5EF4-FFF2-40B4-BE49-F238E27FC236}">
                  <a16:creationId xmlns:a16="http://schemas.microsoft.com/office/drawing/2014/main" id="{CEA6751C-3E33-88A9-E30E-6F87F012F2AE}"/>
                </a:ext>
              </a:extLst>
            </p:cNvPr>
            <p:cNvGrpSpPr/>
            <p:nvPr/>
          </p:nvGrpSpPr>
          <p:grpSpPr>
            <a:xfrm>
              <a:off x="782904" y="3869463"/>
              <a:ext cx="2996392" cy="2674233"/>
              <a:chOff x="7732930" y="3866905"/>
              <a:chExt cx="2996392" cy="2674233"/>
            </a:xfrm>
          </p:grpSpPr>
          <p:pic>
            <p:nvPicPr>
              <p:cNvPr id="30" name="Grafik 29">
                <a:extLst>
                  <a:ext uri="{FF2B5EF4-FFF2-40B4-BE49-F238E27FC236}">
                    <a16:creationId xmlns:a16="http://schemas.microsoft.com/office/drawing/2014/main" id="{4E754E97-C6D5-1A55-7611-98F7B002F2E6}"/>
                  </a:ext>
                </a:extLst>
              </p:cNvPr>
              <p:cNvPicPr>
                <a:picLocks noChangeAspect="1"/>
              </p:cNvPicPr>
              <p:nvPr/>
            </p:nvPicPr>
            <p:blipFill>
              <a:blip r:embed="rId6" cstate="print">
                <a:extLst>
                  <a:ext uri="{28A0092B-C50C-407E-A947-70E740481C1C}">
                    <a14:useLocalDpi xmlns:a14="http://schemas.microsoft.com/office/drawing/2010/main" val="0"/>
                  </a:ext>
                </a:extLst>
              </a:blip>
              <a:srcRect l="27182" t="5065" r="20592" b="26861"/>
              <a:stretch>
                <a:fillRect/>
              </a:stretch>
            </p:blipFill>
            <p:spPr>
              <a:xfrm>
                <a:off x="7732930" y="3866905"/>
                <a:ext cx="2443476" cy="2388785"/>
              </a:xfrm>
              <a:prstGeom prst="rect">
                <a:avLst/>
              </a:prstGeom>
            </p:spPr>
          </p:pic>
          <p:sp>
            <p:nvSpPr>
              <p:cNvPr id="31" name="Textfeld 30">
                <a:extLst>
                  <a:ext uri="{FF2B5EF4-FFF2-40B4-BE49-F238E27FC236}">
                    <a16:creationId xmlns:a16="http://schemas.microsoft.com/office/drawing/2014/main" id="{441BC01F-D9F2-7A0E-2194-08CF5A9F2C57}"/>
                  </a:ext>
                </a:extLst>
              </p:cNvPr>
              <p:cNvSpPr txBox="1"/>
              <p:nvPr/>
            </p:nvSpPr>
            <p:spPr>
              <a:xfrm>
                <a:off x="7732930" y="6325694"/>
                <a:ext cx="2996392" cy="215444"/>
              </a:xfrm>
              <a:prstGeom prst="rect">
                <a:avLst/>
              </a:prstGeom>
              <a:noFill/>
            </p:spPr>
            <p:txBody>
              <a:bodyPr wrap="square" lIns="0" tIns="0" rIns="0" bIns="0" rtlCol="0">
                <a:spAutoFit/>
              </a:bodyPr>
              <a:lstStyle/>
              <a:p>
                <a:r>
                  <a:rPr lang="de-CH" sz="1400" dirty="0"/>
                  <a:t>Nicolas, </a:t>
                </a:r>
                <a:r>
                  <a:rPr lang="de-CH" sz="1400" dirty="0" err="1"/>
                  <a:t>lung</a:t>
                </a:r>
                <a:r>
                  <a:rPr lang="de-CH" sz="1400" dirty="0"/>
                  <a:t> </a:t>
                </a:r>
                <a:r>
                  <a:rPr lang="de-CH" sz="1400" dirty="0" err="1"/>
                  <a:t>recipient</a:t>
                </a:r>
                <a:r>
                  <a:rPr lang="de-CH" sz="1400" dirty="0"/>
                  <a:t> </a:t>
                </a:r>
              </a:p>
            </p:txBody>
          </p:sp>
        </p:grpSp>
        <p:grpSp>
          <p:nvGrpSpPr>
            <p:cNvPr id="27" name="Gruppieren 26">
              <a:extLst>
                <a:ext uri="{FF2B5EF4-FFF2-40B4-BE49-F238E27FC236}">
                  <a16:creationId xmlns:a16="http://schemas.microsoft.com/office/drawing/2014/main" id="{9759DC09-1660-E91E-37A4-056BBC04D3A6}"/>
                </a:ext>
              </a:extLst>
            </p:cNvPr>
            <p:cNvGrpSpPr/>
            <p:nvPr/>
          </p:nvGrpSpPr>
          <p:grpSpPr>
            <a:xfrm>
              <a:off x="7732930" y="3888795"/>
              <a:ext cx="3144961" cy="2652343"/>
              <a:chOff x="935304" y="4046295"/>
              <a:chExt cx="3144961" cy="2652343"/>
            </a:xfrm>
          </p:grpSpPr>
          <p:pic>
            <p:nvPicPr>
              <p:cNvPr id="28" name="Bildplatzhalter 10">
                <a:extLst>
                  <a:ext uri="{FF2B5EF4-FFF2-40B4-BE49-F238E27FC236}">
                    <a16:creationId xmlns:a16="http://schemas.microsoft.com/office/drawing/2014/main" id="{73D5F8F2-2576-2630-85F9-817E9BE7DDBB}"/>
                  </a:ext>
                </a:extLst>
              </p:cNvPr>
              <p:cNvPicPr>
                <a:picLocks noChangeAspect="1"/>
              </p:cNvPicPr>
              <p:nvPr/>
            </p:nvPicPr>
            <p:blipFill>
              <a:blip r:embed="rId7" cstate="print">
                <a:extLst>
                  <a:ext uri="{28A0092B-C50C-407E-A947-70E740481C1C}">
                    <a14:useLocalDpi xmlns:a14="http://schemas.microsoft.com/office/drawing/2010/main" val="0"/>
                  </a:ext>
                </a:extLst>
              </a:blip>
              <a:srcRect l="17110" r="17110" b="14254"/>
              <a:stretch>
                <a:fillRect/>
              </a:stretch>
            </p:blipFill>
            <p:spPr>
              <a:xfrm>
                <a:off x="943679" y="4046295"/>
                <a:ext cx="2443476" cy="2388785"/>
              </a:xfrm>
              <a:prstGeom prst="rect">
                <a:avLst/>
              </a:prstGeom>
            </p:spPr>
          </p:pic>
          <p:sp>
            <p:nvSpPr>
              <p:cNvPr id="29" name="Textfeld 28">
                <a:extLst>
                  <a:ext uri="{FF2B5EF4-FFF2-40B4-BE49-F238E27FC236}">
                    <a16:creationId xmlns:a16="http://schemas.microsoft.com/office/drawing/2014/main" id="{CD67D2AA-5FB7-EFB5-2B79-DC1AB99D9275}"/>
                  </a:ext>
                </a:extLst>
              </p:cNvPr>
              <p:cNvSpPr txBox="1"/>
              <p:nvPr/>
            </p:nvSpPr>
            <p:spPr>
              <a:xfrm>
                <a:off x="935304" y="6483194"/>
                <a:ext cx="3144961" cy="215444"/>
              </a:xfrm>
              <a:prstGeom prst="rect">
                <a:avLst/>
              </a:prstGeom>
              <a:noFill/>
            </p:spPr>
            <p:txBody>
              <a:bodyPr wrap="square" lIns="0" tIns="0" rIns="0" bIns="0" rtlCol="0">
                <a:spAutoFit/>
              </a:bodyPr>
              <a:lstStyle/>
              <a:p>
                <a:r>
                  <a:rPr lang="de-CH" sz="1400" dirty="0" err="1"/>
                  <a:t>Elilan</a:t>
                </a:r>
                <a:r>
                  <a:rPr lang="de-CH" sz="1400" dirty="0"/>
                  <a:t>, </a:t>
                </a:r>
                <a:r>
                  <a:rPr lang="fr-CH" sz="1400" dirty="0" err="1"/>
                  <a:t>kidney</a:t>
                </a:r>
                <a:r>
                  <a:rPr lang="fr-CH" sz="1400" dirty="0"/>
                  <a:t> </a:t>
                </a:r>
                <a:r>
                  <a:rPr lang="fr-CH" sz="1400" dirty="0" err="1"/>
                  <a:t>recipient</a:t>
                </a:r>
                <a:endParaRPr lang="de-CH" sz="1400" dirty="0"/>
              </a:p>
            </p:txBody>
          </p:sp>
        </p:grpSp>
      </p:grpSp>
    </p:spTree>
    <p:extLst>
      <p:ext uri="{BB962C8B-B14F-4D97-AF65-F5344CB8AC3E}">
        <p14:creationId xmlns:p14="http://schemas.microsoft.com/office/powerpoint/2010/main" val="22582933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6930B0-7220-1707-A18F-D52F18488700}"/>
              </a:ext>
            </a:extLst>
          </p:cNvPr>
          <p:cNvSpPr>
            <a:spLocks noGrp="1"/>
          </p:cNvSpPr>
          <p:nvPr>
            <p:ph type="title"/>
          </p:nvPr>
        </p:nvSpPr>
        <p:spPr/>
        <p:txBody>
          <a:bodyPr/>
          <a:lstStyle/>
          <a:p>
            <a:r>
              <a:rPr lang="en-GB" noProof="0" dirty="0"/>
              <a:t>Tissue donation</a:t>
            </a:r>
            <a:endParaRPr lang="de-DE" dirty="0"/>
          </a:p>
        </p:txBody>
      </p:sp>
      <p:sp>
        <p:nvSpPr>
          <p:cNvPr id="3" name="Datumsplatzhalter 2">
            <a:extLst>
              <a:ext uri="{FF2B5EF4-FFF2-40B4-BE49-F238E27FC236}">
                <a16:creationId xmlns:a16="http://schemas.microsoft.com/office/drawing/2014/main" id="{3EABD238-AD5D-56A9-E675-B8658DEBBFB6}"/>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64772CFC-C41F-5155-4F57-6D832C267316}"/>
              </a:ext>
            </a:extLst>
          </p:cNvPr>
          <p:cNvSpPr>
            <a:spLocks noGrp="1"/>
          </p:cNvSpPr>
          <p:nvPr>
            <p:ph type="sldNum" sz="quarter" idx="12"/>
          </p:nvPr>
        </p:nvSpPr>
        <p:spPr/>
        <p:txBody>
          <a:bodyPr/>
          <a:lstStyle/>
          <a:p>
            <a:fld id="{442AD375-037F-43D0-B059-5172DA06796A}" type="slidenum">
              <a:rPr lang="de-CH" smtClean="0"/>
              <a:pPr/>
              <a:t>41</a:t>
            </a:fld>
            <a:endParaRPr lang="de-CH"/>
          </a:p>
        </p:txBody>
      </p:sp>
      <p:sp>
        <p:nvSpPr>
          <p:cNvPr id="6" name="Textplatzhalter 5">
            <a:extLst>
              <a:ext uri="{FF2B5EF4-FFF2-40B4-BE49-F238E27FC236}">
                <a16:creationId xmlns:a16="http://schemas.microsoft.com/office/drawing/2014/main" id="{3C434F43-C294-FF97-229F-BAA47B33BC57}"/>
              </a:ext>
            </a:extLst>
          </p:cNvPr>
          <p:cNvSpPr>
            <a:spLocks noGrp="1"/>
          </p:cNvSpPr>
          <p:nvPr>
            <p:ph type="body" sz="quarter" idx="13"/>
          </p:nvPr>
        </p:nvSpPr>
        <p:spPr/>
        <p:txBody>
          <a:bodyPr/>
          <a:lstStyle/>
          <a:p>
            <a:r>
              <a:rPr lang="en-GB" dirty="0"/>
              <a:t>After organ donation</a:t>
            </a:r>
          </a:p>
        </p:txBody>
      </p:sp>
      <p:sp>
        <p:nvSpPr>
          <p:cNvPr id="7" name="Inhaltsplatzhalter 2">
            <a:extLst>
              <a:ext uri="{FF2B5EF4-FFF2-40B4-BE49-F238E27FC236}">
                <a16:creationId xmlns:a16="http://schemas.microsoft.com/office/drawing/2014/main" id="{4D5EEF47-001B-2EA2-544E-7C21F96A1146}"/>
              </a:ext>
            </a:extLst>
          </p:cNvPr>
          <p:cNvSpPr txBox="1">
            <a:spLocks/>
          </p:cNvSpPr>
          <p:nvPr/>
        </p:nvSpPr>
        <p:spPr>
          <a:xfrm>
            <a:off x="746125" y="1440196"/>
            <a:ext cx="9814371"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buFont typeface="Symbol" panose="05050102010706020507" pitchFamily="18" charset="2"/>
              <a:buChar char="-"/>
            </a:pPr>
            <a:r>
              <a:rPr lang="en-GB" sz="1800" kern="0" dirty="0"/>
              <a:t>In case of death in hospital</a:t>
            </a:r>
          </a:p>
          <a:p>
            <a:pPr lvl="3">
              <a:buFont typeface="Symbol" panose="05050102010706020507" pitchFamily="18" charset="2"/>
              <a:buChar char="-"/>
            </a:pPr>
            <a:r>
              <a:rPr lang="en-GB" sz="1800" kern="0" dirty="0"/>
              <a:t>24−48 hours after death</a:t>
            </a:r>
          </a:p>
          <a:p>
            <a:pPr lvl="3">
              <a:buFont typeface="Symbol" panose="05050102010706020507" pitchFamily="18" charset="2"/>
              <a:buChar char="-"/>
            </a:pPr>
            <a:r>
              <a:rPr lang="en-GB" sz="1800" kern="0" dirty="0"/>
              <a:t>Consent</a:t>
            </a:r>
          </a:p>
          <a:p>
            <a:pPr lvl="3">
              <a:buClr>
                <a:schemeClr val="tx2"/>
              </a:buClr>
              <a:buFont typeface="Symbol" panose="05050102010706020507" pitchFamily="18" charset="2"/>
              <a:buChar char="-"/>
            </a:pPr>
            <a:r>
              <a:rPr lang="en-GB" sz="1800" kern="0" dirty="0"/>
              <a:t>Categories on donor card </a:t>
            </a:r>
          </a:p>
          <a:p>
            <a:pPr lvl="4"/>
            <a:r>
              <a:rPr lang="en-GB" sz="1800" kern="0" dirty="0"/>
              <a:t>Cornea</a:t>
            </a:r>
          </a:p>
          <a:p>
            <a:pPr lvl="4"/>
            <a:r>
              <a:rPr lang="en-GB" sz="1800" kern="0" dirty="0"/>
              <a:t>Cardiac valves, large blood vessels</a:t>
            </a:r>
          </a:p>
          <a:p>
            <a:pPr lvl="4"/>
            <a:r>
              <a:rPr lang="en-GB" sz="1800" kern="0" dirty="0"/>
              <a:t>Vessels</a:t>
            </a:r>
            <a:br>
              <a:rPr lang="de-CH" sz="1800" kern="0" dirty="0"/>
            </a:br>
            <a:endParaRPr lang="de-CH" sz="1800" kern="0" dirty="0"/>
          </a:p>
          <a:p>
            <a:pPr lvl="4"/>
            <a:endParaRPr lang="de-CH" sz="1800" kern="0" dirty="0"/>
          </a:p>
          <a:p>
            <a:pPr lvl="3">
              <a:buFont typeface="Symbol" panose="05050102010706020507" pitchFamily="18" charset="2"/>
              <a:buChar char="-"/>
            </a:pPr>
            <a:endParaRPr lang="de-CH" sz="1800" kern="0" dirty="0"/>
          </a:p>
          <a:p>
            <a:pPr lvl="3">
              <a:buFont typeface="Symbol" panose="05050102010706020507" pitchFamily="18" charset="2"/>
              <a:buChar char="-"/>
            </a:pPr>
            <a:endParaRPr lang="de-CH" sz="1800" kern="0" dirty="0"/>
          </a:p>
          <a:p>
            <a:pPr lvl="3">
              <a:buFont typeface="Symbol" panose="05050102010706020507" pitchFamily="18" charset="2"/>
              <a:buChar char="-"/>
            </a:pPr>
            <a:endParaRPr lang="de-CH" sz="1800" kern="0" dirty="0"/>
          </a:p>
          <a:p>
            <a:pPr lvl="3">
              <a:buFont typeface="Symbol" panose="05050102010706020507" pitchFamily="18" charset="2"/>
              <a:buChar char="-"/>
            </a:pPr>
            <a:endParaRPr lang="de-CH" sz="1800" dirty="0"/>
          </a:p>
        </p:txBody>
      </p:sp>
      <p:sp>
        <p:nvSpPr>
          <p:cNvPr id="8" name="Textfeld 7">
            <a:extLst>
              <a:ext uri="{FF2B5EF4-FFF2-40B4-BE49-F238E27FC236}">
                <a16:creationId xmlns:a16="http://schemas.microsoft.com/office/drawing/2014/main" id="{9350ADA8-6DD0-C07C-0070-C08D19181866}"/>
              </a:ext>
            </a:extLst>
          </p:cNvPr>
          <p:cNvSpPr txBox="1"/>
          <p:nvPr/>
        </p:nvSpPr>
        <p:spPr>
          <a:xfrm>
            <a:off x="2309528" y="4792811"/>
            <a:ext cx="4805362" cy="553998"/>
          </a:xfrm>
          <a:prstGeom prst="rect">
            <a:avLst/>
          </a:prstGeom>
          <a:noFill/>
        </p:spPr>
        <p:txBody>
          <a:bodyPr wrap="square" lIns="0" tIns="0" rIns="0" bIns="0" rtlCol="0">
            <a:spAutoFit/>
          </a:bodyPr>
          <a:lstStyle/>
          <a:p>
            <a:pPr marL="0" lvl="3" indent="0">
              <a:buNone/>
            </a:pPr>
            <a:r>
              <a:rPr lang="en-GB" sz="1800" kern="0" dirty="0"/>
              <a:t>Corneal transplantation after eye injury, corneal infections (keratitis)</a:t>
            </a:r>
          </a:p>
        </p:txBody>
      </p:sp>
      <p:pic>
        <p:nvPicPr>
          <p:cNvPr id="9" name="Picture 2">
            <a:extLst>
              <a:ext uri="{FF2B5EF4-FFF2-40B4-BE49-F238E27FC236}">
                <a16:creationId xmlns:a16="http://schemas.microsoft.com/office/drawing/2014/main" id="{A9A06B37-141B-599D-DC4A-6408C972CE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525"/>
          <a:stretch/>
        </p:blipFill>
        <p:spPr bwMode="auto">
          <a:xfrm>
            <a:off x="7114890" y="1463666"/>
            <a:ext cx="4330985" cy="3930668"/>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9">
            <a:extLst>
              <a:ext uri="{FF2B5EF4-FFF2-40B4-BE49-F238E27FC236}">
                <a16:creationId xmlns:a16="http://schemas.microsoft.com/office/drawing/2014/main" id="{0F2C85DA-749F-9A67-54F0-CAADBC74C2E2}"/>
              </a:ext>
            </a:extLst>
          </p:cNvPr>
          <p:cNvSpPr/>
          <p:nvPr/>
        </p:nvSpPr>
        <p:spPr>
          <a:xfrm>
            <a:off x="729792" y="4423610"/>
            <a:ext cx="1292400" cy="1292400"/>
          </a:xfrm>
          <a:prstGeom prst="ellipse">
            <a:avLst/>
          </a:prstGeom>
          <a:solidFill>
            <a:srgbClr val="F2A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074" name="Picture 2">
            <a:extLst>
              <a:ext uri="{FF2B5EF4-FFF2-40B4-BE49-F238E27FC236}">
                <a16:creationId xmlns:a16="http://schemas.microsoft.com/office/drawing/2014/main" id="{44CA3F72-5007-151F-1D98-AD26728419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46125" y="4498160"/>
            <a:ext cx="1259735" cy="1259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4815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B7E4B9-55C7-344D-1C06-88E76947733F}"/>
              </a:ext>
            </a:extLst>
          </p:cNvPr>
          <p:cNvSpPr>
            <a:spLocks noGrp="1"/>
          </p:cNvSpPr>
          <p:nvPr>
            <p:ph type="title"/>
          </p:nvPr>
        </p:nvSpPr>
        <p:spPr/>
        <p:txBody>
          <a:bodyPr/>
          <a:lstStyle/>
          <a:p>
            <a:r>
              <a:rPr lang="en-GB" kern="0" noProof="0" dirty="0"/>
              <a:t>Saying goodbye</a:t>
            </a:r>
            <a:endParaRPr lang="de-DE" dirty="0"/>
          </a:p>
        </p:txBody>
      </p:sp>
      <p:sp>
        <p:nvSpPr>
          <p:cNvPr id="3" name="Datumsplatzhalter 2">
            <a:extLst>
              <a:ext uri="{FF2B5EF4-FFF2-40B4-BE49-F238E27FC236}">
                <a16:creationId xmlns:a16="http://schemas.microsoft.com/office/drawing/2014/main" id="{DFC0316B-1E52-CF02-0AEA-7FC057C0CB7E}"/>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6F209662-E345-633D-781A-02B8AB245B67}"/>
              </a:ext>
            </a:extLst>
          </p:cNvPr>
          <p:cNvSpPr>
            <a:spLocks noGrp="1"/>
          </p:cNvSpPr>
          <p:nvPr>
            <p:ph type="sldNum" sz="quarter" idx="12"/>
          </p:nvPr>
        </p:nvSpPr>
        <p:spPr/>
        <p:txBody>
          <a:bodyPr/>
          <a:lstStyle/>
          <a:p>
            <a:fld id="{442AD375-037F-43D0-B059-5172DA06796A}" type="slidenum">
              <a:rPr lang="de-CH" smtClean="0"/>
              <a:pPr/>
              <a:t>42</a:t>
            </a:fld>
            <a:endParaRPr lang="de-CH"/>
          </a:p>
        </p:txBody>
      </p:sp>
      <p:sp>
        <p:nvSpPr>
          <p:cNvPr id="6" name="Textplatzhalter 5">
            <a:extLst>
              <a:ext uri="{FF2B5EF4-FFF2-40B4-BE49-F238E27FC236}">
                <a16:creationId xmlns:a16="http://schemas.microsoft.com/office/drawing/2014/main" id="{97EF03DD-5435-355E-6A2E-1ECB43B1AC12}"/>
              </a:ext>
            </a:extLst>
          </p:cNvPr>
          <p:cNvSpPr>
            <a:spLocks noGrp="1"/>
          </p:cNvSpPr>
          <p:nvPr>
            <p:ph type="body" sz="quarter" idx="13"/>
          </p:nvPr>
        </p:nvSpPr>
        <p:spPr/>
        <p:txBody>
          <a:bodyPr/>
          <a:lstStyle/>
          <a:p>
            <a:r>
              <a:rPr lang="en-GB" dirty="0"/>
              <a:t>Process of organ donation</a:t>
            </a:r>
          </a:p>
        </p:txBody>
      </p:sp>
      <p:sp>
        <p:nvSpPr>
          <p:cNvPr id="7" name="Inhaltsplatzhalter 2">
            <a:extLst>
              <a:ext uri="{FF2B5EF4-FFF2-40B4-BE49-F238E27FC236}">
                <a16:creationId xmlns:a16="http://schemas.microsoft.com/office/drawing/2014/main" id="{DB06A956-DF21-F591-CC48-6D7BA32BC6BB}"/>
              </a:ext>
            </a:extLst>
          </p:cNvPr>
          <p:cNvSpPr txBox="1">
            <a:spLocks/>
          </p:cNvSpPr>
          <p:nvPr/>
        </p:nvSpPr>
        <p:spPr>
          <a:xfrm>
            <a:off x="746125" y="1408018"/>
            <a:ext cx="7276389" cy="4674700"/>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buFont typeface="Symbol" panose="05050102010706020507" pitchFamily="18" charset="2"/>
              <a:buChar char="-"/>
            </a:pPr>
            <a:r>
              <a:rPr lang="en-GB" sz="1800" kern="0" dirty="0"/>
              <a:t>Possibility for relatives to say goodbye to the deceased</a:t>
            </a:r>
          </a:p>
          <a:p>
            <a:pPr lvl="3">
              <a:buFont typeface="Symbol" panose="05050102010706020507" pitchFamily="18" charset="2"/>
              <a:buChar char="-"/>
            </a:pPr>
            <a:r>
              <a:rPr lang="en-GB" sz="1800" kern="0" dirty="0"/>
              <a:t>Funeral </a:t>
            </a:r>
            <a:r>
              <a:rPr lang="en-GB" sz="1800" kern="0" dirty="0">
                <a:solidFill>
                  <a:srgbClr val="2A548A"/>
                </a:solidFill>
              </a:rPr>
              <a:t>organized</a:t>
            </a:r>
            <a:r>
              <a:rPr lang="en-GB" sz="1800" kern="0" dirty="0"/>
              <a:t> according to the wishes of the deceased</a:t>
            </a:r>
            <a:br>
              <a:rPr lang="en-GB" sz="1800" kern="0" dirty="0"/>
            </a:br>
            <a:r>
              <a:rPr lang="en-GB" sz="1800" kern="0" dirty="0"/>
              <a:t>and his or her relatives</a:t>
            </a:r>
          </a:p>
          <a:p>
            <a:pPr lvl="3">
              <a:buFont typeface="Symbol" panose="05050102010706020507" pitchFamily="18" charset="2"/>
              <a:buChar char="-"/>
            </a:pPr>
            <a:r>
              <a:rPr lang="en-GB" sz="1800" kern="0" dirty="0">
                <a:solidFill>
                  <a:srgbClr val="2A548A"/>
                </a:solidFill>
              </a:rPr>
              <a:t>Last respects, </a:t>
            </a:r>
            <a:r>
              <a:rPr lang="en-GB" sz="1800" kern="0" dirty="0"/>
              <a:t>cremation or burial possible</a:t>
            </a:r>
          </a:p>
          <a:p>
            <a:pPr lvl="3">
              <a:buFont typeface="Symbol" panose="05050102010706020507" pitchFamily="18" charset="2"/>
              <a:buChar char="-"/>
            </a:pPr>
            <a:r>
              <a:rPr lang="en-US" sz="1800" kern="0" dirty="0"/>
              <a:t>Support for relatives provided by local coordinators</a:t>
            </a:r>
            <a:endParaRPr lang="en-GB" sz="1800" kern="0" dirty="0"/>
          </a:p>
          <a:p>
            <a:pPr lvl="3">
              <a:buFont typeface="Symbol" panose="05050102010706020507" pitchFamily="18" charset="2"/>
              <a:buChar char="-"/>
            </a:pPr>
            <a:endParaRPr lang="de-CH" sz="1800" dirty="0"/>
          </a:p>
          <a:p>
            <a:pPr marL="0" lvl="3" indent="0">
              <a:buFont typeface="Arial" panose="020B0604020202020204" pitchFamily="34" charset="0"/>
              <a:buNone/>
            </a:pPr>
            <a:endParaRPr lang="de-CH" sz="1800" dirty="0">
              <a:solidFill>
                <a:schemeClr val="tx2"/>
              </a:solidFill>
            </a:endParaRPr>
          </a:p>
          <a:p>
            <a:pPr marL="0" lvl="3" indent="0">
              <a:buFont typeface="Arial" panose="020B0604020202020204" pitchFamily="34" charset="0"/>
              <a:buNone/>
            </a:pPr>
            <a:r>
              <a:rPr lang="de-CH" sz="1800" kern="0" dirty="0">
                <a:solidFill>
                  <a:schemeClr val="accent3"/>
                </a:solidFill>
              </a:rPr>
              <a:t> 	</a:t>
            </a:r>
          </a:p>
          <a:p>
            <a:pPr marL="0" lvl="3" indent="0">
              <a:buFont typeface="Arial" panose="020B0604020202020204" pitchFamily="34" charset="0"/>
              <a:buNone/>
            </a:pPr>
            <a:endParaRPr lang="de-CH" sz="1800" kern="0" dirty="0"/>
          </a:p>
          <a:p>
            <a:pPr marL="0" lvl="3" indent="0">
              <a:buFont typeface="Arial" panose="020B0604020202020204" pitchFamily="34" charset="0"/>
              <a:buNone/>
            </a:pPr>
            <a:endParaRPr lang="de-CH" sz="1800" kern="0" dirty="0"/>
          </a:p>
          <a:p>
            <a:pPr lvl="3">
              <a:buFont typeface="Symbol" panose="05050102010706020507" pitchFamily="18" charset="2"/>
              <a:buChar char="-"/>
              <a:tabLst>
                <a:tab pos="2333625" algn="l"/>
              </a:tabLst>
            </a:pPr>
            <a:endParaRPr lang="de-CH" sz="1800" kern="0" dirty="0"/>
          </a:p>
          <a:p>
            <a:pPr lvl="3">
              <a:buFont typeface="Symbol" panose="05050102010706020507" pitchFamily="18" charset="2"/>
              <a:buChar char="-"/>
            </a:pPr>
            <a:endParaRPr lang="de-CH" sz="1800" dirty="0"/>
          </a:p>
        </p:txBody>
      </p:sp>
      <p:pic>
        <p:nvPicPr>
          <p:cNvPr id="11" name="Grafik 10" descr="Ein Bild, das Wachs, Flamme, Kerzenständer, Wärme enthält.&#10;&#10;Automatisch generierte Beschreibung">
            <a:extLst>
              <a:ext uri="{FF2B5EF4-FFF2-40B4-BE49-F238E27FC236}">
                <a16:creationId xmlns:a16="http://schemas.microsoft.com/office/drawing/2014/main" id="{0D6ED180-2035-D385-366E-F32CB53922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807" r="10102" b="6425"/>
          <a:stretch/>
        </p:blipFill>
        <p:spPr>
          <a:xfrm>
            <a:off x="8022514" y="1481667"/>
            <a:ext cx="3423359" cy="4528264"/>
          </a:xfrm>
          <a:prstGeom prst="rect">
            <a:avLst/>
          </a:prstGeom>
        </p:spPr>
      </p:pic>
      <p:sp>
        <p:nvSpPr>
          <p:cNvPr id="12" name="Textfeld 11">
            <a:extLst>
              <a:ext uri="{FF2B5EF4-FFF2-40B4-BE49-F238E27FC236}">
                <a16:creationId xmlns:a16="http://schemas.microsoft.com/office/drawing/2014/main" id="{B0DDFE3B-B430-FC5F-2B25-B150806D6337}"/>
              </a:ext>
            </a:extLst>
          </p:cNvPr>
          <p:cNvSpPr txBox="1"/>
          <p:nvPr/>
        </p:nvSpPr>
        <p:spPr>
          <a:xfrm>
            <a:off x="2309144" y="4794550"/>
            <a:ext cx="4857839" cy="553998"/>
          </a:xfrm>
          <a:prstGeom prst="rect">
            <a:avLst/>
          </a:prstGeom>
          <a:noFill/>
        </p:spPr>
        <p:txBody>
          <a:bodyPr wrap="square" lIns="0" tIns="0" rIns="0" bIns="0" rtlCol="0">
            <a:spAutoFit/>
          </a:bodyPr>
          <a:lstStyle/>
          <a:p>
            <a:pPr marL="0" lvl="3" indent="0">
              <a:buNone/>
            </a:pPr>
            <a:r>
              <a:rPr lang="en-GB" sz="1800" kern="0" dirty="0"/>
              <a:t>Most important principle: dignified treatment both before and after the organ removal.</a:t>
            </a:r>
          </a:p>
        </p:txBody>
      </p:sp>
      <p:pic>
        <p:nvPicPr>
          <p:cNvPr id="4098" name="Picture 2">
            <a:extLst>
              <a:ext uri="{FF2B5EF4-FFF2-40B4-BE49-F238E27FC236}">
                <a16:creationId xmlns:a16="http://schemas.microsoft.com/office/drawing/2014/main" id="{EC19B18F-714A-FA30-0EAF-758702A1B9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125" y="4393459"/>
            <a:ext cx="1292400" cy="129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9995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974263-29EB-40DD-AEE8-EB60B6D21A84}"/>
              </a:ext>
            </a:extLst>
          </p:cNvPr>
          <p:cNvSpPr>
            <a:spLocks noGrp="1"/>
          </p:cNvSpPr>
          <p:nvPr>
            <p:ph type="ctrTitle"/>
          </p:nvPr>
        </p:nvSpPr>
        <p:spPr/>
        <p:txBody>
          <a:bodyPr/>
          <a:lstStyle/>
          <a:p>
            <a:r>
              <a:rPr lang="en-GB" dirty="0"/>
              <a:t>Questions</a:t>
            </a:r>
            <a:endParaRPr lang="de-CH" dirty="0"/>
          </a:p>
        </p:txBody>
      </p:sp>
      <p:sp>
        <p:nvSpPr>
          <p:cNvPr id="3" name="Untertitel 2">
            <a:extLst>
              <a:ext uri="{FF2B5EF4-FFF2-40B4-BE49-F238E27FC236}">
                <a16:creationId xmlns:a16="http://schemas.microsoft.com/office/drawing/2014/main" id="{BAB0CEEB-FF8A-46EC-ADE3-C7A3B46F841B}"/>
              </a:ext>
            </a:extLst>
          </p:cNvPr>
          <p:cNvSpPr>
            <a:spLocks noGrp="1"/>
          </p:cNvSpPr>
          <p:nvPr>
            <p:ph type="subTitle" idx="1"/>
          </p:nvPr>
        </p:nvSpPr>
        <p:spPr/>
        <p:txBody>
          <a:bodyPr/>
          <a:lstStyle/>
          <a:p>
            <a:r>
              <a:rPr lang="de-CH"/>
              <a:t>05</a:t>
            </a:r>
          </a:p>
        </p:txBody>
      </p:sp>
      <p:sp>
        <p:nvSpPr>
          <p:cNvPr id="4" name="Textplatzhalter 3">
            <a:extLst>
              <a:ext uri="{FF2B5EF4-FFF2-40B4-BE49-F238E27FC236}">
                <a16:creationId xmlns:a16="http://schemas.microsoft.com/office/drawing/2014/main" id="{B0A7A2CA-8533-4DD9-857C-583E54B92946}"/>
              </a:ext>
            </a:extLst>
          </p:cNvPr>
          <p:cNvSpPr>
            <a:spLocks noGrp="1"/>
          </p:cNvSpPr>
          <p:nvPr>
            <p:ph type="body" sz="quarter" idx="13"/>
          </p:nvPr>
        </p:nvSpPr>
        <p:spPr/>
        <p:txBody>
          <a:bodyPr/>
          <a:lstStyle/>
          <a:p>
            <a:r>
              <a:rPr lang="en-GB" dirty="0" err="1"/>
              <a:t>Swisstransplant</a:t>
            </a:r>
            <a:endParaRPr lang="en-GB" dirty="0"/>
          </a:p>
          <a:p>
            <a:r>
              <a:rPr lang="en-GB" b="1" dirty="0"/>
              <a:t>Thanks and conclusion</a:t>
            </a:r>
          </a:p>
          <a:p>
            <a:endParaRPr lang="en-GB" dirty="0">
              <a:highlight>
                <a:srgbClr val="FFFF00"/>
              </a:highlight>
            </a:endParaRPr>
          </a:p>
        </p:txBody>
      </p:sp>
    </p:spTree>
    <p:extLst>
      <p:ext uri="{BB962C8B-B14F-4D97-AF65-F5344CB8AC3E}">
        <p14:creationId xmlns:p14="http://schemas.microsoft.com/office/powerpoint/2010/main" val="244758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53DCD8-D3C7-45E4-AF04-49D346A3E24C}"/>
              </a:ext>
            </a:extLst>
          </p:cNvPr>
          <p:cNvSpPr>
            <a:spLocks noGrp="1"/>
          </p:cNvSpPr>
          <p:nvPr>
            <p:ph type="ctrTitle"/>
          </p:nvPr>
        </p:nvSpPr>
        <p:spPr/>
        <p:txBody>
          <a:bodyPr/>
          <a:lstStyle/>
          <a:p>
            <a:r>
              <a:rPr lang="de-CH" noProof="0" dirty="0" err="1"/>
              <a:t>Thank</a:t>
            </a:r>
            <a:r>
              <a:rPr lang="de-CH" noProof="0" dirty="0"/>
              <a:t> </a:t>
            </a:r>
            <a:r>
              <a:rPr lang="de-CH" noProof="0" dirty="0" err="1"/>
              <a:t>you</a:t>
            </a:r>
            <a:r>
              <a:rPr lang="de-CH" noProof="0" dirty="0"/>
              <a:t>!</a:t>
            </a:r>
          </a:p>
        </p:txBody>
      </p:sp>
      <p:sp>
        <p:nvSpPr>
          <p:cNvPr id="3" name="Untertitel 2">
            <a:extLst>
              <a:ext uri="{FF2B5EF4-FFF2-40B4-BE49-F238E27FC236}">
                <a16:creationId xmlns:a16="http://schemas.microsoft.com/office/drawing/2014/main" id="{665F3FEF-3898-4DCE-A292-2935A975F503}"/>
              </a:ext>
            </a:extLst>
          </p:cNvPr>
          <p:cNvSpPr>
            <a:spLocks noGrp="1"/>
          </p:cNvSpPr>
          <p:nvPr>
            <p:ph type="subTitle" idx="1"/>
          </p:nvPr>
        </p:nvSpPr>
        <p:spPr/>
        <p:txBody>
          <a:bodyPr/>
          <a:lstStyle/>
          <a:p>
            <a:r>
              <a:rPr lang="de-CH" b="1" noProof="0" dirty="0"/>
              <a:t>Swisstransplant</a:t>
            </a:r>
            <a:br>
              <a:rPr lang="de-CH" noProof="0" dirty="0"/>
            </a:br>
            <a:r>
              <a:rPr lang="de-CH" noProof="0" dirty="0"/>
              <a:t>Effingerstrasse 1</a:t>
            </a:r>
            <a:br>
              <a:rPr lang="de-CH" dirty="0"/>
            </a:br>
            <a:r>
              <a:rPr lang="de-CH" dirty="0"/>
              <a:t>P.O. Box</a:t>
            </a:r>
            <a:br>
              <a:rPr lang="de-CH" noProof="0" dirty="0"/>
            </a:br>
            <a:r>
              <a:rPr lang="de-CH" noProof="0" dirty="0"/>
              <a:t>CH-3011 Bern</a:t>
            </a:r>
            <a:br>
              <a:rPr lang="de-CH" noProof="0" dirty="0"/>
            </a:br>
            <a:r>
              <a:rPr lang="de-CH" noProof="0" dirty="0"/>
              <a:t>T +41 58 123 80 00</a:t>
            </a:r>
          </a:p>
          <a:p>
            <a:r>
              <a:rPr lang="de-CH" noProof="0" dirty="0"/>
              <a:t>www.swisstransplant.org</a:t>
            </a:r>
            <a:br>
              <a:rPr lang="de-CH" noProof="0" dirty="0"/>
            </a:br>
            <a:r>
              <a:rPr lang="de-CH" noProof="0" dirty="0"/>
              <a:t>info@swisstransplant.org</a:t>
            </a:r>
          </a:p>
        </p:txBody>
      </p:sp>
      <p:sp>
        <p:nvSpPr>
          <p:cNvPr id="4" name="Textplatzhalter 3">
            <a:extLst>
              <a:ext uri="{FF2B5EF4-FFF2-40B4-BE49-F238E27FC236}">
                <a16:creationId xmlns:a16="http://schemas.microsoft.com/office/drawing/2014/main" id="{B0016587-F5A4-4BC4-BE61-3D2B88B1D97E}"/>
              </a:ext>
            </a:extLst>
          </p:cNvPr>
          <p:cNvSpPr>
            <a:spLocks noGrp="1"/>
          </p:cNvSpPr>
          <p:nvPr>
            <p:ph type="body" sz="quarter" idx="13"/>
          </p:nvPr>
        </p:nvSpPr>
        <p:spPr/>
        <p:txBody>
          <a:bodyPr/>
          <a:lstStyle/>
          <a:p>
            <a:r>
              <a:rPr lang="de-CH" noProof="0"/>
              <a:t> </a:t>
            </a:r>
          </a:p>
        </p:txBody>
      </p:sp>
      <p:sp>
        <p:nvSpPr>
          <p:cNvPr id="5" name="Textfeld 4">
            <a:extLst>
              <a:ext uri="{FF2B5EF4-FFF2-40B4-BE49-F238E27FC236}">
                <a16:creationId xmlns:a16="http://schemas.microsoft.com/office/drawing/2014/main" id="{B871F8D6-91F2-4276-A38F-3799763D20DC}"/>
              </a:ext>
            </a:extLst>
          </p:cNvPr>
          <p:cNvSpPr txBox="1"/>
          <p:nvPr/>
        </p:nvSpPr>
        <p:spPr>
          <a:xfrm rot="16200000">
            <a:off x="-326575" y="5097487"/>
            <a:ext cx="1323829" cy="143629"/>
          </a:xfrm>
          <a:prstGeom prst="rect">
            <a:avLst/>
          </a:prstGeom>
          <a:noFill/>
        </p:spPr>
        <p:txBody>
          <a:bodyPr wrap="square" lIns="0" tIns="0" rIns="0" bIns="0" rtlCol="0" anchor="ctr" anchorCtr="0">
            <a:noAutofit/>
          </a:bodyPr>
          <a:lstStyle/>
          <a:p>
            <a:r>
              <a:rPr lang="de-CH" sz="900" noProof="0">
                <a:solidFill>
                  <a:schemeClr val="bg1"/>
                </a:solidFill>
              </a:rPr>
              <a:t>©  </a:t>
            </a:r>
            <a:r>
              <a:rPr lang="de-CH" sz="900" noProof="0" err="1">
                <a:solidFill>
                  <a:schemeClr val="bg1"/>
                </a:solidFill>
              </a:rPr>
              <a:t>Swisstransplant</a:t>
            </a:r>
            <a:endParaRPr lang="de-CH" sz="900" noProof="0">
              <a:solidFill>
                <a:schemeClr val="bg1"/>
              </a:solidFill>
            </a:endParaRPr>
          </a:p>
        </p:txBody>
      </p:sp>
      <p:sp>
        <p:nvSpPr>
          <p:cNvPr id="10" name="Textfeld 9">
            <a:extLst>
              <a:ext uri="{FF2B5EF4-FFF2-40B4-BE49-F238E27FC236}">
                <a16:creationId xmlns:a16="http://schemas.microsoft.com/office/drawing/2014/main" id="{0464847F-4205-BE09-FE02-FFD08D0CF597}"/>
              </a:ext>
            </a:extLst>
          </p:cNvPr>
          <p:cNvSpPr txBox="1"/>
          <p:nvPr/>
        </p:nvSpPr>
        <p:spPr>
          <a:xfrm>
            <a:off x="8630385" y="5169301"/>
            <a:ext cx="2967365" cy="276999"/>
          </a:xfrm>
          <a:prstGeom prst="rect">
            <a:avLst/>
          </a:prstGeom>
          <a:noFill/>
        </p:spPr>
        <p:txBody>
          <a:bodyPr wrap="square" lIns="0" tIns="0" rIns="0" bIns="0" rtlCol="0">
            <a:spAutoFit/>
          </a:bodyPr>
          <a:lstStyle/>
          <a:p>
            <a:r>
              <a:rPr lang="de-DE" b="1" dirty="0"/>
              <a:t>Ana, </a:t>
            </a:r>
            <a:r>
              <a:rPr lang="de-DE" b="1" dirty="0" err="1"/>
              <a:t>lung</a:t>
            </a:r>
            <a:r>
              <a:rPr lang="de-DE" b="1" dirty="0"/>
              <a:t> </a:t>
            </a:r>
            <a:r>
              <a:rPr lang="de-DE" b="1" dirty="0" err="1"/>
              <a:t>recipient</a:t>
            </a:r>
            <a:r>
              <a:rPr lang="de-DE" b="1" dirty="0"/>
              <a:t> </a:t>
            </a:r>
          </a:p>
        </p:txBody>
      </p:sp>
      <p:sp>
        <p:nvSpPr>
          <p:cNvPr id="6" name="Foliennummernplatzhalter 5">
            <a:extLst>
              <a:ext uri="{FF2B5EF4-FFF2-40B4-BE49-F238E27FC236}">
                <a16:creationId xmlns:a16="http://schemas.microsoft.com/office/drawing/2014/main" id="{6B90D901-856B-7F84-EAD9-2B5E02CE7D47}"/>
              </a:ext>
            </a:extLst>
          </p:cNvPr>
          <p:cNvSpPr>
            <a:spLocks noGrp="1"/>
          </p:cNvSpPr>
          <p:nvPr>
            <p:ph type="sldNum" sz="quarter" idx="12"/>
          </p:nvPr>
        </p:nvSpPr>
        <p:spPr/>
        <p:txBody>
          <a:bodyPr/>
          <a:lstStyle/>
          <a:p>
            <a:fld id="{442AD375-037F-43D0-B059-5172DA06796A}" type="slidenum">
              <a:rPr lang="de-CH" smtClean="0"/>
              <a:pPr/>
              <a:t>44</a:t>
            </a:fld>
            <a:endParaRPr lang="de-CH"/>
          </a:p>
        </p:txBody>
      </p:sp>
      <p:pic>
        <p:nvPicPr>
          <p:cNvPr id="13" name="Bildplatzhalter 12">
            <a:extLst>
              <a:ext uri="{FF2B5EF4-FFF2-40B4-BE49-F238E27FC236}">
                <a16:creationId xmlns:a16="http://schemas.microsoft.com/office/drawing/2014/main" id="{74F6D690-4A0D-EE80-B47B-408CDE8D29F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3871" r="8081" b="19546"/>
          <a:stretch>
            <a:fillRect/>
          </a:stretch>
        </p:blipFill>
        <p:spPr>
          <a:xfrm>
            <a:off x="263525" y="260349"/>
            <a:ext cx="11664950" cy="6337301"/>
          </a:xfrm>
        </p:spPr>
      </p:pic>
      <p:sp>
        <p:nvSpPr>
          <p:cNvPr id="14" name="Textfeld 13">
            <a:extLst>
              <a:ext uri="{FF2B5EF4-FFF2-40B4-BE49-F238E27FC236}">
                <a16:creationId xmlns:a16="http://schemas.microsoft.com/office/drawing/2014/main" id="{9DA1BBC3-16DB-0882-B994-7081D45FDDB2}"/>
              </a:ext>
            </a:extLst>
          </p:cNvPr>
          <p:cNvSpPr txBox="1"/>
          <p:nvPr/>
        </p:nvSpPr>
        <p:spPr>
          <a:xfrm>
            <a:off x="8630385" y="5169301"/>
            <a:ext cx="2886112" cy="276999"/>
          </a:xfrm>
          <a:prstGeom prst="rect">
            <a:avLst/>
          </a:prstGeom>
          <a:noFill/>
        </p:spPr>
        <p:txBody>
          <a:bodyPr wrap="square" lIns="0" tIns="0" rIns="0" bIns="0" rtlCol="0" anchor="t">
            <a:spAutoFit/>
          </a:bodyPr>
          <a:lstStyle/>
          <a:p>
            <a:r>
              <a:rPr lang="de-CH" b="1" dirty="0">
                <a:solidFill>
                  <a:schemeClr val="bg1"/>
                </a:solidFill>
              </a:rPr>
              <a:t>Sandra, </a:t>
            </a:r>
            <a:r>
              <a:rPr lang="de-CH" b="1" dirty="0" err="1">
                <a:solidFill>
                  <a:schemeClr val="bg1"/>
                </a:solidFill>
              </a:rPr>
              <a:t>kidney</a:t>
            </a:r>
            <a:r>
              <a:rPr lang="de-CH" b="1" dirty="0">
                <a:solidFill>
                  <a:schemeClr val="bg1"/>
                </a:solidFill>
              </a:rPr>
              <a:t> </a:t>
            </a:r>
            <a:r>
              <a:rPr lang="de-CH" b="1" dirty="0" err="1">
                <a:solidFill>
                  <a:schemeClr val="bg1"/>
                </a:solidFill>
              </a:rPr>
              <a:t>recipient</a:t>
            </a:r>
            <a:endParaRPr lang="de-DE" b="1" dirty="0">
              <a:solidFill>
                <a:schemeClr val="bg1"/>
              </a:solidFill>
            </a:endParaRPr>
          </a:p>
        </p:txBody>
      </p:sp>
    </p:spTree>
    <p:extLst>
      <p:ext uri="{BB962C8B-B14F-4D97-AF65-F5344CB8AC3E}">
        <p14:creationId xmlns:p14="http://schemas.microsoft.com/office/powerpoint/2010/main" val="12594090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B7E4B9-55C7-344D-1C06-88E76947733F}"/>
              </a:ext>
            </a:extLst>
          </p:cNvPr>
          <p:cNvSpPr>
            <a:spLocks noGrp="1"/>
          </p:cNvSpPr>
          <p:nvPr>
            <p:ph type="title"/>
          </p:nvPr>
        </p:nvSpPr>
        <p:spPr/>
        <p:txBody>
          <a:bodyPr/>
          <a:lstStyle/>
          <a:p>
            <a:r>
              <a:rPr lang="en-US" kern="0" dirty="0"/>
              <a:t>Video suggestions for your presentation:</a:t>
            </a:r>
            <a:endParaRPr lang="de-DE" dirty="0"/>
          </a:p>
        </p:txBody>
      </p:sp>
      <p:sp>
        <p:nvSpPr>
          <p:cNvPr id="3" name="Datumsplatzhalter 2">
            <a:extLst>
              <a:ext uri="{FF2B5EF4-FFF2-40B4-BE49-F238E27FC236}">
                <a16:creationId xmlns:a16="http://schemas.microsoft.com/office/drawing/2014/main" id="{DFC0316B-1E52-CF02-0AEA-7FC057C0CB7E}"/>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6F209662-E345-633D-781A-02B8AB245B67}"/>
              </a:ext>
            </a:extLst>
          </p:cNvPr>
          <p:cNvSpPr>
            <a:spLocks noGrp="1"/>
          </p:cNvSpPr>
          <p:nvPr>
            <p:ph type="sldNum" sz="quarter" idx="12"/>
          </p:nvPr>
        </p:nvSpPr>
        <p:spPr/>
        <p:txBody>
          <a:bodyPr/>
          <a:lstStyle/>
          <a:p>
            <a:fld id="{442AD375-037F-43D0-B059-5172DA06796A}" type="slidenum">
              <a:rPr lang="de-CH" smtClean="0"/>
              <a:pPr/>
              <a:t>45</a:t>
            </a:fld>
            <a:endParaRPr lang="de-CH"/>
          </a:p>
        </p:txBody>
      </p:sp>
      <p:sp>
        <p:nvSpPr>
          <p:cNvPr id="7" name="Inhaltsplatzhalter 2">
            <a:extLst>
              <a:ext uri="{FF2B5EF4-FFF2-40B4-BE49-F238E27FC236}">
                <a16:creationId xmlns:a16="http://schemas.microsoft.com/office/drawing/2014/main" id="{DB06A956-DF21-F591-CC48-6D7BA32BC6BB}"/>
              </a:ext>
            </a:extLst>
          </p:cNvPr>
          <p:cNvSpPr txBox="1">
            <a:spLocks/>
          </p:cNvSpPr>
          <p:nvPr/>
        </p:nvSpPr>
        <p:spPr>
          <a:xfrm>
            <a:off x="746125" y="1408018"/>
            <a:ext cx="10700745" cy="4674700"/>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lnSpc>
                <a:spcPct val="150000"/>
              </a:lnSpc>
              <a:buFont typeface="Symbol" panose="05050102010706020507" pitchFamily="18" charset="2"/>
              <a:buChar char="-"/>
            </a:pPr>
            <a:r>
              <a:rPr lang="de-CH" sz="1800" dirty="0">
                <a:solidFill>
                  <a:schemeClr val="accent3"/>
                </a:solidFill>
                <a:hlinkClick r:id="rId2">
                  <a:extLst>
                    <a:ext uri="{A12FA001-AC4F-418D-AE19-62706E023703}">
                      <ahyp:hlinkClr xmlns:ahyp="http://schemas.microsoft.com/office/drawing/2018/hyperlinkcolor" val="tx"/>
                    </a:ext>
                  </a:extLst>
                </a:hlinkClick>
              </a:rPr>
              <a:t>Swisstransplant Vision and Mission</a:t>
            </a:r>
            <a:r>
              <a:rPr lang="de-CH" sz="1800" dirty="0">
                <a:solidFill>
                  <a:schemeClr val="accent3"/>
                </a:solidFill>
              </a:rPr>
              <a:t> </a:t>
            </a:r>
          </a:p>
          <a:p>
            <a:pPr lvl="3">
              <a:lnSpc>
                <a:spcPct val="150000"/>
              </a:lnSpc>
              <a:buFont typeface="Symbol" panose="05050102010706020507" pitchFamily="18" charset="2"/>
              <a:buChar char="-"/>
            </a:pPr>
            <a:r>
              <a:rPr lang="en-US" sz="1800" dirty="0">
                <a:solidFill>
                  <a:schemeClr val="accent3"/>
                </a:solidFill>
                <a:hlinkClick r:id="rId3">
                  <a:extLst>
                    <a:ext uri="{A12FA001-AC4F-418D-AE19-62706E023703}">
                      <ahyp:hlinkClr xmlns:ahyp="http://schemas.microsoft.com/office/drawing/2018/hyperlinkcolor" val="tx"/>
                    </a:ext>
                  </a:extLst>
                </a:hlinkClick>
              </a:rPr>
              <a:t>Explanatory video: How does organ donation work in Switzerland? </a:t>
            </a:r>
            <a:endParaRPr lang="de-CH" sz="1800" dirty="0">
              <a:solidFill>
                <a:schemeClr val="accent3"/>
              </a:solidFill>
            </a:endParaRPr>
          </a:p>
          <a:p>
            <a:pPr lvl="3">
              <a:lnSpc>
                <a:spcPct val="150000"/>
              </a:lnSpc>
              <a:buFont typeface="Symbol" panose="05050102010706020507" pitchFamily="18" charset="2"/>
              <a:buChar char="-"/>
            </a:pPr>
            <a:r>
              <a:rPr lang="en-US" sz="1800" dirty="0">
                <a:solidFill>
                  <a:schemeClr val="accent3"/>
                </a:solidFill>
                <a:hlinkClick r:id="rId4">
                  <a:extLst>
                    <a:ext uri="{A12FA001-AC4F-418D-AE19-62706E023703}">
                      <ahyp:hlinkClr xmlns:ahyp="http://schemas.microsoft.com/office/drawing/2018/hyperlinkcolor" val="tx"/>
                    </a:ext>
                  </a:extLst>
                </a:hlinkClick>
              </a:rPr>
              <a:t>When is a person dead?</a:t>
            </a:r>
            <a:endParaRPr lang="en-US" sz="1800" dirty="0">
              <a:solidFill>
                <a:schemeClr val="accent3"/>
              </a:solidFill>
            </a:endParaRPr>
          </a:p>
          <a:p>
            <a:pPr lvl="3">
              <a:lnSpc>
                <a:spcPct val="150000"/>
              </a:lnSpc>
              <a:buFont typeface="Symbol" panose="05050102010706020507" pitchFamily="18" charset="2"/>
              <a:buChar char="-"/>
            </a:pPr>
            <a:r>
              <a:rPr lang="en-US" sz="1800" dirty="0">
                <a:solidFill>
                  <a:schemeClr val="accent3"/>
                </a:solidFill>
                <a:hlinkClick r:id="rId5">
                  <a:extLst>
                    <a:ext uri="{A12FA001-AC4F-418D-AE19-62706E023703}">
                      <ahyp:hlinkClr xmlns:ahyp="http://schemas.microsoft.com/office/drawing/2018/hyperlinkcolor" val="tx"/>
                    </a:ext>
                  </a:extLst>
                </a:hlinkClick>
              </a:rPr>
              <a:t>Digitization process organ donation and transplantation</a:t>
            </a:r>
            <a:endParaRPr lang="en-US" sz="1800" dirty="0">
              <a:solidFill>
                <a:schemeClr val="accent3"/>
              </a:solidFill>
            </a:endParaRPr>
          </a:p>
          <a:p>
            <a:pPr lvl="3">
              <a:lnSpc>
                <a:spcPct val="150000"/>
              </a:lnSpc>
              <a:buFont typeface="Symbol" panose="05050102010706020507" pitchFamily="18" charset="2"/>
              <a:buChar char="-"/>
            </a:pPr>
            <a:r>
              <a:rPr lang="en-US" sz="1800" dirty="0">
                <a:solidFill>
                  <a:schemeClr val="accent3"/>
                </a:solidFill>
                <a:hlinkClick r:id="rId6">
                  <a:extLst>
                    <a:ext uri="{A12FA001-AC4F-418D-AE19-62706E023703}">
                      <ahyp:hlinkClr xmlns:ahyp="http://schemas.microsoft.com/office/drawing/2018/hyperlinkcolor" val="tx"/>
                    </a:ext>
                  </a:extLst>
                </a:hlinkClick>
              </a:rPr>
              <a:t>Noah's organ donation – grief and hope</a:t>
            </a:r>
            <a:endParaRPr lang="en-US" sz="1800" dirty="0">
              <a:solidFill>
                <a:schemeClr val="accent3"/>
              </a:solidFill>
            </a:endParaRPr>
          </a:p>
          <a:p>
            <a:pPr lvl="3">
              <a:lnSpc>
                <a:spcPct val="150000"/>
              </a:lnSpc>
              <a:buFont typeface="Symbol" panose="05050102010706020507" pitchFamily="18" charset="2"/>
              <a:buChar char="-"/>
            </a:pPr>
            <a:r>
              <a:rPr lang="de-CH" sz="1800" dirty="0">
                <a:solidFill>
                  <a:schemeClr val="accent3"/>
                </a:solidFill>
                <a:hlinkClick r:id="rId7">
                  <a:extLst>
                    <a:ext uri="{A12FA001-AC4F-418D-AE19-62706E023703}">
                      <ahyp:hlinkClr xmlns:ahyp="http://schemas.microsoft.com/office/drawing/2018/hyperlinkcolor" val="tx"/>
                    </a:ext>
                  </a:extLst>
                </a:hlinkClick>
              </a:rPr>
              <a:t>A </a:t>
            </a:r>
            <a:r>
              <a:rPr lang="de-CH" sz="1800" dirty="0" err="1">
                <a:solidFill>
                  <a:schemeClr val="accent3"/>
                </a:solidFill>
                <a:hlinkClick r:id="rId7">
                  <a:extLst>
                    <a:ext uri="{A12FA001-AC4F-418D-AE19-62706E023703}">
                      <ahyp:hlinkClr xmlns:ahyp="http://schemas.microsoft.com/office/drawing/2018/hyperlinkcolor" val="tx"/>
                    </a:ext>
                  </a:extLst>
                </a:hlinkClick>
              </a:rPr>
              <a:t>completely</a:t>
            </a:r>
            <a:r>
              <a:rPr lang="de-CH" sz="1800" dirty="0">
                <a:solidFill>
                  <a:schemeClr val="accent3"/>
                </a:solidFill>
                <a:hlinkClick r:id="rId7">
                  <a:extLst>
                    <a:ext uri="{A12FA001-AC4F-418D-AE19-62706E023703}">
                      <ahyp:hlinkClr xmlns:ahyp="http://schemas.microsoft.com/office/drawing/2018/hyperlinkcolor" val="tx"/>
                    </a:ext>
                  </a:extLst>
                </a:hlinkClick>
              </a:rPr>
              <a:t> normal </a:t>
            </a:r>
            <a:r>
              <a:rPr lang="de-CH" sz="1800" dirty="0" err="1">
                <a:solidFill>
                  <a:schemeClr val="accent3"/>
                </a:solidFill>
                <a:hlinkClick r:id="rId7">
                  <a:extLst>
                    <a:ext uri="{A12FA001-AC4F-418D-AE19-62706E023703}">
                      <ahyp:hlinkClr xmlns:ahyp="http://schemas.microsoft.com/office/drawing/2018/hyperlinkcolor" val="tx"/>
                    </a:ext>
                  </a:extLst>
                </a:hlinkClick>
              </a:rPr>
              <a:t>life</a:t>
            </a:r>
            <a:endParaRPr lang="de-CH" sz="1800" dirty="0">
              <a:solidFill>
                <a:schemeClr val="accent3"/>
              </a:solidFill>
            </a:endParaRPr>
          </a:p>
          <a:p>
            <a:pPr lvl="3">
              <a:lnSpc>
                <a:spcPct val="150000"/>
              </a:lnSpc>
              <a:buFont typeface="Symbol" panose="05050102010706020507" pitchFamily="18" charset="2"/>
              <a:buChar char="-"/>
            </a:pPr>
            <a:r>
              <a:rPr lang="de-DE" sz="1800" dirty="0">
                <a:solidFill>
                  <a:schemeClr val="accent3"/>
                </a:solidFill>
                <a:hlinkClick r:id="rId8">
                  <a:extLst>
                    <a:ext uri="{A12FA001-AC4F-418D-AE19-62706E023703}">
                      <ahyp:hlinkClr xmlns:ahyp="http://schemas.microsoft.com/office/drawing/2018/hyperlinkcolor" val="tx"/>
                    </a:ext>
                  </a:extLst>
                </a:hlinkClick>
              </a:rPr>
              <a:t>Elio – Back </a:t>
            </a:r>
            <a:r>
              <a:rPr lang="de-DE" sz="1800" dirty="0" err="1">
                <a:solidFill>
                  <a:schemeClr val="accent3"/>
                </a:solidFill>
                <a:hlinkClick r:id="rId8">
                  <a:extLst>
                    <a:ext uri="{A12FA001-AC4F-418D-AE19-62706E023703}">
                      <ahyp:hlinkClr xmlns:ahyp="http://schemas.microsoft.com/office/drawing/2018/hyperlinkcolor" val="tx"/>
                    </a:ext>
                  </a:extLst>
                </a:hlinkClick>
              </a:rPr>
              <a:t>to</a:t>
            </a:r>
            <a:r>
              <a:rPr lang="de-DE" sz="1800" dirty="0">
                <a:solidFill>
                  <a:schemeClr val="accent3"/>
                </a:solidFill>
                <a:hlinkClick r:id="rId8">
                  <a:extLst>
                    <a:ext uri="{A12FA001-AC4F-418D-AE19-62706E023703}">
                      <ahyp:hlinkClr xmlns:ahyp="http://schemas.microsoft.com/office/drawing/2018/hyperlinkcolor" val="tx"/>
                    </a:ext>
                  </a:extLst>
                </a:hlinkClick>
              </a:rPr>
              <a:t> Life</a:t>
            </a:r>
            <a:endParaRPr lang="de-CH" sz="1800" dirty="0">
              <a:solidFill>
                <a:schemeClr val="accent3"/>
              </a:solidFill>
            </a:endParaRPr>
          </a:p>
          <a:p>
            <a:pPr marL="0" lvl="3" indent="0">
              <a:buFont typeface="Arial" panose="020B0604020202020204" pitchFamily="34" charset="0"/>
              <a:buNone/>
            </a:pPr>
            <a:r>
              <a:rPr lang="de-CH" sz="1800" dirty="0">
                <a:solidFill>
                  <a:schemeClr val="accent3"/>
                </a:solidFill>
              </a:rPr>
              <a:t> 	</a:t>
            </a:r>
          </a:p>
          <a:p>
            <a:pPr marL="0" lvl="3" indent="0">
              <a:buFont typeface="Arial" panose="020B0604020202020204" pitchFamily="34" charset="0"/>
              <a:buNone/>
            </a:pPr>
            <a:endParaRPr lang="de-CH" sz="1800" kern="0" dirty="0"/>
          </a:p>
          <a:p>
            <a:pPr marL="0" lvl="3" indent="0">
              <a:buFont typeface="Arial" panose="020B0604020202020204" pitchFamily="34" charset="0"/>
              <a:buNone/>
            </a:pPr>
            <a:endParaRPr lang="de-CH" sz="1800" kern="0" dirty="0"/>
          </a:p>
          <a:p>
            <a:pPr lvl="3">
              <a:buFont typeface="Symbol" panose="05050102010706020507" pitchFamily="18" charset="2"/>
              <a:buChar char="-"/>
              <a:tabLst>
                <a:tab pos="2333625" algn="l"/>
              </a:tabLst>
            </a:pPr>
            <a:endParaRPr lang="de-CH" sz="1800" kern="0" dirty="0"/>
          </a:p>
          <a:p>
            <a:pPr lvl="3">
              <a:buFont typeface="Symbol" panose="05050102010706020507" pitchFamily="18" charset="2"/>
              <a:buChar char="-"/>
            </a:pPr>
            <a:endParaRPr lang="de-CH" sz="1800" dirty="0"/>
          </a:p>
        </p:txBody>
      </p:sp>
    </p:spTree>
    <p:extLst>
      <p:ext uri="{BB962C8B-B14F-4D97-AF65-F5344CB8AC3E}">
        <p14:creationId xmlns:p14="http://schemas.microsoft.com/office/powerpoint/2010/main" val="2938268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C0C960-A25E-4C8C-9074-62CFA3B69553}"/>
              </a:ext>
            </a:extLst>
          </p:cNvPr>
          <p:cNvSpPr>
            <a:spLocks noGrp="1"/>
          </p:cNvSpPr>
          <p:nvPr>
            <p:ph type="title"/>
          </p:nvPr>
        </p:nvSpPr>
        <p:spPr/>
        <p:txBody>
          <a:bodyPr/>
          <a:lstStyle/>
          <a:p>
            <a:r>
              <a:rPr lang="en-GB" dirty="0"/>
              <a:t>Collaboration</a:t>
            </a:r>
            <a:endParaRPr lang="de-CH" noProof="0" dirty="0"/>
          </a:p>
        </p:txBody>
      </p:sp>
      <p:sp>
        <p:nvSpPr>
          <p:cNvPr id="3" name="Datumsplatzhalter 2">
            <a:extLst>
              <a:ext uri="{FF2B5EF4-FFF2-40B4-BE49-F238E27FC236}">
                <a16:creationId xmlns:a16="http://schemas.microsoft.com/office/drawing/2014/main" id="{C4960DE9-8CF7-4E5B-A6C6-ABC876C1B55B}"/>
              </a:ext>
            </a:extLst>
          </p:cNvPr>
          <p:cNvSpPr>
            <a:spLocks noGrp="1"/>
          </p:cNvSpPr>
          <p:nvPr>
            <p:ph type="dt" sz="half" idx="10"/>
          </p:nvPr>
        </p:nvSpPr>
        <p:spPr/>
        <p:txBody>
          <a:bodyPr/>
          <a:lstStyle/>
          <a:p>
            <a:fld id="{98235D1B-46E1-4A4B-9347-FD717E8FB05E}" type="datetime1">
              <a:rPr lang="de-CH" smtClean="0"/>
              <a:t>15.04.2026</a:t>
            </a:fld>
            <a:endParaRPr lang="de-CH"/>
          </a:p>
        </p:txBody>
      </p:sp>
      <p:sp>
        <p:nvSpPr>
          <p:cNvPr id="5" name="Foliennummernplatzhalter 4">
            <a:extLst>
              <a:ext uri="{FF2B5EF4-FFF2-40B4-BE49-F238E27FC236}">
                <a16:creationId xmlns:a16="http://schemas.microsoft.com/office/drawing/2014/main" id="{EB9B39F4-FCF8-4C45-B9E0-EE146FAE9836}"/>
              </a:ext>
            </a:extLst>
          </p:cNvPr>
          <p:cNvSpPr>
            <a:spLocks noGrp="1"/>
          </p:cNvSpPr>
          <p:nvPr>
            <p:ph type="sldNum" sz="quarter" idx="12"/>
          </p:nvPr>
        </p:nvSpPr>
        <p:spPr/>
        <p:txBody>
          <a:bodyPr/>
          <a:lstStyle/>
          <a:p>
            <a:fld id="{442AD375-037F-43D0-B059-5172DA06796A}" type="slidenum">
              <a:rPr lang="de-CH" smtClean="0"/>
              <a:pPr/>
              <a:t>5</a:t>
            </a:fld>
            <a:endParaRPr lang="de-CH"/>
          </a:p>
        </p:txBody>
      </p:sp>
      <p:sp>
        <p:nvSpPr>
          <p:cNvPr id="6" name="Textplatzhalter 5">
            <a:extLst>
              <a:ext uri="{FF2B5EF4-FFF2-40B4-BE49-F238E27FC236}">
                <a16:creationId xmlns:a16="http://schemas.microsoft.com/office/drawing/2014/main" id="{172065C4-5D39-4CF9-9885-C9954B31351D}"/>
              </a:ext>
            </a:extLst>
          </p:cNvPr>
          <p:cNvSpPr>
            <a:spLocks noGrp="1"/>
          </p:cNvSpPr>
          <p:nvPr>
            <p:ph type="body" sz="quarter" idx="13"/>
          </p:nvPr>
        </p:nvSpPr>
        <p:spPr/>
        <p:txBody>
          <a:bodyPr/>
          <a:lstStyle/>
          <a:p>
            <a:r>
              <a:rPr lang="en-GB" kern="0" dirty="0"/>
              <a:t>Partners</a:t>
            </a:r>
            <a:endParaRPr lang="en-GB" noProof="0" dirty="0"/>
          </a:p>
        </p:txBody>
      </p:sp>
      <p:sp>
        <p:nvSpPr>
          <p:cNvPr id="7" name="Rechtwinkliges Dreieck 6">
            <a:extLst>
              <a:ext uri="{FF2B5EF4-FFF2-40B4-BE49-F238E27FC236}">
                <a16:creationId xmlns:a16="http://schemas.microsoft.com/office/drawing/2014/main" id="{20966DA2-32A4-4C36-BB6A-C4EC91BE8E27}"/>
              </a:ext>
            </a:extLst>
          </p:cNvPr>
          <p:cNvSpPr/>
          <p:nvPr/>
        </p:nvSpPr>
        <p:spPr>
          <a:xfrm flipV="1">
            <a:off x="753157" y="1396412"/>
            <a:ext cx="10722001" cy="4799384"/>
          </a:xfrm>
          <a:prstGeom prst="rtTriangl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winkliges Dreieck 7">
            <a:extLst>
              <a:ext uri="{FF2B5EF4-FFF2-40B4-BE49-F238E27FC236}">
                <a16:creationId xmlns:a16="http://schemas.microsoft.com/office/drawing/2014/main" id="{7D722FCC-5E3E-441F-A8E1-B4F3A8274A31}"/>
              </a:ext>
            </a:extLst>
          </p:cNvPr>
          <p:cNvSpPr/>
          <p:nvPr/>
        </p:nvSpPr>
        <p:spPr>
          <a:xfrm flipH="1">
            <a:off x="758314" y="1396098"/>
            <a:ext cx="10722001" cy="4788803"/>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 name="Gruppieren 8">
            <a:extLst>
              <a:ext uri="{FF2B5EF4-FFF2-40B4-BE49-F238E27FC236}">
                <a16:creationId xmlns:a16="http://schemas.microsoft.com/office/drawing/2014/main" id="{39A93BBC-0555-4C4A-BF70-10DFFF25E651}"/>
              </a:ext>
            </a:extLst>
          </p:cNvPr>
          <p:cNvGrpSpPr/>
          <p:nvPr/>
        </p:nvGrpSpPr>
        <p:grpSpPr>
          <a:xfrm>
            <a:off x="5467546" y="1777778"/>
            <a:ext cx="1555638" cy="560380"/>
            <a:chOff x="5791008" y="1657102"/>
            <a:chExt cx="1555638" cy="560380"/>
          </a:xfrm>
        </p:grpSpPr>
        <p:cxnSp>
          <p:nvCxnSpPr>
            <p:cNvPr id="10" name="Gerade Verbindung 65">
              <a:extLst>
                <a:ext uri="{FF2B5EF4-FFF2-40B4-BE49-F238E27FC236}">
                  <a16:creationId xmlns:a16="http://schemas.microsoft.com/office/drawing/2014/main" id="{EA235726-5211-4C3E-9CDA-273ED55A2A18}"/>
                </a:ext>
              </a:extLst>
            </p:cNvPr>
            <p:cNvCxnSpPr>
              <a:cxnSpLocks/>
            </p:cNvCxnSpPr>
            <p:nvPr/>
          </p:nvCxnSpPr>
          <p:spPr>
            <a:xfrm>
              <a:off x="5791008" y="1657102"/>
              <a:ext cx="155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a16="http://schemas.microsoft.com/office/drawing/2014/main" id="{19AE25D4-CC6D-45D0-A0F0-155FF55C4612}"/>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95889" y="1783789"/>
              <a:ext cx="1450463" cy="433693"/>
            </a:xfrm>
            <a:prstGeom prst="rect">
              <a:avLst/>
            </a:prstGeom>
          </p:spPr>
        </p:pic>
      </p:grpSp>
      <p:pic>
        <p:nvPicPr>
          <p:cNvPr id="12" name="Grafik 11">
            <a:extLst>
              <a:ext uri="{FF2B5EF4-FFF2-40B4-BE49-F238E27FC236}">
                <a16:creationId xmlns:a16="http://schemas.microsoft.com/office/drawing/2014/main" id="{0930B260-E649-4385-8875-030E190909C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223294" y="4335661"/>
            <a:ext cx="1827494" cy="347413"/>
          </a:xfrm>
          <a:prstGeom prst="rect">
            <a:avLst/>
          </a:prstGeom>
        </p:spPr>
      </p:pic>
      <p:cxnSp>
        <p:nvCxnSpPr>
          <p:cNvPr id="14" name="Gerade Verbindung 75">
            <a:extLst>
              <a:ext uri="{FF2B5EF4-FFF2-40B4-BE49-F238E27FC236}">
                <a16:creationId xmlns:a16="http://schemas.microsoft.com/office/drawing/2014/main" id="{784425B5-D236-4487-B819-3DE1505A45F2}"/>
              </a:ext>
            </a:extLst>
          </p:cNvPr>
          <p:cNvCxnSpPr>
            <a:cxnSpLocks/>
          </p:cNvCxnSpPr>
          <p:nvPr/>
        </p:nvCxnSpPr>
        <p:spPr>
          <a:xfrm>
            <a:off x="8881559" y="4550293"/>
            <a:ext cx="20283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Gruppieren 14">
            <a:extLst>
              <a:ext uri="{FF2B5EF4-FFF2-40B4-BE49-F238E27FC236}">
                <a16:creationId xmlns:a16="http://schemas.microsoft.com/office/drawing/2014/main" id="{1E1409AA-148F-469C-9D32-3127CE30D987}"/>
              </a:ext>
            </a:extLst>
          </p:cNvPr>
          <p:cNvGrpSpPr/>
          <p:nvPr/>
        </p:nvGrpSpPr>
        <p:grpSpPr>
          <a:xfrm>
            <a:off x="8724292" y="4948465"/>
            <a:ext cx="2020619" cy="1153485"/>
            <a:chOff x="5791972" y="3059711"/>
            <a:chExt cx="5837263" cy="3567976"/>
          </a:xfrm>
        </p:grpSpPr>
        <p:pic>
          <p:nvPicPr>
            <p:cNvPr id="16" name="Grafik 15">
              <a:extLst>
                <a:ext uri="{FF2B5EF4-FFF2-40B4-BE49-F238E27FC236}">
                  <a16:creationId xmlns:a16="http://schemas.microsoft.com/office/drawing/2014/main" id="{20321116-D337-425C-8416-9280909333D2}"/>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998521" y="3059711"/>
              <a:ext cx="5630714" cy="3567976"/>
            </a:xfrm>
            <a:prstGeom prst="rect">
              <a:avLst/>
            </a:prstGeom>
          </p:spPr>
        </p:pic>
        <p:sp>
          <p:nvSpPr>
            <p:cNvPr id="17" name="Rechteck 16">
              <a:extLst>
                <a:ext uri="{FF2B5EF4-FFF2-40B4-BE49-F238E27FC236}">
                  <a16:creationId xmlns:a16="http://schemas.microsoft.com/office/drawing/2014/main" id="{DF99D42F-F089-443B-8EBF-E110C7C73051}"/>
                </a:ext>
              </a:extLst>
            </p:cNvPr>
            <p:cNvSpPr/>
            <p:nvPr/>
          </p:nvSpPr>
          <p:spPr>
            <a:xfrm>
              <a:off x="7503541" y="3368356"/>
              <a:ext cx="1144041"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500" b="1">
                  <a:solidFill>
                    <a:schemeClr val="tx1"/>
                  </a:solidFill>
                </a:rPr>
                <a:t>Basel</a:t>
              </a:r>
              <a:endParaRPr lang="de-CH" sz="500">
                <a:solidFill>
                  <a:schemeClr val="accent5"/>
                </a:solidFill>
              </a:endParaRPr>
            </a:p>
          </p:txBody>
        </p:sp>
        <p:sp>
          <p:nvSpPr>
            <p:cNvPr id="18" name="Rechteck 17">
              <a:extLst>
                <a:ext uri="{FF2B5EF4-FFF2-40B4-BE49-F238E27FC236}">
                  <a16:creationId xmlns:a16="http://schemas.microsoft.com/office/drawing/2014/main" id="{3D03A7C8-8E98-495B-B0BC-7785B1E1AEB9}"/>
                </a:ext>
              </a:extLst>
            </p:cNvPr>
            <p:cNvSpPr/>
            <p:nvPr/>
          </p:nvSpPr>
          <p:spPr>
            <a:xfrm>
              <a:off x="7503541" y="4546410"/>
              <a:ext cx="1144041"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500" b="1">
                  <a:solidFill>
                    <a:schemeClr val="tx1"/>
                  </a:solidFill>
                </a:rPr>
                <a:t>Bern</a:t>
              </a:r>
              <a:endParaRPr lang="de-CH" sz="500">
                <a:solidFill>
                  <a:schemeClr val="accent5"/>
                </a:solidFill>
              </a:endParaRPr>
            </a:p>
          </p:txBody>
        </p:sp>
        <p:sp>
          <p:nvSpPr>
            <p:cNvPr id="19" name="Rechteck 18">
              <a:extLst>
                <a:ext uri="{FF2B5EF4-FFF2-40B4-BE49-F238E27FC236}">
                  <a16:creationId xmlns:a16="http://schemas.microsoft.com/office/drawing/2014/main" id="{093EBBEE-F6D6-49AB-A729-8AE1AADD8DAA}"/>
                </a:ext>
              </a:extLst>
            </p:cNvPr>
            <p:cNvSpPr/>
            <p:nvPr/>
          </p:nvSpPr>
          <p:spPr>
            <a:xfrm>
              <a:off x="8677977" y="3733159"/>
              <a:ext cx="1144041"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500" b="1">
                  <a:solidFill>
                    <a:schemeClr val="tx1"/>
                  </a:solidFill>
                </a:rPr>
                <a:t>Zürich</a:t>
              </a:r>
              <a:endParaRPr lang="de-CH" sz="500">
                <a:solidFill>
                  <a:schemeClr val="accent5"/>
                </a:solidFill>
              </a:endParaRPr>
            </a:p>
          </p:txBody>
        </p:sp>
        <p:sp>
          <p:nvSpPr>
            <p:cNvPr id="20" name="Rechteck 19">
              <a:extLst>
                <a:ext uri="{FF2B5EF4-FFF2-40B4-BE49-F238E27FC236}">
                  <a16:creationId xmlns:a16="http://schemas.microsoft.com/office/drawing/2014/main" id="{FD0A0CED-5E50-445E-B057-1E42BB54B425}"/>
                </a:ext>
              </a:extLst>
            </p:cNvPr>
            <p:cNvSpPr/>
            <p:nvPr/>
          </p:nvSpPr>
          <p:spPr>
            <a:xfrm>
              <a:off x="9666980" y="3472011"/>
              <a:ext cx="1144041"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500" b="1" err="1">
                  <a:solidFill>
                    <a:schemeClr val="tx1"/>
                  </a:solidFill>
                </a:rPr>
                <a:t>St.Gallen</a:t>
              </a:r>
              <a:endParaRPr lang="de-CH" sz="500">
                <a:solidFill>
                  <a:schemeClr val="accent5"/>
                </a:solidFill>
              </a:endParaRPr>
            </a:p>
          </p:txBody>
        </p:sp>
        <p:sp>
          <p:nvSpPr>
            <p:cNvPr id="21" name="Rechteck 20">
              <a:extLst>
                <a:ext uri="{FF2B5EF4-FFF2-40B4-BE49-F238E27FC236}">
                  <a16:creationId xmlns:a16="http://schemas.microsoft.com/office/drawing/2014/main" id="{B65FDD31-C617-4CDD-B363-70030863D745}"/>
                </a:ext>
              </a:extLst>
            </p:cNvPr>
            <p:cNvSpPr/>
            <p:nvPr/>
          </p:nvSpPr>
          <p:spPr>
            <a:xfrm>
              <a:off x="6143981" y="5102788"/>
              <a:ext cx="1144041"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500" b="1">
                  <a:solidFill>
                    <a:schemeClr val="tx1"/>
                  </a:solidFill>
                </a:rPr>
                <a:t>Lausanne</a:t>
              </a:r>
              <a:endParaRPr lang="de-CH" sz="500">
                <a:solidFill>
                  <a:schemeClr val="accent5"/>
                </a:solidFill>
              </a:endParaRPr>
            </a:p>
          </p:txBody>
        </p:sp>
        <p:sp>
          <p:nvSpPr>
            <p:cNvPr id="22" name="Rechteck 21">
              <a:extLst>
                <a:ext uri="{FF2B5EF4-FFF2-40B4-BE49-F238E27FC236}">
                  <a16:creationId xmlns:a16="http://schemas.microsoft.com/office/drawing/2014/main" id="{4425A0CE-89EF-4948-9C92-816FFBF48884}"/>
                </a:ext>
              </a:extLst>
            </p:cNvPr>
            <p:cNvSpPr/>
            <p:nvPr/>
          </p:nvSpPr>
          <p:spPr>
            <a:xfrm>
              <a:off x="5791972" y="5759863"/>
              <a:ext cx="1144041"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500" b="1">
                  <a:solidFill>
                    <a:schemeClr val="tx1"/>
                  </a:solidFill>
                </a:rPr>
                <a:t>Genf</a:t>
              </a:r>
              <a:endParaRPr lang="de-CH" sz="500">
                <a:solidFill>
                  <a:schemeClr val="accent5"/>
                </a:solidFill>
              </a:endParaRPr>
            </a:p>
          </p:txBody>
        </p:sp>
      </p:grpSp>
      <p:cxnSp>
        <p:nvCxnSpPr>
          <p:cNvPr id="23" name="Gerade Verbindung 83">
            <a:extLst>
              <a:ext uri="{FF2B5EF4-FFF2-40B4-BE49-F238E27FC236}">
                <a16:creationId xmlns:a16="http://schemas.microsoft.com/office/drawing/2014/main" id="{AE8B8F99-C311-489B-882D-68881D848F90}"/>
              </a:ext>
            </a:extLst>
          </p:cNvPr>
          <p:cNvCxnSpPr>
            <a:cxnSpLocks/>
          </p:cNvCxnSpPr>
          <p:nvPr/>
        </p:nvCxnSpPr>
        <p:spPr>
          <a:xfrm>
            <a:off x="1374587" y="2060869"/>
            <a:ext cx="20283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 name="Gruppieren 30">
            <a:extLst>
              <a:ext uri="{FF2B5EF4-FFF2-40B4-BE49-F238E27FC236}">
                <a16:creationId xmlns:a16="http://schemas.microsoft.com/office/drawing/2014/main" id="{A3A6B81C-287B-4289-BC31-98A7CCFBACE7}"/>
              </a:ext>
            </a:extLst>
          </p:cNvPr>
          <p:cNvGrpSpPr/>
          <p:nvPr/>
        </p:nvGrpSpPr>
        <p:grpSpPr>
          <a:xfrm>
            <a:off x="8630531" y="2224154"/>
            <a:ext cx="965517" cy="653888"/>
            <a:chOff x="8908472" y="2062739"/>
            <a:chExt cx="963545" cy="734384"/>
          </a:xfrm>
        </p:grpSpPr>
        <p:cxnSp>
          <p:nvCxnSpPr>
            <p:cNvPr id="32" name="Gerade Verbindung 18">
              <a:extLst>
                <a:ext uri="{FF2B5EF4-FFF2-40B4-BE49-F238E27FC236}">
                  <a16:creationId xmlns:a16="http://schemas.microsoft.com/office/drawing/2014/main" id="{AB6B0021-BCA4-452B-AF47-1CF065E70694}"/>
                </a:ext>
              </a:extLst>
            </p:cNvPr>
            <p:cNvCxnSpPr>
              <a:cxnSpLocks/>
            </p:cNvCxnSpPr>
            <p:nvPr/>
          </p:nvCxnSpPr>
          <p:spPr>
            <a:xfrm>
              <a:off x="8908472" y="2062739"/>
              <a:ext cx="9446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3" name="Grafik 32">
              <a:extLst>
                <a:ext uri="{FF2B5EF4-FFF2-40B4-BE49-F238E27FC236}">
                  <a16:creationId xmlns:a16="http://schemas.microsoft.com/office/drawing/2014/main" id="{117986DA-1944-4CD5-9813-E95CB8E2210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27326" y="2194129"/>
              <a:ext cx="944691" cy="602994"/>
            </a:xfrm>
            <a:prstGeom prst="rect">
              <a:avLst/>
            </a:prstGeom>
          </p:spPr>
        </p:pic>
      </p:grpSp>
      <p:grpSp>
        <p:nvGrpSpPr>
          <p:cNvPr id="34" name="Gruppieren 33">
            <a:extLst>
              <a:ext uri="{FF2B5EF4-FFF2-40B4-BE49-F238E27FC236}">
                <a16:creationId xmlns:a16="http://schemas.microsoft.com/office/drawing/2014/main" id="{DB36E897-17C4-4552-B236-C4693000BBB8}"/>
              </a:ext>
            </a:extLst>
          </p:cNvPr>
          <p:cNvGrpSpPr/>
          <p:nvPr/>
        </p:nvGrpSpPr>
        <p:grpSpPr>
          <a:xfrm>
            <a:off x="9190256" y="1834458"/>
            <a:ext cx="1554655" cy="366726"/>
            <a:chOff x="9417196" y="1757540"/>
            <a:chExt cx="1684601" cy="394335"/>
          </a:xfrm>
        </p:grpSpPr>
        <p:pic>
          <p:nvPicPr>
            <p:cNvPr id="35" name="Grafik 34">
              <a:extLst>
                <a:ext uri="{FF2B5EF4-FFF2-40B4-BE49-F238E27FC236}">
                  <a16:creationId xmlns:a16="http://schemas.microsoft.com/office/drawing/2014/main" id="{1F2940E5-34D0-4F4F-B645-C2E02C470B2C}"/>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17196" y="1875456"/>
              <a:ext cx="1658514" cy="276419"/>
            </a:xfrm>
            <a:prstGeom prst="rect">
              <a:avLst/>
            </a:prstGeom>
          </p:spPr>
        </p:pic>
        <p:cxnSp>
          <p:nvCxnSpPr>
            <p:cNvPr id="36" name="Gerade Verbindung 57">
              <a:extLst>
                <a:ext uri="{FF2B5EF4-FFF2-40B4-BE49-F238E27FC236}">
                  <a16:creationId xmlns:a16="http://schemas.microsoft.com/office/drawing/2014/main" id="{C99F2E40-FCBC-47B8-AD30-843C116A89D8}"/>
                </a:ext>
              </a:extLst>
            </p:cNvPr>
            <p:cNvCxnSpPr>
              <a:cxnSpLocks/>
            </p:cNvCxnSpPr>
            <p:nvPr/>
          </p:nvCxnSpPr>
          <p:spPr>
            <a:xfrm>
              <a:off x="9417196" y="1757540"/>
              <a:ext cx="16846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7" name="Grafik 36">
            <a:extLst>
              <a:ext uri="{FF2B5EF4-FFF2-40B4-BE49-F238E27FC236}">
                <a16:creationId xmlns:a16="http://schemas.microsoft.com/office/drawing/2014/main" id="{7C565261-5DE4-4B30-89BB-EDD4592DE60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965191" y="5161773"/>
            <a:ext cx="2657049" cy="940187"/>
          </a:xfrm>
          <a:prstGeom prst="rect">
            <a:avLst/>
          </a:prstGeom>
        </p:spPr>
      </p:pic>
      <p:cxnSp>
        <p:nvCxnSpPr>
          <p:cNvPr id="38" name="Gerade Verbindung mit Pfeil 37">
            <a:extLst>
              <a:ext uri="{FF2B5EF4-FFF2-40B4-BE49-F238E27FC236}">
                <a16:creationId xmlns:a16="http://schemas.microsoft.com/office/drawing/2014/main" id="{E74B3B00-CA1B-43E9-AB9D-96E3011B0622}"/>
              </a:ext>
            </a:extLst>
          </p:cNvPr>
          <p:cNvCxnSpPr>
            <a:cxnSpLocks/>
          </p:cNvCxnSpPr>
          <p:nvPr/>
        </p:nvCxnSpPr>
        <p:spPr>
          <a:xfrm flipV="1">
            <a:off x="7032625" y="2835687"/>
            <a:ext cx="1231809" cy="548565"/>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Gerade Verbindung mit Pfeil 38">
            <a:extLst>
              <a:ext uri="{FF2B5EF4-FFF2-40B4-BE49-F238E27FC236}">
                <a16:creationId xmlns:a16="http://schemas.microsoft.com/office/drawing/2014/main" id="{AA2A21AA-B1C4-42BB-81A6-56D18D3C833C}"/>
              </a:ext>
            </a:extLst>
          </p:cNvPr>
          <p:cNvCxnSpPr>
            <a:cxnSpLocks/>
          </p:cNvCxnSpPr>
          <p:nvPr/>
        </p:nvCxnSpPr>
        <p:spPr>
          <a:xfrm>
            <a:off x="7078685" y="4158556"/>
            <a:ext cx="1557422" cy="565844"/>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Gerade Verbindung mit Pfeil 39">
            <a:extLst>
              <a:ext uri="{FF2B5EF4-FFF2-40B4-BE49-F238E27FC236}">
                <a16:creationId xmlns:a16="http://schemas.microsoft.com/office/drawing/2014/main" id="{9C3110CF-965F-483B-9D4D-A91C45C5BBED}"/>
              </a:ext>
            </a:extLst>
          </p:cNvPr>
          <p:cNvCxnSpPr>
            <a:cxnSpLocks/>
          </p:cNvCxnSpPr>
          <p:nvPr/>
        </p:nvCxnSpPr>
        <p:spPr>
          <a:xfrm flipV="1">
            <a:off x="6096000" y="2495627"/>
            <a:ext cx="0" cy="301496"/>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2CCB6CEF-3E13-493B-96BE-974783A367A5}"/>
              </a:ext>
            </a:extLst>
          </p:cNvPr>
          <p:cNvCxnSpPr>
            <a:cxnSpLocks/>
          </p:cNvCxnSpPr>
          <p:nvPr/>
        </p:nvCxnSpPr>
        <p:spPr>
          <a:xfrm flipH="1">
            <a:off x="3635893" y="4230520"/>
            <a:ext cx="1492142" cy="668147"/>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Gerade Verbindung mit Pfeil 41">
            <a:extLst>
              <a:ext uri="{FF2B5EF4-FFF2-40B4-BE49-F238E27FC236}">
                <a16:creationId xmlns:a16="http://schemas.microsoft.com/office/drawing/2014/main" id="{8A332297-E27E-43CE-A49F-9EE6197D7E9C}"/>
              </a:ext>
            </a:extLst>
          </p:cNvPr>
          <p:cNvCxnSpPr>
            <a:cxnSpLocks/>
          </p:cNvCxnSpPr>
          <p:nvPr/>
        </p:nvCxnSpPr>
        <p:spPr>
          <a:xfrm flipH="1" flipV="1">
            <a:off x="3679131" y="2819793"/>
            <a:ext cx="1475674" cy="552249"/>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Oval 94">
            <a:extLst>
              <a:ext uri="{FF2B5EF4-FFF2-40B4-BE49-F238E27FC236}">
                <a16:creationId xmlns:a16="http://schemas.microsoft.com/office/drawing/2014/main" id="{B2F0A406-26ED-499F-AC22-E05E7A74F68D}"/>
              </a:ext>
            </a:extLst>
          </p:cNvPr>
          <p:cNvSpPr/>
          <p:nvPr/>
        </p:nvSpPr>
        <p:spPr>
          <a:xfrm>
            <a:off x="5113314" y="2836001"/>
            <a:ext cx="1965371" cy="196537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4" name="Grafik 43" descr="Ein Bild, das Text enthält.&#10;&#10;Automatisch generierte Beschreibung">
            <a:extLst>
              <a:ext uri="{FF2B5EF4-FFF2-40B4-BE49-F238E27FC236}">
                <a16:creationId xmlns:a16="http://schemas.microsoft.com/office/drawing/2014/main" id="{B582F284-5567-459F-834E-BEC2279E6C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89550" y="3519991"/>
            <a:ext cx="1612900" cy="520700"/>
          </a:xfrm>
          <a:prstGeom prst="rect">
            <a:avLst/>
          </a:prstGeom>
        </p:spPr>
      </p:pic>
      <p:sp>
        <p:nvSpPr>
          <p:cNvPr id="45" name="object 18">
            <a:extLst>
              <a:ext uri="{FF2B5EF4-FFF2-40B4-BE49-F238E27FC236}">
                <a16:creationId xmlns:a16="http://schemas.microsoft.com/office/drawing/2014/main" id="{5E6F47DA-018A-4B65-AF4B-AD5D81588AF2}"/>
              </a:ext>
            </a:extLst>
          </p:cNvPr>
          <p:cNvSpPr txBox="1"/>
          <p:nvPr/>
        </p:nvSpPr>
        <p:spPr>
          <a:xfrm>
            <a:off x="1416392" y="1672629"/>
            <a:ext cx="1827980" cy="604012"/>
          </a:xfrm>
          <a:prstGeom prst="rect">
            <a:avLst/>
          </a:prstGeom>
        </p:spPr>
        <p:txBody>
          <a:bodyPr vert="horz" wrap="square" lIns="0" tIns="24130" rIns="0" bIns="0" rtlCol="0">
            <a:spAutoFit/>
          </a:bodyPr>
          <a:lstStyle/>
          <a:p>
            <a:pPr>
              <a:spcBef>
                <a:spcPts val="160"/>
              </a:spcBef>
            </a:pPr>
            <a:r>
              <a:rPr lang="de-CH" sz="1800" b="1" dirty="0">
                <a:latin typeface="+mj-lt"/>
                <a:cs typeface="Arial"/>
              </a:rPr>
              <a:t>Organ </a:t>
            </a:r>
            <a:r>
              <a:rPr lang="en-GB" sz="1800" b="1" dirty="0">
                <a:latin typeface="+mj-lt"/>
                <a:cs typeface="Arial"/>
              </a:rPr>
              <a:t>donation</a:t>
            </a:r>
          </a:p>
          <a:p>
            <a:pPr>
              <a:spcBef>
                <a:spcPts val="160"/>
              </a:spcBef>
            </a:pPr>
            <a:endParaRPr lang="de-CH" b="1" dirty="0">
              <a:latin typeface="+mj-lt"/>
              <a:cs typeface="Arial"/>
            </a:endParaRPr>
          </a:p>
        </p:txBody>
      </p:sp>
      <p:sp>
        <p:nvSpPr>
          <p:cNvPr id="46" name="object 18">
            <a:extLst>
              <a:ext uri="{FF2B5EF4-FFF2-40B4-BE49-F238E27FC236}">
                <a16:creationId xmlns:a16="http://schemas.microsoft.com/office/drawing/2014/main" id="{DEA50DBB-E01A-4EDF-A24A-72C23B50EBFA}"/>
              </a:ext>
            </a:extLst>
          </p:cNvPr>
          <p:cNvSpPr txBox="1"/>
          <p:nvPr/>
        </p:nvSpPr>
        <p:spPr>
          <a:xfrm>
            <a:off x="8862911" y="4095993"/>
            <a:ext cx="2272669" cy="301365"/>
          </a:xfrm>
          <a:prstGeom prst="rect">
            <a:avLst/>
          </a:prstGeom>
        </p:spPr>
        <p:txBody>
          <a:bodyPr vert="horz" wrap="square" lIns="0" tIns="24130" rIns="0" bIns="0" rtlCol="0">
            <a:spAutoFit/>
          </a:bodyPr>
          <a:lstStyle/>
          <a:p>
            <a:pPr>
              <a:spcBef>
                <a:spcPts val="160"/>
              </a:spcBef>
            </a:pPr>
            <a:r>
              <a:rPr lang="de-CH" b="1" dirty="0">
                <a:latin typeface="+mj-lt"/>
                <a:cs typeface="Arial"/>
              </a:rPr>
              <a:t>Transplantation</a:t>
            </a:r>
          </a:p>
        </p:txBody>
      </p:sp>
      <p:sp>
        <p:nvSpPr>
          <p:cNvPr id="47" name="object 18">
            <a:extLst>
              <a:ext uri="{FF2B5EF4-FFF2-40B4-BE49-F238E27FC236}">
                <a16:creationId xmlns:a16="http://schemas.microsoft.com/office/drawing/2014/main" id="{1DC29269-C0A5-4420-A22F-EAD16F6BF542}"/>
              </a:ext>
            </a:extLst>
          </p:cNvPr>
          <p:cNvSpPr txBox="1"/>
          <p:nvPr/>
        </p:nvSpPr>
        <p:spPr>
          <a:xfrm>
            <a:off x="8875449" y="4616795"/>
            <a:ext cx="2186408" cy="178254"/>
          </a:xfrm>
          <a:prstGeom prst="rect">
            <a:avLst/>
          </a:prstGeom>
        </p:spPr>
        <p:txBody>
          <a:bodyPr vert="horz" wrap="square" lIns="0" tIns="24130" rIns="0" bIns="0" rtlCol="0">
            <a:spAutoFit/>
          </a:bodyPr>
          <a:lstStyle/>
          <a:p>
            <a:pPr>
              <a:spcBef>
                <a:spcPts val="160"/>
              </a:spcBef>
            </a:pPr>
            <a:r>
              <a:rPr lang="en-GB" sz="1000" b="1" dirty="0"/>
              <a:t>Transplant cen</a:t>
            </a:r>
            <a:r>
              <a:rPr lang="en-GB" sz="1000" b="1" dirty="0">
                <a:solidFill>
                  <a:srgbClr val="2A548A"/>
                </a:solidFill>
              </a:rPr>
              <a:t>tres</a:t>
            </a:r>
            <a:r>
              <a:rPr lang="en-GB" sz="1000" b="1" dirty="0"/>
              <a:t> </a:t>
            </a:r>
          </a:p>
        </p:txBody>
      </p:sp>
      <p:sp>
        <p:nvSpPr>
          <p:cNvPr id="48" name="object 18">
            <a:extLst>
              <a:ext uri="{FF2B5EF4-FFF2-40B4-BE49-F238E27FC236}">
                <a16:creationId xmlns:a16="http://schemas.microsoft.com/office/drawing/2014/main" id="{06D335A5-1337-4B6F-93EF-72E2256F04C5}"/>
              </a:ext>
            </a:extLst>
          </p:cNvPr>
          <p:cNvSpPr txBox="1"/>
          <p:nvPr/>
        </p:nvSpPr>
        <p:spPr>
          <a:xfrm>
            <a:off x="1396094" y="2118887"/>
            <a:ext cx="1868576" cy="178254"/>
          </a:xfrm>
          <a:prstGeom prst="rect">
            <a:avLst/>
          </a:prstGeom>
        </p:spPr>
        <p:txBody>
          <a:bodyPr vert="horz" wrap="square" lIns="0" tIns="24130" rIns="0" bIns="0" rtlCol="0">
            <a:spAutoFit/>
          </a:bodyPr>
          <a:lstStyle/>
          <a:p>
            <a:pPr>
              <a:spcBef>
                <a:spcPts val="160"/>
              </a:spcBef>
            </a:pPr>
            <a:r>
              <a:rPr lang="en-GB" sz="1000" b="1" dirty="0">
                <a:cs typeface="Arial"/>
              </a:rPr>
              <a:t>Organ donation networks</a:t>
            </a:r>
          </a:p>
        </p:txBody>
      </p:sp>
      <p:pic>
        <p:nvPicPr>
          <p:cNvPr id="49" name="Grafik 48">
            <a:extLst>
              <a:ext uri="{FF2B5EF4-FFF2-40B4-BE49-F238E27FC236}">
                <a16:creationId xmlns:a16="http://schemas.microsoft.com/office/drawing/2014/main" id="{40F2304B-3F65-426C-ADB3-2CA9B391C17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99681" y="3260078"/>
            <a:ext cx="1131059" cy="548564"/>
          </a:xfrm>
          <a:prstGeom prst="rect">
            <a:avLst/>
          </a:prstGeom>
        </p:spPr>
      </p:pic>
      <p:pic>
        <p:nvPicPr>
          <p:cNvPr id="50" name="Grafik 49">
            <a:extLst>
              <a:ext uri="{FF2B5EF4-FFF2-40B4-BE49-F238E27FC236}">
                <a16:creationId xmlns:a16="http://schemas.microsoft.com/office/drawing/2014/main" id="{012EE437-5E57-4807-ABEB-B7EF4415FB26}"/>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3257315" y="3653685"/>
            <a:ext cx="1524807" cy="395691"/>
          </a:xfrm>
          <a:prstGeom prst="rect">
            <a:avLst/>
          </a:prstGeom>
        </p:spPr>
      </p:pic>
      <p:grpSp>
        <p:nvGrpSpPr>
          <p:cNvPr id="58" name="Gruppieren 57">
            <a:extLst>
              <a:ext uri="{FF2B5EF4-FFF2-40B4-BE49-F238E27FC236}">
                <a16:creationId xmlns:a16="http://schemas.microsoft.com/office/drawing/2014/main" id="{31A8FEB8-3936-4BFB-6291-9105A025FC43}"/>
              </a:ext>
            </a:extLst>
          </p:cNvPr>
          <p:cNvGrpSpPr/>
          <p:nvPr/>
        </p:nvGrpSpPr>
        <p:grpSpPr>
          <a:xfrm>
            <a:off x="1011931" y="5026437"/>
            <a:ext cx="3774838" cy="1132662"/>
            <a:chOff x="1915893" y="5374489"/>
            <a:chExt cx="3471962" cy="845318"/>
          </a:xfrm>
        </p:grpSpPr>
        <p:sp>
          <p:nvSpPr>
            <p:cNvPr id="59" name="Rechteck 58">
              <a:extLst>
                <a:ext uri="{FF2B5EF4-FFF2-40B4-BE49-F238E27FC236}">
                  <a16:creationId xmlns:a16="http://schemas.microsoft.com/office/drawing/2014/main" id="{1D283F0E-F334-7980-976D-D30786652122}"/>
                </a:ext>
              </a:extLst>
            </p:cNvPr>
            <p:cNvSpPr/>
            <p:nvPr/>
          </p:nvSpPr>
          <p:spPr>
            <a:xfrm>
              <a:off x="1915893" y="5374489"/>
              <a:ext cx="3156343" cy="7217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60" name="Textfeld 59">
              <a:extLst>
                <a:ext uri="{FF2B5EF4-FFF2-40B4-BE49-F238E27FC236}">
                  <a16:creationId xmlns:a16="http://schemas.microsoft.com/office/drawing/2014/main" id="{60DE2C10-088D-3C22-BF0F-260E35BE94E7}"/>
                </a:ext>
              </a:extLst>
            </p:cNvPr>
            <p:cNvSpPr txBox="1"/>
            <p:nvPr/>
          </p:nvSpPr>
          <p:spPr>
            <a:xfrm>
              <a:off x="2049949" y="5604254"/>
              <a:ext cx="2905972" cy="615553"/>
            </a:xfrm>
            <a:prstGeom prst="rect">
              <a:avLst/>
            </a:prstGeom>
            <a:noFill/>
          </p:spPr>
          <p:txBody>
            <a:bodyPr wrap="square" lIns="0" tIns="0" rIns="0" bIns="0" rtlCol="0">
              <a:spAutoFit/>
            </a:bodyPr>
            <a:lstStyle/>
            <a:p>
              <a:pPr marL="171450" indent="-171450">
                <a:buFont typeface="Symbol" pitchFamily="2" charset="2"/>
                <a:buChar char="-"/>
              </a:pPr>
              <a:r>
                <a:rPr lang="de-CH" sz="1000" b="1" dirty="0"/>
                <a:t>FOEDUS</a:t>
              </a:r>
              <a:r>
                <a:rPr lang="de-CH" sz="1000" dirty="0"/>
                <a:t> </a:t>
              </a:r>
              <a:r>
                <a:rPr lang="de-CH" sz="1000" b="1" dirty="0"/>
                <a:t>– </a:t>
              </a:r>
              <a:r>
                <a:rPr lang="de-CH" sz="1000" dirty="0"/>
                <a:t>European Organ Exchange Organisation</a:t>
              </a:r>
            </a:p>
            <a:p>
              <a:pPr marL="171450" indent="-171450">
                <a:buFont typeface="Symbol" pitchFamily="2" charset="2"/>
                <a:buChar char="-"/>
              </a:pPr>
              <a:r>
                <a:rPr lang="de-CH" sz="1000" b="1" dirty="0"/>
                <a:t>CD-P-TO – </a:t>
              </a:r>
              <a:r>
                <a:rPr lang="en-US" sz="1000" dirty="0"/>
                <a:t>European Committee on Organ, Tissue and Cell Transplantation</a:t>
              </a:r>
              <a:endParaRPr lang="de-DE" sz="1000" dirty="0"/>
            </a:p>
          </p:txBody>
        </p:sp>
        <p:sp>
          <p:nvSpPr>
            <p:cNvPr id="61" name="object 18">
              <a:extLst>
                <a:ext uri="{FF2B5EF4-FFF2-40B4-BE49-F238E27FC236}">
                  <a16:creationId xmlns:a16="http://schemas.microsoft.com/office/drawing/2014/main" id="{81EE9FBC-9C65-B7E9-3A1D-BFBF7611EF51}"/>
                </a:ext>
              </a:extLst>
            </p:cNvPr>
            <p:cNvSpPr txBox="1"/>
            <p:nvPr/>
          </p:nvSpPr>
          <p:spPr>
            <a:xfrm>
              <a:off x="2129761" y="5414324"/>
              <a:ext cx="3258094" cy="178254"/>
            </a:xfrm>
            <a:prstGeom prst="rect">
              <a:avLst/>
            </a:prstGeom>
          </p:spPr>
          <p:txBody>
            <a:bodyPr vert="horz" wrap="square" lIns="0" tIns="24130" rIns="0" bIns="0" rtlCol="0">
              <a:spAutoFit/>
            </a:bodyPr>
            <a:lstStyle/>
            <a:p>
              <a:pPr>
                <a:spcBef>
                  <a:spcPts val="160"/>
                </a:spcBef>
              </a:pPr>
              <a:r>
                <a:rPr lang="en-GB" sz="1000" b="1" dirty="0">
                  <a:cs typeface="Arial"/>
                </a:rPr>
                <a:t>International collaboration</a:t>
              </a:r>
              <a:endParaRPr lang="en-GB" sz="1000" b="1" dirty="0"/>
            </a:p>
          </p:txBody>
        </p:sp>
      </p:grpSp>
      <p:cxnSp>
        <p:nvCxnSpPr>
          <p:cNvPr id="63" name="Gerade Verbindung mit Pfeil 62">
            <a:extLst>
              <a:ext uri="{FF2B5EF4-FFF2-40B4-BE49-F238E27FC236}">
                <a16:creationId xmlns:a16="http://schemas.microsoft.com/office/drawing/2014/main" id="{203309F8-8CFC-401D-8B4C-676E7A3FE3F1}"/>
              </a:ext>
            </a:extLst>
          </p:cNvPr>
          <p:cNvCxnSpPr>
            <a:cxnSpLocks/>
          </p:cNvCxnSpPr>
          <p:nvPr/>
        </p:nvCxnSpPr>
        <p:spPr>
          <a:xfrm flipV="1">
            <a:off x="6068216" y="4821258"/>
            <a:ext cx="0" cy="301496"/>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87783FD6-C556-1759-065A-FB264E8E8E0B}"/>
              </a:ext>
            </a:extLst>
          </p:cNvPr>
          <p:cNvPicPr>
            <a:picLocks noChangeAspect="1"/>
          </p:cNvPicPr>
          <p:nvPr/>
        </p:nvPicPr>
        <p:blipFill>
          <a:blip r:embed="rId12"/>
          <a:stretch>
            <a:fillRect/>
          </a:stretch>
        </p:blipFill>
        <p:spPr>
          <a:xfrm>
            <a:off x="3922524" y="5684305"/>
            <a:ext cx="526250" cy="306122"/>
          </a:xfrm>
          <a:prstGeom prst="rect">
            <a:avLst/>
          </a:prstGeom>
        </p:spPr>
      </p:pic>
      <p:pic>
        <p:nvPicPr>
          <p:cNvPr id="25" name="Grafik 24" descr="Ein Bild, das Text, Herz, Schrift, Screenshot enthält.&#10;&#10;Automatisch generierte Beschreibung">
            <a:extLst>
              <a:ext uri="{FF2B5EF4-FFF2-40B4-BE49-F238E27FC236}">
                <a16:creationId xmlns:a16="http://schemas.microsoft.com/office/drawing/2014/main" id="{173ED84F-DB5A-C9D5-BECE-D2813AFA6D6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46143" y="3266301"/>
            <a:ext cx="2124891" cy="565462"/>
          </a:xfrm>
          <a:prstGeom prst="rect">
            <a:avLst/>
          </a:prstGeom>
        </p:spPr>
      </p:pic>
      <p:pic>
        <p:nvPicPr>
          <p:cNvPr id="24" name="Grafik 23" descr="The image shows a map with various colored regions, each labeled with different acronyms such as NOO, PLDO, TA, DCA, and CHM.&#10;&#10;KI-generierte Inhalte können fehlerhaft sein.">
            <a:extLst>
              <a:ext uri="{FF2B5EF4-FFF2-40B4-BE49-F238E27FC236}">
                <a16:creationId xmlns:a16="http://schemas.microsoft.com/office/drawing/2014/main" id="{13A7F4AE-4873-D095-9DF6-1229C7F3132C}"/>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989" b="94429" l="7143" r="89367">
                        <a14:foregroundMark x1="14773" y1="57660" x2="11526" y2="62535"/>
                        <a14:foregroundMark x1="7224" y1="78830" x2="9334" y2="78691"/>
                        <a14:foregroundMark x1="54708" y1="6267" x2="57955" y2="11281"/>
                        <a14:foregroundMark x1="87256" y1="51532" x2="89448" y2="49304"/>
                        <a14:foregroundMark x1="63961" y1="88997" x2="62987" y2="87047"/>
                        <a14:foregroundMark x1="64610" y1="93593" x2="64610" y2="94429"/>
                      </a14:backgroundRemoval>
                    </a14:imgEffect>
                  </a14:imgLayer>
                </a14:imgProps>
              </a:ext>
              <a:ext uri="{28A0092B-C50C-407E-A947-70E740481C1C}">
                <a14:useLocalDpi xmlns:a14="http://schemas.microsoft.com/office/drawing/2010/main" val="0"/>
              </a:ext>
            </a:extLst>
          </a:blip>
          <a:srcRect l="6113" t="1196" r="7516" b="3278"/>
          <a:stretch>
            <a:fillRect/>
          </a:stretch>
        </p:blipFill>
        <p:spPr>
          <a:xfrm>
            <a:off x="1059727" y="2328971"/>
            <a:ext cx="2218338" cy="1429875"/>
          </a:xfrm>
          <a:prstGeom prst="rect">
            <a:avLst/>
          </a:prstGeom>
        </p:spPr>
      </p:pic>
    </p:spTree>
    <p:extLst>
      <p:ext uri="{BB962C8B-B14F-4D97-AF65-F5344CB8AC3E}">
        <p14:creationId xmlns:p14="http://schemas.microsoft.com/office/powerpoint/2010/main" val="1213894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BBF68B-B80D-0F59-F602-36C18EAB3300}"/>
              </a:ext>
            </a:extLst>
          </p:cNvPr>
          <p:cNvSpPr>
            <a:spLocks noGrp="1"/>
          </p:cNvSpPr>
          <p:nvPr>
            <p:ph type="title"/>
          </p:nvPr>
        </p:nvSpPr>
        <p:spPr/>
        <p:txBody>
          <a:bodyPr/>
          <a:lstStyle/>
          <a:p>
            <a:r>
              <a:rPr lang="en-GB" dirty="0">
                <a:solidFill>
                  <a:srgbClr val="2A548A"/>
                </a:solidFill>
              </a:rPr>
              <a:t>5 donation networks</a:t>
            </a:r>
            <a:endParaRPr lang="de-DE" dirty="0"/>
          </a:p>
        </p:txBody>
      </p:sp>
      <p:sp>
        <p:nvSpPr>
          <p:cNvPr id="3" name="Datumsplatzhalter 2">
            <a:extLst>
              <a:ext uri="{FF2B5EF4-FFF2-40B4-BE49-F238E27FC236}">
                <a16:creationId xmlns:a16="http://schemas.microsoft.com/office/drawing/2014/main" id="{B0068D13-D0D1-28F8-B79D-C449C8D381A7}"/>
              </a:ext>
            </a:extLst>
          </p:cNvPr>
          <p:cNvSpPr>
            <a:spLocks noGrp="1"/>
          </p:cNvSpPr>
          <p:nvPr>
            <p:ph type="dt" sz="half" idx="10"/>
          </p:nvPr>
        </p:nvSpPr>
        <p:spPr/>
        <p:txBody>
          <a:bodyPr/>
          <a:lstStyle/>
          <a:p>
            <a:fld id="{E0BF6DF4-6DF9-471D-B46A-A6FAAA306BF0}" type="datetime1">
              <a:rPr lang="de-CH" smtClean="0"/>
              <a:t>15.04.2026</a:t>
            </a:fld>
            <a:endParaRPr lang="de-CH"/>
          </a:p>
        </p:txBody>
      </p:sp>
      <p:sp>
        <p:nvSpPr>
          <p:cNvPr id="5" name="Foliennummernplatzhalter 4">
            <a:extLst>
              <a:ext uri="{FF2B5EF4-FFF2-40B4-BE49-F238E27FC236}">
                <a16:creationId xmlns:a16="http://schemas.microsoft.com/office/drawing/2014/main" id="{145420AA-39DA-2454-06BE-3AE53FEE73AF}"/>
              </a:ext>
            </a:extLst>
          </p:cNvPr>
          <p:cNvSpPr>
            <a:spLocks noGrp="1"/>
          </p:cNvSpPr>
          <p:nvPr>
            <p:ph type="sldNum" sz="quarter" idx="12"/>
          </p:nvPr>
        </p:nvSpPr>
        <p:spPr/>
        <p:txBody>
          <a:bodyPr/>
          <a:lstStyle/>
          <a:p>
            <a:fld id="{442AD375-037F-43D0-B059-5172DA06796A}" type="slidenum">
              <a:rPr lang="de-CH" smtClean="0"/>
              <a:pPr/>
              <a:t>6</a:t>
            </a:fld>
            <a:endParaRPr lang="de-CH"/>
          </a:p>
        </p:txBody>
      </p:sp>
      <p:sp>
        <p:nvSpPr>
          <p:cNvPr id="6" name="Textplatzhalter 5">
            <a:extLst>
              <a:ext uri="{FF2B5EF4-FFF2-40B4-BE49-F238E27FC236}">
                <a16:creationId xmlns:a16="http://schemas.microsoft.com/office/drawing/2014/main" id="{17957002-D1E2-6289-BAD2-09E984ED56D7}"/>
              </a:ext>
            </a:extLst>
          </p:cNvPr>
          <p:cNvSpPr>
            <a:spLocks noGrp="1"/>
          </p:cNvSpPr>
          <p:nvPr>
            <p:ph type="body" sz="quarter" idx="13"/>
          </p:nvPr>
        </p:nvSpPr>
        <p:spPr/>
        <p:txBody>
          <a:bodyPr/>
          <a:lstStyle/>
          <a:p>
            <a:r>
              <a:rPr lang="en-GB" dirty="0"/>
              <a:t>Organization</a:t>
            </a:r>
            <a:endParaRPr lang="de-DE" dirty="0"/>
          </a:p>
        </p:txBody>
      </p:sp>
      <p:sp>
        <p:nvSpPr>
          <p:cNvPr id="7" name="Textfeld 6">
            <a:extLst>
              <a:ext uri="{FF2B5EF4-FFF2-40B4-BE49-F238E27FC236}">
                <a16:creationId xmlns:a16="http://schemas.microsoft.com/office/drawing/2014/main" id="{FFFE03AF-EA05-AD2B-99C3-95E631D4EA86}"/>
              </a:ext>
            </a:extLst>
          </p:cNvPr>
          <p:cNvSpPr txBox="1"/>
          <p:nvPr/>
        </p:nvSpPr>
        <p:spPr>
          <a:xfrm>
            <a:off x="566004" y="1052736"/>
            <a:ext cx="3772701" cy="3031599"/>
          </a:xfrm>
          <a:prstGeom prst="rect">
            <a:avLst/>
          </a:prstGeom>
          <a:noFill/>
        </p:spPr>
        <p:txBody>
          <a:bodyPr wrap="square" lIns="0" tIns="0" rIns="0" bIns="0" rtlCol="0" anchor="t">
            <a:spAutoFit/>
          </a:bodyPr>
          <a:lstStyle/>
          <a:p>
            <a:pPr marL="176213" lvl="1">
              <a:spcAft>
                <a:spcPts val="600"/>
              </a:spcAft>
            </a:pPr>
            <a:r>
              <a:rPr lang="en-GB" sz="2400" dirty="0" err="1">
                <a:solidFill>
                  <a:srgbClr val="2A548A"/>
                </a:solidFill>
              </a:rPr>
              <a:t>Swisstransplant</a:t>
            </a:r>
            <a:r>
              <a:rPr lang="en-GB" sz="2400" dirty="0">
                <a:solidFill>
                  <a:srgbClr val="2A548A"/>
                </a:solidFill>
              </a:rPr>
              <a:t> mandated by the CDS for:</a:t>
            </a:r>
          </a:p>
          <a:p>
            <a:pPr marL="461963" lvl="1" indent="-285750">
              <a:buFont typeface="Symbol" panose="05050102010706020507" pitchFamily="18" charset="2"/>
              <a:buChar char="-"/>
            </a:pPr>
            <a:r>
              <a:rPr lang="en-GB" dirty="0"/>
              <a:t>Regional grouping of hospitals</a:t>
            </a:r>
          </a:p>
          <a:p>
            <a:pPr marL="461963" lvl="1" indent="-285750">
              <a:buFont typeface="Symbol" panose="05050102010706020507" pitchFamily="18" charset="2"/>
              <a:buChar char="-"/>
            </a:pPr>
            <a:r>
              <a:rPr lang="en-GB" dirty="0"/>
              <a:t>Training of medical staff</a:t>
            </a:r>
          </a:p>
          <a:p>
            <a:pPr marL="461963" lvl="1" indent="-285750">
              <a:buFont typeface="Symbol" panose="05050102010706020507" pitchFamily="18" charset="2"/>
              <a:buChar char="-"/>
            </a:pPr>
            <a:r>
              <a:rPr lang="en-GB" dirty="0"/>
              <a:t>Implementation of legal directives </a:t>
            </a:r>
            <a:endParaRPr lang="en-GB" b="1" dirty="0">
              <a:solidFill>
                <a:srgbClr val="FF0000"/>
              </a:solidFill>
            </a:endParaRPr>
          </a:p>
          <a:p>
            <a:pPr marL="461963" lvl="1" indent="-285750">
              <a:buFont typeface="Symbol" panose="05050102010706020507" pitchFamily="18" charset="2"/>
              <a:buChar char="-"/>
            </a:pPr>
            <a:r>
              <a:rPr lang="en-GB" dirty="0"/>
              <a:t>Implementation of standard </a:t>
            </a:r>
            <a:r>
              <a:rPr lang="en-GB" dirty="0">
                <a:solidFill>
                  <a:srgbClr val="2A548A"/>
                </a:solidFill>
              </a:rPr>
              <a:t>processes</a:t>
            </a:r>
          </a:p>
          <a:p>
            <a:pPr marL="461963" lvl="1" indent="-285750">
              <a:buFont typeface="Symbol" panose="05050102010706020507" pitchFamily="18" charset="2"/>
              <a:buChar char="-"/>
            </a:pPr>
            <a:r>
              <a:rPr lang="en-GB" b="1" dirty="0"/>
              <a:t>Use of synergies at national level</a:t>
            </a:r>
          </a:p>
        </p:txBody>
      </p:sp>
      <p:pic>
        <p:nvPicPr>
          <p:cNvPr id="13" name="Grafik 12">
            <a:extLst>
              <a:ext uri="{FF2B5EF4-FFF2-40B4-BE49-F238E27FC236}">
                <a16:creationId xmlns:a16="http://schemas.microsoft.com/office/drawing/2014/main" id="{7E89BE0F-D6D8-12CB-8B2C-77428254D337}"/>
              </a:ext>
            </a:extLst>
          </p:cNvPr>
          <p:cNvPicPr>
            <a:picLocks noChangeAspect="1"/>
          </p:cNvPicPr>
          <p:nvPr/>
        </p:nvPicPr>
        <p:blipFill>
          <a:blip r:embed="rId3"/>
          <a:stretch>
            <a:fillRect/>
          </a:stretch>
        </p:blipFill>
        <p:spPr>
          <a:xfrm>
            <a:off x="5857842" y="3338500"/>
            <a:ext cx="476316" cy="181000"/>
          </a:xfrm>
          <a:prstGeom prst="rect">
            <a:avLst/>
          </a:prstGeom>
        </p:spPr>
      </p:pic>
      <p:pic>
        <p:nvPicPr>
          <p:cNvPr id="15" name="Grafik 14">
            <a:extLst>
              <a:ext uri="{FF2B5EF4-FFF2-40B4-BE49-F238E27FC236}">
                <a16:creationId xmlns:a16="http://schemas.microsoft.com/office/drawing/2014/main" id="{791817C0-A8B1-2120-1FF8-75ACE9D963A0}"/>
              </a:ext>
            </a:extLst>
          </p:cNvPr>
          <p:cNvPicPr>
            <a:picLocks noChangeAspect="1"/>
          </p:cNvPicPr>
          <p:nvPr/>
        </p:nvPicPr>
        <p:blipFill>
          <a:blip r:embed="rId3"/>
          <a:stretch>
            <a:fillRect/>
          </a:stretch>
        </p:blipFill>
        <p:spPr>
          <a:xfrm>
            <a:off x="5181125" y="6208070"/>
            <a:ext cx="788851" cy="299763"/>
          </a:xfrm>
          <a:prstGeom prst="rect">
            <a:avLst/>
          </a:prstGeom>
        </p:spPr>
      </p:pic>
      <p:pic>
        <p:nvPicPr>
          <p:cNvPr id="4" name="Picture 3">
            <a:extLst>
              <a:ext uri="{FF2B5EF4-FFF2-40B4-BE49-F238E27FC236}">
                <a16:creationId xmlns:a16="http://schemas.microsoft.com/office/drawing/2014/main" id="{E5374233-DF17-E2A4-481C-FAA8B9376BC2}"/>
              </a:ext>
            </a:extLst>
          </p:cNvPr>
          <p:cNvPicPr>
            <a:picLocks noChangeAspect="1"/>
          </p:cNvPicPr>
          <p:nvPr/>
        </p:nvPicPr>
        <p:blipFill>
          <a:blip r:embed="rId4"/>
          <a:srcRect l="520" r="-273" b="12086"/>
          <a:stretch>
            <a:fillRect/>
          </a:stretch>
        </p:blipFill>
        <p:spPr>
          <a:xfrm>
            <a:off x="4679519" y="657419"/>
            <a:ext cx="6609922" cy="4750154"/>
          </a:xfrm>
          <a:prstGeom prst="rect">
            <a:avLst/>
          </a:prstGeom>
        </p:spPr>
      </p:pic>
      <p:pic>
        <p:nvPicPr>
          <p:cNvPr id="12" name="Picture 11">
            <a:extLst>
              <a:ext uri="{FF2B5EF4-FFF2-40B4-BE49-F238E27FC236}">
                <a16:creationId xmlns:a16="http://schemas.microsoft.com/office/drawing/2014/main" id="{A32E3A55-3D4E-9ECB-39C2-DE740AB89263}"/>
              </a:ext>
            </a:extLst>
          </p:cNvPr>
          <p:cNvPicPr>
            <a:picLocks noChangeAspect="1"/>
          </p:cNvPicPr>
          <p:nvPr/>
        </p:nvPicPr>
        <p:blipFill>
          <a:blip r:embed="rId5"/>
          <a:stretch>
            <a:fillRect/>
          </a:stretch>
        </p:blipFill>
        <p:spPr>
          <a:xfrm>
            <a:off x="8050568" y="4536038"/>
            <a:ext cx="3244137" cy="2125823"/>
          </a:xfrm>
          <a:prstGeom prst="rect">
            <a:avLst/>
          </a:prstGeom>
        </p:spPr>
      </p:pic>
      <p:pic>
        <p:nvPicPr>
          <p:cNvPr id="20" name="Picture 19" descr="The image shows a map with various colored regions, each labeled with different acronyms such as NOO, PLDO, TA, DCA, and CHM.&#10;&#10;KI-generierte Inhalte können fehlerhaft sein.">
            <a:extLst>
              <a:ext uri="{FF2B5EF4-FFF2-40B4-BE49-F238E27FC236}">
                <a16:creationId xmlns:a16="http://schemas.microsoft.com/office/drawing/2014/main" id="{3934ABC7-E92C-1001-2683-6DEDE47C56FF}"/>
              </a:ext>
            </a:extLst>
          </p:cNvPr>
          <p:cNvPicPr>
            <a:picLocks noChangeAspect="1"/>
          </p:cNvPicPr>
          <p:nvPr/>
        </p:nvPicPr>
        <p:blipFill>
          <a:blip r:embed="rId6"/>
          <a:stretch>
            <a:fillRect/>
          </a:stretch>
        </p:blipFill>
        <p:spPr>
          <a:xfrm>
            <a:off x="4722553" y="5087127"/>
            <a:ext cx="2746894" cy="1768930"/>
          </a:xfrm>
          <a:prstGeom prst="rect">
            <a:avLst/>
          </a:prstGeom>
        </p:spPr>
      </p:pic>
    </p:spTree>
    <p:extLst>
      <p:ext uri="{BB962C8B-B14F-4D97-AF65-F5344CB8AC3E}">
        <p14:creationId xmlns:p14="http://schemas.microsoft.com/office/powerpoint/2010/main" val="1439816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236753-4CA3-40D8-9053-9234F9F3CBBE}"/>
              </a:ext>
            </a:extLst>
          </p:cNvPr>
          <p:cNvSpPr>
            <a:spLocks noGrp="1"/>
          </p:cNvSpPr>
          <p:nvPr>
            <p:ph type="title"/>
          </p:nvPr>
        </p:nvSpPr>
        <p:spPr/>
        <p:txBody>
          <a:bodyPr/>
          <a:lstStyle/>
          <a:p>
            <a:r>
              <a:rPr lang="en-GB" kern="0" dirty="0">
                <a:solidFill>
                  <a:srgbClr val="2A548A"/>
                </a:solidFill>
              </a:rPr>
              <a:t>Transplant centres in Switzerland</a:t>
            </a:r>
            <a:endParaRPr lang="de-CH" noProof="0" dirty="0"/>
          </a:p>
        </p:txBody>
      </p:sp>
      <p:sp>
        <p:nvSpPr>
          <p:cNvPr id="3" name="Datumsplatzhalter 2">
            <a:extLst>
              <a:ext uri="{FF2B5EF4-FFF2-40B4-BE49-F238E27FC236}">
                <a16:creationId xmlns:a16="http://schemas.microsoft.com/office/drawing/2014/main" id="{9B785CCB-3A21-45E0-9C9A-B48F455E9F8C}"/>
              </a:ext>
            </a:extLst>
          </p:cNvPr>
          <p:cNvSpPr>
            <a:spLocks noGrp="1"/>
          </p:cNvSpPr>
          <p:nvPr>
            <p:ph type="dt" sz="half" idx="10"/>
          </p:nvPr>
        </p:nvSpPr>
        <p:spPr/>
        <p:txBody>
          <a:bodyPr/>
          <a:lstStyle/>
          <a:p>
            <a:fld id="{E0BF6DF4-6DF9-471D-B46A-A6FAAA306BF0}" type="datetime1">
              <a:rPr lang="de-CH" smtClean="0"/>
              <a:t>15.04.2026</a:t>
            </a:fld>
            <a:endParaRPr lang="de-CH"/>
          </a:p>
        </p:txBody>
      </p:sp>
      <p:sp>
        <p:nvSpPr>
          <p:cNvPr id="5" name="Foliennummernplatzhalter 4">
            <a:extLst>
              <a:ext uri="{FF2B5EF4-FFF2-40B4-BE49-F238E27FC236}">
                <a16:creationId xmlns:a16="http://schemas.microsoft.com/office/drawing/2014/main" id="{0D194657-D6A1-4B14-BA7B-D94246D651BC}"/>
              </a:ext>
            </a:extLst>
          </p:cNvPr>
          <p:cNvSpPr>
            <a:spLocks noGrp="1"/>
          </p:cNvSpPr>
          <p:nvPr>
            <p:ph type="sldNum" sz="quarter" idx="12"/>
          </p:nvPr>
        </p:nvSpPr>
        <p:spPr/>
        <p:txBody>
          <a:bodyPr/>
          <a:lstStyle/>
          <a:p>
            <a:fld id="{442AD375-037F-43D0-B059-5172DA06796A}" type="slidenum">
              <a:rPr lang="de-CH" smtClean="0"/>
              <a:pPr/>
              <a:t>7</a:t>
            </a:fld>
            <a:endParaRPr lang="de-CH"/>
          </a:p>
        </p:txBody>
      </p:sp>
      <p:sp>
        <p:nvSpPr>
          <p:cNvPr id="6" name="Textplatzhalter 5">
            <a:extLst>
              <a:ext uri="{FF2B5EF4-FFF2-40B4-BE49-F238E27FC236}">
                <a16:creationId xmlns:a16="http://schemas.microsoft.com/office/drawing/2014/main" id="{B3C611DE-6B93-4619-A5D2-5E4670B3AEB2}"/>
              </a:ext>
            </a:extLst>
          </p:cNvPr>
          <p:cNvSpPr>
            <a:spLocks noGrp="1"/>
          </p:cNvSpPr>
          <p:nvPr>
            <p:ph type="body" sz="quarter" idx="13"/>
          </p:nvPr>
        </p:nvSpPr>
        <p:spPr/>
        <p:txBody>
          <a:bodyPr/>
          <a:lstStyle/>
          <a:p>
            <a:r>
              <a:rPr lang="en-GB" dirty="0"/>
              <a:t>Organization</a:t>
            </a:r>
          </a:p>
        </p:txBody>
      </p:sp>
      <p:cxnSp>
        <p:nvCxnSpPr>
          <p:cNvPr id="13" name="Gerade Verbindung 101">
            <a:extLst>
              <a:ext uri="{FF2B5EF4-FFF2-40B4-BE49-F238E27FC236}">
                <a16:creationId xmlns:a16="http://schemas.microsoft.com/office/drawing/2014/main" id="{10BDDCE0-394F-46E3-A807-CDC3C1C2A0EA}"/>
              </a:ext>
            </a:extLst>
          </p:cNvPr>
          <p:cNvCxnSpPr>
            <a:cxnSpLocks/>
          </p:cNvCxnSpPr>
          <p:nvPr/>
        </p:nvCxnSpPr>
        <p:spPr>
          <a:xfrm>
            <a:off x="1051767" y="6162128"/>
            <a:ext cx="70774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 name="Gruppieren 23">
            <a:extLst>
              <a:ext uri="{FF2B5EF4-FFF2-40B4-BE49-F238E27FC236}">
                <a16:creationId xmlns:a16="http://schemas.microsoft.com/office/drawing/2014/main" id="{93ED8828-71B4-4C92-942C-B3F026E80771}"/>
              </a:ext>
            </a:extLst>
          </p:cNvPr>
          <p:cNvGrpSpPr/>
          <p:nvPr/>
        </p:nvGrpSpPr>
        <p:grpSpPr>
          <a:xfrm>
            <a:off x="8468980" y="1571309"/>
            <a:ext cx="2410444" cy="1487156"/>
            <a:chOff x="7905191" y="1489699"/>
            <a:chExt cx="2410444" cy="1487156"/>
          </a:xfrm>
        </p:grpSpPr>
        <p:grpSp>
          <p:nvGrpSpPr>
            <p:cNvPr id="61" name="Gruppieren 60">
              <a:extLst>
                <a:ext uri="{FF2B5EF4-FFF2-40B4-BE49-F238E27FC236}">
                  <a16:creationId xmlns:a16="http://schemas.microsoft.com/office/drawing/2014/main" id="{E52378DE-2C37-40D8-B457-1A6868F9C1CF}"/>
                </a:ext>
              </a:extLst>
            </p:cNvPr>
            <p:cNvGrpSpPr/>
            <p:nvPr/>
          </p:nvGrpSpPr>
          <p:grpSpPr>
            <a:xfrm>
              <a:off x="7937392" y="1489699"/>
              <a:ext cx="2378243" cy="1284538"/>
              <a:chOff x="6738659" y="663170"/>
              <a:chExt cx="2378243" cy="1284538"/>
            </a:xfrm>
          </p:grpSpPr>
          <p:sp>
            <p:nvSpPr>
              <p:cNvPr id="62" name="Rechteck 61">
                <a:extLst>
                  <a:ext uri="{FF2B5EF4-FFF2-40B4-BE49-F238E27FC236}">
                    <a16:creationId xmlns:a16="http://schemas.microsoft.com/office/drawing/2014/main" id="{286A7136-904E-4975-94FB-021B8F0C63B8}"/>
                  </a:ext>
                </a:extLst>
              </p:cNvPr>
              <p:cNvSpPr/>
              <p:nvPr/>
            </p:nvSpPr>
            <p:spPr>
              <a:xfrm>
                <a:off x="6738659" y="740726"/>
                <a:ext cx="2377178" cy="12069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534988"/>
                <a:r>
                  <a:rPr lang="en-GB" sz="1400" b="1" dirty="0">
                    <a:solidFill>
                      <a:schemeClr val="tx1"/>
                    </a:solidFill>
                  </a:rPr>
                  <a:t>University Hospital of  Zurich (USZ)</a:t>
                </a:r>
              </a:p>
              <a:p>
                <a:endParaRPr lang="en-GB" sz="1000" b="1" dirty="0">
                  <a:solidFill>
                    <a:schemeClr val="tx1"/>
                  </a:solidFill>
                </a:endParaRPr>
              </a:p>
            </p:txBody>
          </p:sp>
          <p:cxnSp>
            <p:nvCxnSpPr>
              <p:cNvPr id="63" name="Gerade Verbindung 130">
                <a:extLst>
                  <a:ext uri="{FF2B5EF4-FFF2-40B4-BE49-F238E27FC236}">
                    <a16:creationId xmlns:a16="http://schemas.microsoft.com/office/drawing/2014/main" id="{7A200011-EEEC-429D-BC27-DCBE6206D352}"/>
                  </a:ext>
                </a:extLst>
              </p:cNvPr>
              <p:cNvCxnSpPr>
                <a:cxnSpLocks/>
              </p:cNvCxnSpPr>
              <p:nvPr/>
            </p:nvCxnSpPr>
            <p:spPr>
              <a:xfrm>
                <a:off x="6754881" y="663170"/>
                <a:ext cx="23620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8" name="Grafik 97">
              <a:extLst>
                <a:ext uri="{FF2B5EF4-FFF2-40B4-BE49-F238E27FC236}">
                  <a16:creationId xmlns:a16="http://schemas.microsoft.com/office/drawing/2014/main" id="{B2DCD063-A9F9-4128-8168-96A104922F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455" t="17217" r="40922" b="6481"/>
            <a:stretch/>
          </p:blipFill>
          <p:spPr>
            <a:xfrm>
              <a:off x="7970144" y="1572889"/>
              <a:ext cx="436537" cy="436762"/>
            </a:xfrm>
            <a:prstGeom prst="ellipse">
              <a:avLst/>
            </a:prstGeom>
          </p:spPr>
        </p:pic>
        <p:grpSp>
          <p:nvGrpSpPr>
            <p:cNvPr id="123" name="Gruppieren 122">
              <a:extLst>
                <a:ext uri="{FF2B5EF4-FFF2-40B4-BE49-F238E27FC236}">
                  <a16:creationId xmlns:a16="http://schemas.microsoft.com/office/drawing/2014/main" id="{CCCF26AB-7A02-413A-9D94-CBA50292E794}"/>
                </a:ext>
              </a:extLst>
            </p:cNvPr>
            <p:cNvGrpSpPr>
              <a:grpSpLocks noChangeAspect="1"/>
            </p:cNvGrpSpPr>
            <p:nvPr/>
          </p:nvGrpSpPr>
          <p:grpSpPr>
            <a:xfrm>
              <a:off x="8718798" y="2609683"/>
              <a:ext cx="360000" cy="360000"/>
              <a:chOff x="8671540" y="3683161"/>
              <a:chExt cx="360000" cy="360000"/>
            </a:xfrm>
          </p:grpSpPr>
          <p:sp>
            <p:nvSpPr>
              <p:cNvPr id="124" name="Freihandform 3966">
                <a:extLst>
                  <a:ext uri="{FF2B5EF4-FFF2-40B4-BE49-F238E27FC236}">
                    <a16:creationId xmlns:a16="http://schemas.microsoft.com/office/drawing/2014/main" id="{CCC5BF00-2BFA-4158-AFDF-D1C69CC4C3A3}"/>
                  </a:ext>
                </a:extLst>
              </p:cNvPr>
              <p:cNvSpPr/>
              <p:nvPr/>
            </p:nvSpPr>
            <p:spPr>
              <a:xfrm>
                <a:off x="8671540" y="36831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lumMod val="75000"/>
                </a:schemeClr>
              </a:solidFill>
              <a:ln w="1904" cap="flat">
                <a:noFill/>
                <a:prstDash val="solid"/>
                <a:miter/>
              </a:ln>
            </p:spPr>
            <p:txBody>
              <a:bodyPr rtlCol="0" anchor="ctr"/>
              <a:lstStyle/>
              <a:p>
                <a:endParaRPr lang="de-DE" dirty="0"/>
              </a:p>
            </p:txBody>
          </p:sp>
          <p:sp>
            <p:nvSpPr>
              <p:cNvPr id="125" name="Freeform 18">
                <a:extLst>
                  <a:ext uri="{FF2B5EF4-FFF2-40B4-BE49-F238E27FC236}">
                    <a16:creationId xmlns:a16="http://schemas.microsoft.com/office/drawing/2014/main" id="{F56D29DF-8CF1-4708-9363-A553DA545FA2}"/>
                  </a:ext>
                </a:extLst>
              </p:cNvPr>
              <p:cNvSpPr>
                <a:spLocks noEditPoints="1"/>
              </p:cNvSpPr>
              <p:nvPr/>
            </p:nvSpPr>
            <p:spPr bwMode="auto">
              <a:xfrm>
                <a:off x="8730280" y="3740292"/>
                <a:ext cx="241298" cy="227608"/>
              </a:xfrm>
              <a:custGeom>
                <a:avLst/>
                <a:gdLst>
                  <a:gd name="T0" fmla="*/ 128 w 1537"/>
                  <a:gd name="T1" fmla="*/ 1083 h 1403"/>
                  <a:gd name="T2" fmla="*/ 481 w 1537"/>
                  <a:gd name="T3" fmla="*/ 800 h 1403"/>
                  <a:gd name="T4" fmla="*/ 208 w 1537"/>
                  <a:gd name="T5" fmla="*/ 848 h 1403"/>
                  <a:gd name="T6" fmla="*/ 221 w 1537"/>
                  <a:gd name="T7" fmla="*/ 579 h 1403"/>
                  <a:gd name="T8" fmla="*/ 126 w 1537"/>
                  <a:gd name="T9" fmla="*/ 944 h 1403"/>
                  <a:gd name="T10" fmla="*/ 163 w 1537"/>
                  <a:gd name="T11" fmla="*/ 474 h 1403"/>
                  <a:gd name="T12" fmla="*/ 880 w 1537"/>
                  <a:gd name="T13" fmla="*/ 134 h 1403"/>
                  <a:gd name="T14" fmla="*/ 1205 w 1537"/>
                  <a:gd name="T15" fmla="*/ 642 h 1403"/>
                  <a:gd name="T16" fmla="*/ 794 w 1537"/>
                  <a:gd name="T17" fmla="*/ 957 h 1403"/>
                  <a:gd name="T18" fmla="*/ 634 w 1537"/>
                  <a:gd name="T19" fmla="*/ 878 h 1403"/>
                  <a:gd name="T20" fmla="*/ 752 w 1537"/>
                  <a:gd name="T21" fmla="*/ 1201 h 1403"/>
                  <a:gd name="T22" fmla="*/ 741 w 1537"/>
                  <a:gd name="T23" fmla="*/ 1228 h 1403"/>
                  <a:gd name="T24" fmla="*/ 350 w 1537"/>
                  <a:gd name="T25" fmla="*/ 965 h 1403"/>
                  <a:gd name="T26" fmla="*/ 674 w 1537"/>
                  <a:gd name="T27" fmla="*/ 662 h 1403"/>
                  <a:gd name="T28" fmla="*/ 397 w 1537"/>
                  <a:gd name="T29" fmla="*/ 880 h 1403"/>
                  <a:gd name="T30" fmla="*/ 257 w 1537"/>
                  <a:gd name="T31" fmla="*/ 1276 h 1403"/>
                  <a:gd name="T32" fmla="*/ 922 w 1537"/>
                  <a:gd name="T33" fmla="*/ 1178 h 1403"/>
                  <a:gd name="T34" fmla="*/ 1213 w 1537"/>
                  <a:gd name="T35" fmla="*/ 1142 h 1403"/>
                  <a:gd name="T36" fmla="*/ 1304 w 1537"/>
                  <a:gd name="T37" fmla="*/ 554 h 1403"/>
                  <a:gd name="T38" fmla="*/ 903 w 1537"/>
                  <a:gd name="T39" fmla="*/ 1274 h 1403"/>
                  <a:gd name="T40" fmla="*/ 1309 w 1537"/>
                  <a:gd name="T41" fmla="*/ 471 h 1403"/>
                  <a:gd name="T42" fmla="*/ 1296 w 1537"/>
                  <a:gd name="T43" fmla="*/ 1280 h 1403"/>
                  <a:gd name="T44" fmla="*/ 529 w 1537"/>
                  <a:gd name="T45" fmla="*/ 1403 h 1403"/>
                  <a:gd name="T46" fmla="*/ 415 w 1537"/>
                  <a:gd name="T47" fmla="*/ 999 h 1403"/>
                  <a:gd name="T48" fmla="*/ 628 w 1537"/>
                  <a:gd name="T49" fmla="*/ 1223 h 1403"/>
                  <a:gd name="T50" fmla="*/ 983 w 1537"/>
                  <a:gd name="T51" fmla="*/ 682 h 1403"/>
                  <a:gd name="T52" fmla="*/ 1180 w 1537"/>
                  <a:gd name="T53" fmla="*/ 988 h 1403"/>
                  <a:gd name="T54" fmla="*/ 1119 w 1537"/>
                  <a:gd name="T55" fmla="*/ 621 h 1403"/>
                  <a:gd name="T56" fmla="*/ 293 w 1537"/>
                  <a:gd name="T57" fmla="*/ 359 h 1403"/>
                  <a:gd name="T58" fmla="*/ 591 w 1537"/>
                  <a:gd name="T59" fmla="*/ 458 h 1403"/>
                  <a:gd name="T60" fmla="*/ 482 w 1537"/>
                  <a:gd name="T61" fmla="*/ 345 h 1403"/>
                  <a:gd name="T62" fmla="*/ 560 w 1537"/>
                  <a:gd name="T63" fmla="*/ 504 h 1403"/>
                  <a:gd name="T64" fmla="*/ 770 w 1537"/>
                  <a:gd name="T65" fmla="*/ 266 h 1403"/>
                  <a:gd name="T66" fmla="*/ 692 w 1537"/>
                  <a:gd name="T67" fmla="*/ 486 h 1403"/>
                  <a:gd name="T68" fmla="*/ 390 w 1537"/>
                  <a:gd name="T69" fmla="*/ 206 h 1403"/>
                  <a:gd name="T70" fmla="*/ 270 w 1537"/>
                  <a:gd name="T71" fmla="*/ 564 h 1403"/>
                  <a:gd name="T72" fmla="*/ 965 w 1537"/>
                  <a:gd name="T73" fmla="*/ 629 h 1403"/>
                  <a:gd name="T74" fmla="*/ 1027 w 1537"/>
                  <a:gd name="T75" fmla="*/ 982 h 1403"/>
                  <a:gd name="T76" fmla="*/ 947 w 1537"/>
                  <a:gd name="T77" fmla="*/ 800 h 1403"/>
                  <a:gd name="T78" fmla="*/ 1089 w 1537"/>
                  <a:gd name="T79" fmla="*/ 904 h 1403"/>
                  <a:gd name="T80" fmla="*/ 1110 w 1537"/>
                  <a:gd name="T81" fmla="*/ 561 h 1403"/>
                  <a:gd name="T82" fmla="*/ 1226 w 1537"/>
                  <a:gd name="T83" fmla="*/ 408 h 1403"/>
                  <a:gd name="T84" fmla="*/ 967 w 1537"/>
                  <a:gd name="T85" fmla="*/ 247 h 1403"/>
                  <a:gd name="T86" fmla="*/ 986 w 1537"/>
                  <a:gd name="T87" fmla="*/ 505 h 1403"/>
                  <a:gd name="T88" fmla="*/ 1050 w 1537"/>
                  <a:gd name="T89" fmla="*/ 304 h 1403"/>
                  <a:gd name="T90" fmla="*/ 870 w 1537"/>
                  <a:gd name="T91" fmla="*/ 486 h 1403"/>
                  <a:gd name="T92" fmla="*/ 854 w 1537"/>
                  <a:gd name="T93" fmla="*/ 169 h 1403"/>
                  <a:gd name="T94" fmla="*/ 798 w 1537"/>
                  <a:gd name="T95" fmla="*/ 232 h 1403"/>
                  <a:gd name="T96" fmla="*/ 822 w 1537"/>
                  <a:gd name="T97" fmla="*/ 1161 h 1403"/>
                  <a:gd name="T98" fmla="*/ 704 w 1537"/>
                  <a:gd name="T99" fmla="*/ 91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37" h="1403">
                    <a:moveTo>
                      <a:pt x="529" y="1403"/>
                    </a:moveTo>
                    <a:lnTo>
                      <a:pt x="529" y="1403"/>
                    </a:lnTo>
                    <a:cubicBezTo>
                      <a:pt x="420" y="1403"/>
                      <a:pt x="304" y="1377"/>
                      <a:pt x="228" y="1309"/>
                    </a:cubicBezTo>
                    <a:cubicBezTo>
                      <a:pt x="130" y="1222"/>
                      <a:pt x="127" y="1105"/>
                      <a:pt x="128" y="1083"/>
                    </a:cubicBezTo>
                    <a:cubicBezTo>
                      <a:pt x="129" y="987"/>
                      <a:pt x="183" y="902"/>
                      <a:pt x="264" y="866"/>
                    </a:cubicBezTo>
                    <a:cubicBezTo>
                      <a:pt x="296" y="852"/>
                      <a:pt x="330" y="847"/>
                      <a:pt x="362" y="841"/>
                    </a:cubicBezTo>
                    <a:cubicBezTo>
                      <a:pt x="371" y="840"/>
                      <a:pt x="380" y="839"/>
                      <a:pt x="389" y="837"/>
                    </a:cubicBezTo>
                    <a:cubicBezTo>
                      <a:pt x="429" y="830"/>
                      <a:pt x="459" y="818"/>
                      <a:pt x="481" y="800"/>
                    </a:cubicBezTo>
                    <a:cubicBezTo>
                      <a:pt x="520" y="769"/>
                      <a:pt x="543" y="716"/>
                      <a:pt x="548" y="673"/>
                    </a:cubicBezTo>
                    <a:cubicBezTo>
                      <a:pt x="404" y="681"/>
                      <a:pt x="313" y="650"/>
                      <a:pt x="255" y="608"/>
                    </a:cubicBezTo>
                    <a:cubicBezTo>
                      <a:pt x="230" y="628"/>
                      <a:pt x="175" y="677"/>
                      <a:pt x="172" y="749"/>
                    </a:cubicBezTo>
                    <a:cubicBezTo>
                      <a:pt x="171" y="782"/>
                      <a:pt x="183" y="816"/>
                      <a:pt x="208" y="848"/>
                    </a:cubicBezTo>
                    <a:cubicBezTo>
                      <a:pt x="215" y="858"/>
                      <a:pt x="213" y="872"/>
                      <a:pt x="204" y="879"/>
                    </a:cubicBezTo>
                    <a:cubicBezTo>
                      <a:pt x="194" y="887"/>
                      <a:pt x="180" y="885"/>
                      <a:pt x="173" y="875"/>
                    </a:cubicBezTo>
                    <a:cubicBezTo>
                      <a:pt x="141" y="834"/>
                      <a:pt x="126" y="791"/>
                      <a:pt x="128" y="747"/>
                    </a:cubicBezTo>
                    <a:cubicBezTo>
                      <a:pt x="132" y="663"/>
                      <a:pt x="188" y="606"/>
                      <a:pt x="221" y="579"/>
                    </a:cubicBezTo>
                    <a:cubicBezTo>
                      <a:pt x="207" y="564"/>
                      <a:pt x="197" y="549"/>
                      <a:pt x="188" y="534"/>
                    </a:cubicBezTo>
                    <a:cubicBezTo>
                      <a:pt x="185" y="528"/>
                      <a:pt x="181" y="522"/>
                      <a:pt x="178" y="516"/>
                    </a:cubicBezTo>
                    <a:cubicBezTo>
                      <a:pt x="139" y="545"/>
                      <a:pt x="56" y="619"/>
                      <a:pt x="49" y="740"/>
                    </a:cubicBezTo>
                    <a:cubicBezTo>
                      <a:pt x="44" y="812"/>
                      <a:pt x="70" y="881"/>
                      <a:pt x="126" y="944"/>
                    </a:cubicBezTo>
                    <a:cubicBezTo>
                      <a:pt x="134" y="953"/>
                      <a:pt x="133" y="967"/>
                      <a:pt x="124" y="975"/>
                    </a:cubicBezTo>
                    <a:cubicBezTo>
                      <a:pt x="114" y="983"/>
                      <a:pt x="100" y="982"/>
                      <a:pt x="93" y="973"/>
                    </a:cubicBezTo>
                    <a:cubicBezTo>
                      <a:pt x="29" y="901"/>
                      <a:pt x="0" y="821"/>
                      <a:pt x="5" y="737"/>
                    </a:cubicBezTo>
                    <a:cubicBezTo>
                      <a:pt x="13" y="586"/>
                      <a:pt x="121" y="501"/>
                      <a:pt x="163" y="474"/>
                    </a:cubicBezTo>
                    <a:cubicBezTo>
                      <a:pt x="147" y="416"/>
                      <a:pt x="154" y="355"/>
                      <a:pt x="184" y="299"/>
                    </a:cubicBezTo>
                    <a:cubicBezTo>
                      <a:pt x="225" y="225"/>
                      <a:pt x="300" y="173"/>
                      <a:pt x="385" y="162"/>
                    </a:cubicBezTo>
                    <a:cubicBezTo>
                      <a:pt x="411" y="158"/>
                      <a:pt x="437" y="159"/>
                      <a:pt x="463" y="162"/>
                    </a:cubicBezTo>
                    <a:cubicBezTo>
                      <a:pt x="525" y="105"/>
                      <a:pt x="705" y="0"/>
                      <a:pt x="880" y="134"/>
                    </a:cubicBezTo>
                    <a:cubicBezTo>
                      <a:pt x="883" y="136"/>
                      <a:pt x="885" y="137"/>
                      <a:pt x="887" y="139"/>
                    </a:cubicBezTo>
                    <a:cubicBezTo>
                      <a:pt x="975" y="102"/>
                      <a:pt x="1077" y="123"/>
                      <a:pt x="1141" y="162"/>
                    </a:cubicBezTo>
                    <a:cubicBezTo>
                      <a:pt x="1218" y="210"/>
                      <a:pt x="1265" y="298"/>
                      <a:pt x="1270" y="406"/>
                    </a:cubicBezTo>
                    <a:cubicBezTo>
                      <a:pt x="1276" y="521"/>
                      <a:pt x="1227" y="608"/>
                      <a:pt x="1205" y="642"/>
                    </a:cubicBezTo>
                    <a:cubicBezTo>
                      <a:pt x="1247" y="693"/>
                      <a:pt x="1274" y="750"/>
                      <a:pt x="1280" y="809"/>
                    </a:cubicBezTo>
                    <a:cubicBezTo>
                      <a:pt x="1288" y="884"/>
                      <a:pt x="1263" y="962"/>
                      <a:pt x="1213" y="1018"/>
                    </a:cubicBezTo>
                    <a:cubicBezTo>
                      <a:pt x="1153" y="1084"/>
                      <a:pt x="1056" y="1119"/>
                      <a:pt x="973" y="1105"/>
                    </a:cubicBezTo>
                    <a:cubicBezTo>
                      <a:pt x="898" y="1092"/>
                      <a:pt x="826" y="1033"/>
                      <a:pt x="794" y="957"/>
                    </a:cubicBezTo>
                    <a:cubicBezTo>
                      <a:pt x="793" y="953"/>
                      <a:pt x="759" y="866"/>
                      <a:pt x="800" y="778"/>
                    </a:cubicBezTo>
                    <a:cubicBezTo>
                      <a:pt x="823" y="729"/>
                      <a:pt x="862" y="691"/>
                      <a:pt x="919" y="662"/>
                    </a:cubicBezTo>
                    <a:cubicBezTo>
                      <a:pt x="857" y="649"/>
                      <a:pt x="789" y="652"/>
                      <a:pt x="718" y="658"/>
                    </a:cubicBezTo>
                    <a:cubicBezTo>
                      <a:pt x="717" y="728"/>
                      <a:pt x="688" y="806"/>
                      <a:pt x="634" y="878"/>
                    </a:cubicBezTo>
                    <a:cubicBezTo>
                      <a:pt x="623" y="894"/>
                      <a:pt x="609" y="909"/>
                      <a:pt x="595" y="922"/>
                    </a:cubicBezTo>
                    <a:cubicBezTo>
                      <a:pt x="596" y="958"/>
                      <a:pt x="608" y="1100"/>
                      <a:pt x="743" y="1190"/>
                    </a:cubicBezTo>
                    <a:cubicBezTo>
                      <a:pt x="745" y="1191"/>
                      <a:pt x="747" y="1192"/>
                      <a:pt x="748" y="1194"/>
                    </a:cubicBezTo>
                    <a:cubicBezTo>
                      <a:pt x="750" y="1196"/>
                      <a:pt x="751" y="1198"/>
                      <a:pt x="752" y="1201"/>
                    </a:cubicBezTo>
                    <a:cubicBezTo>
                      <a:pt x="753" y="1204"/>
                      <a:pt x="754" y="1207"/>
                      <a:pt x="753" y="1210"/>
                    </a:cubicBezTo>
                    <a:cubicBezTo>
                      <a:pt x="753" y="1213"/>
                      <a:pt x="752" y="1216"/>
                      <a:pt x="751" y="1219"/>
                    </a:cubicBezTo>
                    <a:cubicBezTo>
                      <a:pt x="750" y="1221"/>
                      <a:pt x="748" y="1223"/>
                      <a:pt x="746" y="1225"/>
                    </a:cubicBezTo>
                    <a:cubicBezTo>
                      <a:pt x="745" y="1226"/>
                      <a:pt x="743" y="1228"/>
                      <a:pt x="741" y="1228"/>
                    </a:cubicBezTo>
                    <a:cubicBezTo>
                      <a:pt x="702" y="1248"/>
                      <a:pt x="664" y="1259"/>
                      <a:pt x="639" y="1265"/>
                    </a:cubicBezTo>
                    <a:cubicBezTo>
                      <a:pt x="565" y="1285"/>
                      <a:pt x="340" y="1297"/>
                      <a:pt x="270" y="1163"/>
                    </a:cubicBezTo>
                    <a:cubicBezTo>
                      <a:pt x="243" y="1111"/>
                      <a:pt x="245" y="1053"/>
                      <a:pt x="276" y="1013"/>
                    </a:cubicBezTo>
                    <a:cubicBezTo>
                      <a:pt x="292" y="991"/>
                      <a:pt x="318" y="975"/>
                      <a:pt x="350" y="965"/>
                    </a:cubicBezTo>
                    <a:cubicBezTo>
                      <a:pt x="370" y="959"/>
                      <a:pt x="391" y="957"/>
                      <a:pt x="410" y="955"/>
                    </a:cubicBezTo>
                    <a:cubicBezTo>
                      <a:pt x="424" y="954"/>
                      <a:pt x="437" y="952"/>
                      <a:pt x="450" y="950"/>
                    </a:cubicBezTo>
                    <a:cubicBezTo>
                      <a:pt x="508" y="938"/>
                      <a:pt x="562" y="902"/>
                      <a:pt x="599" y="852"/>
                    </a:cubicBezTo>
                    <a:cubicBezTo>
                      <a:pt x="627" y="814"/>
                      <a:pt x="671" y="742"/>
                      <a:pt x="674" y="662"/>
                    </a:cubicBezTo>
                    <a:cubicBezTo>
                      <a:pt x="669" y="663"/>
                      <a:pt x="663" y="663"/>
                      <a:pt x="658" y="664"/>
                    </a:cubicBezTo>
                    <a:cubicBezTo>
                      <a:pt x="637" y="666"/>
                      <a:pt x="615" y="668"/>
                      <a:pt x="593" y="670"/>
                    </a:cubicBezTo>
                    <a:cubicBezTo>
                      <a:pt x="588" y="725"/>
                      <a:pt x="560" y="794"/>
                      <a:pt x="508" y="835"/>
                    </a:cubicBezTo>
                    <a:cubicBezTo>
                      <a:pt x="480" y="857"/>
                      <a:pt x="444" y="872"/>
                      <a:pt x="397" y="880"/>
                    </a:cubicBezTo>
                    <a:cubicBezTo>
                      <a:pt x="388" y="882"/>
                      <a:pt x="379" y="883"/>
                      <a:pt x="369" y="885"/>
                    </a:cubicBezTo>
                    <a:cubicBezTo>
                      <a:pt x="338" y="890"/>
                      <a:pt x="309" y="894"/>
                      <a:pt x="282" y="906"/>
                    </a:cubicBezTo>
                    <a:cubicBezTo>
                      <a:pt x="216" y="936"/>
                      <a:pt x="173" y="1005"/>
                      <a:pt x="172" y="1084"/>
                    </a:cubicBezTo>
                    <a:cubicBezTo>
                      <a:pt x="171" y="1095"/>
                      <a:pt x="172" y="1200"/>
                      <a:pt x="257" y="1276"/>
                    </a:cubicBezTo>
                    <a:cubicBezTo>
                      <a:pt x="361" y="1368"/>
                      <a:pt x="549" y="1369"/>
                      <a:pt x="651" y="1347"/>
                    </a:cubicBezTo>
                    <a:lnTo>
                      <a:pt x="653" y="1346"/>
                    </a:lnTo>
                    <a:cubicBezTo>
                      <a:pt x="655" y="1346"/>
                      <a:pt x="840" y="1321"/>
                      <a:pt x="918" y="1183"/>
                    </a:cubicBezTo>
                    <a:cubicBezTo>
                      <a:pt x="919" y="1181"/>
                      <a:pt x="920" y="1179"/>
                      <a:pt x="922" y="1178"/>
                    </a:cubicBezTo>
                    <a:cubicBezTo>
                      <a:pt x="924" y="1176"/>
                      <a:pt x="927" y="1174"/>
                      <a:pt x="930" y="1173"/>
                    </a:cubicBezTo>
                    <a:cubicBezTo>
                      <a:pt x="933" y="1171"/>
                      <a:pt x="936" y="1171"/>
                      <a:pt x="939" y="1171"/>
                    </a:cubicBezTo>
                    <a:cubicBezTo>
                      <a:pt x="941" y="1171"/>
                      <a:pt x="943" y="1172"/>
                      <a:pt x="945" y="1172"/>
                    </a:cubicBezTo>
                    <a:cubicBezTo>
                      <a:pt x="951" y="1174"/>
                      <a:pt x="1088" y="1216"/>
                      <a:pt x="1213" y="1142"/>
                    </a:cubicBezTo>
                    <a:cubicBezTo>
                      <a:pt x="1321" y="1079"/>
                      <a:pt x="1379" y="979"/>
                      <a:pt x="1382" y="855"/>
                    </a:cubicBezTo>
                    <a:cubicBezTo>
                      <a:pt x="1384" y="779"/>
                      <a:pt x="1367" y="671"/>
                      <a:pt x="1274" y="587"/>
                    </a:cubicBezTo>
                    <a:cubicBezTo>
                      <a:pt x="1265" y="579"/>
                      <a:pt x="1265" y="565"/>
                      <a:pt x="1273" y="556"/>
                    </a:cubicBezTo>
                    <a:cubicBezTo>
                      <a:pt x="1281" y="547"/>
                      <a:pt x="1295" y="546"/>
                      <a:pt x="1304" y="554"/>
                    </a:cubicBezTo>
                    <a:cubicBezTo>
                      <a:pt x="1414" y="654"/>
                      <a:pt x="1428" y="786"/>
                      <a:pt x="1426" y="856"/>
                    </a:cubicBezTo>
                    <a:cubicBezTo>
                      <a:pt x="1422" y="997"/>
                      <a:pt x="1357" y="1108"/>
                      <a:pt x="1236" y="1180"/>
                    </a:cubicBezTo>
                    <a:cubicBezTo>
                      <a:pt x="1117" y="1250"/>
                      <a:pt x="993" y="1230"/>
                      <a:pt x="948" y="1219"/>
                    </a:cubicBezTo>
                    <a:cubicBezTo>
                      <a:pt x="935" y="1240"/>
                      <a:pt x="919" y="1258"/>
                      <a:pt x="903" y="1274"/>
                    </a:cubicBezTo>
                    <a:cubicBezTo>
                      <a:pt x="948" y="1287"/>
                      <a:pt x="1024" y="1296"/>
                      <a:pt x="1093" y="1292"/>
                    </a:cubicBezTo>
                    <a:cubicBezTo>
                      <a:pt x="1157" y="1289"/>
                      <a:pt x="1210" y="1274"/>
                      <a:pt x="1276" y="1241"/>
                    </a:cubicBezTo>
                    <a:cubicBezTo>
                      <a:pt x="1409" y="1172"/>
                      <a:pt x="1488" y="1033"/>
                      <a:pt x="1492" y="857"/>
                    </a:cubicBezTo>
                    <a:cubicBezTo>
                      <a:pt x="1493" y="797"/>
                      <a:pt x="1484" y="592"/>
                      <a:pt x="1309" y="471"/>
                    </a:cubicBezTo>
                    <a:cubicBezTo>
                      <a:pt x="1299" y="464"/>
                      <a:pt x="1296" y="450"/>
                      <a:pt x="1303" y="440"/>
                    </a:cubicBezTo>
                    <a:cubicBezTo>
                      <a:pt x="1310" y="430"/>
                      <a:pt x="1323" y="428"/>
                      <a:pt x="1333" y="435"/>
                    </a:cubicBezTo>
                    <a:cubicBezTo>
                      <a:pt x="1527" y="568"/>
                      <a:pt x="1537" y="792"/>
                      <a:pt x="1536" y="858"/>
                    </a:cubicBezTo>
                    <a:cubicBezTo>
                      <a:pt x="1531" y="1050"/>
                      <a:pt x="1444" y="1204"/>
                      <a:pt x="1296" y="1280"/>
                    </a:cubicBezTo>
                    <a:cubicBezTo>
                      <a:pt x="1225" y="1316"/>
                      <a:pt x="1165" y="1333"/>
                      <a:pt x="1095" y="1336"/>
                    </a:cubicBezTo>
                    <a:cubicBezTo>
                      <a:pt x="1013" y="1341"/>
                      <a:pt x="914" y="1328"/>
                      <a:pt x="863" y="1308"/>
                    </a:cubicBezTo>
                    <a:cubicBezTo>
                      <a:pt x="774" y="1373"/>
                      <a:pt x="672" y="1388"/>
                      <a:pt x="660" y="1390"/>
                    </a:cubicBezTo>
                    <a:cubicBezTo>
                      <a:pt x="620" y="1398"/>
                      <a:pt x="575" y="1403"/>
                      <a:pt x="529" y="1403"/>
                    </a:cubicBezTo>
                    <a:close/>
                    <a:moveTo>
                      <a:pt x="553" y="954"/>
                    </a:moveTo>
                    <a:lnTo>
                      <a:pt x="553" y="954"/>
                    </a:lnTo>
                    <a:cubicBezTo>
                      <a:pt x="524" y="972"/>
                      <a:pt x="492" y="986"/>
                      <a:pt x="459" y="993"/>
                    </a:cubicBezTo>
                    <a:cubicBezTo>
                      <a:pt x="444" y="996"/>
                      <a:pt x="429" y="997"/>
                      <a:pt x="415" y="999"/>
                    </a:cubicBezTo>
                    <a:cubicBezTo>
                      <a:pt x="396" y="1001"/>
                      <a:pt x="379" y="1003"/>
                      <a:pt x="362" y="1008"/>
                    </a:cubicBezTo>
                    <a:cubicBezTo>
                      <a:pt x="347" y="1012"/>
                      <a:pt x="325" y="1022"/>
                      <a:pt x="311" y="1040"/>
                    </a:cubicBezTo>
                    <a:cubicBezTo>
                      <a:pt x="288" y="1069"/>
                      <a:pt x="294" y="1113"/>
                      <a:pt x="309" y="1143"/>
                    </a:cubicBezTo>
                    <a:cubicBezTo>
                      <a:pt x="366" y="1252"/>
                      <a:pt x="566" y="1239"/>
                      <a:pt x="628" y="1223"/>
                    </a:cubicBezTo>
                    <a:cubicBezTo>
                      <a:pt x="644" y="1218"/>
                      <a:pt x="665" y="1212"/>
                      <a:pt x="688" y="1204"/>
                    </a:cubicBezTo>
                    <a:cubicBezTo>
                      <a:pt x="587" y="1121"/>
                      <a:pt x="560" y="1013"/>
                      <a:pt x="553" y="954"/>
                    </a:cubicBezTo>
                    <a:close/>
                    <a:moveTo>
                      <a:pt x="983" y="682"/>
                    </a:moveTo>
                    <a:lnTo>
                      <a:pt x="983" y="682"/>
                    </a:lnTo>
                    <a:cubicBezTo>
                      <a:pt x="912" y="707"/>
                      <a:pt x="864" y="746"/>
                      <a:pt x="840" y="796"/>
                    </a:cubicBezTo>
                    <a:cubicBezTo>
                      <a:pt x="807" y="867"/>
                      <a:pt x="835" y="940"/>
                      <a:pt x="835" y="941"/>
                    </a:cubicBezTo>
                    <a:cubicBezTo>
                      <a:pt x="861" y="1002"/>
                      <a:pt x="919" y="1051"/>
                      <a:pt x="980" y="1062"/>
                    </a:cubicBezTo>
                    <a:cubicBezTo>
                      <a:pt x="1049" y="1074"/>
                      <a:pt x="1130" y="1044"/>
                      <a:pt x="1180" y="988"/>
                    </a:cubicBezTo>
                    <a:cubicBezTo>
                      <a:pt x="1222" y="941"/>
                      <a:pt x="1243" y="876"/>
                      <a:pt x="1236" y="814"/>
                    </a:cubicBezTo>
                    <a:cubicBezTo>
                      <a:pt x="1230" y="759"/>
                      <a:pt x="1204" y="706"/>
                      <a:pt x="1161" y="659"/>
                    </a:cubicBezTo>
                    <a:cubicBezTo>
                      <a:pt x="1160" y="659"/>
                      <a:pt x="1160" y="659"/>
                      <a:pt x="1160" y="659"/>
                    </a:cubicBezTo>
                    <a:cubicBezTo>
                      <a:pt x="1148" y="646"/>
                      <a:pt x="1134" y="633"/>
                      <a:pt x="1119" y="621"/>
                    </a:cubicBezTo>
                    <a:cubicBezTo>
                      <a:pt x="975" y="507"/>
                      <a:pt x="798" y="525"/>
                      <a:pt x="643" y="541"/>
                    </a:cubicBezTo>
                    <a:cubicBezTo>
                      <a:pt x="615" y="543"/>
                      <a:pt x="589" y="546"/>
                      <a:pt x="563" y="548"/>
                    </a:cubicBezTo>
                    <a:cubicBezTo>
                      <a:pt x="466" y="556"/>
                      <a:pt x="340" y="548"/>
                      <a:pt x="295" y="472"/>
                    </a:cubicBezTo>
                    <a:cubicBezTo>
                      <a:pt x="274" y="435"/>
                      <a:pt x="273" y="396"/>
                      <a:pt x="293" y="359"/>
                    </a:cubicBezTo>
                    <a:cubicBezTo>
                      <a:pt x="315" y="319"/>
                      <a:pt x="355" y="291"/>
                      <a:pt x="401" y="285"/>
                    </a:cubicBezTo>
                    <a:cubicBezTo>
                      <a:pt x="438" y="280"/>
                      <a:pt x="473" y="288"/>
                      <a:pt x="505" y="308"/>
                    </a:cubicBezTo>
                    <a:cubicBezTo>
                      <a:pt x="537" y="327"/>
                      <a:pt x="562" y="359"/>
                      <a:pt x="576" y="397"/>
                    </a:cubicBezTo>
                    <a:cubicBezTo>
                      <a:pt x="591" y="435"/>
                      <a:pt x="592" y="452"/>
                      <a:pt x="591" y="458"/>
                    </a:cubicBezTo>
                    <a:cubicBezTo>
                      <a:pt x="591" y="470"/>
                      <a:pt x="580" y="479"/>
                      <a:pt x="568" y="479"/>
                    </a:cubicBezTo>
                    <a:cubicBezTo>
                      <a:pt x="556" y="478"/>
                      <a:pt x="547" y="468"/>
                      <a:pt x="547" y="456"/>
                    </a:cubicBezTo>
                    <a:cubicBezTo>
                      <a:pt x="547" y="455"/>
                      <a:pt x="547" y="443"/>
                      <a:pt x="535" y="413"/>
                    </a:cubicBezTo>
                    <a:cubicBezTo>
                      <a:pt x="524" y="383"/>
                      <a:pt x="505" y="359"/>
                      <a:pt x="482" y="345"/>
                    </a:cubicBezTo>
                    <a:cubicBezTo>
                      <a:pt x="459" y="331"/>
                      <a:pt x="433" y="325"/>
                      <a:pt x="407" y="329"/>
                    </a:cubicBezTo>
                    <a:cubicBezTo>
                      <a:pt x="375" y="333"/>
                      <a:pt x="347" y="352"/>
                      <a:pt x="332" y="380"/>
                    </a:cubicBezTo>
                    <a:cubicBezTo>
                      <a:pt x="319" y="403"/>
                      <a:pt x="320" y="426"/>
                      <a:pt x="333" y="450"/>
                    </a:cubicBezTo>
                    <a:cubicBezTo>
                      <a:pt x="359" y="494"/>
                      <a:pt x="441" y="513"/>
                      <a:pt x="560" y="504"/>
                    </a:cubicBezTo>
                    <a:cubicBezTo>
                      <a:pt x="585" y="502"/>
                      <a:pt x="611" y="500"/>
                      <a:pt x="638" y="497"/>
                    </a:cubicBezTo>
                    <a:cubicBezTo>
                      <a:pt x="698" y="491"/>
                      <a:pt x="762" y="484"/>
                      <a:pt x="826" y="485"/>
                    </a:cubicBezTo>
                    <a:cubicBezTo>
                      <a:pt x="833" y="410"/>
                      <a:pt x="823" y="361"/>
                      <a:pt x="818" y="343"/>
                    </a:cubicBezTo>
                    <a:cubicBezTo>
                      <a:pt x="809" y="312"/>
                      <a:pt x="792" y="285"/>
                      <a:pt x="770" y="266"/>
                    </a:cubicBezTo>
                    <a:cubicBezTo>
                      <a:pt x="716" y="221"/>
                      <a:pt x="659" y="235"/>
                      <a:pt x="628" y="249"/>
                    </a:cubicBezTo>
                    <a:cubicBezTo>
                      <a:pt x="656" y="279"/>
                      <a:pt x="678" y="314"/>
                      <a:pt x="692" y="353"/>
                    </a:cubicBezTo>
                    <a:cubicBezTo>
                      <a:pt x="709" y="398"/>
                      <a:pt x="717" y="435"/>
                      <a:pt x="715" y="466"/>
                    </a:cubicBezTo>
                    <a:cubicBezTo>
                      <a:pt x="714" y="478"/>
                      <a:pt x="704" y="487"/>
                      <a:pt x="692" y="486"/>
                    </a:cubicBezTo>
                    <a:cubicBezTo>
                      <a:pt x="680" y="486"/>
                      <a:pt x="670" y="475"/>
                      <a:pt x="671" y="463"/>
                    </a:cubicBezTo>
                    <a:cubicBezTo>
                      <a:pt x="673" y="439"/>
                      <a:pt x="666" y="408"/>
                      <a:pt x="651" y="369"/>
                    </a:cubicBezTo>
                    <a:cubicBezTo>
                      <a:pt x="631" y="314"/>
                      <a:pt x="594" y="268"/>
                      <a:pt x="547" y="240"/>
                    </a:cubicBezTo>
                    <a:cubicBezTo>
                      <a:pt x="499" y="210"/>
                      <a:pt x="445" y="198"/>
                      <a:pt x="390" y="206"/>
                    </a:cubicBezTo>
                    <a:cubicBezTo>
                      <a:pt x="319" y="215"/>
                      <a:pt x="257" y="258"/>
                      <a:pt x="223" y="320"/>
                    </a:cubicBezTo>
                    <a:cubicBezTo>
                      <a:pt x="190" y="382"/>
                      <a:pt x="191" y="452"/>
                      <a:pt x="226" y="512"/>
                    </a:cubicBezTo>
                    <a:cubicBezTo>
                      <a:pt x="236" y="529"/>
                      <a:pt x="250" y="547"/>
                      <a:pt x="270" y="564"/>
                    </a:cubicBezTo>
                    <a:cubicBezTo>
                      <a:pt x="270" y="564"/>
                      <a:pt x="270" y="564"/>
                      <a:pt x="270" y="564"/>
                    </a:cubicBezTo>
                    <a:cubicBezTo>
                      <a:pt x="322" y="607"/>
                      <a:pt x="412" y="640"/>
                      <a:pt x="569" y="628"/>
                    </a:cubicBezTo>
                    <a:cubicBezTo>
                      <a:pt x="569" y="628"/>
                      <a:pt x="570" y="628"/>
                      <a:pt x="570" y="628"/>
                    </a:cubicBezTo>
                    <a:cubicBezTo>
                      <a:pt x="598" y="626"/>
                      <a:pt x="626" y="623"/>
                      <a:pt x="654" y="620"/>
                    </a:cubicBezTo>
                    <a:cubicBezTo>
                      <a:pt x="765" y="609"/>
                      <a:pt x="869" y="598"/>
                      <a:pt x="965" y="629"/>
                    </a:cubicBezTo>
                    <a:cubicBezTo>
                      <a:pt x="1023" y="647"/>
                      <a:pt x="1067" y="674"/>
                      <a:pt x="1101" y="709"/>
                    </a:cubicBezTo>
                    <a:cubicBezTo>
                      <a:pt x="1126" y="736"/>
                      <a:pt x="1146" y="771"/>
                      <a:pt x="1154" y="805"/>
                    </a:cubicBezTo>
                    <a:cubicBezTo>
                      <a:pt x="1163" y="847"/>
                      <a:pt x="1152" y="895"/>
                      <a:pt x="1123" y="931"/>
                    </a:cubicBezTo>
                    <a:cubicBezTo>
                      <a:pt x="1098" y="963"/>
                      <a:pt x="1064" y="981"/>
                      <a:pt x="1027" y="982"/>
                    </a:cubicBezTo>
                    <a:cubicBezTo>
                      <a:pt x="1026" y="982"/>
                      <a:pt x="1026" y="982"/>
                      <a:pt x="1025" y="982"/>
                    </a:cubicBezTo>
                    <a:cubicBezTo>
                      <a:pt x="976" y="982"/>
                      <a:pt x="928" y="950"/>
                      <a:pt x="909" y="906"/>
                    </a:cubicBezTo>
                    <a:cubicBezTo>
                      <a:pt x="896" y="875"/>
                      <a:pt x="899" y="840"/>
                      <a:pt x="917" y="808"/>
                    </a:cubicBezTo>
                    <a:cubicBezTo>
                      <a:pt x="924" y="798"/>
                      <a:pt x="937" y="794"/>
                      <a:pt x="947" y="800"/>
                    </a:cubicBezTo>
                    <a:cubicBezTo>
                      <a:pt x="958" y="807"/>
                      <a:pt x="961" y="820"/>
                      <a:pt x="955" y="831"/>
                    </a:cubicBezTo>
                    <a:cubicBezTo>
                      <a:pt x="944" y="850"/>
                      <a:pt x="942" y="871"/>
                      <a:pt x="949" y="889"/>
                    </a:cubicBezTo>
                    <a:cubicBezTo>
                      <a:pt x="961" y="917"/>
                      <a:pt x="995" y="939"/>
                      <a:pt x="1026" y="938"/>
                    </a:cubicBezTo>
                    <a:cubicBezTo>
                      <a:pt x="1050" y="937"/>
                      <a:pt x="1072" y="925"/>
                      <a:pt x="1089" y="904"/>
                    </a:cubicBezTo>
                    <a:cubicBezTo>
                      <a:pt x="1109" y="878"/>
                      <a:pt x="1117" y="844"/>
                      <a:pt x="1111" y="815"/>
                    </a:cubicBezTo>
                    <a:cubicBezTo>
                      <a:pt x="1105" y="789"/>
                      <a:pt x="1089" y="760"/>
                      <a:pt x="1069" y="739"/>
                    </a:cubicBezTo>
                    <a:cubicBezTo>
                      <a:pt x="1047" y="715"/>
                      <a:pt x="1019" y="697"/>
                      <a:pt x="983" y="682"/>
                    </a:cubicBezTo>
                    <a:close/>
                    <a:moveTo>
                      <a:pt x="1110" y="561"/>
                    </a:moveTo>
                    <a:lnTo>
                      <a:pt x="1110" y="561"/>
                    </a:lnTo>
                    <a:cubicBezTo>
                      <a:pt x="1123" y="569"/>
                      <a:pt x="1135" y="577"/>
                      <a:pt x="1147" y="587"/>
                    </a:cubicBezTo>
                    <a:cubicBezTo>
                      <a:pt x="1156" y="594"/>
                      <a:pt x="1165" y="602"/>
                      <a:pt x="1173" y="610"/>
                    </a:cubicBezTo>
                    <a:cubicBezTo>
                      <a:pt x="1194" y="575"/>
                      <a:pt x="1231" y="501"/>
                      <a:pt x="1226" y="408"/>
                    </a:cubicBezTo>
                    <a:cubicBezTo>
                      <a:pt x="1222" y="315"/>
                      <a:pt x="1182" y="240"/>
                      <a:pt x="1118" y="200"/>
                    </a:cubicBezTo>
                    <a:cubicBezTo>
                      <a:pt x="1069" y="170"/>
                      <a:pt x="990" y="151"/>
                      <a:pt x="921" y="174"/>
                    </a:cubicBezTo>
                    <a:cubicBezTo>
                      <a:pt x="937" y="195"/>
                      <a:pt x="951" y="220"/>
                      <a:pt x="963" y="249"/>
                    </a:cubicBezTo>
                    <a:cubicBezTo>
                      <a:pt x="964" y="248"/>
                      <a:pt x="966" y="248"/>
                      <a:pt x="967" y="247"/>
                    </a:cubicBezTo>
                    <a:cubicBezTo>
                      <a:pt x="1006" y="239"/>
                      <a:pt x="1042" y="246"/>
                      <a:pt x="1074" y="267"/>
                    </a:cubicBezTo>
                    <a:cubicBezTo>
                      <a:pt x="1117" y="295"/>
                      <a:pt x="1144" y="346"/>
                      <a:pt x="1146" y="405"/>
                    </a:cubicBezTo>
                    <a:cubicBezTo>
                      <a:pt x="1149" y="471"/>
                      <a:pt x="1125" y="530"/>
                      <a:pt x="1110" y="561"/>
                    </a:cubicBezTo>
                    <a:close/>
                    <a:moveTo>
                      <a:pt x="986" y="505"/>
                    </a:moveTo>
                    <a:lnTo>
                      <a:pt x="986" y="505"/>
                    </a:lnTo>
                    <a:cubicBezTo>
                      <a:pt x="1015" y="513"/>
                      <a:pt x="1044" y="524"/>
                      <a:pt x="1072" y="539"/>
                    </a:cubicBezTo>
                    <a:cubicBezTo>
                      <a:pt x="1085" y="512"/>
                      <a:pt x="1105" y="462"/>
                      <a:pt x="1102" y="407"/>
                    </a:cubicBezTo>
                    <a:cubicBezTo>
                      <a:pt x="1101" y="362"/>
                      <a:pt x="1081" y="324"/>
                      <a:pt x="1050" y="304"/>
                    </a:cubicBezTo>
                    <a:cubicBezTo>
                      <a:pt x="1028" y="289"/>
                      <a:pt x="1005" y="285"/>
                      <a:pt x="978" y="290"/>
                    </a:cubicBezTo>
                    <a:cubicBezTo>
                      <a:pt x="978" y="293"/>
                      <a:pt x="979" y="295"/>
                      <a:pt x="980" y="298"/>
                    </a:cubicBezTo>
                    <a:cubicBezTo>
                      <a:pt x="995" y="353"/>
                      <a:pt x="998" y="440"/>
                      <a:pt x="986" y="505"/>
                    </a:cubicBezTo>
                    <a:close/>
                    <a:moveTo>
                      <a:pt x="870" y="486"/>
                    </a:moveTo>
                    <a:lnTo>
                      <a:pt x="870" y="486"/>
                    </a:lnTo>
                    <a:cubicBezTo>
                      <a:pt x="894" y="488"/>
                      <a:pt x="919" y="491"/>
                      <a:pt x="943" y="495"/>
                    </a:cubicBezTo>
                    <a:cubicBezTo>
                      <a:pt x="953" y="437"/>
                      <a:pt x="951" y="358"/>
                      <a:pt x="937" y="310"/>
                    </a:cubicBezTo>
                    <a:cubicBezTo>
                      <a:pt x="919" y="244"/>
                      <a:pt x="891" y="198"/>
                      <a:pt x="854" y="169"/>
                    </a:cubicBezTo>
                    <a:cubicBezTo>
                      <a:pt x="713" y="62"/>
                      <a:pt x="576" y="134"/>
                      <a:pt x="517" y="176"/>
                    </a:cubicBezTo>
                    <a:cubicBezTo>
                      <a:pt x="535" y="183"/>
                      <a:pt x="553" y="191"/>
                      <a:pt x="570" y="202"/>
                    </a:cubicBezTo>
                    <a:cubicBezTo>
                      <a:pt x="578" y="207"/>
                      <a:pt x="586" y="212"/>
                      <a:pt x="593" y="218"/>
                    </a:cubicBezTo>
                    <a:cubicBezTo>
                      <a:pt x="639" y="192"/>
                      <a:pt x="724" y="170"/>
                      <a:pt x="798" y="232"/>
                    </a:cubicBezTo>
                    <a:cubicBezTo>
                      <a:pt x="828" y="257"/>
                      <a:pt x="849" y="291"/>
                      <a:pt x="860" y="331"/>
                    </a:cubicBezTo>
                    <a:cubicBezTo>
                      <a:pt x="867" y="356"/>
                      <a:pt x="877" y="409"/>
                      <a:pt x="870" y="486"/>
                    </a:cubicBezTo>
                    <a:close/>
                    <a:moveTo>
                      <a:pt x="822" y="1161"/>
                    </a:moveTo>
                    <a:lnTo>
                      <a:pt x="822" y="1161"/>
                    </a:lnTo>
                    <a:cubicBezTo>
                      <a:pt x="818" y="1161"/>
                      <a:pt x="814" y="1160"/>
                      <a:pt x="810" y="1158"/>
                    </a:cubicBezTo>
                    <a:cubicBezTo>
                      <a:pt x="681" y="1076"/>
                      <a:pt x="661" y="922"/>
                      <a:pt x="660" y="915"/>
                    </a:cubicBezTo>
                    <a:cubicBezTo>
                      <a:pt x="659" y="903"/>
                      <a:pt x="668" y="892"/>
                      <a:pt x="680" y="891"/>
                    </a:cubicBezTo>
                    <a:cubicBezTo>
                      <a:pt x="692" y="889"/>
                      <a:pt x="703" y="898"/>
                      <a:pt x="704" y="910"/>
                    </a:cubicBezTo>
                    <a:cubicBezTo>
                      <a:pt x="704" y="913"/>
                      <a:pt x="723" y="1051"/>
                      <a:pt x="834" y="1121"/>
                    </a:cubicBezTo>
                    <a:cubicBezTo>
                      <a:pt x="844" y="1127"/>
                      <a:pt x="847" y="1141"/>
                      <a:pt x="841" y="1151"/>
                    </a:cubicBezTo>
                    <a:cubicBezTo>
                      <a:pt x="837" y="1158"/>
                      <a:pt x="829" y="1161"/>
                      <a:pt x="822" y="116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dirty="0"/>
              </a:p>
            </p:txBody>
          </p:sp>
        </p:grpSp>
        <p:grpSp>
          <p:nvGrpSpPr>
            <p:cNvPr id="126" name="Gruppieren 125">
              <a:extLst>
                <a:ext uri="{FF2B5EF4-FFF2-40B4-BE49-F238E27FC236}">
                  <a16:creationId xmlns:a16="http://schemas.microsoft.com/office/drawing/2014/main" id="{B1C4DED4-5B5E-4088-87F3-0CD78CF89651}"/>
                </a:ext>
              </a:extLst>
            </p:cNvPr>
            <p:cNvGrpSpPr>
              <a:grpSpLocks noChangeAspect="1"/>
            </p:cNvGrpSpPr>
            <p:nvPr/>
          </p:nvGrpSpPr>
          <p:grpSpPr>
            <a:xfrm>
              <a:off x="7911126" y="2137204"/>
              <a:ext cx="360000" cy="360000"/>
              <a:chOff x="9476921" y="2755361"/>
              <a:chExt cx="360000" cy="360000"/>
            </a:xfrm>
          </p:grpSpPr>
          <p:sp>
            <p:nvSpPr>
              <p:cNvPr id="127" name="Freihandform 3966">
                <a:extLst>
                  <a:ext uri="{FF2B5EF4-FFF2-40B4-BE49-F238E27FC236}">
                    <a16:creationId xmlns:a16="http://schemas.microsoft.com/office/drawing/2014/main" id="{69F3F2FB-9712-48B5-AE8D-2F78FD8F1641}"/>
                  </a:ext>
                </a:extLst>
              </p:cNvPr>
              <p:cNvSpPr/>
              <p:nvPr/>
            </p:nvSpPr>
            <p:spPr>
              <a:xfrm>
                <a:off x="9476921"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3"/>
              </a:solidFill>
              <a:ln w="1904" cap="flat">
                <a:noFill/>
                <a:prstDash val="solid"/>
                <a:miter/>
              </a:ln>
            </p:spPr>
            <p:txBody>
              <a:bodyPr rtlCol="0" anchor="ctr"/>
              <a:lstStyle/>
              <a:p>
                <a:endParaRPr lang="de-DE"/>
              </a:p>
            </p:txBody>
          </p:sp>
          <p:sp>
            <p:nvSpPr>
              <p:cNvPr id="128" name="Freeform 19">
                <a:extLst>
                  <a:ext uri="{FF2B5EF4-FFF2-40B4-BE49-F238E27FC236}">
                    <a16:creationId xmlns:a16="http://schemas.microsoft.com/office/drawing/2014/main" id="{31DC0562-9C80-4961-B589-00AB564488EA}"/>
                  </a:ext>
                </a:extLst>
              </p:cNvPr>
              <p:cNvSpPr>
                <a:spLocks noEditPoints="1"/>
              </p:cNvSpPr>
              <p:nvPr/>
            </p:nvSpPr>
            <p:spPr bwMode="auto">
              <a:xfrm>
                <a:off x="9583511" y="2810063"/>
                <a:ext cx="170697" cy="250595"/>
              </a:xfrm>
              <a:custGeom>
                <a:avLst/>
                <a:gdLst>
                  <a:gd name="T0" fmla="*/ 23 w 1088"/>
                  <a:gd name="T1" fmla="*/ 1020 h 1545"/>
                  <a:gd name="T2" fmla="*/ 19 w 1088"/>
                  <a:gd name="T3" fmla="*/ 222 h 1545"/>
                  <a:gd name="T4" fmla="*/ 167 w 1088"/>
                  <a:gd name="T5" fmla="*/ 137 h 1545"/>
                  <a:gd name="T6" fmla="*/ 247 w 1088"/>
                  <a:gd name="T7" fmla="*/ 359 h 1545"/>
                  <a:gd name="T8" fmla="*/ 206 w 1088"/>
                  <a:gd name="T9" fmla="*/ 74 h 1545"/>
                  <a:gd name="T10" fmla="*/ 441 w 1088"/>
                  <a:gd name="T11" fmla="*/ 79 h 1545"/>
                  <a:gd name="T12" fmla="*/ 835 w 1088"/>
                  <a:gd name="T13" fmla="*/ 183 h 1545"/>
                  <a:gd name="T14" fmla="*/ 893 w 1088"/>
                  <a:gd name="T15" fmla="*/ 353 h 1545"/>
                  <a:gd name="T16" fmla="*/ 893 w 1088"/>
                  <a:gd name="T17" fmla="*/ 353 h 1545"/>
                  <a:gd name="T18" fmla="*/ 893 w 1088"/>
                  <a:gd name="T19" fmla="*/ 353 h 1545"/>
                  <a:gd name="T20" fmla="*/ 893 w 1088"/>
                  <a:gd name="T21" fmla="*/ 354 h 1545"/>
                  <a:gd name="T22" fmla="*/ 893 w 1088"/>
                  <a:gd name="T23" fmla="*/ 354 h 1545"/>
                  <a:gd name="T24" fmla="*/ 893 w 1088"/>
                  <a:gd name="T25" fmla="*/ 354 h 1545"/>
                  <a:gd name="T26" fmla="*/ 893 w 1088"/>
                  <a:gd name="T27" fmla="*/ 354 h 1545"/>
                  <a:gd name="T28" fmla="*/ 893 w 1088"/>
                  <a:gd name="T29" fmla="*/ 354 h 1545"/>
                  <a:gd name="T30" fmla="*/ 893 w 1088"/>
                  <a:gd name="T31" fmla="*/ 354 h 1545"/>
                  <a:gd name="T32" fmla="*/ 893 w 1088"/>
                  <a:gd name="T33" fmla="*/ 355 h 1545"/>
                  <a:gd name="T34" fmla="*/ 893 w 1088"/>
                  <a:gd name="T35" fmla="*/ 355 h 1545"/>
                  <a:gd name="T36" fmla="*/ 893 w 1088"/>
                  <a:gd name="T37" fmla="*/ 355 h 1545"/>
                  <a:gd name="T38" fmla="*/ 893 w 1088"/>
                  <a:gd name="T39" fmla="*/ 356 h 1545"/>
                  <a:gd name="T40" fmla="*/ 893 w 1088"/>
                  <a:gd name="T41" fmla="*/ 356 h 1545"/>
                  <a:gd name="T42" fmla="*/ 893 w 1088"/>
                  <a:gd name="T43" fmla="*/ 361 h 1545"/>
                  <a:gd name="T44" fmla="*/ 893 w 1088"/>
                  <a:gd name="T45" fmla="*/ 361 h 1545"/>
                  <a:gd name="T46" fmla="*/ 893 w 1088"/>
                  <a:gd name="T47" fmla="*/ 361 h 1545"/>
                  <a:gd name="T48" fmla="*/ 893 w 1088"/>
                  <a:gd name="T49" fmla="*/ 361 h 1545"/>
                  <a:gd name="T50" fmla="*/ 888 w 1088"/>
                  <a:gd name="T51" fmla="*/ 371 h 1545"/>
                  <a:gd name="T52" fmla="*/ 888 w 1088"/>
                  <a:gd name="T53" fmla="*/ 371 h 1545"/>
                  <a:gd name="T54" fmla="*/ 867 w 1088"/>
                  <a:gd name="T55" fmla="*/ 485 h 1545"/>
                  <a:gd name="T56" fmla="*/ 1010 w 1088"/>
                  <a:gd name="T57" fmla="*/ 886 h 1545"/>
                  <a:gd name="T58" fmla="*/ 69 w 1088"/>
                  <a:gd name="T59" fmla="*/ 1019 h 1545"/>
                  <a:gd name="T60" fmla="*/ 1037 w 1088"/>
                  <a:gd name="T61" fmla="*/ 1238 h 1545"/>
                  <a:gd name="T62" fmla="*/ 668 w 1088"/>
                  <a:gd name="T63" fmla="*/ 506 h 1545"/>
                  <a:gd name="T64" fmla="*/ 847 w 1088"/>
                  <a:gd name="T65" fmla="*/ 347 h 1545"/>
                  <a:gd name="T66" fmla="*/ 672 w 1088"/>
                  <a:gd name="T67" fmla="*/ 331 h 1545"/>
                  <a:gd name="T68" fmla="*/ 457 w 1088"/>
                  <a:gd name="T69" fmla="*/ 620 h 1545"/>
                  <a:gd name="T70" fmla="*/ 68 w 1088"/>
                  <a:gd name="T71" fmla="*/ 1019 h 1545"/>
                  <a:gd name="T72" fmla="*/ 44 w 1088"/>
                  <a:gd name="T73" fmla="*/ 871 h 1545"/>
                  <a:gd name="T74" fmla="*/ 414 w 1088"/>
                  <a:gd name="T75" fmla="*/ 607 h 1545"/>
                  <a:gd name="T76" fmla="*/ 68 w 1088"/>
                  <a:gd name="T77" fmla="*/ 738 h 1545"/>
                  <a:gd name="T78" fmla="*/ 717 w 1088"/>
                  <a:gd name="T79" fmla="*/ 511 h 1545"/>
                  <a:gd name="T80" fmla="*/ 800 w 1088"/>
                  <a:gd name="T81" fmla="*/ 736 h 1545"/>
                  <a:gd name="T82" fmla="*/ 74 w 1088"/>
                  <a:gd name="T83" fmla="*/ 272 h 1545"/>
                  <a:gd name="T84" fmla="*/ 175 w 1088"/>
                  <a:gd name="T85" fmla="*/ 262 h 1545"/>
                  <a:gd name="T86" fmla="*/ 752 w 1088"/>
                  <a:gd name="T87" fmla="*/ 482 h 1545"/>
                  <a:gd name="T88" fmla="*/ 819 w 1088"/>
                  <a:gd name="T89" fmla="*/ 424 h 1545"/>
                  <a:gd name="T90" fmla="*/ 277 w 1088"/>
                  <a:gd name="T91" fmla="*/ 460 h 1545"/>
                  <a:gd name="T92" fmla="*/ 753 w 1088"/>
                  <a:gd name="T93" fmla="*/ 230 h 1545"/>
                  <a:gd name="T94" fmla="*/ 480 w 1088"/>
                  <a:gd name="T95" fmla="*/ 412 h 1545"/>
                  <a:gd name="T96" fmla="*/ 61 w 1088"/>
                  <a:gd name="T97" fmla="*/ 208 h 1545"/>
                  <a:gd name="T98" fmla="*/ 141 w 1088"/>
                  <a:gd name="T99" fmla="*/ 181 h 1545"/>
                  <a:gd name="T100" fmla="*/ 61 w 1088"/>
                  <a:gd name="T101" fmla="*/ 208 h 1545"/>
                  <a:gd name="T102" fmla="*/ 398 w 1088"/>
                  <a:gd name="T103" fmla="*/ 106 h 1545"/>
                  <a:gd name="T104" fmla="*/ 279 w 1088"/>
                  <a:gd name="T105" fmla="*/ 44 h 1545"/>
                  <a:gd name="T106" fmla="*/ 279 w 1088"/>
                  <a:gd name="T107" fmla="*/ 44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8" h="1545">
                    <a:moveTo>
                      <a:pt x="784" y="1545"/>
                    </a:moveTo>
                    <a:lnTo>
                      <a:pt x="784" y="1545"/>
                    </a:lnTo>
                    <a:cubicBezTo>
                      <a:pt x="541" y="1545"/>
                      <a:pt x="104" y="1262"/>
                      <a:pt x="27" y="1033"/>
                    </a:cubicBezTo>
                    <a:cubicBezTo>
                      <a:pt x="25" y="1029"/>
                      <a:pt x="24" y="1025"/>
                      <a:pt x="23" y="1020"/>
                    </a:cubicBezTo>
                    <a:cubicBezTo>
                      <a:pt x="0" y="948"/>
                      <a:pt x="0" y="914"/>
                      <a:pt x="0" y="871"/>
                    </a:cubicBezTo>
                    <a:cubicBezTo>
                      <a:pt x="0" y="821"/>
                      <a:pt x="9" y="773"/>
                      <a:pt x="25" y="728"/>
                    </a:cubicBezTo>
                    <a:cubicBezTo>
                      <a:pt x="29" y="674"/>
                      <a:pt x="46" y="439"/>
                      <a:pt x="45" y="383"/>
                    </a:cubicBezTo>
                    <a:cubicBezTo>
                      <a:pt x="44" y="349"/>
                      <a:pt x="28" y="266"/>
                      <a:pt x="19" y="222"/>
                    </a:cubicBezTo>
                    <a:cubicBezTo>
                      <a:pt x="15" y="212"/>
                      <a:pt x="13" y="201"/>
                      <a:pt x="13" y="190"/>
                    </a:cubicBezTo>
                    <a:cubicBezTo>
                      <a:pt x="13" y="190"/>
                      <a:pt x="13" y="189"/>
                      <a:pt x="13" y="189"/>
                    </a:cubicBezTo>
                    <a:cubicBezTo>
                      <a:pt x="13" y="142"/>
                      <a:pt x="52" y="103"/>
                      <a:pt x="99" y="103"/>
                    </a:cubicBezTo>
                    <a:cubicBezTo>
                      <a:pt x="127" y="103"/>
                      <a:pt x="151" y="116"/>
                      <a:pt x="167" y="137"/>
                    </a:cubicBezTo>
                    <a:cubicBezTo>
                      <a:pt x="168" y="137"/>
                      <a:pt x="168" y="138"/>
                      <a:pt x="169" y="139"/>
                    </a:cubicBezTo>
                    <a:cubicBezTo>
                      <a:pt x="175" y="147"/>
                      <a:pt x="179" y="156"/>
                      <a:pt x="182" y="166"/>
                    </a:cubicBezTo>
                    <a:cubicBezTo>
                      <a:pt x="192" y="186"/>
                      <a:pt x="205" y="216"/>
                      <a:pt x="216" y="246"/>
                    </a:cubicBezTo>
                    <a:cubicBezTo>
                      <a:pt x="224" y="268"/>
                      <a:pt x="236" y="314"/>
                      <a:pt x="247" y="359"/>
                    </a:cubicBezTo>
                    <a:cubicBezTo>
                      <a:pt x="256" y="323"/>
                      <a:pt x="268" y="288"/>
                      <a:pt x="282" y="256"/>
                    </a:cubicBezTo>
                    <a:lnTo>
                      <a:pt x="233" y="133"/>
                    </a:lnTo>
                    <a:cubicBezTo>
                      <a:pt x="233" y="132"/>
                      <a:pt x="232" y="131"/>
                      <a:pt x="232" y="130"/>
                    </a:cubicBezTo>
                    <a:cubicBezTo>
                      <a:pt x="216" y="116"/>
                      <a:pt x="206" y="96"/>
                      <a:pt x="206" y="74"/>
                    </a:cubicBezTo>
                    <a:cubicBezTo>
                      <a:pt x="206" y="33"/>
                      <a:pt x="239" y="0"/>
                      <a:pt x="279" y="0"/>
                    </a:cubicBezTo>
                    <a:cubicBezTo>
                      <a:pt x="302" y="0"/>
                      <a:pt x="322" y="10"/>
                      <a:pt x="335" y="27"/>
                    </a:cubicBezTo>
                    <a:cubicBezTo>
                      <a:pt x="337" y="27"/>
                      <a:pt x="339" y="28"/>
                      <a:pt x="341" y="28"/>
                    </a:cubicBezTo>
                    <a:lnTo>
                      <a:pt x="441" y="79"/>
                    </a:lnTo>
                    <a:cubicBezTo>
                      <a:pt x="475" y="61"/>
                      <a:pt x="511" y="52"/>
                      <a:pt x="549" y="52"/>
                    </a:cubicBezTo>
                    <a:cubicBezTo>
                      <a:pt x="643" y="52"/>
                      <a:pt x="731" y="108"/>
                      <a:pt x="791" y="208"/>
                    </a:cubicBezTo>
                    <a:cubicBezTo>
                      <a:pt x="807" y="199"/>
                      <a:pt x="819" y="192"/>
                      <a:pt x="827" y="187"/>
                    </a:cubicBezTo>
                    <a:cubicBezTo>
                      <a:pt x="830" y="185"/>
                      <a:pt x="833" y="184"/>
                      <a:pt x="835" y="183"/>
                    </a:cubicBezTo>
                    <a:cubicBezTo>
                      <a:pt x="841" y="180"/>
                      <a:pt x="849" y="179"/>
                      <a:pt x="855" y="183"/>
                    </a:cubicBezTo>
                    <a:cubicBezTo>
                      <a:pt x="861" y="186"/>
                      <a:pt x="866" y="192"/>
                      <a:pt x="867" y="199"/>
                    </a:cubicBezTo>
                    <a:lnTo>
                      <a:pt x="893" y="353"/>
                    </a:lnTo>
                    <a:lnTo>
                      <a:pt x="893" y="353"/>
                    </a:lnTo>
                    <a:cubicBezTo>
                      <a:pt x="893" y="353"/>
                      <a:pt x="893" y="353"/>
                      <a:pt x="893" y="353"/>
                    </a:cubicBezTo>
                    <a:lnTo>
                      <a:pt x="893" y="353"/>
                    </a:lnTo>
                    <a:cubicBezTo>
                      <a:pt x="893" y="353"/>
                      <a:pt x="893" y="353"/>
                      <a:pt x="893" y="353"/>
                    </a:cubicBezTo>
                    <a:lnTo>
                      <a:pt x="893" y="353"/>
                    </a:lnTo>
                    <a:lnTo>
                      <a:pt x="893" y="353"/>
                    </a:lnTo>
                    <a:cubicBezTo>
                      <a:pt x="893" y="353"/>
                      <a:pt x="893" y="353"/>
                      <a:pt x="893" y="353"/>
                    </a:cubicBezTo>
                    <a:lnTo>
                      <a:pt x="893" y="353"/>
                    </a:lnTo>
                    <a:lnTo>
                      <a:pt x="893" y="353"/>
                    </a:lnTo>
                    <a:cubicBezTo>
                      <a:pt x="893" y="353"/>
                      <a:pt x="893" y="353"/>
                      <a:pt x="893" y="354"/>
                    </a:cubicBezTo>
                    <a:cubicBezTo>
                      <a:pt x="893" y="354"/>
                      <a:pt x="893" y="354"/>
                      <a:pt x="893" y="354"/>
                    </a:cubicBezTo>
                    <a:cubicBezTo>
                      <a:pt x="893" y="354"/>
                      <a:pt x="893" y="354"/>
                      <a:pt x="893" y="354"/>
                    </a:cubicBezTo>
                    <a:lnTo>
                      <a:pt x="893" y="354"/>
                    </a:lnTo>
                    <a:lnTo>
                      <a:pt x="893" y="354"/>
                    </a:lnTo>
                    <a:lnTo>
                      <a:pt x="893" y="354"/>
                    </a:lnTo>
                    <a:lnTo>
                      <a:pt x="893" y="354"/>
                    </a:lnTo>
                    <a:cubicBezTo>
                      <a:pt x="893" y="354"/>
                      <a:pt x="893" y="354"/>
                      <a:pt x="893" y="354"/>
                    </a:cubicBezTo>
                    <a:cubicBezTo>
                      <a:pt x="893" y="354"/>
                      <a:pt x="893" y="354"/>
                      <a:pt x="893" y="354"/>
                    </a:cubicBez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lnTo>
                      <a:pt x="893" y="354"/>
                    </a:lnTo>
                    <a:cubicBezTo>
                      <a:pt x="893" y="354"/>
                      <a:pt x="893" y="354"/>
                      <a:pt x="893" y="354"/>
                    </a:cubicBezTo>
                    <a:cubicBezTo>
                      <a:pt x="893" y="355"/>
                      <a:pt x="893" y="355"/>
                      <a:pt x="893" y="355"/>
                    </a:cubicBezTo>
                    <a:lnTo>
                      <a:pt x="893" y="355"/>
                    </a:lnTo>
                    <a:lnTo>
                      <a:pt x="893" y="355"/>
                    </a:lnTo>
                    <a:lnTo>
                      <a:pt x="893" y="355"/>
                    </a:lnTo>
                    <a:cubicBezTo>
                      <a:pt x="893" y="355"/>
                      <a:pt x="893" y="355"/>
                      <a:pt x="893" y="355"/>
                    </a:cubicBezTo>
                    <a:lnTo>
                      <a:pt x="893" y="355"/>
                    </a:lnTo>
                    <a:cubicBezTo>
                      <a:pt x="893" y="355"/>
                      <a:pt x="893" y="355"/>
                      <a:pt x="893" y="355"/>
                    </a:cubicBezTo>
                    <a:cubicBezTo>
                      <a:pt x="893" y="355"/>
                      <a:pt x="893" y="355"/>
                      <a:pt x="893" y="355"/>
                    </a:cubicBezTo>
                    <a:cubicBezTo>
                      <a:pt x="893" y="355"/>
                      <a:pt x="893" y="355"/>
                      <a:pt x="893" y="355"/>
                    </a:cubicBezTo>
                    <a:lnTo>
                      <a:pt x="893" y="355"/>
                    </a:lnTo>
                    <a:cubicBezTo>
                      <a:pt x="893" y="355"/>
                      <a:pt x="893" y="355"/>
                      <a:pt x="893" y="355"/>
                    </a:cubicBezTo>
                    <a:cubicBezTo>
                      <a:pt x="893" y="355"/>
                      <a:pt x="893" y="355"/>
                      <a:pt x="893" y="355"/>
                    </a:cubicBezTo>
                    <a:lnTo>
                      <a:pt x="893" y="356"/>
                    </a:lnTo>
                    <a:lnTo>
                      <a:pt x="893" y="356"/>
                    </a:lnTo>
                    <a:lnTo>
                      <a:pt x="893" y="356"/>
                    </a:lnTo>
                    <a:lnTo>
                      <a:pt x="893" y="356"/>
                    </a:lnTo>
                    <a:cubicBezTo>
                      <a:pt x="893" y="356"/>
                      <a:pt x="893" y="356"/>
                      <a:pt x="893" y="356"/>
                    </a:cubicBezTo>
                    <a:cubicBezTo>
                      <a:pt x="893" y="356"/>
                      <a:pt x="893" y="356"/>
                      <a:pt x="893" y="356"/>
                    </a:cubicBezTo>
                    <a:lnTo>
                      <a:pt x="893" y="356"/>
                    </a:lnTo>
                    <a:lnTo>
                      <a:pt x="893" y="356"/>
                    </a:lnTo>
                    <a:lnTo>
                      <a:pt x="893" y="356"/>
                    </a:lnTo>
                    <a:lnTo>
                      <a:pt x="893" y="356"/>
                    </a:lnTo>
                    <a:lnTo>
                      <a:pt x="893" y="356"/>
                    </a:lnTo>
                    <a:cubicBezTo>
                      <a:pt x="893" y="357"/>
                      <a:pt x="893" y="359"/>
                      <a:pt x="893" y="361"/>
                    </a:cubicBezTo>
                    <a:lnTo>
                      <a:pt x="893" y="361"/>
                    </a:lnTo>
                    <a:lnTo>
                      <a:pt x="893" y="361"/>
                    </a:lnTo>
                    <a:lnTo>
                      <a:pt x="893" y="361"/>
                    </a:lnTo>
                    <a:cubicBezTo>
                      <a:pt x="893" y="361"/>
                      <a:pt x="893" y="361"/>
                      <a:pt x="893" y="361"/>
                    </a:cubicBezTo>
                    <a:lnTo>
                      <a:pt x="893" y="361"/>
                    </a:lnTo>
                    <a:cubicBezTo>
                      <a:pt x="893" y="361"/>
                      <a:pt x="893" y="361"/>
                      <a:pt x="893" y="361"/>
                    </a:cubicBezTo>
                    <a:cubicBezTo>
                      <a:pt x="893" y="361"/>
                      <a:pt x="893" y="361"/>
                      <a:pt x="893" y="361"/>
                    </a:cubicBezTo>
                    <a:cubicBezTo>
                      <a:pt x="893" y="361"/>
                      <a:pt x="893" y="361"/>
                      <a:pt x="893" y="361"/>
                    </a:cubicBezTo>
                    <a:cubicBezTo>
                      <a:pt x="893" y="361"/>
                      <a:pt x="893" y="361"/>
                      <a:pt x="893" y="361"/>
                    </a:cubicBezTo>
                    <a:lnTo>
                      <a:pt x="893" y="361"/>
                    </a:lnTo>
                    <a:cubicBezTo>
                      <a:pt x="893" y="361"/>
                      <a:pt x="893" y="361"/>
                      <a:pt x="893" y="361"/>
                    </a:cubicBezTo>
                    <a:cubicBezTo>
                      <a:pt x="893" y="361"/>
                      <a:pt x="893" y="361"/>
                      <a:pt x="893" y="361"/>
                    </a:cubicBezTo>
                    <a:lnTo>
                      <a:pt x="893" y="361"/>
                    </a:lnTo>
                    <a:cubicBezTo>
                      <a:pt x="892" y="365"/>
                      <a:pt x="890" y="368"/>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7" y="372"/>
                      <a:pt x="885" y="374"/>
                      <a:pt x="884" y="375"/>
                    </a:cubicBezTo>
                    <a:cubicBezTo>
                      <a:pt x="884" y="375"/>
                      <a:pt x="874" y="382"/>
                      <a:pt x="859" y="394"/>
                    </a:cubicBezTo>
                    <a:cubicBezTo>
                      <a:pt x="864" y="425"/>
                      <a:pt x="867" y="450"/>
                      <a:pt x="867" y="485"/>
                    </a:cubicBezTo>
                    <a:cubicBezTo>
                      <a:pt x="867" y="522"/>
                      <a:pt x="867" y="559"/>
                      <a:pt x="847" y="589"/>
                    </a:cubicBezTo>
                    <a:cubicBezTo>
                      <a:pt x="898" y="658"/>
                      <a:pt x="951" y="749"/>
                      <a:pt x="994" y="848"/>
                    </a:cubicBezTo>
                    <a:cubicBezTo>
                      <a:pt x="1002" y="858"/>
                      <a:pt x="1007" y="869"/>
                      <a:pt x="1010" y="880"/>
                    </a:cubicBezTo>
                    <a:cubicBezTo>
                      <a:pt x="1010" y="882"/>
                      <a:pt x="1010" y="884"/>
                      <a:pt x="1010" y="886"/>
                    </a:cubicBezTo>
                    <a:cubicBezTo>
                      <a:pt x="1057" y="1005"/>
                      <a:pt x="1088" y="1131"/>
                      <a:pt x="1081" y="1241"/>
                    </a:cubicBezTo>
                    <a:cubicBezTo>
                      <a:pt x="1071" y="1390"/>
                      <a:pt x="992" y="1492"/>
                      <a:pt x="852" y="1536"/>
                    </a:cubicBezTo>
                    <a:cubicBezTo>
                      <a:pt x="832" y="1542"/>
                      <a:pt x="809" y="1545"/>
                      <a:pt x="784" y="1545"/>
                    </a:cubicBezTo>
                    <a:close/>
                    <a:moveTo>
                      <a:pt x="69" y="1019"/>
                    </a:moveTo>
                    <a:lnTo>
                      <a:pt x="69" y="1019"/>
                    </a:lnTo>
                    <a:cubicBezTo>
                      <a:pt x="103" y="1122"/>
                      <a:pt x="236" y="1257"/>
                      <a:pt x="408" y="1364"/>
                    </a:cubicBezTo>
                    <a:cubicBezTo>
                      <a:pt x="583" y="1473"/>
                      <a:pt x="748" y="1522"/>
                      <a:pt x="839" y="1494"/>
                    </a:cubicBezTo>
                    <a:cubicBezTo>
                      <a:pt x="961" y="1455"/>
                      <a:pt x="1028" y="1369"/>
                      <a:pt x="1037" y="1238"/>
                    </a:cubicBezTo>
                    <a:cubicBezTo>
                      <a:pt x="1045" y="1123"/>
                      <a:pt x="1007" y="989"/>
                      <a:pt x="953" y="868"/>
                    </a:cubicBezTo>
                    <a:cubicBezTo>
                      <a:pt x="922" y="836"/>
                      <a:pt x="844" y="803"/>
                      <a:pt x="783" y="777"/>
                    </a:cubicBezTo>
                    <a:cubicBezTo>
                      <a:pt x="724" y="752"/>
                      <a:pt x="673" y="730"/>
                      <a:pt x="650" y="707"/>
                    </a:cubicBezTo>
                    <a:cubicBezTo>
                      <a:pt x="589" y="646"/>
                      <a:pt x="643" y="552"/>
                      <a:pt x="668" y="506"/>
                    </a:cubicBezTo>
                    <a:lnTo>
                      <a:pt x="672" y="500"/>
                    </a:lnTo>
                    <a:cubicBezTo>
                      <a:pt x="694" y="462"/>
                      <a:pt x="770" y="402"/>
                      <a:pt x="818" y="367"/>
                    </a:cubicBezTo>
                    <a:cubicBezTo>
                      <a:pt x="820" y="365"/>
                      <a:pt x="822" y="364"/>
                      <a:pt x="825" y="363"/>
                    </a:cubicBezTo>
                    <a:cubicBezTo>
                      <a:pt x="833" y="356"/>
                      <a:pt x="841" y="351"/>
                      <a:pt x="847" y="347"/>
                    </a:cubicBezTo>
                    <a:lnTo>
                      <a:pt x="829" y="237"/>
                    </a:lnTo>
                    <a:cubicBezTo>
                      <a:pt x="791" y="258"/>
                      <a:pt x="738" y="289"/>
                      <a:pt x="687" y="322"/>
                    </a:cubicBezTo>
                    <a:cubicBezTo>
                      <a:pt x="686" y="323"/>
                      <a:pt x="685" y="325"/>
                      <a:pt x="684" y="326"/>
                    </a:cubicBezTo>
                    <a:cubicBezTo>
                      <a:pt x="680" y="329"/>
                      <a:pt x="676" y="331"/>
                      <a:pt x="672" y="331"/>
                    </a:cubicBezTo>
                    <a:cubicBezTo>
                      <a:pt x="608" y="373"/>
                      <a:pt x="549" y="417"/>
                      <a:pt x="529" y="446"/>
                    </a:cubicBezTo>
                    <a:cubicBezTo>
                      <a:pt x="529" y="446"/>
                      <a:pt x="529" y="446"/>
                      <a:pt x="529" y="446"/>
                    </a:cubicBezTo>
                    <a:cubicBezTo>
                      <a:pt x="529" y="447"/>
                      <a:pt x="528" y="447"/>
                      <a:pt x="528" y="448"/>
                    </a:cubicBezTo>
                    <a:cubicBezTo>
                      <a:pt x="493" y="502"/>
                      <a:pt x="473" y="565"/>
                      <a:pt x="457" y="620"/>
                    </a:cubicBezTo>
                    <a:cubicBezTo>
                      <a:pt x="441" y="672"/>
                      <a:pt x="426" y="722"/>
                      <a:pt x="400" y="756"/>
                    </a:cubicBezTo>
                    <a:cubicBezTo>
                      <a:pt x="372" y="793"/>
                      <a:pt x="310" y="823"/>
                      <a:pt x="245" y="856"/>
                    </a:cubicBezTo>
                    <a:cubicBezTo>
                      <a:pt x="154" y="901"/>
                      <a:pt x="52" y="952"/>
                      <a:pt x="66" y="1011"/>
                    </a:cubicBezTo>
                    <a:cubicBezTo>
                      <a:pt x="67" y="1013"/>
                      <a:pt x="68" y="1016"/>
                      <a:pt x="68" y="1019"/>
                    </a:cubicBezTo>
                    <a:cubicBezTo>
                      <a:pt x="69" y="1019"/>
                      <a:pt x="69" y="1019"/>
                      <a:pt x="69" y="1019"/>
                    </a:cubicBezTo>
                    <a:close/>
                    <a:moveTo>
                      <a:pt x="62" y="756"/>
                    </a:moveTo>
                    <a:lnTo>
                      <a:pt x="62" y="756"/>
                    </a:lnTo>
                    <a:cubicBezTo>
                      <a:pt x="50" y="793"/>
                      <a:pt x="44" y="831"/>
                      <a:pt x="44" y="871"/>
                    </a:cubicBezTo>
                    <a:cubicBezTo>
                      <a:pt x="44" y="892"/>
                      <a:pt x="44" y="910"/>
                      <a:pt x="47" y="931"/>
                    </a:cubicBezTo>
                    <a:cubicBezTo>
                      <a:pt x="85" y="886"/>
                      <a:pt x="158" y="850"/>
                      <a:pt x="225" y="817"/>
                    </a:cubicBezTo>
                    <a:cubicBezTo>
                      <a:pt x="283" y="788"/>
                      <a:pt x="343" y="758"/>
                      <a:pt x="365" y="729"/>
                    </a:cubicBezTo>
                    <a:cubicBezTo>
                      <a:pt x="386" y="701"/>
                      <a:pt x="399" y="658"/>
                      <a:pt x="414" y="607"/>
                    </a:cubicBezTo>
                    <a:cubicBezTo>
                      <a:pt x="429" y="560"/>
                      <a:pt x="445" y="507"/>
                      <a:pt x="472" y="457"/>
                    </a:cubicBezTo>
                    <a:cubicBezTo>
                      <a:pt x="399" y="460"/>
                      <a:pt x="331" y="480"/>
                      <a:pt x="271" y="512"/>
                    </a:cubicBezTo>
                    <a:cubicBezTo>
                      <a:pt x="267" y="516"/>
                      <a:pt x="262" y="520"/>
                      <a:pt x="256" y="520"/>
                    </a:cubicBezTo>
                    <a:cubicBezTo>
                      <a:pt x="169" y="571"/>
                      <a:pt x="102" y="647"/>
                      <a:pt x="68" y="738"/>
                    </a:cubicBezTo>
                    <a:cubicBezTo>
                      <a:pt x="68" y="740"/>
                      <a:pt x="68" y="742"/>
                      <a:pt x="68" y="743"/>
                    </a:cubicBezTo>
                    <a:cubicBezTo>
                      <a:pt x="67" y="748"/>
                      <a:pt x="65" y="753"/>
                      <a:pt x="62" y="756"/>
                    </a:cubicBezTo>
                    <a:close/>
                    <a:moveTo>
                      <a:pt x="717" y="511"/>
                    </a:moveTo>
                    <a:lnTo>
                      <a:pt x="717" y="511"/>
                    </a:lnTo>
                    <a:cubicBezTo>
                      <a:pt x="714" y="515"/>
                      <a:pt x="712" y="519"/>
                      <a:pt x="710" y="522"/>
                    </a:cubicBezTo>
                    <a:lnTo>
                      <a:pt x="707" y="528"/>
                    </a:lnTo>
                    <a:cubicBezTo>
                      <a:pt x="685" y="567"/>
                      <a:pt x="644" y="639"/>
                      <a:pt x="681" y="676"/>
                    </a:cubicBezTo>
                    <a:cubicBezTo>
                      <a:pt x="698" y="693"/>
                      <a:pt x="750" y="715"/>
                      <a:pt x="800" y="736"/>
                    </a:cubicBezTo>
                    <a:cubicBezTo>
                      <a:pt x="841" y="753"/>
                      <a:pt x="881" y="771"/>
                      <a:pt x="916" y="790"/>
                    </a:cubicBezTo>
                    <a:cubicBezTo>
                      <a:pt x="846" y="653"/>
                      <a:pt x="763" y="543"/>
                      <a:pt x="717" y="511"/>
                    </a:cubicBezTo>
                    <a:close/>
                    <a:moveTo>
                      <a:pt x="74" y="272"/>
                    </a:moveTo>
                    <a:lnTo>
                      <a:pt x="74" y="272"/>
                    </a:lnTo>
                    <a:cubicBezTo>
                      <a:pt x="81" y="313"/>
                      <a:pt x="88" y="358"/>
                      <a:pt x="89" y="382"/>
                    </a:cubicBezTo>
                    <a:cubicBezTo>
                      <a:pt x="90" y="421"/>
                      <a:pt x="82" y="537"/>
                      <a:pt x="76" y="627"/>
                    </a:cubicBezTo>
                    <a:cubicBezTo>
                      <a:pt x="115" y="570"/>
                      <a:pt x="168" y="521"/>
                      <a:pt x="231" y="484"/>
                    </a:cubicBezTo>
                    <a:cubicBezTo>
                      <a:pt x="224" y="452"/>
                      <a:pt x="191" y="303"/>
                      <a:pt x="175" y="262"/>
                    </a:cubicBezTo>
                    <a:cubicBezTo>
                      <a:pt x="173" y="255"/>
                      <a:pt x="170" y="249"/>
                      <a:pt x="167" y="242"/>
                    </a:cubicBezTo>
                    <a:cubicBezTo>
                      <a:pt x="152" y="263"/>
                      <a:pt x="127" y="276"/>
                      <a:pt x="99" y="276"/>
                    </a:cubicBezTo>
                    <a:cubicBezTo>
                      <a:pt x="90" y="276"/>
                      <a:pt x="82" y="275"/>
                      <a:pt x="74" y="272"/>
                    </a:cubicBezTo>
                    <a:close/>
                    <a:moveTo>
                      <a:pt x="752" y="482"/>
                    </a:moveTo>
                    <a:lnTo>
                      <a:pt x="752" y="482"/>
                    </a:lnTo>
                    <a:cubicBezTo>
                      <a:pt x="771" y="498"/>
                      <a:pt x="794" y="521"/>
                      <a:pt x="817" y="550"/>
                    </a:cubicBezTo>
                    <a:cubicBezTo>
                      <a:pt x="823" y="532"/>
                      <a:pt x="823" y="510"/>
                      <a:pt x="823" y="485"/>
                    </a:cubicBezTo>
                    <a:cubicBezTo>
                      <a:pt x="823" y="462"/>
                      <a:pt x="822" y="444"/>
                      <a:pt x="819" y="424"/>
                    </a:cubicBezTo>
                    <a:cubicBezTo>
                      <a:pt x="797" y="442"/>
                      <a:pt x="772" y="463"/>
                      <a:pt x="752" y="482"/>
                    </a:cubicBezTo>
                    <a:close/>
                    <a:moveTo>
                      <a:pt x="549" y="96"/>
                    </a:moveTo>
                    <a:lnTo>
                      <a:pt x="549" y="96"/>
                    </a:lnTo>
                    <a:cubicBezTo>
                      <a:pt x="407" y="96"/>
                      <a:pt x="290" y="256"/>
                      <a:pt x="277" y="460"/>
                    </a:cubicBezTo>
                    <a:cubicBezTo>
                      <a:pt x="325" y="438"/>
                      <a:pt x="377" y="423"/>
                      <a:pt x="433" y="416"/>
                    </a:cubicBezTo>
                    <a:cubicBezTo>
                      <a:pt x="463" y="318"/>
                      <a:pt x="522" y="258"/>
                      <a:pt x="587" y="258"/>
                    </a:cubicBezTo>
                    <a:cubicBezTo>
                      <a:pt x="610" y="258"/>
                      <a:pt x="641" y="260"/>
                      <a:pt x="669" y="281"/>
                    </a:cubicBezTo>
                    <a:cubicBezTo>
                      <a:pt x="699" y="262"/>
                      <a:pt x="728" y="245"/>
                      <a:pt x="753" y="230"/>
                    </a:cubicBezTo>
                    <a:cubicBezTo>
                      <a:pt x="701" y="144"/>
                      <a:pt x="627" y="96"/>
                      <a:pt x="549" y="96"/>
                    </a:cubicBezTo>
                    <a:close/>
                    <a:moveTo>
                      <a:pt x="587" y="302"/>
                    </a:moveTo>
                    <a:lnTo>
                      <a:pt x="587" y="302"/>
                    </a:lnTo>
                    <a:cubicBezTo>
                      <a:pt x="546" y="302"/>
                      <a:pt x="505" y="344"/>
                      <a:pt x="480" y="412"/>
                    </a:cubicBezTo>
                    <a:cubicBezTo>
                      <a:pt x="487" y="412"/>
                      <a:pt x="493" y="412"/>
                      <a:pt x="500" y="412"/>
                    </a:cubicBezTo>
                    <a:cubicBezTo>
                      <a:pt x="525" y="382"/>
                      <a:pt x="574" y="344"/>
                      <a:pt x="628" y="308"/>
                    </a:cubicBezTo>
                    <a:cubicBezTo>
                      <a:pt x="617" y="304"/>
                      <a:pt x="603" y="302"/>
                      <a:pt x="587" y="302"/>
                    </a:cubicBezTo>
                    <a:close/>
                    <a:moveTo>
                      <a:pt x="61" y="208"/>
                    </a:moveTo>
                    <a:lnTo>
                      <a:pt x="61" y="208"/>
                    </a:lnTo>
                    <a:cubicBezTo>
                      <a:pt x="68" y="222"/>
                      <a:pt x="83" y="232"/>
                      <a:pt x="99" y="232"/>
                    </a:cubicBezTo>
                    <a:cubicBezTo>
                      <a:pt x="122" y="232"/>
                      <a:pt x="141" y="213"/>
                      <a:pt x="141" y="190"/>
                    </a:cubicBezTo>
                    <a:cubicBezTo>
                      <a:pt x="141" y="187"/>
                      <a:pt x="141" y="184"/>
                      <a:pt x="141" y="181"/>
                    </a:cubicBezTo>
                    <a:cubicBezTo>
                      <a:pt x="136" y="172"/>
                      <a:pt x="133" y="166"/>
                      <a:pt x="132" y="163"/>
                    </a:cubicBezTo>
                    <a:cubicBezTo>
                      <a:pt x="124" y="153"/>
                      <a:pt x="112" y="147"/>
                      <a:pt x="99" y="147"/>
                    </a:cubicBezTo>
                    <a:cubicBezTo>
                      <a:pt x="76" y="147"/>
                      <a:pt x="58" y="165"/>
                      <a:pt x="57" y="187"/>
                    </a:cubicBezTo>
                    <a:cubicBezTo>
                      <a:pt x="58" y="191"/>
                      <a:pt x="59" y="199"/>
                      <a:pt x="61" y="208"/>
                    </a:cubicBezTo>
                    <a:close/>
                    <a:moveTo>
                      <a:pt x="286" y="147"/>
                    </a:moveTo>
                    <a:lnTo>
                      <a:pt x="286" y="147"/>
                    </a:lnTo>
                    <a:lnTo>
                      <a:pt x="309" y="206"/>
                    </a:lnTo>
                    <a:cubicBezTo>
                      <a:pt x="334" y="166"/>
                      <a:pt x="364" y="132"/>
                      <a:pt x="398" y="106"/>
                    </a:cubicBezTo>
                    <a:lnTo>
                      <a:pt x="352" y="83"/>
                    </a:lnTo>
                    <a:cubicBezTo>
                      <a:pt x="348" y="117"/>
                      <a:pt x="320" y="144"/>
                      <a:pt x="286" y="147"/>
                    </a:cubicBezTo>
                    <a:close/>
                    <a:moveTo>
                      <a:pt x="279" y="44"/>
                    </a:moveTo>
                    <a:lnTo>
                      <a:pt x="279" y="44"/>
                    </a:lnTo>
                    <a:cubicBezTo>
                      <a:pt x="263" y="44"/>
                      <a:pt x="250" y="57"/>
                      <a:pt x="250" y="74"/>
                    </a:cubicBezTo>
                    <a:cubicBezTo>
                      <a:pt x="250" y="90"/>
                      <a:pt x="263" y="103"/>
                      <a:pt x="279" y="103"/>
                    </a:cubicBezTo>
                    <a:cubicBezTo>
                      <a:pt x="295" y="103"/>
                      <a:pt x="309" y="90"/>
                      <a:pt x="309" y="74"/>
                    </a:cubicBezTo>
                    <a:cubicBezTo>
                      <a:pt x="309" y="57"/>
                      <a:pt x="295" y="44"/>
                      <a:pt x="279"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132" name="Gruppieren 131">
              <a:extLst>
                <a:ext uri="{FF2B5EF4-FFF2-40B4-BE49-F238E27FC236}">
                  <a16:creationId xmlns:a16="http://schemas.microsoft.com/office/drawing/2014/main" id="{7CCF95F5-78B1-410D-943E-2880AD5BEDE7}"/>
                </a:ext>
              </a:extLst>
            </p:cNvPr>
            <p:cNvGrpSpPr>
              <a:grpSpLocks noChangeAspect="1"/>
            </p:cNvGrpSpPr>
            <p:nvPr/>
          </p:nvGrpSpPr>
          <p:grpSpPr>
            <a:xfrm>
              <a:off x="8718798" y="2141462"/>
              <a:ext cx="360000" cy="360000"/>
              <a:chOff x="10348293" y="2755361"/>
              <a:chExt cx="360000" cy="360000"/>
            </a:xfrm>
          </p:grpSpPr>
          <p:sp>
            <p:nvSpPr>
              <p:cNvPr id="133" name="Freihandform 3966">
                <a:extLst>
                  <a:ext uri="{FF2B5EF4-FFF2-40B4-BE49-F238E27FC236}">
                    <a16:creationId xmlns:a16="http://schemas.microsoft.com/office/drawing/2014/main" id="{BDB09ACE-F3E0-4680-A974-CF67208DEDBF}"/>
                  </a:ext>
                </a:extLst>
              </p:cNvPr>
              <p:cNvSpPr/>
              <p:nvPr/>
            </p:nvSpPr>
            <p:spPr>
              <a:xfrm>
                <a:off x="10348293"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D98F8F"/>
              </a:solidFill>
              <a:ln w="1904" cap="flat">
                <a:noFill/>
                <a:prstDash val="solid"/>
                <a:miter/>
              </a:ln>
            </p:spPr>
            <p:txBody>
              <a:bodyPr rtlCol="0" anchor="ctr"/>
              <a:lstStyle/>
              <a:p>
                <a:endParaRPr lang="de-DE" dirty="0"/>
              </a:p>
            </p:txBody>
          </p:sp>
          <p:grpSp>
            <p:nvGrpSpPr>
              <p:cNvPr id="134" name="Gruppieren 133">
                <a:extLst>
                  <a:ext uri="{FF2B5EF4-FFF2-40B4-BE49-F238E27FC236}">
                    <a16:creationId xmlns:a16="http://schemas.microsoft.com/office/drawing/2014/main" id="{13E53384-F12D-4059-87E6-DB3B9D0C7001}"/>
                  </a:ext>
                </a:extLst>
              </p:cNvPr>
              <p:cNvGrpSpPr/>
              <p:nvPr/>
            </p:nvGrpSpPr>
            <p:grpSpPr>
              <a:xfrm>
                <a:off x="10417818" y="2847311"/>
                <a:ext cx="244436" cy="186166"/>
                <a:chOff x="8399769" y="2786119"/>
                <a:chExt cx="244436" cy="186166"/>
              </a:xfrm>
            </p:grpSpPr>
            <p:sp>
              <p:nvSpPr>
                <p:cNvPr id="135" name="Freeform 21">
                  <a:extLst>
                    <a:ext uri="{FF2B5EF4-FFF2-40B4-BE49-F238E27FC236}">
                      <a16:creationId xmlns:a16="http://schemas.microsoft.com/office/drawing/2014/main" id="{A78EEDAF-CF19-4691-B726-FBC0A40F624C}"/>
                    </a:ext>
                  </a:extLst>
                </p:cNvPr>
                <p:cNvSpPr>
                  <a:spLocks noEditPoints="1"/>
                </p:cNvSpPr>
                <p:nvPr/>
              </p:nvSpPr>
              <p:spPr bwMode="auto">
                <a:xfrm>
                  <a:off x="8399769" y="2786119"/>
                  <a:ext cx="244436" cy="186166"/>
                </a:xfrm>
                <a:custGeom>
                  <a:avLst/>
                  <a:gdLst>
                    <a:gd name="T0" fmla="*/ 165 w 1556"/>
                    <a:gd name="T1" fmla="*/ 1146 h 1146"/>
                    <a:gd name="T2" fmla="*/ 165 w 1556"/>
                    <a:gd name="T3" fmla="*/ 1146 h 1146"/>
                    <a:gd name="T4" fmla="*/ 80 w 1556"/>
                    <a:gd name="T5" fmla="*/ 1121 h 1146"/>
                    <a:gd name="T6" fmla="*/ 11 w 1556"/>
                    <a:gd name="T7" fmla="*/ 995 h 1146"/>
                    <a:gd name="T8" fmla="*/ 2 w 1556"/>
                    <a:gd name="T9" fmla="*/ 335 h 1146"/>
                    <a:gd name="T10" fmla="*/ 111 w 1556"/>
                    <a:gd name="T11" fmla="*/ 89 h 1146"/>
                    <a:gd name="T12" fmla="*/ 368 w 1556"/>
                    <a:gd name="T13" fmla="*/ 13 h 1146"/>
                    <a:gd name="T14" fmla="*/ 1388 w 1556"/>
                    <a:gd name="T15" fmla="*/ 97 h 1146"/>
                    <a:gd name="T16" fmla="*/ 1528 w 1556"/>
                    <a:gd name="T17" fmla="*/ 173 h 1146"/>
                    <a:gd name="T18" fmla="*/ 1523 w 1556"/>
                    <a:gd name="T19" fmla="*/ 332 h 1146"/>
                    <a:gd name="T20" fmla="*/ 825 w 1556"/>
                    <a:gd name="T21" fmla="*/ 823 h 1146"/>
                    <a:gd name="T22" fmla="*/ 224 w 1556"/>
                    <a:gd name="T23" fmla="*/ 1135 h 1146"/>
                    <a:gd name="T24" fmla="*/ 165 w 1556"/>
                    <a:gd name="T25" fmla="*/ 1146 h 1146"/>
                    <a:gd name="T26" fmla="*/ 321 w 1556"/>
                    <a:gd name="T27" fmla="*/ 54 h 1146"/>
                    <a:gd name="T28" fmla="*/ 321 w 1556"/>
                    <a:gd name="T29" fmla="*/ 54 h 1146"/>
                    <a:gd name="T30" fmla="*/ 140 w 1556"/>
                    <a:gd name="T31" fmla="*/ 122 h 1146"/>
                    <a:gd name="T32" fmla="*/ 46 w 1556"/>
                    <a:gd name="T33" fmla="*/ 334 h 1146"/>
                    <a:gd name="T34" fmla="*/ 55 w 1556"/>
                    <a:gd name="T35" fmla="*/ 995 h 1146"/>
                    <a:gd name="T36" fmla="*/ 105 w 1556"/>
                    <a:gd name="T37" fmla="*/ 1085 h 1146"/>
                    <a:gd name="T38" fmla="*/ 207 w 1556"/>
                    <a:gd name="T39" fmla="*/ 1094 h 1146"/>
                    <a:gd name="T40" fmla="*/ 804 w 1556"/>
                    <a:gd name="T41" fmla="*/ 784 h 1146"/>
                    <a:gd name="T42" fmla="*/ 810 w 1556"/>
                    <a:gd name="T43" fmla="*/ 781 h 1146"/>
                    <a:gd name="T44" fmla="*/ 1486 w 1556"/>
                    <a:gd name="T45" fmla="*/ 308 h 1146"/>
                    <a:gd name="T46" fmla="*/ 1489 w 1556"/>
                    <a:gd name="T47" fmla="*/ 195 h 1146"/>
                    <a:gd name="T48" fmla="*/ 1390 w 1556"/>
                    <a:gd name="T49" fmla="*/ 141 h 1146"/>
                    <a:gd name="T50" fmla="*/ 362 w 1556"/>
                    <a:gd name="T51" fmla="*/ 57 h 1146"/>
                    <a:gd name="T52" fmla="*/ 321 w 1556"/>
                    <a:gd name="T53" fmla="*/ 54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6" h="1146">
                      <a:moveTo>
                        <a:pt x="165" y="1146"/>
                      </a:moveTo>
                      <a:lnTo>
                        <a:pt x="165" y="1146"/>
                      </a:lnTo>
                      <a:cubicBezTo>
                        <a:pt x="135" y="1146"/>
                        <a:pt x="106" y="1138"/>
                        <a:pt x="80" y="1121"/>
                      </a:cubicBezTo>
                      <a:cubicBezTo>
                        <a:pt x="38" y="1093"/>
                        <a:pt x="12" y="1046"/>
                        <a:pt x="11" y="995"/>
                      </a:cubicBezTo>
                      <a:lnTo>
                        <a:pt x="2" y="335"/>
                      </a:lnTo>
                      <a:cubicBezTo>
                        <a:pt x="0" y="241"/>
                        <a:pt x="40" y="151"/>
                        <a:pt x="111" y="89"/>
                      </a:cubicBezTo>
                      <a:cubicBezTo>
                        <a:pt x="181" y="27"/>
                        <a:pt x="275" y="0"/>
                        <a:pt x="368" y="13"/>
                      </a:cubicBezTo>
                      <a:cubicBezTo>
                        <a:pt x="665" y="57"/>
                        <a:pt x="1095" y="113"/>
                        <a:pt x="1388" y="97"/>
                      </a:cubicBezTo>
                      <a:cubicBezTo>
                        <a:pt x="1445" y="94"/>
                        <a:pt x="1499" y="123"/>
                        <a:pt x="1528" y="173"/>
                      </a:cubicBezTo>
                      <a:cubicBezTo>
                        <a:pt x="1556" y="223"/>
                        <a:pt x="1555" y="284"/>
                        <a:pt x="1523" y="332"/>
                      </a:cubicBezTo>
                      <a:cubicBezTo>
                        <a:pt x="1409" y="506"/>
                        <a:pt x="1195" y="731"/>
                        <a:pt x="825" y="823"/>
                      </a:cubicBezTo>
                      <a:cubicBezTo>
                        <a:pt x="606" y="965"/>
                        <a:pt x="377" y="1071"/>
                        <a:pt x="224" y="1135"/>
                      </a:cubicBezTo>
                      <a:cubicBezTo>
                        <a:pt x="205" y="1143"/>
                        <a:pt x="185" y="1146"/>
                        <a:pt x="165" y="1146"/>
                      </a:cubicBezTo>
                      <a:close/>
                      <a:moveTo>
                        <a:pt x="321" y="54"/>
                      </a:moveTo>
                      <a:lnTo>
                        <a:pt x="321" y="54"/>
                      </a:lnTo>
                      <a:cubicBezTo>
                        <a:pt x="255" y="54"/>
                        <a:pt x="190" y="78"/>
                        <a:pt x="140" y="122"/>
                      </a:cubicBezTo>
                      <a:cubicBezTo>
                        <a:pt x="79" y="176"/>
                        <a:pt x="45" y="253"/>
                        <a:pt x="46" y="334"/>
                      </a:cubicBezTo>
                      <a:lnTo>
                        <a:pt x="55" y="995"/>
                      </a:lnTo>
                      <a:cubicBezTo>
                        <a:pt x="56" y="1032"/>
                        <a:pt x="74" y="1064"/>
                        <a:pt x="105" y="1085"/>
                      </a:cubicBezTo>
                      <a:cubicBezTo>
                        <a:pt x="135" y="1105"/>
                        <a:pt x="173" y="1108"/>
                        <a:pt x="207" y="1094"/>
                      </a:cubicBezTo>
                      <a:cubicBezTo>
                        <a:pt x="359" y="1031"/>
                        <a:pt x="587" y="925"/>
                        <a:pt x="804" y="784"/>
                      </a:cubicBezTo>
                      <a:cubicBezTo>
                        <a:pt x="806" y="783"/>
                        <a:pt x="808" y="782"/>
                        <a:pt x="810" y="781"/>
                      </a:cubicBezTo>
                      <a:cubicBezTo>
                        <a:pt x="1169" y="693"/>
                        <a:pt x="1376" y="475"/>
                        <a:pt x="1486" y="308"/>
                      </a:cubicBezTo>
                      <a:cubicBezTo>
                        <a:pt x="1509" y="273"/>
                        <a:pt x="1510" y="231"/>
                        <a:pt x="1489" y="195"/>
                      </a:cubicBezTo>
                      <a:cubicBezTo>
                        <a:pt x="1469" y="159"/>
                        <a:pt x="1432" y="139"/>
                        <a:pt x="1390" y="141"/>
                      </a:cubicBezTo>
                      <a:cubicBezTo>
                        <a:pt x="1093" y="157"/>
                        <a:pt x="661" y="101"/>
                        <a:pt x="362" y="57"/>
                      </a:cubicBezTo>
                      <a:cubicBezTo>
                        <a:pt x="348" y="55"/>
                        <a:pt x="335" y="54"/>
                        <a:pt x="321" y="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6" name="Freeform 22">
                  <a:extLst>
                    <a:ext uri="{FF2B5EF4-FFF2-40B4-BE49-F238E27FC236}">
                      <a16:creationId xmlns:a16="http://schemas.microsoft.com/office/drawing/2014/main" id="{D98C1173-23AE-4B9E-BEF5-85A39480B702}"/>
                    </a:ext>
                  </a:extLst>
                </p:cNvPr>
                <p:cNvSpPr>
                  <a:spLocks noEditPoints="1"/>
                </p:cNvSpPr>
                <p:nvPr/>
              </p:nvSpPr>
              <p:spPr bwMode="auto">
                <a:xfrm>
                  <a:off x="8524027" y="2800365"/>
                  <a:ext cx="81269" cy="119794"/>
                </a:xfrm>
                <a:custGeom>
                  <a:avLst/>
                  <a:gdLst>
                    <a:gd name="T0" fmla="*/ 25 w 518"/>
                    <a:gd name="T1" fmla="*/ 737 h 737"/>
                    <a:gd name="T2" fmla="*/ 25 w 518"/>
                    <a:gd name="T3" fmla="*/ 737 h 737"/>
                    <a:gd name="T4" fmla="*/ 10 w 518"/>
                    <a:gd name="T5" fmla="*/ 732 h 737"/>
                    <a:gd name="T6" fmla="*/ 8 w 518"/>
                    <a:gd name="T7" fmla="*/ 701 h 737"/>
                    <a:gd name="T8" fmla="*/ 54 w 518"/>
                    <a:gd name="T9" fmla="*/ 590 h 737"/>
                    <a:gd name="T10" fmla="*/ 39 w 518"/>
                    <a:gd name="T11" fmla="*/ 222 h 737"/>
                    <a:gd name="T12" fmla="*/ 55 w 518"/>
                    <a:gd name="T13" fmla="*/ 196 h 737"/>
                    <a:gd name="T14" fmla="*/ 82 w 518"/>
                    <a:gd name="T15" fmla="*/ 212 h 737"/>
                    <a:gd name="T16" fmla="*/ 41 w 518"/>
                    <a:gd name="T17" fmla="*/ 729 h 737"/>
                    <a:gd name="T18" fmla="*/ 25 w 518"/>
                    <a:gd name="T19" fmla="*/ 737 h 737"/>
                    <a:gd name="T20" fmla="*/ 358 w 518"/>
                    <a:gd name="T21" fmla="*/ 481 h 737"/>
                    <a:gd name="T22" fmla="*/ 358 w 518"/>
                    <a:gd name="T23" fmla="*/ 481 h 737"/>
                    <a:gd name="T24" fmla="*/ 342 w 518"/>
                    <a:gd name="T25" fmla="*/ 474 h 737"/>
                    <a:gd name="T26" fmla="*/ 255 w 518"/>
                    <a:gd name="T27" fmla="*/ 384 h 737"/>
                    <a:gd name="T28" fmla="*/ 255 w 518"/>
                    <a:gd name="T29" fmla="*/ 354 h 737"/>
                    <a:gd name="T30" fmla="*/ 315 w 518"/>
                    <a:gd name="T31" fmla="*/ 290 h 737"/>
                    <a:gd name="T32" fmla="*/ 232 w 518"/>
                    <a:gd name="T33" fmla="*/ 208 h 737"/>
                    <a:gd name="T34" fmla="*/ 231 w 518"/>
                    <a:gd name="T35" fmla="*/ 178 h 737"/>
                    <a:gd name="T36" fmla="*/ 288 w 518"/>
                    <a:gd name="T37" fmla="*/ 111 h 737"/>
                    <a:gd name="T38" fmla="*/ 216 w 518"/>
                    <a:gd name="T39" fmla="*/ 39 h 737"/>
                    <a:gd name="T40" fmla="*/ 215 w 518"/>
                    <a:gd name="T41" fmla="*/ 8 h 737"/>
                    <a:gd name="T42" fmla="*/ 246 w 518"/>
                    <a:gd name="T43" fmla="*/ 8 h 737"/>
                    <a:gd name="T44" fmla="*/ 334 w 518"/>
                    <a:gd name="T45" fmla="*/ 94 h 737"/>
                    <a:gd name="T46" fmla="*/ 335 w 518"/>
                    <a:gd name="T47" fmla="*/ 124 h 737"/>
                    <a:gd name="T48" fmla="*/ 277 w 518"/>
                    <a:gd name="T49" fmla="*/ 192 h 737"/>
                    <a:gd name="T50" fmla="*/ 361 w 518"/>
                    <a:gd name="T51" fmla="*/ 274 h 737"/>
                    <a:gd name="T52" fmla="*/ 361 w 518"/>
                    <a:gd name="T53" fmla="*/ 305 h 737"/>
                    <a:gd name="T54" fmla="*/ 301 w 518"/>
                    <a:gd name="T55" fmla="*/ 369 h 737"/>
                    <a:gd name="T56" fmla="*/ 373 w 518"/>
                    <a:gd name="T57" fmla="*/ 444 h 737"/>
                    <a:gd name="T58" fmla="*/ 373 w 518"/>
                    <a:gd name="T59" fmla="*/ 475 h 737"/>
                    <a:gd name="T60" fmla="*/ 358 w 518"/>
                    <a:gd name="T61" fmla="*/ 481 h 737"/>
                    <a:gd name="T62" fmla="*/ 494 w 518"/>
                    <a:gd name="T63" fmla="*/ 263 h 737"/>
                    <a:gd name="T64" fmla="*/ 494 w 518"/>
                    <a:gd name="T65" fmla="*/ 263 h 737"/>
                    <a:gd name="T66" fmla="*/ 479 w 518"/>
                    <a:gd name="T67" fmla="*/ 257 h 737"/>
                    <a:gd name="T68" fmla="*/ 412 w 518"/>
                    <a:gd name="T69" fmla="*/ 193 h 737"/>
                    <a:gd name="T70" fmla="*/ 410 w 518"/>
                    <a:gd name="T71" fmla="*/ 162 h 737"/>
                    <a:gd name="T72" fmla="*/ 461 w 518"/>
                    <a:gd name="T73" fmla="*/ 105 h 737"/>
                    <a:gd name="T74" fmla="*/ 405 w 518"/>
                    <a:gd name="T75" fmla="*/ 48 h 737"/>
                    <a:gd name="T76" fmla="*/ 406 w 518"/>
                    <a:gd name="T77" fmla="*/ 17 h 737"/>
                    <a:gd name="T78" fmla="*/ 437 w 518"/>
                    <a:gd name="T79" fmla="*/ 18 h 737"/>
                    <a:gd name="T80" fmla="*/ 506 w 518"/>
                    <a:gd name="T81" fmla="*/ 88 h 737"/>
                    <a:gd name="T82" fmla="*/ 507 w 518"/>
                    <a:gd name="T83" fmla="*/ 118 h 737"/>
                    <a:gd name="T84" fmla="*/ 457 w 518"/>
                    <a:gd name="T85" fmla="*/ 176 h 737"/>
                    <a:gd name="T86" fmla="*/ 509 w 518"/>
                    <a:gd name="T87" fmla="*/ 226 h 737"/>
                    <a:gd name="T88" fmla="*/ 510 w 518"/>
                    <a:gd name="T89" fmla="*/ 257 h 737"/>
                    <a:gd name="T90" fmla="*/ 494 w 518"/>
                    <a:gd name="T91" fmla="*/ 263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8" h="737">
                      <a:moveTo>
                        <a:pt x="25" y="737"/>
                      </a:moveTo>
                      <a:lnTo>
                        <a:pt x="25" y="737"/>
                      </a:lnTo>
                      <a:cubicBezTo>
                        <a:pt x="20" y="737"/>
                        <a:pt x="15" y="735"/>
                        <a:pt x="10" y="732"/>
                      </a:cubicBezTo>
                      <a:cubicBezTo>
                        <a:pt x="1" y="724"/>
                        <a:pt x="0" y="710"/>
                        <a:pt x="8" y="701"/>
                      </a:cubicBezTo>
                      <a:cubicBezTo>
                        <a:pt x="8" y="700"/>
                        <a:pt x="36" y="666"/>
                        <a:pt x="54" y="590"/>
                      </a:cubicBezTo>
                      <a:cubicBezTo>
                        <a:pt x="71" y="520"/>
                        <a:pt x="81" y="399"/>
                        <a:pt x="39" y="222"/>
                      </a:cubicBezTo>
                      <a:cubicBezTo>
                        <a:pt x="36" y="210"/>
                        <a:pt x="44" y="199"/>
                        <a:pt x="55" y="196"/>
                      </a:cubicBezTo>
                      <a:cubicBezTo>
                        <a:pt x="67" y="193"/>
                        <a:pt x="79" y="200"/>
                        <a:pt x="82" y="212"/>
                      </a:cubicBezTo>
                      <a:cubicBezTo>
                        <a:pt x="168" y="574"/>
                        <a:pt x="47" y="723"/>
                        <a:pt x="41" y="729"/>
                      </a:cubicBezTo>
                      <a:cubicBezTo>
                        <a:pt x="37" y="734"/>
                        <a:pt x="31" y="737"/>
                        <a:pt x="25" y="737"/>
                      </a:cubicBezTo>
                      <a:close/>
                      <a:moveTo>
                        <a:pt x="358" y="481"/>
                      </a:moveTo>
                      <a:lnTo>
                        <a:pt x="358" y="481"/>
                      </a:lnTo>
                      <a:cubicBezTo>
                        <a:pt x="352" y="481"/>
                        <a:pt x="346" y="479"/>
                        <a:pt x="342" y="474"/>
                      </a:cubicBezTo>
                      <a:lnTo>
                        <a:pt x="255" y="384"/>
                      </a:lnTo>
                      <a:cubicBezTo>
                        <a:pt x="247" y="376"/>
                        <a:pt x="247" y="362"/>
                        <a:pt x="255" y="354"/>
                      </a:cubicBezTo>
                      <a:lnTo>
                        <a:pt x="315" y="290"/>
                      </a:lnTo>
                      <a:lnTo>
                        <a:pt x="232" y="208"/>
                      </a:lnTo>
                      <a:cubicBezTo>
                        <a:pt x="224" y="200"/>
                        <a:pt x="223" y="187"/>
                        <a:pt x="231" y="178"/>
                      </a:cubicBezTo>
                      <a:lnTo>
                        <a:pt x="288" y="111"/>
                      </a:lnTo>
                      <a:lnTo>
                        <a:pt x="216" y="39"/>
                      </a:lnTo>
                      <a:cubicBezTo>
                        <a:pt x="207" y="31"/>
                        <a:pt x="207" y="17"/>
                        <a:pt x="215" y="8"/>
                      </a:cubicBezTo>
                      <a:cubicBezTo>
                        <a:pt x="224" y="0"/>
                        <a:pt x="238" y="0"/>
                        <a:pt x="246" y="8"/>
                      </a:cubicBezTo>
                      <a:lnTo>
                        <a:pt x="334" y="94"/>
                      </a:lnTo>
                      <a:cubicBezTo>
                        <a:pt x="342" y="103"/>
                        <a:pt x="343" y="116"/>
                        <a:pt x="335" y="124"/>
                      </a:cubicBezTo>
                      <a:lnTo>
                        <a:pt x="277" y="192"/>
                      </a:lnTo>
                      <a:lnTo>
                        <a:pt x="361" y="274"/>
                      </a:lnTo>
                      <a:cubicBezTo>
                        <a:pt x="369" y="283"/>
                        <a:pt x="370" y="296"/>
                        <a:pt x="361" y="305"/>
                      </a:cubicBezTo>
                      <a:lnTo>
                        <a:pt x="301" y="369"/>
                      </a:lnTo>
                      <a:lnTo>
                        <a:pt x="373" y="444"/>
                      </a:lnTo>
                      <a:cubicBezTo>
                        <a:pt x="382" y="453"/>
                        <a:pt x="382" y="467"/>
                        <a:pt x="373" y="475"/>
                      </a:cubicBezTo>
                      <a:cubicBezTo>
                        <a:pt x="369" y="479"/>
                        <a:pt x="363" y="481"/>
                        <a:pt x="358" y="481"/>
                      </a:cubicBezTo>
                      <a:close/>
                      <a:moveTo>
                        <a:pt x="494" y="263"/>
                      </a:moveTo>
                      <a:lnTo>
                        <a:pt x="494" y="263"/>
                      </a:lnTo>
                      <a:cubicBezTo>
                        <a:pt x="489" y="263"/>
                        <a:pt x="483" y="261"/>
                        <a:pt x="479" y="257"/>
                      </a:cubicBezTo>
                      <a:lnTo>
                        <a:pt x="412" y="193"/>
                      </a:lnTo>
                      <a:cubicBezTo>
                        <a:pt x="403" y="185"/>
                        <a:pt x="403" y="171"/>
                        <a:pt x="410" y="162"/>
                      </a:cubicBezTo>
                      <a:lnTo>
                        <a:pt x="461" y="105"/>
                      </a:lnTo>
                      <a:lnTo>
                        <a:pt x="405" y="48"/>
                      </a:lnTo>
                      <a:cubicBezTo>
                        <a:pt x="397" y="40"/>
                        <a:pt x="397" y="26"/>
                        <a:pt x="406" y="17"/>
                      </a:cubicBezTo>
                      <a:cubicBezTo>
                        <a:pt x="414" y="9"/>
                        <a:pt x="428" y="9"/>
                        <a:pt x="437" y="18"/>
                      </a:cubicBezTo>
                      <a:lnTo>
                        <a:pt x="506" y="88"/>
                      </a:lnTo>
                      <a:cubicBezTo>
                        <a:pt x="515" y="97"/>
                        <a:pt x="515" y="110"/>
                        <a:pt x="507" y="118"/>
                      </a:cubicBezTo>
                      <a:lnTo>
                        <a:pt x="457" y="176"/>
                      </a:lnTo>
                      <a:lnTo>
                        <a:pt x="509" y="226"/>
                      </a:lnTo>
                      <a:cubicBezTo>
                        <a:pt x="518" y="234"/>
                        <a:pt x="518" y="248"/>
                        <a:pt x="510" y="257"/>
                      </a:cubicBezTo>
                      <a:cubicBezTo>
                        <a:pt x="506" y="261"/>
                        <a:pt x="500" y="263"/>
                        <a:pt x="494" y="26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137" name="Gruppieren 136">
              <a:extLst>
                <a:ext uri="{FF2B5EF4-FFF2-40B4-BE49-F238E27FC236}">
                  <a16:creationId xmlns:a16="http://schemas.microsoft.com/office/drawing/2014/main" id="{CB3D4818-066F-42A4-8821-960AF909CD5B}"/>
                </a:ext>
              </a:extLst>
            </p:cNvPr>
            <p:cNvGrpSpPr>
              <a:grpSpLocks noChangeAspect="1"/>
            </p:cNvGrpSpPr>
            <p:nvPr/>
          </p:nvGrpSpPr>
          <p:grpSpPr>
            <a:xfrm>
              <a:off x="8309171" y="2146495"/>
              <a:ext cx="360000" cy="360000"/>
              <a:chOff x="9912607" y="2755361"/>
              <a:chExt cx="360000" cy="360000"/>
            </a:xfrm>
          </p:grpSpPr>
          <p:sp>
            <p:nvSpPr>
              <p:cNvPr id="138" name="Freihandform 3966">
                <a:extLst>
                  <a:ext uri="{FF2B5EF4-FFF2-40B4-BE49-F238E27FC236}">
                    <a16:creationId xmlns:a16="http://schemas.microsoft.com/office/drawing/2014/main" id="{F34FD2AD-2A56-4ED0-BAE4-3BBEBBFD4E39}"/>
                  </a:ext>
                </a:extLst>
              </p:cNvPr>
              <p:cNvSpPr/>
              <p:nvPr/>
            </p:nvSpPr>
            <p:spPr>
              <a:xfrm>
                <a:off x="9912607"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98BDC3"/>
              </a:solidFill>
              <a:ln w="1904" cap="flat">
                <a:noFill/>
                <a:prstDash val="solid"/>
                <a:miter/>
              </a:ln>
            </p:spPr>
            <p:txBody>
              <a:bodyPr rtlCol="0" anchor="ctr"/>
              <a:lstStyle/>
              <a:p>
                <a:endParaRPr lang="de-DE" dirty="0">
                  <a:solidFill>
                    <a:schemeClr val="accent2"/>
                  </a:solidFill>
                </a:endParaRPr>
              </a:p>
            </p:txBody>
          </p:sp>
          <p:sp>
            <p:nvSpPr>
              <p:cNvPr id="139" name="Freeform 23">
                <a:extLst>
                  <a:ext uri="{FF2B5EF4-FFF2-40B4-BE49-F238E27FC236}">
                    <a16:creationId xmlns:a16="http://schemas.microsoft.com/office/drawing/2014/main" id="{A670D742-A7B0-4596-9A7A-74E7551AD76C}"/>
                  </a:ext>
                </a:extLst>
              </p:cNvPr>
              <p:cNvSpPr>
                <a:spLocks/>
              </p:cNvSpPr>
              <p:nvPr/>
            </p:nvSpPr>
            <p:spPr bwMode="auto">
              <a:xfrm>
                <a:off x="9965212" y="2806840"/>
                <a:ext cx="254791" cy="226637"/>
              </a:xfrm>
              <a:custGeom>
                <a:avLst/>
                <a:gdLst>
                  <a:gd name="T0" fmla="*/ 237 w 1623"/>
                  <a:gd name="T1" fmla="*/ 1397 h 1397"/>
                  <a:gd name="T2" fmla="*/ 152 w 1623"/>
                  <a:gd name="T3" fmla="*/ 1382 h 1397"/>
                  <a:gd name="T4" fmla="*/ 164 w 1623"/>
                  <a:gd name="T5" fmla="*/ 830 h 1397"/>
                  <a:gd name="T6" fmla="*/ 531 w 1623"/>
                  <a:gd name="T7" fmla="*/ 326 h 1397"/>
                  <a:gd name="T8" fmla="*/ 653 w 1623"/>
                  <a:gd name="T9" fmla="*/ 476 h 1397"/>
                  <a:gd name="T10" fmla="*/ 677 w 1623"/>
                  <a:gd name="T11" fmla="*/ 482 h 1397"/>
                  <a:gd name="T12" fmla="*/ 726 w 1623"/>
                  <a:gd name="T13" fmla="*/ 22 h 1397"/>
                  <a:gd name="T14" fmla="*/ 770 w 1623"/>
                  <a:gd name="T15" fmla="*/ 22 h 1397"/>
                  <a:gd name="T16" fmla="*/ 704 w 1623"/>
                  <a:gd name="T17" fmla="*/ 516 h 1397"/>
                  <a:gd name="T18" fmla="*/ 656 w 1623"/>
                  <a:gd name="T19" fmla="*/ 553 h 1397"/>
                  <a:gd name="T20" fmla="*/ 626 w 1623"/>
                  <a:gd name="T21" fmla="*/ 537 h 1397"/>
                  <a:gd name="T22" fmla="*/ 572 w 1623"/>
                  <a:gd name="T23" fmla="*/ 403 h 1397"/>
                  <a:gd name="T24" fmla="*/ 461 w 1623"/>
                  <a:gd name="T25" fmla="*/ 381 h 1397"/>
                  <a:gd name="T26" fmla="*/ 327 w 1623"/>
                  <a:gd name="T27" fmla="*/ 889 h 1397"/>
                  <a:gd name="T28" fmla="*/ 324 w 1623"/>
                  <a:gd name="T29" fmla="*/ 933 h 1397"/>
                  <a:gd name="T30" fmla="*/ 115 w 1623"/>
                  <a:gd name="T31" fmla="*/ 1045 h 1397"/>
                  <a:gd name="T32" fmla="*/ 367 w 1623"/>
                  <a:gd name="T33" fmla="*/ 1150 h 1397"/>
                  <a:gd name="T34" fmla="*/ 100 w 1623"/>
                  <a:gd name="T35" fmla="*/ 1092 h 1397"/>
                  <a:gd name="T36" fmla="*/ 168 w 1623"/>
                  <a:gd name="T37" fmla="*/ 1341 h 1397"/>
                  <a:gd name="T38" fmla="*/ 448 w 1623"/>
                  <a:gd name="T39" fmla="*/ 1338 h 1397"/>
                  <a:gd name="T40" fmla="*/ 654 w 1623"/>
                  <a:gd name="T41" fmla="*/ 738 h 1397"/>
                  <a:gd name="T42" fmla="*/ 723 w 1623"/>
                  <a:gd name="T43" fmla="*/ 580 h 1397"/>
                  <a:gd name="T44" fmla="*/ 900 w 1623"/>
                  <a:gd name="T45" fmla="*/ 580 h 1397"/>
                  <a:gd name="T46" fmla="*/ 969 w 1623"/>
                  <a:gd name="T47" fmla="*/ 739 h 1397"/>
                  <a:gd name="T48" fmla="*/ 1175 w 1623"/>
                  <a:gd name="T49" fmla="*/ 1338 h 1397"/>
                  <a:gd name="T50" fmla="*/ 1389 w 1623"/>
                  <a:gd name="T51" fmla="*/ 1353 h 1397"/>
                  <a:gd name="T52" fmla="*/ 1529 w 1623"/>
                  <a:gd name="T53" fmla="*/ 1262 h 1397"/>
                  <a:gd name="T54" fmla="*/ 1278 w 1623"/>
                  <a:gd name="T55" fmla="*/ 1172 h 1397"/>
                  <a:gd name="T56" fmla="*/ 1278 w 1623"/>
                  <a:gd name="T57" fmla="*/ 1128 h 1397"/>
                  <a:gd name="T58" fmla="*/ 1435 w 1623"/>
                  <a:gd name="T59" fmla="*/ 879 h 1397"/>
                  <a:gd name="T60" fmla="*/ 1275 w 1623"/>
                  <a:gd name="T61" fmla="*/ 912 h 1397"/>
                  <a:gd name="T62" fmla="*/ 1415 w 1623"/>
                  <a:gd name="T63" fmla="*/ 837 h 1397"/>
                  <a:gd name="T64" fmla="*/ 1101 w 1623"/>
                  <a:gd name="T65" fmla="*/ 369 h 1397"/>
                  <a:gd name="T66" fmla="*/ 1011 w 1623"/>
                  <a:gd name="T67" fmla="*/ 490 h 1397"/>
                  <a:gd name="T68" fmla="*/ 994 w 1623"/>
                  <a:gd name="T69" fmla="*/ 544 h 1397"/>
                  <a:gd name="T70" fmla="*/ 961 w 1623"/>
                  <a:gd name="T71" fmla="*/ 550 h 1397"/>
                  <a:gd name="T72" fmla="*/ 853 w 1623"/>
                  <a:gd name="T73" fmla="*/ 355 h 1397"/>
                  <a:gd name="T74" fmla="*/ 875 w 1623"/>
                  <a:gd name="T75" fmla="*/ 0 h 1397"/>
                  <a:gd name="T76" fmla="*/ 897 w 1623"/>
                  <a:gd name="T77" fmla="*/ 355 h 1397"/>
                  <a:gd name="T78" fmla="*/ 963 w 1623"/>
                  <a:gd name="T79" fmla="*/ 495 h 1397"/>
                  <a:gd name="T80" fmla="*/ 1013 w 1623"/>
                  <a:gd name="T81" fmla="*/ 380 h 1397"/>
                  <a:gd name="T82" fmla="*/ 1187 w 1623"/>
                  <a:gd name="T83" fmla="*/ 344 h 1397"/>
                  <a:gd name="T84" fmla="*/ 1570 w 1623"/>
                  <a:gd name="T85" fmla="*/ 1276 h 1397"/>
                  <a:gd name="T86" fmla="*/ 1389 w 1623"/>
                  <a:gd name="T87" fmla="*/ 1397 h 1397"/>
                  <a:gd name="T88" fmla="*/ 983 w 1623"/>
                  <a:gd name="T89" fmla="*/ 1198 h 1397"/>
                  <a:gd name="T90" fmla="*/ 925 w 1623"/>
                  <a:gd name="T91" fmla="*/ 727 h 1397"/>
                  <a:gd name="T92" fmla="*/ 811 w 1623"/>
                  <a:gd name="T93" fmla="*/ 593 h 1397"/>
                  <a:gd name="T94" fmla="*/ 698 w 1623"/>
                  <a:gd name="T95" fmla="*/ 727 h 1397"/>
                  <a:gd name="T96" fmla="*/ 639 w 1623"/>
                  <a:gd name="T97" fmla="*/ 1198 h 1397"/>
                  <a:gd name="T98" fmla="*/ 237 w 1623"/>
                  <a:gd name="T99"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23" h="1397">
                    <a:moveTo>
                      <a:pt x="237" y="1397"/>
                    </a:moveTo>
                    <a:lnTo>
                      <a:pt x="237" y="1397"/>
                    </a:lnTo>
                    <a:lnTo>
                      <a:pt x="234" y="1397"/>
                    </a:lnTo>
                    <a:cubicBezTo>
                      <a:pt x="204" y="1397"/>
                      <a:pt x="176" y="1392"/>
                      <a:pt x="152" y="1382"/>
                    </a:cubicBezTo>
                    <a:cubicBezTo>
                      <a:pt x="102" y="1361"/>
                      <a:pt x="69" y="1326"/>
                      <a:pt x="52" y="1276"/>
                    </a:cubicBezTo>
                    <a:cubicBezTo>
                      <a:pt x="0" y="1117"/>
                      <a:pt x="146" y="861"/>
                      <a:pt x="164" y="830"/>
                    </a:cubicBezTo>
                    <a:cubicBezTo>
                      <a:pt x="253" y="522"/>
                      <a:pt x="361" y="396"/>
                      <a:pt x="436" y="344"/>
                    </a:cubicBezTo>
                    <a:cubicBezTo>
                      <a:pt x="463" y="326"/>
                      <a:pt x="498" y="319"/>
                      <a:pt x="531" y="326"/>
                    </a:cubicBezTo>
                    <a:cubicBezTo>
                      <a:pt x="564" y="332"/>
                      <a:pt x="592" y="352"/>
                      <a:pt x="609" y="380"/>
                    </a:cubicBezTo>
                    <a:cubicBezTo>
                      <a:pt x="625" y="405"/>
                      <a:pt x="640" y="437"/>
                      <a:pt x="653" y="476"/>
                    </a:cubicBezTo>
                    <a:cubicBezTo>
                      <a:pt x="656" y="482"/>
                      <a:pt x="658" y="489"/>
                      <a:pt x="660" y="495"/>
                    </a:cubicBezTo>
                    <a:lnTo>
                      <a:pt x="677" y="482"/>
                    </a:lnTo>
                    <a:cubicBezTo>
                      <a:pt x="710" y="456"/>
                      <a:pt x="726" y="414"/>
                      <a:pt x="726" y="355"/>
                    </a:cubicBezTo>
                    <a:lnTo>
                      <a:pt x="726" y="22"/>
                    </a:lnTo>
                    <a:cubicBezTo>
                      <a:pt x="726" y="9"/>
                      <a:pt x="736" y="0"/>
                      <a:pt x="748" y="0"/>
                    </a:cubicBezTo>
                    <a:cubicBezTo>
                      <a:pt x="760" y="0"/>
                      <a:pt x="770" y="9"/>
                      <a:pt x="770" y="22"/>
                    </a:cubicBezTo>
                    <a:lnTo>
                      <a:pt x="770" y="355"/>
                    </a:lnTo>
                    <a:cubicBezTo>
                      <a:pt x="770" y="428"/>
                      <a:pt x="748" y="481"/>
                      <a:pt x="704" y="516"/>
                    </a:cubicBezTo>
                    <a:lnTo>
                      <a:pt x="663" y="549"/>
                    </a:lnTo>
                    <a:cubicBezTo>
                      <a:pt x="661" y="551"/>
                      <a:pt x="659" y="552"/>
                      <a:pt x="656" y="553"/>
                    </a:cubicBezTo>
                    <a:cubicBezTo>
                      <a:pt x="646" y="557"/>
                      <a:pt x="635" y="554"/>
                      <a:pt x="629" y="544"/>
                    </a:cubicBezTo>
                    <a:cubicBezTo>
                      <a:pt x="628" y="542"/>
                      <a:pt x="627" y="539"/>
                      <a:pt x="626" y="537"/>
                    </a:cubicBezTo>
                    <a:cubicBezTo>
                      <a:pt x="622" y="521"/>
                      <a:pt x="617" y="505"/>
                      <a:pt x="612" y="490"/>
                    </a:cubicBezTo>
                    <a:cubicBezTo>
                      <a:pt x="599" y="455"/>
                      <a:pt x="586" y="425"/>
                      <a:pt x="572" y="403"/>
                    </a:cubicBezTo>
                    <a:cubicBezTo>
                      <a:pt x="561" y="385"/>
                      <a:pt x="543" y="373"/>
                      <a:pt x="522" y="369"/>
                    </a:cubicBezTo>
                    <a:cubicBezTo>
                      <a:pt x="501" y="364"/>
                      <a:pt x="478" y="369"/>
                      <a:pt x="461" y="381"/>
                    </a:cubicBezTo>
                    <a:cubicBezTo>
                      <a:pt x="404" y="419"/>
                      <a:pt x="297" y="530"/>
                      <a:pt x="208" y="837"/>
                    </a:cubicBezTo>
                    <a:cubicBezTo>
                      <a:pt x="217" y="847"/>
                      <a:pt x="253" y="885"/>
                      <a:pt x="327" y="889"/>
                    </a:cubicBezTo>
                    <a:cubicBezTo>
                      <a:pt x="339" y="890"/>
                      <a:pt x="348" y="900"/>
                      <a:pt x="347" y="912"/>
                    </a:cubicBezTo>
                    <a:cubicBezTo>
                      <a:pt x="347" y="924"/>
                      <a:pt x="336" y="934"/>
                      <a:pt x="324" y="933"/>
                    </a:cubicBezTo>
                    <a:cubicBezTo>
                      <a:pt x="254" y="929"/>
                      <a:pt x="210" y="899"/>
                      <a:pt x="188" y="879"/>
                    </a:cubicBezTo>
                    <a:cubicBezTo>
                      <a:pt x="169" y="914"/>
                      <a:pt x="138" y="976"/>
                      <a:pt x="115" y="1045"/>
                    </a:cubicBezTo>
                    <a:cubicBezTo>
                      <a:pt x="135" y="1067"/>
                      <a:pt x="204" y="1128"/>
                      <a:pt x="345" y="1128"/>
                    </a:cubicBezTo>
                    <a:cubicBezTo>
                      <a:pt x="357" y="1128"/>
                      <a:pt x="367" y="1138"/>
                      <a:pt x="367" y="1150"/>
                    </a:cubicBezTo>
                    <a:cubicBezTo>
                      <a:pt x="367" y="1162"/>
                      <a:pt x="357" y="1172"/>
                      <a:pt x="345" y="1172"/>
                    </a:cubicBezTo>
                    <a:cubicBezTo>
                      <a:pt x="215" y="1172"/>
                      <a:pt x="138" y="1125"/>
                      <a:pt x="100" y="1092"/>
                    </a:cubicBezTo>
                    <a:cubicBezTo>
                      <a:pt x="85" y="1152"/>
                      <a:pt x="78" y="1214"/>
                      <a:pt x="94" y="1262"/>
                    </a:cubicBezTo>
                    <a:cubicBezTo>
                      <a:pt x="106" y="1300"/>
                      <a:pt x="131" y="1325"/>
                      <a:pt x="168" y="1341"/>
                    </a:cubicBezTo>
                    <a:cubicBezTo>
                      <a:pt x="188" y="1349"/>
                      <a:pt x="210" y="1353"/>
                      <a:pt x="234" y="1353"/>
                    </a:cubicBezTo>
                    <a:cubicBezTo>
                      <a:pt x="286" y="1354"/>
                      <a:pt x="340" y="1349"/>
                      <a:pt x="448" y="1338"/>
                    </a:cubicBezTo>
                    <a:cubicBezTo>
                      <a:pt x="524" y="1330"/>
                      <a:pt x="581" y="1256"/>
                      <a:pt x="597" y="1188"/>
                    </a:cubicBezTo>
                    <a:cubicBezTo>
                      <a:pt x="628" y="1052"/>
                      <a:pt x="657" y="904"/>
                      <a:pt x="654" y="738"/>
                    </a:cubicBezTo>
                    <a:cubicBezTo>
                      <a:pt x="654" y="735"/>
                      <a:pt x="654" y="732"/>
                      <a:pt x="654" y="729"/>
                    </a:cubicBezTo>
                    <a:cubicBezTo>
                      <a:pt x="651" y="671"/>
                      <a:pt x="677" y="615"/>
                      <a:pt x="723" y="580"/>
                    </a:cubicBezTo>
                    <a:cubicBezTo>
                      <a:pt x="748" y="560"/>
                      <a:pt x="779" y="549"/>
                      <a:pt x="811" y="549"/>
                    </a:cubicBezTo>
                    <a:cubicBezTo>
                      <a:pt x="843" y="549"/>
                      <a:pt x="875" y="560"/>
                      <a:pt x="900" y="580"/>
                    </a:cubicBezTo>
                    <a:cubicBezTo>
                      <a:pt x="946" y="615"/>
                      <a:pt x="971" y="671"/>
                      <a:pt x="969" y="729"/>
                    </a:cubicBezTo>
                    <a:cubicBezTo>
                      <a:pt x="969" y="732"/>
                      <a:pt x="969" y="736"/>
                      <a:pt x="969" y="739"/>
                    </a:cubicBezTo>
                    <a:cubicBezTo>
                      <a:pt x="966" y="904"/>
                      <a:pt x="995" y="1052"/>
                      <a:pt x="1026" y="1188"/>
                    </a:cubicBezTo>
                    <a:cubicBezTo>
                      <a:pt x="1042" y="1256"/>
                      <a:pt x="1098" y="1330"/>
                      <a:pt x="1175" y="1338"/>
                    </a:cubicBezTo>
                    <a:cubicBezTo>
                      <a:pt x="1280" y="1349"/>
                      <a:pt x="1334" y="1353"/>
                      <a:pt x="1386" y="1353"/>
                    </a:cubicBezTo>
                    <a:cubicBezTo>
                      <a:pt x="1387" y="1353"/>
                      <a:pt x="1388" y="1353"/>
                      <a:pt x="1389" y="1353"/>
                    </a:cubicBezTo>
                    <a:cubicBezTo>
                      <a:pt x="1413" y="1353"/>
                      <a:pt x="1435" y="1349"/>
                      <a:pt x="1454" y="1341"/>
                    </a:cubicBezTo>
                    <a:cubicBezTo>
                      <a:pt x="1492" y="1325"/>
                      <a:pt x="1516" y="1300"/>
                      <a:pt x="1529" y="1262"/>
                    </a:cubicBezTo>
                    <a:cubicBezTo>
                      <a:pt x="1545" y="1214"/>
                      <a:pt x="1538" y="1152"/>
                      <a:pt x="1522" y="1092"/>
                    </a:cubicBezTo>
                    <a:cubicBezTo>
                      <a:pt x="1485" y="1125"/>
                      <a:pt x="1408" y="1172"/>
                      <a:pt x="1278" y="1172"/>
                    </a:cubicBezTo>
                    <a:cubicBezTo>
                      <a:pt x="1266" y="1172"/>
                      <a:pt x="1256" y="1162"/>
                      <a:pt x="1256" y="1150"/>
                    </a:cubicBezTo>
                    <a:cubicBezTo>
                      <a:pt x="1256" y="1138"/>
                      <a:pt x="1266" y="1128"/>
                      <a:pt x="1278" y="1128"/>
                    </a:cubicBezTo>
                    <a:cubicBezTo>
                      <a:pt x="1419" y="1128"/>
                      <a:pt x="1488" y="1067"/>
                      <a:pt x="1508" y="1045"/>
                    </a:cubicBezTo>
                    <a:cubicBezTo>
                      <a:pt x="1485" y="976"/>
                      <a:pt x="1454" y="914"/>
                      <a:pt x="1435" y="879"/>
                    </a:cubicBezTo>
                    <a:cubicBezTo>
                      <a:pt x="1413" y="899"/>
                      <a:pt x="1369" y="929"/>
                      <a:pt x="1299" y="933"/>
                    </a:cubicBezTo>
                    <a:cubicBezTo>
                      <a:pt x="1286" y="934"/>
                      <a:pt x="1276" y="924"/>
                      <a:pt x="1275" y="912"/>
                    </a:cubicBezTo>
                    <a:cubicBezTo>
                      <a:pt x="1275" y="900"/>
                      <a:pt x="1284" y="890"/>
                      <a:pt x="1296" y="889"/>
                    </a:cubicBezTo>
                    <a:cubicBezTo>
                      <a:pt x="1370" y="885"/>
                      <a:pt x="1406" y="847"/>
                      <a:pt x="1415" y="837"/>
                    </a:cubicBezTo>
                    <a:cubicBezTo>
                      <a:pt x="1326" y="530"/>
                      <a:pt x="1218" y="419"/>
                      <a:pt x="1162" y="381"/>
                    </a:cubicBezTo>
                    <a:cubicBezTo>
                      <a:pt x="1144" y="369"/>
                      <a:pt x="1122" y="364"/>
                      <a:pt x="1101" y="369"/>
                    </a:cubicBezTo>
                    <a:cubicBezTo>
                      <a:pt x="1080" y="373"/>
                      <a:pt x="1062" y="385"/>
                      <a:pt x="1051" y="403"/>
                    </a:cubicBezTo>
                    <a:cubicBezTo>
                      <a:pt x="1037" y="425"/>
                      <a:pt x="1023" y="455"/>
                      <a:pt x="1011" y="490"/>
                    </a:cubicBezTo>
                    <a:cubicBezTo>
                      <a:pt x="1006" y="505"/>
                      <a:pt x="1001" y="521"/>
                      <a:pt x="997" y="536"/>
                    </a:cubicBezTo>
                    <a:cubicBezTo>
                      <a:pt x="996" y="539"/>
                      <a:pt x="995" y="542"/>
                      <a:pt x="994" y="544"/>
                    </a:cubicBezTo>
                    <a:cubicBezTo>
                      <a:pt x="988" y="554"/>
                      <a:pt x="977" y="558"/>
                      <a:pt x="967" y="553"/>
                    </a:cubicBezTo>
                    <a:cubicBezTo>
                      <a:pt x="964" y="553"/>
                      <a:pt x="962" y="551"/>
                      <a:pt x="961" y="550"/>
                    </a:cubicBezTo>
                    <a:lnTo>
                      <a:pt x="918" y="516"/>
                    </a:lnTo>
                    <a:cubicBezTo>
                      <a:pt x="874" y="481"/>
                      <a:pt x="853" y="428"/>
                      <a:pt x="853" y="355"/>
                    </a:cubicBezTo>
                    <a:lnTo>
                      <a:pt x="853" y="22"/>
                    </a:lnTo>
                    <a:cubicBezTo>
                      <a:pt x="853" y="9"/>
                      <a:pt x="863" y="0"/>
                      <a:pt x="875" y="0"/>
                    </a:cubicBezTo>
                    <a:cubicBezTo>
                      <a:pt x="887" y="0"/>
                      <a:pt x="897" y="9"/>
                      <a:pt x="897" y="22"/>
                    </a:cubicBezTo>
                    <a:lnTo>
                      <a:pt x="897" y="355"/>
                    </a:lnTo>
                    <a:cubicBezTo>
                      <a:pt x="897" y="414"/>
                      <a:pt x="913" y="456"/>
                      <a:pt x="946" y="482"/>
                    </a:cubicBezTo>
                    <a:lnTo>
                      <a:pt x="963" y="495"/>
                    </a:lnTo>
                    <a:cubicBezTo>
                      <a:pt x="965" y="489"/>
                      <a:pt x="967" y="482"/>
                      <a:pt x="969" y="476"/>
                    </a:cubicBezTo>
                    <a:cubicBezTo>
                      <a:pt x="983" y="437"/>
                      <a:pt x="998" y="405"/>
                      <a:pt x="1013" y="380"/>
                    </a:cubicBezTo>
                    <a:cubicBezTo>
                      <a:pt x="1031" y="352"/>
                      <a:pt x="1059" y="332"/>
                      <a:pt x="1092" y="326"/>
                    </a:cubicBezTo>
                    <a:cubicBezTo>
                      <a:pt x="1125" y="319"/>
                      <a:pt x="1160" y="326"/>
                      <a:pt x="1187" y="344"/>
                    </a:cubicBezTo>
                    <a:cubicBezTo>
                      <a:pt x="1262" y="396"/>
                      <a:pt x="1370" y="522"/>
                      <a:pt x="1459" y="830"/>
                    </a:cubicBezTo>
                    <a:cubicBezTo>
                      <a:pt x="1476" y="861"/>
                      <a:pt x="1623" y="1117"/>
                      <a:pt x="1570" y="1276"/>
                    </a:cubicBezTo>
                    <a:cubicBezTo>
                      <a:pt x="1554" y="1326"/>
                      <a:pt x="1521" y="1361"/>
                      <a:pt x="1471" y="1382"/>
                    </a:cubicBezTo>
                    <a:cubicBezTo>
                      <a:pt x="1447" y="1392"/>
                      <a:pt x="1419" y="1397"/>
                      <a:pt x="1389" y="1397"/>
                    </a:cubicBezTo>
                    <a:cubicBezTo>
                      <a:pt x="1335" y="1397"/>
                      <a:pt x="1280" y="1393"/>
                      <a:pt x="1170" y="1382"/>
                    </a:cubicBezTo>
                    <a:cubicBezTo>
                      <a:pt x="1073" y="1371"/>
                      <a:pt x="1003" y="1281"/>
                      <a:pt x="983" y="1198"/>
                    </a:cubicBezTo>
                    <a:cubicBezTo>
                      <a:pt x="951" y="1060"/>
                      <a:pt x="922" y="908"/>
                      <a:pt x="925" y="738"/>
                    </a:cubicBezTo>
                    <a:cubicBezTo>
                      <a:pt x="925" y="734"/>
                      <a:pt x="925" y="731"/>
                      <a:pt x="925" y="727"/>
                    </a:cubicBezTo>
                    <a:cubicBezTo>
                      <a:pt x="927" y="683"/>
                      <a:pt x="907" y="641"/>
                      <a:pt x="873" y="614"/>
                    </a:cubicBezTo>
                    <a:cubicBezTo>
                      <a:pt x="856" y="601"/>
                      <a:pt x="834" y="593"/>
                      <a:pt x="811" y="593"/>
                    </a:cubicBezTo>
                    <a:cubicBezTo>
                      <a:pt x="789" y="593"/>
                      <a:pt x="767" y="601"/>
                      <a:pt x="750" y="614"/>
                    </a:cubicBezTo>
                    <a:cubicBezTo>
                      <a:pt x="715" y="641"/>
                      <a:pt x="696" y="683"/>
                      <a:pt x="698" y="727"/>
                    </a:cubicBezTo>
                    <a:cubicBezTo>
                      <a:pt x="698" y="731"/>
                      <a:pt x="698" y="734"/>
                      <a:pt x="698" y="738"/>
                    </a:cubicBezTo>
                    <a:cubicBezTo>
                      <a:pt x="701" y="908"/>
                      <a:pt x="672" y="1060"/>
                      <a:pt x="639" y="1198"/>
                    </a:cubicBezTo>
                    <a:cubicBezTo>
                      <a:pt x="620" y="1281"/>
                      <a:pt x="550" y="1371"/>
                      <a:pt x="453" y="1382"/>
                    </a:cubicBezTo>
                    <a:cubicBezTo>
                      <a:pt x="345" y="1393"/>
                      <a:pt x="290" y="1397"/>
                      <a:pt x="237" y="1397"/>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solidFill>
                    <a:schemeClr val="accent2"/>
                  </a:solidFill>
                </a:endParaRPr>
              </a:p>
            </p:txBody>
          </p:sp>
        </p:grpSp>
        <p:grpSp>
          <p:nvGrpSpPr>
            <p:cNvPr id="140" name="Gruppieren 139">
              <a:extLst>
                <a:ext uri="{FF2B5EF4-FFF2-40B4-BE49-F238E27FC236}">
                  <a16:creationId xmlns:a16="http://schemas.microsoft.com/office/drawing/2014/main" id="{1C5DEE0A-DD1A-4C41-BC3B-005750A88BAF}"/>
                </a:ext>
              </a:extLst>
            </p:cNvPr>
            <p:cNvGrpSpPr>
              <a:grpSpLocks noChangeAspect="1"/>
            </p:cNvGrpSpPr>
            <p:nvPr/>
          </p:nvGrpSpPr>
          <p:grpSpPr>
            <a:xfrm>
              <a:off x="9127501" y="2127555"/>
              <a:ext cx="360000" cy="360000"/>
              <a:chOff x="10783979" y="2755361"/>
              <a:chExt cx="360000" cy="360000"/>
            </a:xfrm>
          </p:grpSpPr>
          <p:sp>
            <p:nvSpPr>
              <p:cNvPr id="141" name="Freihandform 3966">
                <a:extLst>
                  <a:ext uri="{FF2B5EF4-FFF2-40B4-BE49-F238E27FC236}">
                    <a16:creationId xmlns:a16="http://schemas.microsoft.com/office/drawing/2014/main" id="{EF45C19F-D6BD-4857-8A04-23D7BE9EB5BE}"/>
                  </a:ext>
                </a:extLst>
              </p:cNvPr>
              <p:cNvSpPr/>
              <p:nvPr/>
            </p:nvSpPr>
            <p:spPr>
              <a:xfrm>
                <a:off x="10783979"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dirty="0"/>
              </a:p>
            </p:txBody>
          </p:sp>
          <p:sp>
            <p:nvSpPr>
              <p:cNvPr id="142" name="Freeform 24">
                <a:extLst>
                  <a:ext uri="{FF2B5EF4-FFF2-40B4-BE49-F238E27FC236}">
                    <a16:creationId xmlns:a16="http://schemas.microsoft.com/office/drawing/2014/main" id="{3B0CE4AE-5C1E-4D43-984C-B20125B86E21}"/>
                  </a:ext>
                </a:extLst>
              </p:cNvPr>
              <p:cNvSpPr>
                <a:spLocks noEditPoints="1"/>
              </p:cNvSpPr>
              <p:nvPr/>
            </p:nvSpPr>
            <p:spPr bwMode="auto">
              <a:xfrm>
                <a:off x="10840976" y="2853051"/>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143" name="Gruppieren 142">
              <a:extLst>
                <a:ext uri="{FF2B5EF4-FFF2-40B4-BE49-F238E27FC236}">
                  <a16:creationId xmlns:a16="http://schemas.microsoft.com/office/drawing/2014/main" id="{80FC6891-ECE6-41C3-9B72-1D7434239DBB}"/>
                </a:ext>
              </a:extLst>
            </p:cNvPr>
            <p:cNvGrpSpPr>
              <a:grpSpLocks noChangeAspect="1"/>
            </p:cNvGrpSpPr>
            <p:nvPr/>
          </p:nvGrpSpPr>
          <p:grpSpPr>
            <a:xfrm>
              <a:off x="7905191" y="2616855"/>
              <a:ext cx="360000" cy="360000"/>
              <a:chOff x="9581290" y="3240924"/>
              <a:chExt cx="360000" cy="360000"/>
            </a:xfrm>
          </p:grpSpPr>
          <p:sp>
            <p:nvSpPr>
              <p:cNvPr id="144" name="Freihandform 3966">
                <a:extLst>
                  <a:ext uri="{FF2B5EF4-FFF2-40B4-BE49-F238E27FC236}">
                    <a16:creationId xmlns:a16="http://schemas.microsoft.com/office/drawing/2014/main" id="{FCFC8E1C-FBAA-4290-A3C0-7A1EA519960C}"/>
                  </a:ext>
                </a:extLst>
              </p:cNvPr>
              <p:cNvSpPr/>
              <p:nvPr/>
            </p:nvSpPr>
            <p:spPr>
              <a:xfrm>
                <a:off x="9581290" y="3240924"/>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8BAD8F"/>
              </a:solidFill>
              <a:ln w="1904" cap="flat">
                <a:noFill/>
                <a:prstDash val="solid"/>
                <a:miter/>
              </a:ln>
            </p:spPr>
            <p:txBody>
              <a:bodyPr rtlCol="0" anchor="ctr"/>
              <a:lstStyle/>
              <a:p>
                <a:endParaRPr lang="de-DE" dirty="0"/>
              </a:p>
            </p:txBody>
          </p:sp>
          <p:sp>
            <p:nvSpPr>
              <p:cNvPr id="145" name="Freeform 25">
                <a:extLst>
                  <a:ext uri="{FF2B5EF4-FFF2-40B4-BE49-F238E27FC236}">
                    <a16:creationId xmlns:a16="http://schemas.microsoft.com/office/drawing/2014/main" id="{D259A2EA-0732-4725-8D64-629BB045E30A}"/>
                  </a:ext>
                </a:extLst>
              </p:cNvPr>
              <p:cNvSpPr>
                <a:spLocks noEditPoints="1"/>
              </p:cNvSpPr>
              <p:nvPr/>
            </p:nvSpPr>
            <p:spPr bwMode="auto">
              <a:xfrm>
                <a:off x="9639773" y="3345413"/>
                <a:ext cx="243181" cy="149580"/>
              </a:xfrm>
              <a:custGeom>
                <a:avLst/>
                <a:gdLst>
                  <a:gd name="T0" fmla="*/ 348 w 1549"/>
                  <a:gd name="T1" fmla="*/ 922 h 922"/>
                  <a:gd name="T2" fmla="*/ 219 w 1549"/>
                  <a:gd name="T3" fmla="*/ 864 h 922"/>
                  <a:gd name="T4" fmla="*/ 34 w 1549"/>
                  <a:gd name="T5" fmla="*/ 634 h 922"/>
                  <a:gd name="T6" fmla="*/ 90 w 1549"/>
                  <a:gd name="T7" fmla="*/ 344 h 922"/>
                  <a:gd name="T8" fmla="*/ 380 w 1549"/>
                  <a:gd name="T9" fmla="*/ 245 h 922"/>
                  <a:gd name="T10" fmla="*/ 678 w 1549"/>
                  <a:gd name="T11" fmla="*/ 269 h 922"/>
                  <a:gd name="T12" fmla="*/ 972 w 1549"/>
                  <a:gd name="T13" fmla="*/ 243 h 922"/>
                  <a:gd name="T14" fmla="*/ 1171 w 1549"/>
                  <a:gd name="T15" fmla="*/ 183 h 922"/>
                  <a:gd name="T16" fmla="*/ 1366 w 1549"/>
                  <a:gd name="T17" fmla="*/ 62 h 922"/>
                  <a:gd name="T18" fmla="*/ 1515 w 1549"/>
                  <a:gd name="T19" fmla="*/ 21 h 922"/>
                  <a:gd name="T20" fmla="*/ 1483 w 1549"/>
                  <a:gd name="T21" fmla="*/ 256 h 922"/>
                  <a:gd name="T22" fmla="*/ 1317 w 1549"/>
                  <a:gd name="T23" fmla="*/ 441 h 922"/>
                  <a:gd name="T24" fmla="*/ 1035 w 1549"/>
                  <a:gd name="T25" fmla="*/ 572 h 922"/>
                  <a:gd name="T26" fmla="*/ 757 w 1549"/>
                  <a:gd name="T27" fmla="*/ 631 h 922"/>
                  <a:gd name="T28" fmla="*/ 524 w 1549"/>
                  <a:gd name="T29" fmla="*/ 683 h 922"/>
                  <a:gd name="T30" fmla="*/ 534 w 1549"/>
                  <a:gd name="T31" fmla="*/ 763 h 922"/>
                  <a:gd name="T32" fmla="*/ 356 w 1549"/>
                  <a:gd name="T33" fmla="*/ 922 h 922"/>
                  <a:gd name="T34" fmla="*/ 330 w 1549"/>
                  <a:gd name="T35" fmla="*/ 862 h 922"/>
                  <a:gd name="T36" fmla="*/ 412 w 1549"/>
                  <a:gd name="T37" fmla="*/ 854 h 922"/>
                  <a:gd name="T38" fmla="*/ 489 w 1549"/>
                  <a:gd name="T39" fmla="*/ 768 h 922"/>
                  <a:gd name="T40" fmla="*/ 493 w 1549"/>
                  <a:gd name="T41" fmla="*/ 717 h 922"/>
                  <a:gd name="T42" fmla="*/ 443 w 1549"/>
                  <a:gd name="T43" fmla="*/ 654 h 922"/>
                  <a:gd name="T44" fmla="*/ 591 w 1549"/>
                  <a:gd name="T45" fmla="*/ 619 h 922"/>
                  <a:gd name="T46" fmla="*/ 733 w 1549"/>
                  <a:gd name="T47" fmla="*/ 593 h 922"/>
                  <a:gd name="T48" fmla="*/ 853 w 1549"/>
                  <a:gd name="T49" fmla="*/ 562 h 922"/>
                  <a:gd name="T50" fmla="*/ 1011 w 1549"/>
                  <a:gd name="T51" fmla="*/ 534 h 922"/>
                  <a:gd name="T52" fmla="*/ 1124 w 1549"/>
                  <a:gd name="T53" fmla="*/ 493 h 922"/>
                  <a:gd name="T54" fmla="*/ 1282 w 1549"/>
                  <a:gd name="T55" fmla="*/ 413 h 922"/>
                  <a:gd name="T56" fmla="*/ 1364 w 1549"/>
                  <a:gd name="T57" fmla="*/ 339 h 922"/>
                  <a:gd name="T58" fmla="*/ 1440 w 1549"/>
                  <a:gd name="T59" fmla="*/ 244 h 922"/>
                  <a:gd name="T60" fmla="*/ 1486 w 1549"/>
                  <a:gd name="T61" fmla="*/ 147 h 922"/>
                  <a:gd name="T62" fmla="*/ 1487 w 1549"/>
                  <a:gd name="T63" fmla="*/ 55 h 922"/>
                  <a:gd name="T64" fmla="*/ 1405 w 1549"/>
                  <a:gd name="T65" fmla="*/ 87 h 922"/>
                  <a:gd name="T66" fmla="*/ 1327 w 1549"/>
                  <a:gd name="T67" fmla="*/ 150 h 922"/>
                  <a:gd name="T68" fmla="*/ 1205 w 1549"/>
                  <a:gd name="T69" fmla="*/ 214 h 922"/>
                  <a:gd name="T70" fmla="*/ 1059 w 1549"/>
                  <a:gd name="T71" fmla="*/ 269 h 922"/>
                  <a:gd name="T72" fmla="*/ 893 w 1549"/>
                  <a:gd name="T73" fmla="*/ 302 h 922"/>
                  <a:gd name="T74" fmla="*/ 768 w 1549"/>
                  <a:gd name="T75" fmla="*/ 313 h 922"/>
                  <a:gd name="T76" fmla="*/ 591 w 1549"/>
                  <a:gd name="T77" fmla="*/ 313 h 922"/>
                  <a:gd name="T78" fmla="*/ 472 w 1549"/>
                  <a:gd name="T79" fmla="*/ 303 h 922"/>
                  <a:gd name="T80" fmla="*/ 286 w 1549"/>
                  <a:gd name="T81" fmla="*/ 287 h 922"/>
                  <a:gd name="T82" fmla="*/ 184 w 1549"/>
                  <a:gd name="T83" fmla="*/ 320 h 922"/>
                  <a:gd name="T84" fmla="*/ 82 w 1549"/>
                  <a:gd name="T85" fmla="*/ 433 h 922"/>
                  <a:gd name="T86" fmla="*/ 62 w 1549"/>
                  <a:gd name="T87" fmla="*/ 540 h 922"/>
                  <a:gd name="T88" fmla="*/ 101 w 1549"/>
                  <a:gd name="T89" fmla="*/ 706 h 922"/>
                  <a:gd name="T90" fmla="*/ 161 w 1549"/>
                  <a:gd name="T91" fmla="*/ 790 h 922"/>
                  <a:gd name="T92" fmla="*/ 256 w 1549"/>
                  <a:gd name="T93" fmla="*/ 835 h 922"/>
                  <a:gd name="T94" fmla="*/ 313 w 1549"/>
                  <a:gd name="T95" fmla="*/ 854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9" h="922">
                    <a:moveTo>
                      <a:pt x="356" y="922"/>
                    </a:moveTo>
                    <a:lnTo>
                      <a:pt x="356" y="922"/>
                    </a:lnTo>
                    <a:cubicBezTo>
                      <a:pt x="353" y="922"/>
                      <a:pt x="350" y="922"/>
                      <a:pt x="348" y="922"/>
                    </a:cubicBezTo>
                    <a:cubicBezTo>
                      <a:pt x="332" y="920"/>
                      <a:pt x="318" y="913"/>
                      <a:pt x="306" y="901"/>
                    </a:cubicBezTo>
                    <a:cubicBezTo>
                      <a:pt x="282" y="907"/>
                      <a:pt x="262" y="905"/>
                      <a:pt x="247" y="896"/>
                    </a:cubicBezTo>
                    <a:cubicBezTo>
                      <a:pt x="235" y="889"/>
                      <a:pt x="225" y="879"/>
                      <a:pt x="219" y="864"/>
                    </a:cubicBezTo>
                    <a:cubicBezTo>
                      <a:pt x="180" y="869"/>
                      <a:pt x="148" y="853"/>
                      <a:pt x="127" y="819"/>
                    </a:cubicBezTo>
                    <a:cubicBezTo>
                      <a:pt x="84" y="807"/>
                      <a:pt x="63" y="777"/>
                      <a:pt x="65" y="735"/>
                    </a:cubicBezTo>
                    <a:cubicBezTo>
                      <a:pt x="24" y="701"/>
                      <a:pt x="23" y="664"/>
                      <a:pt x="34" y="634"/>
                    </a:cubicBezTo>
                    <a:cubicBezTo>
                      <a:pt x="6" y="602"/>
                      <a:pt x="0" y="566"/>
                      <a:pt x="18" y="528"/>
                    </a:cubicBezTo>
                    <a:cubicBezTo>
                      <a:pt x="5" y="501"/>
                      <a:pt x="1" y="465"/>
                      <a:pt x="38" y="427"/>
                    </a:cubicBezTo>
                    <a:cubicBezTo>
                      <a:pt x="36" y="390"/>
                      <a:pt x="54" y="361"/>
                      <a:pt x="90" y="344"/>
                    </a:cubicBezTo>
                    <a:cubicBezTo>
                      <a:pt x="101" y="314"/>
                      <a:pt x="127" y="293"/>
                      <a:pt x="165" y="279"/>
                    </a:cubicBezTo>
                    <a:cubicBezTo>
                      <a:pt x="193" y="249"/>
                      <a:pt x="229" y="238"/>
                      <a:pt x="273" y="245"/>
                    </a:cubicBezTo>
                    <a:cubicBezTo>
                      <a:pt x="308" y="229"/>
                      <a:pt x="343" y="229"/>
                      <a:pt x="380" y="245"/>
                    </a:cubicBezTo>
                    <a:cubicBezTo>
                      <a:pt x="420" y="238"/>
                      <a:pt x="455" y="243"/>
                      <a:pt x="486" y="260"/>
                    </a:cubicBezTo>
                    <a:cubicBezTo>
                      <a:pt x="518" y="251"/>
                      <a:pt x="550" y="254"/>
                      <a:pt x="582" y="269"/>
                    </a:cubicBezTo>
                    <a:cubicBezTo>
                      <a:pt x="616" y="256"/>
                      <a:pt x="648" y="256"/>
                      <a:pt x="678" y="269"/>
                    </a:cubicBezTo>
                    <a:cubicBezTo>
                      <a:pt x="711" y="256"/>
                      <a:pt x="745" y="256"/>
                      <a:pt x="777" y="268"/>
                    </a:cubicBezTo>
                    <a:cubicBezTo>
                      <a:pt x="807" y="253"/>
                      <a:pt x="840" y="250"/>
                      <a:pt x="875" y="260"/>
                    </a:cubicBezTo>
                    <a:cubicBezTo>
                      <a:pt x="904" y="240"/>
                      <a:pt x="937" y="234"/>
                      <a:pt x="972" y="243"/>
                    </a:cubicBezTo>
                    <a:cubicBezTo>
                      <a:pt x="999" y="222"/>
                      <a:pt x="1028" y="215"/>
                      <a:pt x="1060" y="223"/>
                    </a:cubicBezTo>
                    <a:cubicBezTo>
                      <a:pt x="1087" y="197"/>
                      <a:pt x="1124" y="183"/>
                      <a:pt x="1169" y="183"/>
                    </a:cubicBezTo>
                    <a:lnTo>
                      <a:pt x="1171" y="183"/>
                    </a:lnTo>
                    <a:cubicBezTo>
                      <a:pt x="1183" y="164"/>
                      <a:pt x="1204" y="147"/>
                      <a:pt x="1244" y="147"/>
                    </a:cubicBezTo>
                    <a:cubicBezTo>
                      <a:pt x="1253" y="128"/>
                      <a:pt x="1272" y="110"/>
                      <a:pt x="1309" y="106"/>
                    </a:cubicBezTo>
                    <a:cubicBezTo>
                      <a:pt x="1318" y="81"/>
                      <a:pt x="1338" y="66"/>
                      <a:pt x="1366" y="62"/>
                    </a:cubicBezTo>
                    <a:cubicBezTo>
                      <a:pt x="1375" y="40"/>
                      <a:pt x="1394" y="19"/>
                      <a:pt x="1435" y="16"/>
                    </a:cubicBezTo>
                    <a:cubicBezTo>
                      <a:pt x="1460" y="0"/>
                      <a:pt x="1487" y="2"/>
                      <a:pt x="1513" y="20"/>
                    </a:cubicBezTo>
                    <a:cubicBezTo>
                      <a:pt x="1514" y="20"/>
                      <a:pt x="1515" y="21"/>
                      <a:pt x="1515" y="21"/>
                    </a:cubicBezTo>
                    <a:cubicBezTo>
                      <a:pt x="1547" y="49"/>
                      <a:pt x="1546" y="77"/>
                      <a:pt x="1541" y="95"/>
                    </a:cubicBezTo>
                    <a:cubicBezTo>
                      <a:pt x="1549" y="132"/>
                      <a:pt x="1537" y="157"/>
                      <a:pt x="1523" y="173"/>
                    </a:cubicBezTo>
                    <a:cubicBezTo>
                      <a:pt x="1522" y="220"/>
                      <a:pt x="1503" y="244"/>
                      <a:pt x="1483" y="256"/>
                    </a:cubicBezTo>
                    <a:cubicBezTo>
                      <a:pt x="1480" y="283"/>
                      <a:pt x="1466" y="303"/>
                      <a:pt x="1441" y="314"/>
                    </a:cubicBezTo>
                    <a:cubicBezTo>
                      <a:pt x="1436" y="345"/>
                      <a:pt x="1417" y="367"/>
                      <a:pt x="1386" y="378"/>
                    </a:cubicBezTo>
                    <a:cubicBezTo>
                      <a:pt x="1370" y="419"/>
                      <a:pt x="1342" y="436"/>
                      <a:pt x="1317" y="441"/>
                    </a:cubicBezTo>
                    <a:cubicBezTo>
                      <a:pt x="1291" y="493"/>
                      <a:pt x="1251" y="505"/>
                      <a:pt x="1217" y="504"/>
                    </a:cubicBezTo>
                    <a:cubicBezTo>
                      <a:pt x="1188" y="540"/>
                      <a:pt x="1154" y="545"/>
                      <a:pt x="1126" y="539"/>
                    </a:cubicBezTo>
                    <a:cubicBezTo>
                      <a:pt x="1102" y="566"/>
                      <a:pt x="1071" y="578"/>
                      <a:pt x="1035" y="572"/>
                    </a:cubicBezTo>
                    <a:cubicBezTo>
                      <a:pt x="1007" y="599"/>
                      <a:pt x="972" y="606"/>
                      <a:pt x="933" y="593"/>
                    </a:cubicBezTo>
                    <a:cubicBezTo>
                      <a:pt x="901" y="618"/>
                      <a:pt x="871" y="617"/>
                      <a:pt x="847" y="608"/>
                    </a:cubicBezTo>
                    <a:cubicBezTo>
                      <a:pt x="822" y="631"/>
                      <a:pt x="791" y="639"/>
                      <a:pt x="757" y="631"/>
                    </a:cubicBezTo>
                    <a:cubicBezTo>
                      <a:pt x="734" y="653"/>
                      <a:pt x="703" y="659"/>
                      <a:pt x="668" y="649"/>
                    </a:cubicBezTo>
                    <a:cubicBezTo>
                      <a:pt x="652" y="663"/>
                      <a:pt x="626" y="673"/>
                      <a:pt x="587" y="664"/>
                    </a:cubicBezTo>
                    <a:cubicBezTo>
                      <a:pt x="567" y="673"/>
                      <a:pt x="545" y="680"/>
                      <a:pt x="524" y="683"/>
                    </a:cubicBezTo>
                    <a:cubicBezTo>
                      <a:pt x="525" y="685"/>
                      <a:pt x="526" y="688"/>
                      <a:pt x="528" y="690"/>
                    </a:cubicBezTo>
                    <a:cubicBezTo>
                      <a:pt x="540" y="705"/>
                      <a:pt x="546" y="721"/>
                      <a:pt x="545" y="736"/>
                    </a:cubicBezTo>
                    <a:cubicBezTo>
                      <a:pt x="545" y="746"/>
                      <a:pt x="541" y="755"/>
                      <a:pt x="534" y="763"/>
                    </a:cubicBezTo>
                    <a:cubicBezTo>
                      <a:pt x="543" y="793"/>
                      <a:pt x="533" y="819"/>
                      <a:pt x="505" y="837"/>
                    </a:cubicBezTo>
                    <a:cubicBezTo>
                      <a:pt x="491" y="877"/>
                      <a:pt x="461" y="898"/>
                      <a:pt x="418" y="898"/>
                    </a:cubicBezTo>
                    <a:cubicBezTo>
                      <a:pt x="396" y="914"/>
                      <a:pt x="375" y="922"/>
                      <a:pt x="356" y="922"/>
                    </a:cubicBezTo>
                    <a:close/>
                    <a:moveTo>
                      <a:pt x="313" y="854"/>
                    </a:moveTo>
                    <a:lnTo>
                      <a:pt x="313" y="854"/>
                    </a:lnTo>
                    <a:cubicBezTo>
                      <a:pt x="319" y="854"/>
                      <a:pt x="326" y="857"/>
                      <a:pt x="330" y="862"/>
                    </a:cubicBezTo>
                    <a:cubicBezTo>
                      <a:pt x="337" y="872"/>
                      <a:pt x="345" y="877"/>
                      <a:pt x="353" y="878"/>
                    </a:cubicBezTo>
                    <a:cubicBezTo>
                      <a:pt x="364" y="879"/>
                      <a:pt x="380" y="873"/>
                      <a:pt x="397" y="859"/>
                    </a:cubicBezTo>
                    <a:cubicBezTo>
                      <a:pt x="401" y="855"/>
                      <a:pt x="407" y="854"/>
                      <a:pt x="412" y="854"/>
                    </a:cubicBezTo>
                    <a:cubicBezTo>
                      <a:pt x="442" y="855"/>
                      <a:pt x="457" y="845"/>
                      <a:pt x="465" y="817"/>
                    </a:cubicBezTo>
                    <a:cubicBezTo>
                      <a:pt x="467" y="811"/>
                      <a:pt x="471" y="806"/>
                      <a:pt x="476" y="803"/>
                    </a:cubicBezTo>
                    <a:cubicBezTo>
                      <a:pt x="494" y="794"/>
                      <a:pt x="497" y="785"/>
                      <a:pt x="489" y="768"/>
                    </a:cubicBezTo>
                    <a:cubicBezTo>
                      <a:pt x="485" y="759"/>
                      <a:pt x="487" y="748"/>
                      <a:pt x="495" y="741"/>
                    </a:cubicBezTo>
                    <a:cubicBezTo>
                      <a:pt x="499" y="738"/>
                      <a:pt x="501" y="735"/>
                      <a:pt x="502" y="732"/>
                    </a:cubicBezTo>
                    <a:cubicBezTo>
                      <a:pt x="502" y="730"/>
                      <a:pt x="499" y="724"/>
                      <a:pt x="493" y="717"/>
                    </a:cubicBezTo>
                    <a:cubicBezTo>
                      <a:pt x="491" y="715"/>
                      <a:pt x="489" y="713"/>
                      <a:pt x="488" y="710"/>
                    </a:cubicBezTo>
                    <a:cubicBezTo>
                      <a:pt x="483" y="698"/>
                      <a:pt x="473" y="688"/>
                      <a:pt x="455" y="680"/>
                    </a:cubicBezTo>
                    <a:cubicBezTo>
                      <a:pt x="445" y="676"/>
                      <a:pt x="440" y="664"/>
                      <a:pt x="443" y="654"/>
                    </a:cubicBezTo>
                    <a:cubicBezTo>
                      <a:pt x="446" y="643"/>
                      <a:pt x="457" y="637"/>
                      <a:pt x="467" y="638"/>
                    </a:cubicBezTo>
                    <a:cubicBezTo>
                      <a:pt x="505" y="644"/>
                      <a:pt x="540" y="639"/>
                      <a:pt x="574" y="621"/>
                    </a:cubicBezTo>
                    <a:cubicBezTo>
                      <a:pt x="579" y="618"/>
                      <a:pt x="585" y="618"/>
                      <a:pt x="591" y="619"/>
                    </a:cubicBezTo>
                    <a:cubicBezTo>
                      <a:pt x="625" y="629"/>
                      <a:pt x="639" y="618"/>
                      <a:pt x="646" y="609"/>
                    </a:cubicBezTo>
                    <a:cubicBezTo>
                      <a:pt x="652" y="602"/>
                      <a:pt x="663" y="600"/>
                      <a:pt x="671" y="603"/>
                    </a:cubicBezTo>
                    <a:cubicBezTo>
                      <a:pt x="707" y="618"/>
                      <a:pt x="723" y="606"/>
                      <a:pt x="733" y="593"/>
                    </a:cubicBezTo>
                    <a:cubicBezTo>
                      <a:pt x="738" y="586"/>
                      <a:pt x="748" y="583"/>
                      <a:pt x="757" y="586"/>
                    </a:cubicBezTo>
                    <a:cubicBezTo>
                      <a:pt x="785" y="595"/>
                      <a:pt x="807" y="589"/>
                      <a:pt x="826" y="567"/>
                    </a:cubicBezTo>
                    <a:cubicBezTo>
                      <a:pt x="832" y="559"/>
                      <a:pt x="844" y="557"/>
                      <a:pt x="853" y="562"/>
                    </a:cubicBezTo>
                    <a:cubicBezTo>
                      <a:pt x="867" y="571"/>
                      <a:pt x="887" y="577"/>
                      <a:pt x="914" y="551"/>
                    </a:cubicBezTo>
                    <a:cubicBezTo>
                      <a:pt x="921" y="545"/>
                      <a:pt x="930" y="544"/>
                      <a:pt x="938" y="548"/>
                    </a:cubicBezTo>
                    <a:cubicBezTo>
                      <a:pt x="969" y="561"/>
                      <a:pt x="990" y="557"/>
                      <a:pt x="1011" y="534"/>
                    </a:cubicBezTo>
                    <a:cubicBezTo>
                      <a:pt x="1016" y="527"/>
                      <a:pt x="1025" y="525"/>
                      <a:pt x="1033" y="527"/>
                    </a:cubicBezTo>
                    <a:cubicBezTo>
                      <a:pt x="1062" y="534"/>
                      <a:pt x="1082" y="526"/>
                      <a:pt x="1099" y="502"/>
                    </a:cubicBezTo>
                    <a:cubicBezTo>
                      <a:pt x="1104" y="494"/>
                      <a:pt x="1114" y="490"/>
                      <a:pt x="1124" y="493"/>
                    </a:cubicBezTo>
                    <a:cubicBezTo>
                      <a:pt x="1152" y="503"/>
                      <a:pt x="1171" y="495"/>
                      <a:pt x="1188" y="469"/>
                    </a:cubicBezTo>
                    <a:cubicBezTo>
                      <a:pt x="1193" y="462"/>
                      <a:pt x="1201" y="458"/>
                      <a:pt x="1210" y="459"/>
                    </a:cubicBezTo>
                    <a:cubicBezTo>
                      <a:pt x="1244" y="464"/>
                      <a:pt x="1266" y="450"/>
                      <a:pt x="1282" y="413"/>
                    </a:cubicBezTo>
                    <a:cubicBezTo>
                      <a:pt x="1285" y="406"/>
                      <a:pt x="1292" y="401"/>
                      <a:pt x="1299" y="400"/>
                    </a:cubicBezTo>
                    <a:cubicBezTo>
                      <a:pt x="1324" y="397"/>
                      <a:pt x="1340" y="383"/>
                      <a:pt x="1348" y="354"/>
                    </a:cubicBezTo>
                    <a:cubicBezTo>
                      <a:pt x="1350" y="346"/>
                      <a:pt x="1357" y="341"/>
                      <a:pt x="1364" y="339"/>
                    </a:cubicBezTo>
                    <a:cubicBezTo>
                      <a:pt x="1388" y="333"/>
                      <a:pt x="1398" y="321"/>
                      <a:pt x="1398" y="298"/>
                    </a:cubicBezTo>
                    <a:cubicBezTo>
                      <a:pt x="1398" y="289"/>
                      <a:pt x="1404" y="280"/>
                      <a:pt x="1414" y="277"/>
                    </a:cubicBezTo>
                    <a:cubicBezTo>
                      <a:pt x="1436" y="271"/>
                      <a:pt x="1441" y="259"/>
                      <a:pt x="1440" y="244"/>
                    </a:cubicBezTo>
                    <a:cubicBezTo>
                      <a:pt x="1439" y="234"/>
                      <a:pt x="1445" y="225"/>
                      <a:pt x="1454" y="222"/>
                    </a:cubicBezTo>
                    <a:cubicBezTo>
                      <a:pt x="1461" y="219"/>
                      <a:pt x="1480" y="212"/>
                      <a:pt x="1479" y="164"/>
                    </a:cubicBezTo>
                    <a:cubicBezTo>
                      <a:pt x="1479" y="158"/>
                      <a:pt x="1482" y="152"/>
                      <a:pt x="1486" y="147"/>
                    </a:cubicBezTo>
                    <a:cubicBezTo>
                      <a:pt x="1495" y="140"/>
                      <a:pt x="1504" y="127"/>
                      <a:pt x="1497" y="100"/>
                    </a:cubicBezTo>
                    <a:cubicBezTo>
                      <a:pt x="1495" y="95"/>
                      <a:pt x="1496" y="90"/>
                      <a:pt x="1498" y="85"/>
                    </a:cubicBezTo>
                    <a:cubicBezTo>
                      <a:pt x="1501" y="77"/>
                      <a:pt x="1502" y="68"/>
                      <a:pt x="1487" y="55"/>
                    </a:cubicBezTo>
                    <a:cubicBezTo>
                      <a:pt x="1475" y="47"/>
                      <a:pt x="1466" y="47"/>
                      <a:pt x="1455" y="56"/>
                    </a:cubicBezTo>
                    <a:cubicBezTo>
                      <a:pt x="1451" y="58"/>
                      <a:pt x="1447" y="60"/>
                      <a:pt x="1443" y="60"/>
                    </a:cubicBezTo>
                    <a:cubicBezTo>
                      <a:pt x="1415" y="61"/>
                      <a:pt x="1408" y="71"/>
                      <a:pt x="1405" y="87"/>
                    </a:cubicBezTo>
                    <a:cubicBezTo>
                      <a:pt x="1403" y="97"/>
                      <a:pt x="1394" y="105"/>
                      <a:pt x="1383" y="105"/>
                    </a:cubicBezTo>
                    <a:cubicBezTo>
                      <a:pt x="1357" y="105"/>
                      <a:pt x="1351" y="114"/>
                      <a:pt x="1349" y="130"/>
                    </a:cubicBezTo>
                    <a:cubicBezTo>
                      <a:pt x="1348" y="141"/>
                      <a:pt x="1338" y="150"/>
                      <a:pt x="1327" y="150"/>
                    </a:cubicBezTo>
                    <a:cubicBezTo>
                      <a:pt x="1287" y="149"/>
                      <a:pt x="1283" y="165"/>
                      <a:pt x="1281" y="174"/>
                    </a:cubicBezTo>
                    <a:cubicBezTo>
                      <a:pt x="1279" y="185"/>
                      <a:pt x="1269" y="193"/>
                      <a:pt x="1258" y="191"/>
                    </a:cubicBezTo>
                    <a:cubicBezTo>
                      <a:pt x="1215" y="187"/>
                      <a:pt x="1208" y="206"/>
                      <a:pt x="1205" y="214"/>
                    </a:cubicBezTo>
                    <a:cubicBezTo>
                      <a:pt x="1201" y="223"/>
                      <a:pt x="1193" y="228"/>
                      <a:pt x="1183" y="228"/>
                    </a:cubicBezTo>
                    <a:cubicBezTo>
                      <a:pt x="1138" y="225"/>
                      <a:pt x="1106" y="236"/>
                      <a:pt x="1083" y="262"/>
                    </a:cubicBezTo>
                    <a:cubicBezTo>
                      <a:pt x="1077" y="269"/>
                      <a:pt x="1068" y="272"/>
                      <a:pt x="1059" y="269"/>
                    </a:cubicBezTo>
                    <a:cubicBezTo>
                      <a:pt x="1034" y="259"/>
                      <a:pt x="1013" y="264"/>
                      <a:pt x="992" y="284"/>
                    </a:cubicBezTo>
                    <a:cubicBezTo>
                      <a:pt x="986" y="289"/>
                      <a:pt x="977" y="291"/>
                      <a:pt x="970" y="288"/>
                    </a:cubicBezTo>
                    <a:cubicBezTo>
                      <a:pt x="941" y="278"/>
                      <a:pt x="916" y="282"/>
                      <a:pt x="893" y="302"/>
                    </a:cubicBezTo>
                    <a:cubicBezTo>
                      <a:pt x="887" y="306"/>
                      <a:pt x="878" y="308"/>
                      <a:pt x="871" y="305"/>
                    </a:cubicBezTo>
                    <a:cubicBezTo>
                      <a:pt x="841" y="294"/>
                      <a:pt x="815" y="296"/>
                      <a:pt x="789" y="312"/>
                    </a:cubicBezTo>
                    <a:cubicBezTo>
                      <a:pt x="783" y="316"/>
                      <a:pt x="775" y="316"/>
                      <a:pt x="768" y="313"/>
                    </a:cubicBezTo>
                    <a:cubicBezTo>
                      <a:pt x="742" y="300"/>
                      <a:pt x="715" y="300"/>
                      <a:pt x="686" y="313"/>
                    </a:cubicBezTo>
                    <a:cubicBezTo>
                      <a:pt x="680" y="316"/>
                      <a:pt x="673" y="315"/>
                      <a:pt x="667" y="312"/>
                    </a:cubicBezTo>
                    <a:cubicBezTo>
                      <a:pt x="644" y="300"/>
                      <a:pt x="619" y="300"/>
                      <a:pt x="591" y="313"/>
                    </a:cubicBezTo>
                    <a:cubicBezTo>
                      <a:pt x="585" y="316"/>
                      <a:pt x="577" y="316"/>
                      <a:pt x="571" y="312"/>
                    </a:cubicBezTo>
                    <a:cubicBezTo>
                      <a:pt x="544" y="298"/>
                      <a:pt x="517" y="295"/>
                      <a:pt x="491" y="305"/>
                    </a:cubicBezTo>
                    <a:cubicBezTo>
                      <a:pt x="485" y="308"/>
                      <a:pt x="477" y="307"/>
                      <a:pt x="472" y="303"/>
                    </a:cubicBezTo>
                    <a:cubicBezTo>
                      <a:pt x="446" y="286"/>
                      <a:pt x="417" y="282"/>
                      <a:pt x="381" y="289"/>
                    </a:cubicBezTo>
                    <a:cubicBezTo>
                      <a:pt x="377" y="290"/>
                      <a:pt x="372" y="290"/>
                      <a:pt x="368" y="287"/>
                    </a:cubicBezTo>
                    <a:cubicBezTo>
                      <a:pt x="338" y="273"/>
                      <a:pt x="313" y="273"/>
                      <a:pt x="286" y="287"/>
                    </a:cubicBezTo>
                    <a:cubicBezTo>
                      <a:pt x="282" y="290"/>
                      <a:pt x="277" y="290"/>
                      <a:pt x="272" y="289"/>
                    </a:cubicBezTo>
                    <a:cubicBezTo>
                      <a:pt x="238" y="282"/>
                      <a:pt x="214" y="290"/>
                      <a:pt x="195" y="312"/>
                    </a:cubicBezTo>
                    <a:cubicBezTo>
                      <a:pt x="192" y="316"/>
                      <a:pt x="189" y="318"/>
                      <a:pt x="184" y="320"/>
                    </a:cubicBezTo>
                    <a:cubicBezTo>
                      <a:pt x="153" y="329"/>
                      <a:pt x="135" y="344"/>
                      <a:pt x="129" y="366"/>
                    </a:cubicBezTo>
                    <a:cubicBezTo>
                      <a:pt x="128" y="372"/>
                      <a:pt x="123" y="378"/>
                      <a:pt x="116" y="381"/>
                    </a:cubicBezTo>
                    <a:cubicBezTo>
                      <a:pt x="88" y="391"/>
                      <a:pt x="79" y="407"/>
                      <a:pt x="82" y="433"/>
                    </a:cubicBezTo>
                    <a:cubicBezTo>
                      <a:pt x="83" y="440"/>
                      <a:pt x="81" y="447"/>
                      <a:pt x="75" y="452"/>
                    </a:cubicBezTo>
                    <a:cubicBezTo>
                      <a:pt x="47" y="478"/>
                      <a:pt x="49" y="497"/>
                      <a:pt x="62" y="516"/>
                    </a:cubicBezTo>
                    <a:cubicBezTo>
                      <a:pt x="67" y="524"/>
                      <a:pt x="67" y="533"/>
                      <a:pt x="62" y="540"/>
                    </a:cubicBezTo>
                    <a:cubicBezTo>
                      <a:pt x="45" y="567"/>
                      <a:pt x="49" y="589"/>
                      <a:pt x="75" y="613"/>
                    </a:cubicBezTo>
                    <a:cubicBezTo>
                      <a:pt x="83" y="620"/>
                      <a:pt x="85" y="631"/>
                      <a:pt x="80" y="639"/>
                    </a:cubicBezTo>
                    <a:cubicBezTo>
                      <a:pt x="65" y="668"/>
                      <a:pt x="71" y="686"/>
                      <a:pt x="101" y="706"/>
                    </a:cubicBezTo>
                    <a:cubicBezTo>
                      <a:pt x="108" y="711"/>
                      <a:pt x="112" y="720"/>
                      <a:pt x="110" y="728"/>
                    </a:cubicBezTo>
                    <a:cubicBezTo>
                      <a:pt x="105" y="758"/>
                      <a:pt x="115" y="772"/>
                      <a:pt x="146" y="779"/>
                    </a:cubicBezTo>
                    <a:cubicBezTo>
                      <a:pt x="153" y="780"/>
                      <a:pt x="158" y="784"/>
                      <a:pt x="161" y="790"/>
                    </a:cubicBezTo>
                    <a:cubicBezTo>
                      <a:pt x="176" y="818"/>
                      <a:pt x="196" y="826"/>
                      <a:pt x="229" y="818"/>
                    </a:cubicBezTo>
                    <a:cubicBezTo>
                      <a:pt x="235" y="817"/>
                      <a:pt x="241" y="818"/>
                      <a:pt x="246" y="821"/>
                    </a:cubicBezTo>
                    <a:cubicBezTo>
                      <a:pt x="251" y="824"/>
                      <a:pt x="254" y="829"/>
                      <a:pt x="256" y="835"/>
                    </a:cubicBezTo>
                    <a:cubicBezTo>
                      <a:pt x="258" y="847"/>
                      <a:pt x="263" y="855"/>
                      <a:pt x="268" y="858"/>
                    </a:cubicBezTo>
                    <a:cubicBezTo>
                      <a:pt x="275" y="862"/>
                      <a:pt x="288" y="861"/>
                      <a:pt x="306" y="855"/>
                    </a:cubicBezTo>
                    <a:cubicBezTo>
                      <a:pt x="308" y="854"/>
                      <a:pt x="310" y="854"/>
                      <a:pt x="313" y="8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29" name="Gruppieren 28">
            <a:extLst>
              <a:ext uri="{FF2B5EF4-FFF2-40B4-BE49-F238E27FC236}">
                <a16:creationId xmlns:a16="http://schemas.microsoft.com/office/drawing/2014/main" id="{E831CA06-AA6B-4240-96D1-956F30D4EABD}"/>
              </a:ext>
            </a:extLst>
          </p:cNvPr>
          <p:cNvGrpSpPr/>
          <p:nvPr/>
        </p:nvGrpSpPr>
        <p:grpSpPr>
          <a:xfrm>
            <a:off x="8457874" y="3274273"/>
            <a:ext cx="2400289" cy="1284311"/>
            <a:chOff x="8881704" y="3212976"/>
            <a:chExt cx="2400289" cy="1284311"/>
          </a:xfrm>
        </p:grpSpPr>
        <p:grpSp>
          <p:nvGrpSpPr>
            <p:cNvPr id="64" name="Gruppieren 63">
              <a:extLst>
                <a:ext uri="{FF2B5EF4-FFF2-40B4-BE49-F238E27FC236}">
                  <a16:creationId xmlns:a16="http://schemas.microsoft.com/office/drawing/2014/main" id="{89895141-154B-4F87-B5B9-2DF7AA930182}"/>
                </a:ext>
              </a:extLst>
            </p:cNvPr>
            <p:cNvGrpSpPr/>
            <p:nvPr/>
          </p:nvGrpSpPr>
          <p:grpSpPr>
            <a:xfrm>
              <a:off x="8891740" y="3212976"/>
              <a:ext cx="2390253" cy="1284311"/>
              <a:chOff x="6785956" y="675164"/>
              <a:chExt cx="2390253" cy="1284311"/>
            </a:xfrm>
          </p:grpSpPr>
          <p:sp>
            <p:nvSpPr>
              <p:cNvPr id="65" name="Rechteck 64">
                <a:extLst>
                  <a:ext uri="{FF2B5EF4-FFF2-40B4-BE49-F238E27FC236}">
                    <a16:creationId xmlns:a16="http://schemas.microsoft.com/office/drawing/2014/main" id="{BC9B9753-78EB-42CC-9D09-877297B074BA}"/>
                  </a:ext>
                </a:extLst>
              </p:cNvPr>
              <p:cNvSpPr/>
              <p:nvPr/>
            </p:nvSpPr>
            <p:spPr>
              <a:xfrm>
                <a:off x="6785956" y="752493"/>
                <a:ext cx="2377178" cy="12069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534988"/>
                <a:r>
                  <a:rPr lang="en-GB" sz="1400" b="1" dirty="0">
                    <a:solidFill>
                      <a:srgbClr val="2A548A"/>
                    </a:solidFill>
                  </a:rPr>
                  <a:t>Cantonal Hospital of  St. Gallen (KSSG)</a:t>
                </a:r>
              </a:p>
              <a:p>
                <a:endParaRPr lang="en-GB" sz="1000" b="1" dirty="0">
                  <a:solidFill>
                    <a:schemeClr val="tx1"/>
                  </a:solidFill>
                </a:endParaRPr>
              </a:p>
            </p:txBody>
          </p:sp>
          <p:cxnSp>
            <p:nvCxnSpPr>
              <p:cNvPr id="66" name="Gerade Verbindung 134">
                <a:extLst>
                  <a:ext uri="{FF2B5EF4-FFF2-40B4-BE49-F238E27FC236}">
                    <a16:creationId xmlns:a16="http://schemas.microsoft.com/office/drawing/2014/main" id="{0E4FE050-57F1-4D70-8B77-78B01DB05392}"/>
                  </a:ext>
                </a:extLst>
              </p:cNvPr>
              <p:cNvCxnSpPr>
                <a:cxnSpLocks/>
              </p:cNvCxnSpPr>
              <p:nvPr/>
            </p:nvCxnSpPr>
            <p:spPr>
              <a:xfrm>
                <a:off x="6814188" y="675164"/>
                <a:ext cx="23620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9" name="Grafik 98">
              <a:extLst>
                <a:ext uri="{FF2B5EF4-FFF2-40B4-BE49-F238E27FC236}">
                  <a16:creationId xmlns:a16="http://schemas.microsoft.com/office/drawing/2014/main" id="{7A57FDDA-3BFB-4A28-B557-C8C48E0826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188" t="11457" r="12637" b="4005"/>
            <a:stretch/>
          </p:blipFill>
          <p:spPr>
            <a:xfrm>
              <a:off x="8881704" y="3316760"/>
              <a:ext cx="436537" cy="436762"/>
            </a:xfrm>
            <a:prstGeom prst="ellipse">
              <a:avLst/>
            </a:prstGeom>
          </p:spPr>
        </p:pic>
        <p:grpSp>
          <p:nvGrpSpPr>
            <p:cNvPr id="149" name="Gruppieren 148">
              <a:extLst>
                <a:ext uri="{FF2B5EF4-FFF2-40B4-BE49-F238E27FC236}">
                  <a16:creationId xmlns:a16="http://schemas.microsoft.com/office/drawing/2014/main" id="{331F0577-FAEB-4354-BB95-0BF2DB5DF806}"/>
                </a:ext>
              </a:extLst>
            </p:cNvPr>
            <p:cNvGrpSpPr>
              <a:grpSpLocks noChangeAspect="1"/>
            </p:cNvGrpSpPr>
            <p:nvPr/>
          </p:nvGrpSpPr>
          <p:grpSpPr>
            <a:xfrm>
              <a:off x="8919972" y="3856666"/>
              <a:ext cx="360000" cy="360000"/>
              <a:chOff x="10783979" y="2755361"/>
              <a:chExt cx="360000" cy="360000"/>
            </a:xfrm>
          </p:grpSpPr>
          <p:sp>
            <p:nvSpPr>
              <p:cNvPr id="150" name="Freihandform 3966">
                <a:extLst>
                  <a:ext uri="{FF2B5EF4-FFF2-40B4-BE49-F238E27FC236}">
                    <a16:creationId xmlns:a16="http://schemas.microsoft.com/office/drawing/2014/main" id="{EAC1C40E-F72C-4AAD-9D22-20718590A4C5}"/>
                  </a:ext>
                </a:extLst>
              </p:cNvPr>
              <p:cNvSpPr/>
              <p:nvPr/>
            </p:nvSpPr>
            <p:spPr>
              <a:xfrm>
                <a:off x="10783979"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dirty="0"/>
              </a:p>
            </p:txBody>
          </p:sp>
          <p:sp>
            <p:nvSpPr>
              <p:cNvPr id="151" name="Freeform 24">
                <a:extLst>
                  <a:ext uri="{FF2B5EF4-FFF2-40B4-BE49-F238E27FC236}">
                    <a16:creationId xmlns:a16="http://schemas.microsoft.com/office/drawing/2014/main" id="{FF23145D-B936-4790-9335-82C4F02E61FC}"/>
                  </a:ext>
                </a:extLst>
              </p:cNvPr>
              <p:cNvSpPr>
                <a:spLocks noEditPoints="1"/>
              </p:cNvSpPr>
              <p:nvPr/>
            </p:nvSpPr>
            <p:spPr bwMode="auto">
              <a:xfrm>
                <a:off x="10840976" y="2853051"/>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25" name="Gruppieren 24">
            <a:extLst>
              <a:ext uri="{FF2B5EF4-FFF2-40B4-BE49-F238E27FC236}">
                <a16:creationId xmlns:a16="http://schemas.microsoft.com/office/drawing/2014/main" id="{8E895702-17C0-4D8E-BF10-C2B0FD1C70E2}"/>
              </a:ext>
            </a:extLst>
          </p:cNvPr>
          <p:cNvGrpSpPr/>
          <p:nvPr/>
        </p:nvGrpSpPr>
        <p:grpSpPr>
          <a:xfrm>
            <a:off x="4755528" y="1617008"/>
            <a:ext cx="2377178" cy="964278"/>
            <a:chOff x="4615913" y="1537184"/>
            <a:chExt cx="2377178" cy="964278"/>
          </a:xfrm>
        </p:grpSpPr>
        <p:grpSp>
          <p:nvGrpSpPr>
            <p:cNvPr id="58" name="Gruppieren 57">
              <a:extLst>
                <a:ext uri="{FF2B5EF4-FFF2-40B4-BE49-F238E27FC236}">
                  <a16:creationId xmlns:a16="http://schemas.microsoft.com/office/drawing/2014/main" id="{C7C148B9-F054-4C90-B1E3-CE294D5965C7}"/>
                </a:ext>
              </a:extLst>
            </p:cNvPr>
            <p:cNvGrpSpPr/>
            <p:nvPr/>
          </p:nvGrpSpPr>
          <p:grpSpPr>
            <a:xfrm>
              <a:off x="4615913" y="1537184"/>
              <a:ext cx="2377178" cy="949537"/>
              <a:chOff x="6740918" y="710662"/>
              <a:chExt cx="2377178" cy="949537"/>
            </a:xfrm>
          </p:grpSpPr>
          <p:sp>
            <p:nvSpPr>
              <p:cNvPr id="59" name="Rechteck 58">
                <a:extLst>
                  <a:ext uri="{FF2B5EF4-FFF2-40B4-BE49-F238E27FC236}">
                    <a16:creationId xmlns:a16="http://schemas.microsoft.com/office/drawing/2014/main" id="{3C435902-8C29-4BBF-8AAA-D3CAEA79AB84}"/>
                  </a:ext>
                </a:extLst>
              </p:cNvPr>
              <p:cNvSpPr/>
              <p:nvPr/>
            </p:nvSpPr>
            <p:spPr>
              <a:xfrm>
                <a:off x="6740918" y="777801"/>
                <a:ext cx="2377178" cy="882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447675"/>
                <a:r>
                  <a:rPr lang="en-GB" sz="1400" b="1" dirty="0">
                    <a:solidFill>
                      <a:schemeClr val="tx1"/>
                    </a:solidFill>
                  </a:rPr>
                  <a:t>University Hospital of Basel (USB)</a:t>
                </a:r>
              </a:p>
            </p:txBody>
          </p:sp>
          <p:cxnSp>
            <p:nvCxnSpPr>
              <p:cNvPr id="60" name="Gerade Verbindung 127">
                <a:extLst>
                  <a:ext uri="{FF2B5EF4-FFF2-40B4-BE49-F238E27FC236}">
                    <a16:creationId xmlns:a16="http://schemas.microsoft.com/office/drawing/2014/main" id="{B3DFEF2B-F4B4-4DA4-8375-38F19004F5DE}"/>
                  </a:ext>
                </a:extLst>
              </p:cNvPr>
              <p:cNvCxnSpPr>
                <a:cxnSpLocks/>
              </p:cNvCxnSpPr>
              <p:nvPr/>
            </p:nvCxnSpPr>
            <p:spPr>
              <a:xfrm>
                <a:off x="6745836" y="710662"/>
                <a:ext cx="23620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7" name="Grafik 96">
              <a:extLst>
                <a:ext uri="{FF2B5EF4-FFF2-40B4-BE49-F238E27FC236}">
                  <a16:creationId xmlns:a16="http://schemas.microsoft.com/office/drawing/2014/main" id="{B1EF3F20-A273-4645-97C7-F153753482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439" t="10511" r="30439"/>
            <a:stretch/>
          </p:blipFill>
          <p:spPr>
            <a:xfrm>
              <a:off x="4619966" y="1598769"/>
              <a:ext cx="436537" cy="436762"/>
            </a:xfrm>
            <a:prstGeom prst="ellipse">
              <a:avLst/>
            </a:prstGeom>
          </p:spPr>
        </p:pic>
        <p:grpSp>
          <p:nvGrpSpPr>
            <p:cNvPr id="155" name="Gruppieren 154">
              <a:extLst>
                <a:ext uri="{FF2B5EF4-FFF2-40B4-BE49-F238E27FC236}">
                  <a16:creationId xmlns:a16="http://schemas.microsoft.com/office/drawing/2014/main" id="{5BBBECAB-55D6-4EE5-81CE-A8A58DC5630C}"/>
                </a:ext>
              </a:extLst>
            </p:cNvPr>
            <p:cNvGrpSpPr>
              <a:grpSpLocks noChangeAspect="1"/>
            </p:cNvGrpSpPr>
            <p:nvPr/>
          </p:nvGrpSpPr>
          <p:grpSpPr>
            <a:xfrm>
              <a:off x="4658236" y="2141462"/>
              <a:ext cx="360000" cy="360000"/>
              <a:chOff x="10783979" y="2755361"/>
              <a:chExt cx="360000" cy="360000"/>
            </a:xfrm>
          </p:grpSpPr>
          <p:sp>
            <p:nvSpPr>
              <p:cNvPr id="156" name="Freihandform 3966">
                <a:extLst>
                  <a:ext uri="{FF2B5EF4-FFF2-40B4-BE49-F238E27FC236}">
                    <a16:creationId xmlns:a16="http://schemas.microsoft.com/office/drawing/2014/main" id="{EC11D0AF-29C2-4E7A-9264-3EA3B1860650}"/>
                  </a:ext>
                </a:extLst>
              </p:cNvPr>
              <p:cNvSpPr/>
              <p:nvPr/>
            </p:nvSpPr>
            <p:spPr>
              <a:xfrm>
                <a:off x="10783979"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dirty="0"/>
              </a:p>
            </p:txBody>
          </p:sp>
          <p:sp>
            <p:nvSpPr>
              <p:cNvPr id="157" name="Freeform 24">
                <a:extLst>
                  <a:ext uri="{FF2B5EF4-FFF2-40B4-BE49-F238E27FC236}">
                    <a16:creationId xmlns:a16="http://schemas.microsoft.com/office/drawing/2014/main" id="{101ED02E-809E-4369-9FA8-FA23DF2396CE}"/>
                  </a:ext>
                </a:extLst>
              </p:cNvPr>
              <p:cNvSpPr>
                <a:spLocks noEditPoints="1"/>
              </p:cNvSpPr>
              <p:nvPr/>
            </p:nvSpPr>
            <p:spPr bwMode="auto">
              <a:xfrm>
                <a:off x="10840976" y="2853051"/>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27" name="Gruppieren 26">
            <a:extLst>
              <a:ext uri="{FF2B5EF4-FFF2-40B4-BE49-F238E27FC236}">
                <a16:creationId xmlns:a16="http://schemas.microsoft.com/office/drawing/2014/main" id="{E810466E-FF33-4623-8995-17D63A038575}"/>
              </a:ext>
            </a:extLst>
          </p:cNvPr>
          <p:cNvGrpSpPr/>
          <p:nvPr/>
        </p:nvGrpSpPr>
        <p:grpSpPr>
          <a:xfrm>
            <a:off x="1051767" y="4629938"/>
            <a:ext cx="2571603" cy="1141094"/>
            <a:chOff x="653812" y="4632064"/>
            <a:chExt cx="2571603" cy="1141094"/>
          </a:xfrm>
        </p:grpSpPr>
        <p:grpSp>
          <p:nvGrpSpPr>
            <p:cNvPr id="15" name="Gruppieren 14">
              <a:extLst>
                <a:ext uri="{FF2B5EF4-FFF2-40B4-BE49-F238E27FC236}">
                  <a16:creationId xmlns:a16="http://schemas.microsoft.com/office/drawing/2014/main" id="{9EF7C161-A32F-4F8E-B68E-ECD7D85D2B52}"/>
                </a:ext>
              </a:extLst>
            </p:cNvPr>
            <p:cNvGrpSpPr/>
            <p:nvPr/>
          </p:nvGrpSpPr>
          <p:grpSpPr>
            <a:xfrm>
              <a:off x="655680" y="4632064"/>
              <a:ext cx="2569735" cy="706790"/>
              <a:chOff x="6745836" y="710662"/>
              <a:chExt cx="2569735" cy="706790"/>
            </a:xfrm>
          </p:grpSpPr>
          <p:sp>
            <p:nvSpPr>
              <p:cNvPr id="16" name="Rechteck 15">
                <a:extLst>
                  <a:ext uri="{FF2B5EF4-FFF2-40B4-BE49-F238E27FC236}">
                    <a16:creationId xmlns:a16="http://schemas.microsoft.com/office/drawing/2014/main" id="{8E009F0A-BEAD-41BF-A40F-E26BA341475C}"/>
                  </a:ext>
                </a:extLst>
              </p:cNvPr>
              <p:cNvSpPr/>
              <p:nvPr/>
            </p:nvSpPr>
            <p:spPr>
              <a:xfrm>
                <a:off x="6782877" y="798496"/>
                <a:ext cx="2532694" cy="6189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492125"/>
                <a:r>
                  <a:rPr lang="en-GB" sz="1400" b="1" dirty="0">
                    <a:solidFill>
                      <a:schemeClr val="tx1"/>
                    </a:solidFill>
                  </a:rPr>
                  <a:t>University Hospital of Geneva (HUG)</a:t>
                </a:r>
              </a:p>
            </p:txBody>
          </p:sp>
          <p:cxnSp>
            <p:nvCxnSpPr>
              <p:cNvPr id="17" name="Gerade Verbindung 116">
                <a:extLst>
                  <a:ext uri="{FF2B5EF4-FFF2-40B4-BE49-F238E27FC236}">
                    <a16:creationId xmlns:a16="http://schemas.microsoft.com/office/drawing/2014/main" id="{97E9A1E2-3B76-4A25-BB7A-96C5D93F32C5}"/>
                  </a:ext>
                </a:extLst>
              </p:cNvPr>
              <p:cNvCxnSpPr>
                <a:cxnSpLocks/>
              </p:cNvCxnSpPr>
              <p:nvPr/>
            </p:nvCxnSpPr>
            <p:spPr>
              <a:xfrm>
                <a:off x="6745836" y="710662"/>
                <a:ext cx="23620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4" name="Grafik 93">
              <a:extLst>
                <a:ext uri="{FF2B5EF4-FFF2-40B4-BE49-F238E27FC236}">
                  <a16:creationId xmlns:a16="http://schemas.microsoft.com/office/drawing/2014/main" id="{A9617C32-20AB-4924-80C7-164DB9D7585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90" t="-333" r="23349" b="333"/>
            <a:stretch/>
          </p:blipFill>
          <p:spPr>
            <a:xfrm>
              <a:off x="653812" y="4700950"/>
              <a:ext cx="436537" cy="436762"/>
            </a:xfrm>
            <a:prstGeom prst="ellipse">
              <a:avLst/>
            </a:prstGeom>
          </p:spPr>
        </p:pic>
        <p:grpSp>
          <p:nvGrpSpPr>
            <p:cNvPr id="175" name="Gruppieren 174">
              <a:extLst>
                <a:ext uri="{FF2B5EF4-FFF2-40B4-BE49-F238E27FC236}">
                  <a16:creationId xmlns:a16="http://schemas.microsoft.com/office/drawing/2014/main" id="{62A2FF9A-AD61-48F7-8292-4A03687FE592}"/>
                </a:ext>
              </a:extLst>
            </p:cNvPr>
            <p:cNvGrpSpPr>
              <a:grpSpLocks noChangeAspect="1"/>
            </p:cNvGrpSpPr>
            <p:nvPr/>
          </p:nvGrpSpPr>
          <p:grpSpPr>
            <a:xfrm>
              <a:off x="2274988" y="5396220"/>
              <a:ext cx="360000" cy="360000"/>
              <a:chOff x="10328748" y="3253131"/>
              <a:chExt cx="360000" cy="360000"/>
            </a:xfrm>
          </p:grpSpPr>
          <p:sp>
            <p:nvSpPr>
              <p:cNvPr id="176" name="Freihandform 3966">
                <a:extLst>
                  <a:ext uri="{FF2B5EF4-FFF2-40B4-BE49-F238E27FC236}">
                    <a16:creationId xmlns:a16="http://schemas.microsoft.com/office/drawing/2014/main" id="{9A6693E1-1577-4BD9-9F5C-A077BC7988A4}"/>
                  </a:ext>
                </a:extLst>
              </p:cNvPr>
              <p:cNvSpPr/>
              <p:nvPr/>
            </p:nvSpPr>
            <p:spPr>
              <a:xfrm>
                <a:off x="10328748" y="325313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lumMod val="75000"/>
                </a:schemeClr>
              </a:solidFill>
              <a:ln w="1904" cap="flat">
                <a:noFill/>
                <a:prstDash val="solid"/>
                <a:miter/>
              </a:ln>
            </p:spPr>
            <p:txBody>
              <a:bodyPr rtlCol="0" anchor="ctr"/>
              <a:lstStyle/>
              <a:p>
                <a:endParaRPr lang="de-DE" dirty="0"/>
              </a:p>
            </p:txBody>
          </p:sp>
          <p:sp>
            <p:nvSpPr>
              <p:cNvPr id="177" name="Freeform 18">
                <a:extLst>
                  <a:ext uri="{FF2B5EF4-FFF2-40B4-BE49-F238E27FC236}">
                    <a16:creationId xmlns:a16="http://schemas.microsoft.com/office/drawing/2014/main" id="{AD5D1598-B79B-4A62-BB8F-EAB44FB77A26}"/>
                  </a:ext>
                </a:extLst>
              </p:cNvPr>
              <p:cNvSpPr>
                <a:spLocks noEditPoints="1"/>
              </p:cNvSpPr>
              <p:nvPr/>
            </p:nvSpPr>
            <p:spPr bwMode="auto">
              <a:xfrm>
                <a:off x="10394180" y="3316375"/>
                <a:ext cx="241298" cy="227608"/>
              </a:xfrm>
              <a:custGeom>
                <a:avLst/>
                <a:gdLst>
                  <a:gd name="T0" fmla="*/ 128 w 1537"/>
                  <a:gd name="T1" fmla="*/ 1083 h 1403"/>
                  <a:gd name="T2" fmla="*/ 481 w 1537"/>
                  <a:gd name="T3" fmla="*/ 800 h 1403"/>
                  <a:gd name="T4" fmla="*/ 208 w 1537"/>
                  <a:gd name="T5" fmla="*/ 848 h 1403"/>
                  <a:gd name="T6" fmla="*/ 221 w 1537"/>
                  <a:gd name="T7" fmla="*/ 579 h 1403"/>
                  <a:gd name="T8" fmla="*/ 126 w 1537"/>
                  <a:gd name="T9" fmla="*/ 944 h 1403"/>
                  <a:gd name="T10" fmla="*/ 163 w 1537"/>
                  <a:gd name="T11" fmla="*/ 474 h 1403"/>
                  <a:gd name="T12" fmla="*/ 880 w 1537"/>
                  <a:gd name="T13" fmla="*/ 134 h 1403"/>
                  <a:gd name="T14" fmla="*/ 1205 w 1537"/>
                  <a:gd name="T15" fmla="*/ 642 h 1403"/>
                  <a:gd name="T16" fmla="*/ 794 w 1537"/>
                  <a:gd name="T17" fmla="*/ 957 h 1403"/>
                  <a:gd name="T18" fmla="*/ 634 w 1537"/>
                  <a:gd name="T19" fmla="*/ 878 h 1403"/>
                  <a:gd name="T20" fmla="*/ 752 w 1537"/>
                  <a:gd name="T21" fmla="*/ 1201 h 1403"/>
                  <a:gd name="T22" fmla="*/ 741 w 1537"/>
                  <a:gd name="T23" fmla="*/ 1228 h 1403"/>
                  <a:gd name="T24" fmla="*/ 350 w 1537"/>
                  <a:gd name="T25" fmla="*/ 965 h 1403"/>
                  <a:gd name="T26" fmla="*/ 674 w 1537"/>
                  <a:gd name="T27" fmla="*/ 662 h 1403"/>
                  <a:gd name="T28" fmla="*/ 397 w 1537"/>
                  <a:gd name="T29" fmla="*/ 880 h 1403"/>
                  <a:gd name="T30" fmla="*/ 257 w 1537"/>
                  <a:gd name="T31" fmla="*/ 1276 h 1403"/>
                  <a:gd name="T32" fmla="*/ 922 w 1537"/>
                  <a:gd name="T33" fmla="*/ 1178 h 1403"/>
                  <a:gd name="T34" fmla="*/ 1213 w 1537"/>
                  <a:gd name="T35" fmla="*/ 1142 h 1403"/>
                  <a:gd name="T36" fmla="*/ 1304 w 1537"/>
                  <a:gd name="T37" fmla="*/ 554 h 1403"/>
                  <a:gd name="T38" fmla="*/ 903 w 1537"/>
                  <a:gd name="T39" fmla="*/ 1274 h 1403"/>
                  <a:gd name="T40" fmla="*/ 1309 w 1537"/>
                  <a:gd name="T41" fmla="*/ 471 h 1403"/>
                  <a:gd name="T42" fmla="*/ 1296 w 1537"/>
                  <a:gd name="T43" fmla="*/ 1280 h 1403"/>
                  <a:gd name="T44" fmla="*/ 529 w 1537"/>
                  <a:gd name="T45" fmla="*/ 1403 h 1403"/>
                  <a:gd name="T46" fmla="*/ 415 w 1537"/>
                  <a:gd name="T47" fmla="*/ 999 h 1403"/>
                  <a:gd name="T48" fmla="*/ 628 w 1537"/>
                  <a:gd name="T49" fmla="*/ 1223 h 1403"/>
                  <a:gd name="T50" fmla="*/ 983 w 1537"/>
                  <a:gd name="T51" fmla="*/ 682 h 1403"/>
                  <a:gd name="T52" fmla="*/ 1180 w 1537"/>
                  <a:gd name="T53" fmla="*/ 988 h 1403"/>
                  <a:gd name="T54" fmla="*/ 1119 w 1537"/>
                  <a:gd name="T55" fmla="*/ 621 h 1403"/>
                  <a:gd name="T56" fmla="*/ 293 w 1537"/>
                  <a:gd name="T57" fmla="*/ 359 h 1403"/>
                  <a:gd name="T58" fmla="*/ 591 w 1537"/>
                  <a:gd name="T59" fmla="*/ 458 h 1403"/>
                  <a:gd name="T60" fmla="*/ 482 w 1537"/>
                  <a:gd name="T61" fmla="*/ 345 h 1403"/>
                  <a:gd name="T62" fmla="*/ 560 w 1537"/>
                  <a:gd name="T63" fmla="*/ 504 h 1403"/>
                  <a:gd name="T64" fmla="*/ 770 w 1537"/>
                  <a:gd name="T65" fmla="*/ 266 h 1403"/>
                  <a:gd name="T66" fmla="*/ 692 w 1537"/>
                  <a:gd name="T67" fmla="*/ 486 h 1403"/>
                  <a:gd name="T68" fmla="*/ 390 w 1537"/>
                  <a:gd name="T69" fmla="*/ 206 h 1403"/>
                  <a:gd name="T70" fmla="*/ 270 w 1537"/>
                  <a:gd name="T71" fmla="*/ 564 h 1403"/>
                  <a:gd name="T72" fmla="*/ 965 w 1537"/>
                  <a:gd name="T73" fmla="*/ 629 h 1403"/>
                  <a:gd name="T74" fmla="*/ 1027 w 1537"/>
                  <a:gd name="T75" fmla="*/ 982 h 1403"/>
                  <a:gd name="T76" fmla="*/ 947 w 1537"/>
                  <a:gd name="T77" fmla="*/ 800 h 1403"/>
                  <a:gd name="T78" fmla="*/ 1089 w 1537"/>
                  <a:gd name="T79" fmla="*/ 904 h 1403"/>
                  <a:gd name="T80" fmla="*/ 1110 w 1537"/>
                  <a:gd name="T81" fmla="*/ 561 h 1403"/>
                  <a:gd name="T82" fmla="*/ 1226 w 1537"/>
                  <a:gd name="T83" fmla="*/ 408 h 1403"/>
                  <a:gd name="T84" fmla="*/ 967 w 1537"/>
                  <a:gd name="T85" fmla="*/ 247 h 1403"/>
                  <a:gd name="T86" fmla="*/ 986 w 1537"/>
                  <a:gd name="T87" fmla="*/ 505 h 1403"/>
                  <a:gd name="T88" fmla="*/ 1050 w 1537"/>
                  <a:gd name="T89" fmla="*/ 304 h 1403"/>
                  <a:gd name="T90" fmla="*/ 870 w 1537"/>
                  <a:gd name="T91" fmla="*/ 486 h 1403"/>
                  <a:gd name="T92" fmla="*/ 854 w 1537"/>
                  <a:gd name="T93" fmla="*/ 169 h 1403"/>
                  <a:gd name="T94" fmla="*/ 798 w 1537"/>
                  <a:gd name="T95" fmla="*/ 232 h 1403"/>
                  <a:gd name="T96" fmla="*/ 822 w 1537"/>
                  <a:gd name="T97" fmla="*/ 1161 h 1403"/>
                  <a:gd name="T98" fmla="*/ 704 w 1537"/>
                  <a:gd name="T99" fmla="*/ 91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37" h="1403">
                    <a:moveTo>
                      <a:pt x="529" y="1403"/>
                    </a:moveTo>
                    <a:lnTo>
                      <a:pt x="529" y="1403"/>
                    </a:lnTo>
                    <a:cubicBezTo>
                      <a:pt x="420" y="1403"/>
                      <a:pt x="304" y="1377"/>
                      <a:pt x="228" y="1309"/>
                    </a:cubicBezTo>
                    <a:cubicBezTo>
                      <a:pt x="130" y="1222"/>
                      <a:pt x="127" y="1105"/>
                      <a:pt x="128" y="1083"/>
                    </a:cubicBezTo>
                    <a:cubicBezTo>
                      <a:pt x="129" y="987"/>
                      <a:pt x="183" y="902"/>
                      <a:pt x="264" y="866"/>
                    </a:cubicBezTo>
                    <a:cubicBezTo>
                      <a:pt x="296" y="852"/>
                      <a:pt x="330" y="847"/>
                      <a:pt x="362" y="841"/>
                    </a:cubicBezTo>
                    <a:cubicBezTo>
                      <a:pt x="371" y="840"/>
                      <a:pt x="380" y="839"/>
                      <a:pt x="389" y="837"/>
                    </a:cubicBezTo>
                    <a:cubicBezTo>
                      <a:pt x="429" y="830"/>
                      <a:pt x="459" y="818"/>
                      <a:pt x="481" y="800"/>
                    </a:cubicBezTo>
                    <a:cubicBezTo>
                      <a:pt x="520" y="769"/>
                      <a:pt x="543" y="716"/>
                      <a:pt x="548" y="673"/>
                    </a:cubicBezTo>
                    <a:cubicBezTo>
                      <a:pt x="404" y="681"/>
                      <a:pt x="313" y="650"/>
                      <a:pt x="255" y="608"/>
                    </a:cubicBezTo>
                    <a:cubicBezTo>
                      <a:pt x="230" y="628"/>
                      <a:pt x="175" y="677"/>
                      <a:pt x="172" y="749"/>
                    </a:cubicBezTo>
                    <a:cubicBezTo>
                      <a:pt x="171" y="782"/>
                      <a:pt x="183" y="816"/>
                      <a:pt x="208" y="848"/>
                    </a:cubicBezTo>
                    <a:cubicBezTo>
                      <a:pt x="215" y="858"/>
                      <a:pt x="213" y="872"/>
                      <a:pt x="204" y="879"/>
                    </a:cubicBezTo>
                    <a:cubicBezTo>
                      <a:pt x="194" y="887"/>
                      <a:pt x="180" y="885"/>
                      <a:pt x="173" y="875"/>
                    </a:cubicBezTo>
                    <a:cubicBezTo>
                      <a:pt x="141" y="834"/>
                      <a:pt x="126" y="791"/>
                      <a:pt x="128" y="747"/>
                    </a:cubicBezTo>
                    <a:cubicBezTo>
                      <a:pt x="132" y="663"/>
                      <a:pt x="188" y="606"/>
                      <a:pt x="221" y="579"/>
                    </a:cubicBezTo>
                    <a:cubicBezTo>
                      <a:pt x="207" y="564"/>
                      <a:pt x="197" y="549"/>
                      <a:pt x="188" y="534"/>
                    </a:cubicBezTo>
                    <a:cubicBezTo>
                      <a:pt x="185" y="528"/>
                      <a:pt x="181" y="522"/>
                      <a:pt x="178" y="516"/>
                    </a:cubicBezTo>
                    <a:cubicBezTo>
                      <a:pt x="139" y="545"/>
                      <a:pt x="56" y="619"/>
                      <a:pt x="49" y="740"/>
                    </a:cubicBezTo>
                    <a:cubicBezTo>
                      <a:pt x="44" y="812"/>
                      <a:pt x="70" y="881"/>
                      <a:pt x="126" y="944"/>
                    </a:cubicBezTo>
                    <a:cubicBezTo>
                      <a:pt x="134" y="953"/>
                      <a:pt x="133" y="967"/>
                      <a:pt x="124" y="975"/>
                    </a:cubicBezTo>
                    <a:cubicBezTo>
                      <a:pt x="114" y="983"/>
                      <a:pt x="100" y="982"/>
                      <a:pt x="93" y="973"/>
                    </a:cubicBezTo>
                    <a:cubicBezTo>
                      <a:pt x="29" y="901"/>
                      <a:pt x="0" y="821"/>
                      <a:pt x="5" y="737"/>
                    </a:cubicBezTo>
                    <a:cubicBezTo>
                      <a:pt x="13" y="586"/>
                      <a:pt x="121" y="501"/>
                      <a:pt x="163" y="474"/>
                    </a:cubicBezTo>
                    <a:cubicBezTo>
                      <a:pt x="147" y="416"/>
                      <a:pt x="154" y="355"/>
                      <a:pt x="184" y="299"/>
                    </a:cubicBezTo>
                    <a:cubicBezTo>
                      <a:pt x="225" y="225"/>
                      <a:pt x="300" y="173"/>
                      <a:pt x="385" y="162"/>
                    </a:cubicBezTo>
                    <a:cubicBezTo>
                      <a:pt x="411" y="158"/>
                      <a:pt x="437" y="159"/>
                      <a:pt x="463" y="162"/>
                    </a:cubicBezTo>
                    <a:cubicBezTo>
                      <a:pt x="525" y="105"/>
                      <a:pt x="705" y="0"/>
                      <a:pt x="880" y="134"/>
                    </a:cubicBezTo>
                    <a:cubicBezTo>
                      <a:pt x="883" y="136"/>
                      <a:pt x="885" y="137"/>
                      <a:pt x="887" y="139"/>
                    </a:cubicBezTo>
                    <a:cubicBezTo>
                      <a:pt x="975" y="102"/>
                      <a:pt x="1077" y="123"/>
                      <a:pt x="1141" y="162"/>
                    </a:cubicBezTo>
                    <a:cubicBezTo>
                      <a:pt x="1218" y="210"/>
                      <a:pt x="1265" y="298"/>
                      <a:pt x="1270" y="406"/>
                    </a:cubicBezTo>
                    <a:cubicBezTo>
                      <a:pt x="1276" y="521"/>
                      <a:pt x="1227" y="608"/>
                      <a:pt x="1205" y="642"/>
                    </a:cubicBezTo>
                    <a:cubicBezTo>
                      <a:pt x="1247" y="693"/>
                      <a:pt x="1274" y="750"/>
                      <a:pt x="1280" y="809"/>
                    </a:cubicBezTo>
                    <a:cubicBezTo>
                      <a:pt x="1288" y="884"/>
                      <a:pt x="1263" y="962"/>
                      <a:pt x="1213" y="1018"/>
                    </a:cubicBezTo>
                    <a:cubicBezTo>
                      <a:pt x="1153" y="1084"/>
                      <a:pt x="1056" y="1119"/>
                      <a:pt x="973" y="1105"/>
                    </a:cubicBezTo>
                    <a:cubicBezTo>
                      <a:pt x="898" y="1092"/>
                      <a:pt x="826" y="1033"/>
                      <a:pt x="794" y="957"/>
                    </a:cubicBezTo>
                    <a:cubicBezTo>
                      <a:pt x="793" y="953"/>
                      <a:pt x="759" y="866"/>
                      <a:pt x="800" y="778"/>
                    </a:cubicBezTo>
                    <a:cubicBezTo>
                      <a:pt x="823" y="729"/>
                      <a:pt x="862" y="691"/>
                      <a:pt x="919" y="662"/>
                    </a:cubicBezTo>
                    <a:cubicBezTo>
                      <a:pt x="857" y="649"/>
                      <a:pt x="789" y="652"/>
                      <a:pt x="718" y="658"/>
                    </a:cubicBezTo>
                    <a:cubicBezTo>
                      <a:pt x="717" y="728"/>
                      <a:pt x="688" y="806"/>
                      <a:pt x="634" y="878"/>
                    </a:cubicBezTo>
                    <a:cubicBezTo>
                      <a:pt x="623" y="894"/>
                      <a:pt x="609" y="909"/>
                      <a:pt x="595" y="922"/>
                    </a:cubicBezTo>
                    <a:cubicBezTo>
                      <a:pt x="596" y="958"/>
                      <a:pt x="608" y="1100"/>
                      <a:pt x="743" y="1190"/>
                    </a:cubicBezTo>
                    <a:cubicBezTo>
                      <a:pt x="745" y="1191"/>
                      <a:pt x="747" y="1192"/>
                      <a:pt x="748" y="1194"/>
                    </a:cubicBezTo>
                    <a:cubicBezTo>
                      <a:pt x="750" y="1196"/>
                      <a:pt x="751" y="1198"/>
                      <a:pt x="752" y="1201"/>
                    </a:cubicBezTo>
                    <a:cubicBezTo>
                      <a:pt x="753" y="1204"/>
                      <a:pt x="754" y="1207"/>
                      <a:pt x="753" y="1210"/>
                    </a:cubicBezTo>
                    <a:cubicBezTo>
                      <a:pt x="753" y="1213"/>
                      <a:pt x="752" y="1216"/>
                      <a:pt x="751" y="1219"/>
                    </a:cubicBezTo>
                    <a:cubicBezTo>
                      <a:pt x="750" y="1221"/>
                      <a:pt x="748" y="1223"/>
                      <a:pt x="746" y="1225"/>
                    </a:cubicBezTo>
                    <a:cubicBezTo>
                      <a:pt x="745" y="1226"/>
                      <a:pt x="743" y="1228"/>
                      <a:pt x="741" y="1228"/>
                    </a:cubicBezTo>
                    <a:cubicBezTo>
                      <a:pt x="702" y="1248"/>
                      <a:pt x="664" y="1259"/>
                      <a:pt x="639" y="1265"/>
                    </a:cubicBezTo>
                    <a:cubicBezTo>
                      <a:pt x="565" y="1285"/>
                      <a:pt x="340" y="1297"/>
                      <a:pt x="270" y="1163"/>
                    </a:cubicBezTo>
                    <a:cubicBezTo>
                      <a:pt x="243" y="1111"/>
                      <a:pt x="245" y="1053"/>
                      <a:pt x="276" y="1013"/>
                    </a:cubicBezTo>
                    <a:cubicBezTo>
                      <a:pt x="292" y="991"/>
                      <a:pt x="318" y="975"/>
                      <a:pt x="350" y="965"/>
                    </a:cubicBezTo>
                    <a:cubicBezTo>
                      <a:pt x="370" y="959"/>
                      <a:pt x="391" y="957"/>
                      <a:pt x="410" y="955"/>
                    </a:cubicBezTo>
                    <a:cubicBezTo>
                      <a:pt x="424" y="954"/>
                      <a:pt x="437" y="952"/>
                      <a:pt x="450" y="950"/>
                    </a:cubicBezTo>
                    <a:cubicBezTo>
                      <a:pt x="508" y="938"/>
                      <a:pt x="562" y="902"/>
                      <a:pt x="599" y="852"/>
                    </a:cubicBezTo>
                    <a:cubicBezTo>
                      <a:pt x="627" y="814"/>
                      <a:pt x="671" y="742"/>
                      <a:pt x="674" y="662"/>
                    </a:cubicBezTo>
                    <a:cubicBezTo>
                      <a:pt x="669" y="663"/>
                      <a:pt x="663" y="663"/>
                      <a:pt x="658" y="664"/>
                    </a:cubicBezTo>
                    <a:cubicBezTo>
                      <a:pt x="637" y="666"/>
                      <a:pt x="615" y="668"/>
                      <a:pt x="593" y="670"/>
                    </a:cubicBezTo>
                    <a:cubicBezTo>
                      <a:pt x="588" y="725"/>
                      <a:pt x="560" y="794"/>
                      <a:pt x="508" y="835"/>
                    </a:cubicBezTo>
                    <a:cubicBezTo>
                      <a:pt x="480" y="857"/>
                      <a:pt x="444" y="872"/>
                      <a:pt x="397" y="880"/>
                    </a:cubicBezTo>
                    <a:cubicBezTo>
                      <a:pt x="388" y="882"/>
                      <a:pt x="379" y="883"/>
                      <a:pt x="369" y="885"/>
                    </a:cubicBezTo>
                    <a:cubicBezTo>
                      <a:pt x="338" y="890"/>
                      <a:pt x="309" y="894"/>
                      <a:pt x="282" y="906"/>
                    </a:cubicBezTo>
                    <a:cubicBezTo>
                      <a:pt x="216" y="936"/>
                      <a:pt x="173" y="1005"/>
                      <a:pt x="172" y="1084"/>
                    </a:cubicBezTo>
                    <a:cubicBezTo>
                      <a:pt x="171" y="1095"/>
                      <a:pt x="172" y="1200"/>
                      <a:pt x="257" y="1276"/>
                    </a:cubicBezTo>
                    <a:cubicBezTo>
                      <a:pt x="361" y="1368"/>
                      <a:pt x="549" y="1369"/>
                      <a:pt x="651" y="1347"/>
                    </a:cubicBezTo>
                    <a:lnTo>
                      <a:pt x="653" y="1346"/>
                    </a:lnTo>
                    <a:cubicBezTo>
                      <a:pt x="655" y="1346"/>
                      <a:pt x="840" y="1321"/>
                      <a:pt x="918" y="1183"/>
                    </a:cubicBezTo>
                    <a:cubicBezTo>
                      <a:pt x="919" y="1181"/>
                      <a:pt x="920" y="1179"/>
                      <a:pt x="922" y="1178"/>
                    </a:cubicBezTo>
                    <a:cubicBezTo>
                      <a:pt x="924" y="1176"/>
                      <a:pt x="927" y="1174"/>
                      <a:pt x="930" y="1173"/>
                    </a:cubicBezTo>
                    <a:cubicBezTo>
                      <a:pt x="933" y="1171"/>
                      <a:pt x="936" y="1171"/>
                      <a:pt x="939" y="1171"/>
                    </a:cubicBezTo>
                    <a:cubicBezTo>
                      <a:pt x="941" y="1171"/>
                      <a:pt x="943" y="1172"/>
                      <a:pt x="945" y="1172"/>
                    </a:cubicBezTo>
                    <a:cubicBezTo>
                      <a:pt x="951" y="1174"/>
                      <a:pt x="1088" y="1216"/>
                      <a:pt x="1213" y="1142"/>
                    </a:cubicBezTo>
                    <a:cubicBezTo>
                      <a:pt x="1321" y="1079"/>
                      <a:pt x="1379" y="979"/>
                      <a:pt x="1382" y="855"/>
                    </a:cubicBezTo>
                    <a:cubicBezTo>
                      <a:pt x="1384" y="779"/>
                      <a:pt x="1367" y="671"/>
                      <a:pt x="1274" y="587"/>
                    </a:cubicBezTo>
                    <a:cubicBezTo>
                      <a:pt x="1265" y="579"/>
                      <a:pt x="1265" y="565"/>
                      <a:pt x="1273" y="556"/>
                    </a:cubicBezTo>
                    <a:cubicBezTo>
                      <a:pt x="1281" y="547"/>
                      <a:pt x="1295" y="546"/>
                      <a:pt x="1304" y="554"/>
                    </a:cubicBezTo>
                    <a:cubicBezTo>
                      <a:pt x="1414" y="654"/>
                      <a:pt x="1428" y="786"/>
                      <a:pt x="1426" y="856"/>
                    </a:cubicBezTo>
                    <a:cubicBezTo>
                      <a:pt x="1422" y="997"/>
                      <a:pt x="1357" y="1108"/>
                      <a:pt x="1236" y="1180"/>
                    </a:cubicBezTo>
                    <a:cubicBezTo>
                      <a:pt x="1117" y="1250"/>
                      <a:pt x="993" y="1230"/>
                      <a:pt x="948" y="1219"/>
                    </a:cubicBezTo>
                    <a:cubicBezTo>
                      <a:pt x="935" y="1240"/>
                      <a:pt x="919" y="1258"/>
                      <a:pt x="903" y="1274"/>
                    </a:cubicBezTo>
                    <a:cubicBezTo>
                      <a:pt x="948" y="1287"/>
                      <a:pt x="1024" y="1296"/>
                      <a:pt x="1093" y="1292"/>
                    </a:cubicBezTo>
                    <a:cubicBezTo>
                      <a:pt x="1157" y="1289"/>
                      <a:pt x="1210" y="1274"/>
                      <a:pt x="1276" y="1241"/>
                    </a:cubicBezTo>
                    <a:cubicBezTo>
                      <a:pt x="1409" y="1172"/>
                      <a:pt x="1488" y="1033"/>
                      <a:pt x="1492" y="857"/>
                    </a:cubicBezTo>
                    <a:cubicBezTo>
                      <a:pt x="1493" y="797"/>
                      <a:pt x="1484" y="592"/>
                      <a:pt x="1309" y="471"/>
                    </a:cubicBezTo>
                    <a:cubicBezTo>
                      <a:pt x="1299" y="464"/>
                      <a:pt x="1296" y="450"/>
                      <a:pt x="1303" y="440"/>
                    </a:cubicBezTo>
                    <a:cubicBezTo>
                      <a:pt x="1310" y="430"/>
                      <a:pt x="1323" y="428"/>
                      <a:pt x="1333" y="435"/>
                    </a:cubicBezTo>
                    <a:cubicBezTo>
                      <a:pt x="1527" y="568"/>
                      <a:pt x="1537" y="792"/>
                      <a:pt x="1536" y="858"/>
                    </a:cubicBezTo>
                    <a:cubicBezTo>
                      <a:pt x="1531" y="1050"/>
                      <a:pt x="1444" y="1204"/>
                      <a:pt x="1296" y="1280"/>
                    </a:cubicBezTo>
                    <a:cubicBezTo>
                      <a:pt x="1225" y="1316"/>
                      <a:pt x="1165" y="1333"/>
                      <a:pt x="1095" y="1336"/>
                    </a:cubicBezTo>
                    <a:cubicBezTo>
                      <a:pt x="1013" y="1341"/>
                      <a:pt x="914" y="1328"/>
                      <a:pt x="863" y="1308"/>
                    </a:cubicBezTo>
                    <a:cubicBezTo>
                      <a:pt x="774" y="1373"/>
                      <a:pt x="672" y="1388"/>
                      <a:pt x="660" y="1390"/>
                    </a:cubicBezTo>
                    <a:cubicBezTo>
                      <a:pt x="620" y="1398"/>
                      <a:pt x="575" y="1403"/>
                      <a:pt x="529" y="1403"/>
                    </a:cubicBezTo>
                    <a:close/>
                    <a:moveTo>
                      <a:pt x="553" y="954"/>
                    </a:moveTo>
                    <a:lnTo>
                      <a:pt x="553" y="954"/>
                    </a:lnTo>
                    <a:cubicBezTo>
                      <a:pt x="524" y="972"/>
                      <a:pt x="492" y="986"/>
                      <a:pt x="459" y="993"/>
                    </a:cubicBezTo>
                    <a:cubicBezTo>
                      <a:pt x="444" y="996"/>
                      <a:pt x="429" y="997"/>
                      <a:pt x="415" y="999"/>
                    </a:cubicBezTo>
                    <a:cubicBezTo>
                      <a:pt x="396" y="1001"/>
                      <a:pt x="379" y="1003"/>
                      <a:pt x="362" y="1008"/>
                    </a:cubicBezTo>
                    <a:cubicBezTo>
                      <a:pt x="347" y="1012"/>
                      <a:pt x="325" y="1022"/>
                      <a:pt x="311" y="1040"/>
                    </a:cubicBezTo>
                    <a:cubicBezTo>
                      <a:pt x="288" y="1069"/>
                      <a:pt x="294" y="1113"/>
                      <a:pt x="309" y="1143"/>
                    </a:cubicBezTo>
                    <a:cubicBezTo>
                      <a:pt x="366" y="1252"/>
                      <a:pt x="566" y="1239"/>
                      <a:pt x="628" y="1223"/>
                    </a:cubicBezTo>
                    <a:cubicBezTo>
                      <a:pt x="644" y="1218"/>
                      <a:pt x="665" y="1212"/>
                      <a:pt x="688" y="1204"/>
                    </a:cubicBezTo>
                    <a:cubicBezTo>
                      <a:pt x="587" y="1121"/>
                      <a:pt x="560" y="1013"/>
                      <a:pt x="553" y="954"/>
                    </a:cubicBezTo>
                    <a:close/>
                    <a:moveTo>
                      <a:pt x="983" y="682"/>
                    </a:moveTo>
                    <a:lnTo>
                      <a:pt x="983" y="682"/>
                    </a:lnTo>
                    <a:cubicBezTo>
                      <a:pt x="912" y="707"/>
                      <a:pt x="864" y="746"/>
                      <a:pt x="840" y="796"/>
                    </a:cubicBezTo>
                    <a:cubicBezTo>
                      <a:pt x="807" y="867"/>
                      <a:pt x="835" y="940"/>
                      <a:pt x="835" y="941"/>
                    </a:cubicBezTo>
                    <a:cubicBezTo>
                      <a:pt x="861" y="1002"/>
                      <a:pt x="919" y="1051"/>
                      <a:pt x="980" y="1062"/>
                    </a:cubicBezTo>
                    <a:cubicBezTo>
                      <a:pt x="1049" y="1074"/>
                      <a:pt x="1130" y="1044"/>
                      <a:pt x="1180" y="988"/>
                    </a:cubicBezTo>
                    <a:cubicBezTo>
                      <a:pt x="1222" y="941"/>
                      <a:pt x="1243" y="876"/>
                      <a:pt x="1236" y="814"/>
                    </a:cubicBezTo>
                    <a:cubicBezTo>
                      <a:pt x="1230" y="759"/>
                      <a:pt x="1204" y="706"/>
                      <a:pt x="1161" y="659"/>
                    </a:cubicBezTo>
                    <a:cubicBezTo>
                      <a:pt x="1160" y="659"/>
                      <a:pt x="1160" y="659"/>
                      <a:pt x="1160" y="659"/>
                    </a:cubicBezTo>
                    <a:cubicBezTo>
                      <a:pt x="1148" y="646"/>
                      <a:pt x="1134" y="633"/>
                      <a:pt x="1119" y="621"/>
                    </a:cubicBezTo>
                    <a:cubicBezTo>
                      <a:pt x="975" y="507"/>
                      <a:pt x="798" y="525"/>
                      <a:pt x="643" y="541"/>
                    </a:cubicBezTo>
                    <a:cubicBezTo>
                      <a:pt x="615" y="543"/>
                      <a:pt x="589" y="546"/>
                      <a:pt x="563" y="548"/>
                    </a:cubicBezTo>
                    <a:cubicBezTo>
                      <a:pt x="466" y="556"/>
                      <a:pt x="340" y="548"/>
                      <a:pt x="295" y="472"/>
                    </a:cubicBezTo>
                    <a:cubicBezTo>
                      <a:pt x="274" y="435"/>
                      <a:pt x="273" y="396"/>
                      <a:pt x="293" y="359"/>
                    </a:cubicBezTo>
                    <a:cubicBezTo>
                      <a:pt x="315" y="319"/>
                      <a:pt x="355" y="291"/>
                      <a:pt x="401" y="285"/>
                    </a:cubicBezTo>
                    <a:cubicBezTo>
                      <a:pt x="438" y="280"/>
                      <a:pt x="473" y="288"/>
                      <a:pt x="505" y="308"/>
                    </a:cubicBezTo>
                    <a:cubicBezTo>
                      <a:pt x="537" y="327"/>
                      <a:pt x="562" y="359"/>
                      <a:pt x="576" y="397"/>
                    </a:cubicBezTo>
                    <a:cubicBezTo>
                      <a:pt x="591" y="435"/>
                      <a:pt x="592" y="452"/>
                      <a:pt x="591" y="458"/>
                    </a:cubicBezTo>
                    <a:cubicBezTo>
                      <a:pt x="591" y="470"/>
                      <a:pt x="580" y="479"/>
                      <a:pt x="568" y="479"/>
                    </a:cubicBezTo>
                    <a:cubicBezTo>
                      <a:pt x="556" y="478"/>
                      <a:pt x="547" y="468"/>
                      <a:pt x="547" y="456"/>
                    </a:cubicBezTo>
                    <a:cubicBezTo>
                      <a:pt x="547" y="455"/>
                      <a:pt x="547" y="443"/>
                      <a:pt x="535" y="413"/>
                    </a:cubicBezTo>
                    <a:cubicBezTo>
                      <a:pt x="524" y="383"/>
                      <a:pt x="505" y="359"/>
                      <a:pt x="482" y="345"/>
                    </a:cubicBezTo>
                    <a:cubicBezTo>
                      <a:pt x="459" y="331"/>
                      <a:pt x="433" y="325"/>
                      <a:pt x="407" y="329"/>
                    </a:cubicBezTo>
                    <a:cubicBezTo>
                      <a:pt x="375" y="333"/>
                      <a:pt x="347" y="352"/>
                      <a:pt x="332" y="380"/>
                    </a:cubicBezTo>
                    <a:cubicBezTo>
                      <a:pt x="319" y="403"/>
                      <a:pt x="320" y="426"/>
                      <a:pt x="333" y="450"/>
                    </a:cubicBezTo>
                    <a:cubicBezTo>
                      <a:pt x="359" y="494"/>
                      <a:pt x="441" y="513"/>
                      <a:pt x="560" y="504"/>
                    </a:cubicBezTo>
                    <a:cubicBezTo>
                      <a:pt x="585" y="502"/>
                      <a:pt x="611" y="500"/>
                      <a:pt x="638" y="497"/>
                    </a:cubicBezTo>
                    <a:cubicBezTo>
                      <a:pt x="698" y="491"/>
                      <a:pt x="762" y="484"/>
                      <a:pt x="826" y="485"/>
                    </a:cubicBezTo>
                    <a:cubicBezTo>
                      <a:pt x="833" y="410"/>
                      <a:pt x="823" y="361"/>
                      <a:pt x="818" y="343"/>
                    </a:cubicBezTo>
                    <a:cubicBezTo>
                      <a:pt x="809" y="312"/>
                      <a:pt x="792" y="285"/>
                      <a:pt x="770" y="266"/>
                    </a:cubicBezTo>
                    <a:cubicBezTo>
                      <a:pt x="716" y="221"/>
                      <a:pt x="659" y="235"/>
                      <a:pt x="628" y="249"/>
                    </a:cubicBezTo>
                    <a:cubicBezTo>
                      <a:pt x="656" y="279"/>
                      <a:pt x="678" y="314"/>
                      <a:pt x="692" y="353"/>
                    </a:cubicBezTo>
                    <a:cubicBezTo>
                      <a:pt x="709" y="398"/>
                      <a:pt x="717" y="435"/>
                      <a:pt x="715" y="466"/>
                    </a:cubicBezTo>
                    <a:cubicBezTo>
                      <a:pt x="714" y="478"/>
                      <a:pt x="704" y="487"/>
                      <a:pt x="692" y="486"/>
                    </a:cubicBezTo>
                    <a:cubicBezTo>
                      <a:pt x="680" y="486"/>
                      <a:pt x="670" y="475"/>
                      <a:pt x="671" y="463"/>
                    </a:cubicBezTo>
                    <a:cubicBezTo>
                      <a:pt x="673" y="439"/>
                      <a:pt x="666" y="408"/>
                      <a:pt x="651" y="369"/>
                    </a:cubicBezTo>
                    <a:cubicBezTo>
                      <a:pt x="631" y="314"/>
                      <a:pt x="594" y="268"/>
                      <a:pt x="547" y="240"/>
                    </a:cubicBezTo>
                    <a:cubicBezTo>
                      <a:pt x="499" y="210"/>
                      <a:pt x="445" y="198"/>
                      <a:pt x="390" y="206"/>
                    </a:cubicBezTo>
                    <a:cubicBezTo>
                      <a:pt x="319" y="215"/>
                      <a:pt x="257" y="258"/>
                      <a:pt x="223" y="320"/>
                    </a:cubicBezTo>
                    <a:cubicBezTo>
                      <a:pt x="190" y="382"/>
                      <a:pt x="191" y="452"/>
                      <a:pt x="226" y="512"/>
                    </a:cubicBezTo>
                    <a:cubicBezTo>
                      <a:pt x="236" y="529"/>
                      <a:pt x="250" y="547"/>
                      <a:pt x="270" y="564"/>
                    </a:cubicBezTo>
                    <a:cubicBezTo>
                      <a:pt x="270" y="564"/>
                      <a:pt x="270" y="564"/>
                      <a:pt x="270" y="564"/>
                    </a:cubicBezTo>
                    <a:cubicBezTo>
                      <a:pt x="322" y="607"/>
                      <a:pt x="412" y="640"/>
                      <a:pt x="569" y="628"/>
                    </a:cubicBezTo>
                    <a:cubicBezTo>
                      <a:pt x="569" y="628"/>
                      <a:pt x="570" y="628"/>
                      <a:pt x="570" y="628"/>
                    </a:cubicBezTo>
                    <a:cubicBezTo>
                      <a:pt x="598" y="626"/>
                      <a:pt x="626" y="623"/>
                      <a:pt x="654" y="620"/>
                    </a:cubicBezTo>
                    <a:cubicBezTo>
                      <a:pt x="765" y="609"/>
                      <a:pt x="869" y="598"/>
                      <a:pt x="965" y="629"/>
                    </a:cubicBezTo>
                    <a:cubicBezTo>
                      <a:pt x="1023" y="647"/>
                      <a:pt x="1067" y="674"/>
                      <a:pt x="1101" y="709"/>
                    </a:cubicBezTo>
                    <a:cubicBezTo>
                      <a:pt x="1126" y="736"/>
                      <a:pt x="1146" y="771"/>
                      <a:pt x="1154" y="805"/>
                    </a:cubicBezTo>
                    <a:cubicBezTo>
                      <a:pt x="1163" y="847"/>
                      <a:pt x="1152" y="895"/>
                      <a:pt x="1123" y="931"/>
                    </a:cubicBezTo>
                    <a:cubicBezTo>
                      <a:pt x="1098" y="963"/>
                      <a:pt x="1064" y="981"/>
                      <a:pt x="1027" y="982"/>
                    </a:cubicBezTo>
                    <a:cubicBezTo>
                      <a:pt x="1026" y="982"/>
                      <a:pt x="1026" y="982"/>
                      <a:pt x="1025" y="982"/>
                    </a:cubicBezTo>
                    <a:cubicBezTo>
                      <a:pt x="976" y="982"/>
                      <a:pt x="928" y="950"/>
                      <a:pt x="909" y="906"/>
                    </a:cubicBezTo>
                    <a:cubicBezTo>
                      <a:pt x="896" y="875"/>
                      <a:pt x="899" y="840"/>
                      <a:pt x="917" y="808"/>
                    </a:cubicBezTo>
                    <a:cubicBezTo>
                      <a:pt x="924" y="798"/>
                      <a:pt x="937" y="794"/>
                      <a:pt x="947" y="800"/>
                    </a:cubicBezTo>
                    <a:cubicBezTo>
                      <a:pt x="958" y="807"/>
                      <a:pt x="961" y="820"/>
                      <a:pt x="955" y="831"/>
                    </a:cubicBezTo>
                    <a:cubicBezTo>
                      <a:pt x="944" y="850"/>
                      <a:pt x="942" y="871"/>
                      <a:pt x="949" y="889"/>
                    </a:cubicBezTo>
                    <a:cubicBezTo>
                      <a:pt x="961" y="917"/>
                      <a:pt x="995" y="939"/>
                      <a:pt x="1026" y="938"/>
                    </a:cubicBezTo>
                    <a:cubicBezTo>
                      <a:pt x="1050" y="937"/>
                      <a:pt x="1072" y="925"/>
                      <a:pt x="1089" y="904"/>
                    </a:cubicBezTo>
                    <a:cubicBezTo>
                      <a:pt x="1109" y="878"/>
                      <a:pt x="1117" y="844"/>
                      <a:pt x="1111" y="815"/>
                    </a:cubicBezTo>
                    <a:cubicBezTo>
                      <a:pt x="1105" y="789"/>
                      <a:pt x="1089" y="760"/>
                      <a:pt x="1069" y="739"/>
                    </a:cubicBezTo>
                    <a:cubicBezTo>
                      <a:pt x="1047" y="715"/>
                      <a:pt x="1019" y="697"/>
                      <a:pt x="983" y="682"/>
                    </a:cubicBezTo>
                    <a:close/>
                    <a:moveTo>
                      <a:pt x="1110" y="561"/>
                    </a:moveTo>
                    <a:lnTo>
                      <a:pt x="1110" y="561"/>
                    </a:lnTo>
                    <a:cubicBezTo>
                      <a:pt x="1123" y="569"/>
                      <a:pt x="1135" y="577"/>
                      <a:pt x="1147" y="587"/>
                    </a:cubicBezTo>
                    <a:cubicBezTo>
                      <a:pt x="1156" y="594"/>
                      <a:pt x="1165" y="602"/>
                      <a:pt x="1173" y="610"/>
                    </a:cubicBezTo>
                    <a:cubicBezTo>
                      <a:pt x="1194" y="575"/>
                      <a:pt x="1231" y="501"/>
                      <a:pt x="1226" y="408"/>
                    </a:cubicBezTo>
                    <a:cubicBezTo>
                      <a:pt x="1222" y="315"/>
                      <a:pt x="1182" y="240"/>
                      <a:pt x="1118" y="200"/>
                    </a:cubicBezTo>
                    <a:cubicBezTo>
                      <a:pt x="1069" y="170"/>
                      <a:pt x="990" y="151"/>
                      <a:pt x="921" y="174"/>
                    </a:cubicBezTo>
                    <a:cubicBezTo>
                      <a:pt x="937" y="195"/>
                      <a:pt x="951" y="220"/>
                      <a:pt x="963" y="249"/>
                    </a:cubicBezTo>
                    <a:cubicBezTo>
                      <a:pt x="964" y="248"/>
                      <a:pt x="966" y="248"/>
                      <a:pt x="967" y="247"/>
                    </a:cubicBezTo>
                    <a:cubicBezTo>
                      <a:pt x="1006" y="239"/>
                      <a:pt x="1042" y="246"/>
                      <a:pt x="1074" y="267"/>
                    </a:cubicBezTo>
                    <a:cubicBezTo>
                      <a:pt x="1117" y="295"/>
                      <a:pt x="1144" y="346"/>
                      <a:pt x="1146" y="405"/>
                    </a:cubicBezTo>
                    <a:cubicBezTo>
                      <a:pt x="1149" y="471"/>
                      <a:pt x="1125" y="530"/>
                      <a:pt x="1110" y="561"/>
                    </a:cubicBezTo>
                    <a:close/>
                    <a:moveTo>
                      <a:pt x="986" y="505"/>
                    </a:moveTo>
                    <a:lnTo>
                      <a:pt x="986" y="505"/>
                    </a:lnTo>
                    <a:cubicBezTo>
                      <a:pt x="1015" y="513"/>
                      <a:pt x="1044" y="524"/>
                      <a:pt x="1072" y="539"/>
                    </a:cubicBezTo>
                    <a:cubicBezTo>
                      <a:pt x="1085" y="512"/>
                      <a:pt x="1105" y="462"/>
                      <a:pt x="1102" y="407"/>
                    </a:cubicBezTo>
                    <a:cubicBezTo>
                      <a:pt x="1101" y="362"/>
                      <a:pt x="1081" y="324"/>
                      <a:pt x="1050" y="304"/>
                    </a:cubicBezTo>
                    <a:cubicBezTo>
                      <a:pt x="1028" y="289"/>
                      <a:pt x="1005" y="285"/>
                      <a:pt x="978" y="290"/>
                    </a:cubicBezTo>
                    <a:cubicBezTo>
                      <a:pt x="978" y="293"/>
                      <a:pt x="979" y="295"/>
                      <a:pt x="980" y="298"/>
                    </a:cubicBezTo>
                    <a:cubicBezTo>
                      <a:pt x="995" y="353"/>
                      <a:pt x="998" y="440"/>
                      <a:pt x="986" y="505"/>
                    </a:cubicBezTo>
                    <a:close/>
                    <a:moveTo>
                      <a:pt x="870" y="486"/>
                    </a:moveTo>
                    <a:lnTo>
                      <a:pt x="870" y="486"/>
                    </a:lnTo>
                    <a:cubicBezTo>
                      <a:pt x="894" y="488"/>
                      <a:pt x="919" y="491"/>
                      <a:pt x="943" y="495"/>
                    </a:cubicBezTo>
                    <a:cubicBezTo>
                      <a:pt x="953" y="437"/>
                      <a:pt x="951" y="358"/>
                      <a:pt x="937" y="310"/>
                    </a:cubicBezTo>
                    <a:cubicBezTo>
                      <a:pt x="919" y="244"/>
                      <a:pt x="891" y="198"/>
                      <a:pt x="854" y="169"/>
                    </a:cubicBezTo>
                    <a:cubicBezTo>
                      <a:pt x="713" y="62"/>
                      <a:pt x="576" y="134"/>
                      <a:pt x="517" y="176"/>
                    </a:cubicBezTo>
                    <a:cubicBezTo>
                      <a:pt x="535" y="183"/>
                      <a:pt x="553" y="191"/>
                      <a:pt x="570" y="202"/>
                    </a:cubicBezTo>
                    <a:cubicBezTo>
                      <a:pt x="578" y="207"/>
                      <a:pt x="586" y="212"/>
                      <a:pt x="593" y="218"/>
                    </a:cubicBezTo>
                    <a:cubicBezTo>
                      <a:pt x="639" y="192"/>
                      <a:pt x="724" y="170"/>
                      <a:pt x="798" y="232"/>
                    </a:cubicBezTo>
                    <a:cubicBezTo>
                      <a:pt x="828" y="257"/>
                      <a:pt x="849" y="291"/>
                      <a:pt x="860" y="331"/>
                    </a:cubicBezTo>
                    <a:cubicBezTo>
                      <a:pt x="867" y="356"/>
                      <a:pt x="877" y="409"/>
                      <a:pt x="870" y="486"/>
                    </a:cubicBezTo>
                    <a:close/>
                    <a:moveTo>
                      <a:pt x="822" y="1161"/>
                    </a:moveTo>
                    <a:lnTo>
                      <a:pt x="822" y="1161"/>
                    </a:lnTo>
                    <a:cubicBezTo>
                      <a:pt x="818" y="1161"/>
                      <a:pt x="814" y="1160"/>
                      <a:pt x="810" y="1158"/>
                    </a:cubicBezTo>
                    <a:cubicBezTo>
                      <a:pt x="681" y="1076"/>
                      <a:pt x="661" y="922"/>
                      <a:pt x="660" y="915"/>
                    </a:cubicBezTo>
                    <a:cubicBezTo>
                      <a:pt x="659" y="903"/>
                      <a:pt x="668" y="892"/>
                      <a:pt x="680" y="891"/>
                    </a:cubicBezTo>
                    <a:cubicBezTo>
                      <a:pt x="692" y="889"/>
                      <a:pt x="703" y="898"/>
                      <a:pt x="704" y="910"/>
                    </a:cubicBezTo>
                    <a:cubicBezTo>
                      <a:pt x="704" y="913"/>
                      <a:pt x="723" y="1051"/>
                      <a:pt x="834" y="1121"/>
                    </a:cubicBezTo>
                    <a:cubicBezTo>
                      <a:pt x="844" y="1127"/>
                      <a:pt x="847" y="1141"/>
                      <a:pt x="841" y="1151"/>
                    </a:cubicBezTo>
                    <a:cubicBezTo>
                      <a:pt x="837" y="1158"/>
                      <a:pt x="829" y="1161"/>
                      <a:pt x="822" y="116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dirty="0"/>
              </a:p>
            </p:txBody>
          </p:sp>
        </p:grpSp>
        <p:grpSp>
          <p:nvGrpSpPr>
            <p:cNvPr id="181" name="Gruppieren 180">
              <a:extLst>
                <a:ext uri="{FF2B5EF4-FFF2-40B4-BE49-F238E27FC236}">
                  <a16:creationId xmlns:a16="http://schemas.microsoft.com/office/drawing/2014/main" id="{F16BAA7C-CD2B-4B54-B774-624C9A6664FB}"/>
                </a:ext>
              </a:extLst>
            </p:cNvPr>
            <p:cNvGrpSpPr>
              <a:grpSpLocks noChangeAspect="1"/>
            </p:cNvGrpSpPr>
            <p:nvPr/>
          </p:nvGrpSpPr>
          <p:grpSpPr>
            <a:xfrm>
              <a:off x="657913" y="5413158"/>
              <a:ext cx="360000" cy="360000"/>
              <a:chOff x="10352394" y="2829430"/>
              <a:chExt cx="360000" cy="360000"/>
            </a:xfrm>
          </p:grpSpPr>
          <p:sp>
            <p:nvSpPr>
              <p:cNvPr id="182" name="Freihandform 3966">
                <a:extLst>
                  <a:ext uri="{FF2B5EF4-FFF2-40B4-BE49-F238E27FC236}">
                    <a16:creationId xmlns:a16="http://schemas.microsoft.com/office/drawing/2014/main" id="{04893B9C-EEA7-4AB9-952C-8BB8D120A147}"/>
                  </a:ext>
                </a:extLst>
              </p:cNvPr>
              <p:cNvSpPr/>
              <p:nvPr/>
            </p:nvSpPr>
            <p:spPr>
              <a:xfrm>
                <a:off x="10352394" y="2829430"/>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D98F8F"/>
              </a:solidFill>
              <a:ln w="1904" cap="flat">
                <a:noFill/>
                <a:prstDash val="solid"/>
                <a:miter/>
              </a:ln>
            </p:spPr>
            <p:txBody>
              <a:bodyPr rtlCol="0" anchor="ctr"/>
              <a:lstStyle/>
              <a:p>
                <a:endParaRPr lang="de-DE" dirty="0"/>
              </a:p>
            </p:txBody>
          </p:sp>
          <p:grpSp>
            <p:nvGrpSpPr>
              <p:cNvPr id="183" name="Gruppieren 182">
                <a:extLst>
                  <a:ext uri="{FF2B5EF4-FFF2-40B4-BE49-F238E27FC236}">
                    <a16:creationId xmlns:a16="http://schemas.microsoft.com/office/drawing/2014/main" id="{3154CAB1-48A8-42E9-A4EB-23C593CB0FAB}"/>
                  </a:ext>
                </a:extLst>
              </p:cNvPr>
              <p:cNvGrpSpPr/>
              <p:nvPr/>
            </p:nvGrpSpPr>
            <p:grpSpPr>
              <a:xfrm>
                <a:off x="10411202" y="2928951"/>
                <a:ext cx="244436" cy="186166"/>
                <a:chOff x="8393153" y="2867759"/>
                <a:chExt cx="244436" cy="186166"/>
              </a:xfrm>
            </p:grpSpPr>
            <p:sp>
              <p:nvSpPr>
                <p:cNvPr id="184" name="Freeform 21">
                  <a:extLst>
                    <a:ext uri="{FF2B5EF4-FFF2-40B4-BE49-F238E27FC236}">
                      <a16:creationId xmlns:a16="http://schemas.microsoft.com/office/drawing/2014/main" id="{3BCE9997-3B54-479B-AA40-D009D1A516BA}"/>
                    </a:ext>
                  </a:extLst>
                </p:cNvPr>
                <p:cNvSpPr>
                  <a:spLocks noEditPoints="1"/>
                </p:cNvSpPr>
                <p:nvPr/>
              </p:nvSpPr>
              <p:spPr bwMode="auto">
                <a:xfrm>
                  <a:off x="8393153" y="2867759"/>
                  <a:ext cx="244436" cy="186166"/>
                </a:xfrm>
                <a:custGeom>
                  <a:avLst/>
                  <a:gdLst>
                    <a:gd name="T0" fmla="*/ 165 w 1556"/>
                    <a:gd name="T1" fmla="*/ 1146 h 1146"/>
                    <a:gd name="T2" fmla="*/ 165 w 1556"/>
                    <a:gd name="T3" fmla="*/ 1146 h 1146"/>
                    <a:gd name="T4" fmla="*/ 80 w 1556"/>
                    <a:gd name="T5" fmla="*/ 1121 h 1146"/>
                    <a:gd name="T6" fmla="*/ 11 w 1556"/>
                    <a:gd name="T7" fmla="*/ 995 h 1146"/>
                    <a:gd name="T8" fmla="*/ 2 w 1556"/>
                    <a:gd name="T9" fmla="*/ 335 h 1146"/>
                    <a:gd name="T10" fmla="*/ 111 w 1556"/>
                    <a:gd name="T11" fmla="*/ 89 h 1146"/>
                    <a:gd name="T12" fmla="*/ 368 w 1556"/>
                    <a:gd name="T13" fmla="*/ 13 h 1146"/>
                    <a:gd name="T14" fmla="*/ 1388 w 1556"/>
                    <a:gd name="T15" fmla="*/ 97 h 1146"/>
                    <a:gd name="T16" fmla="*/ 1528 w 1556"/>
                    <a:gd name="T17" fmla="*/ 173 h 1146"/>
                    <a:gd name="T18" fmla="*/ 1523 w 1556"/>
                    <a:gd name="T19" fmla="*/ 332 h 1146"/>
                    <a:gd name="T20" fmla="*/ 825 w 1556"/>
                    <a:gd name="T21" fmla="*/ 823 h 1146"/>
                    <a:gd name="T22" fmla="*/ 224 w 1556"/>
                    <a:gd name="T23" fmla="*/ 1135 h 1146"/>
                    <a:gd name="T24" fmla="*/ 165 w 1556"/>
                    <a:gd name="T25" fmla="*/ 1146 h 1146"/>
                    <a:gd name="T26" fmla="*/ 321 w 1556"/>
                    <a:gd name="T27" fmla="*/ 54 h 1146"/>
                    <a:gd name="T28" fmla="*/ 321 w 1556"/>
                    <a:gd name="T29" fmla="*/ 54 h 1146"/>
                    <a:gd name="T30" fmla="*/ 140 w 1556"/>
                    <a:gd name="T31" fmla="*/ 122 h 1146"/>
                    <a:gd name="T32" fmla="*/ 46 w 1556"/>
                    <a:gd name="T33" fmla="*/ 334 h 1146"/>
                    <a:gd name="T34" fmla="*/ 55 w 1556"/>
                    <a:gd name="T35" fmla="*/ 995 h 1146"/>
                    <a:gd name="T36" fmla="*/ 105 w 1556"/>
                    <a:gd name="T37" fmla="*/ 1085 h 1146"/>
                    <a:gd name="T38" fmla="*/ 207 w 1556"/>
                    <a:gd name="T39" fmla="*/ 1094 h 1146"/>
                    <a:gd name="T40" fmla="*/ 804 w 1556"/>
                    <a:gd name="T41" fmla="*/ 784 h 1146"/>
                    <a:gd name="T42" fmla="*/ 810 w 1556"/>
                    <a:gd name="T43" fmla="*/ 781 h 1146"/>
                    <a:gd name="T44" fmla="*/ 1486 w 1556"/>
                    <a:gd name="T45" fmla="*/ 308 h 1146"/>
                    <a:gd name="T46" fmla="*/ 1489 w 1556"/>
                    <a:gd name="T47" fmla="*/ 195 h 1146"/>
                    <a:gd name="T48" fmla="*/ 1390 w 1556"/>
                    <a:gd name="T49" fmla="*/ 141 h 1146"/>
                    <a:gd name="T50" fmla="*/ 362 w 1556"/>
                    <a:gd name="T51" fmla="*/ 57 h 1146"/>
                    <a:gd name="T52" fmla="*/ 321 w 1556"/>
                    <a:gd name="T53" fmla="*/ 54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6" h="1146">
                      <a:moveTo>
                        <a:pt x="165" y="1146"/>
                      </a:moveTo>
                      <a:lnTo>
                        <a:pt x="165" y="1146"/>
                      </a:lnTo>
                      <a:cubicBezTo>
                        <a:pt x="135" y="1146"/>
                        <a:pt x="106" y="1138"/>
                        <a:pt x="80" y="1121"/>
                      </a:cubicBezTo>
                      <a:cubicBezTo>
                        <a:pt x="38" y="1093"/>
                        <a:pt x="12" y="1046"/>
                        <a:pt x="11" y="995"/>
                      </a:cubicBezTo>
                      <a:lnTo>
                        <a:pt x="2" y="335"/>
                      </a:lnTo>
                      <a:cubicBezTo>
                        <a:pt x="0" y="241"/>
                        <a:pt x="40" y="151"/>
                        <a:pt x="111" y="89"/>
                      </a:cubicBezTo>
                      <a:cubicBezTo>
                        <a:pt x="181" y="27"/>
                        <a:pt x="275" y="0"/>
                        <a:pt x="368" y="13"/>
                      </a:cubicBezTo>
                      <a:cubicBezTo>
                        <a:pt x="665" y="57"/>
                        <a:pt x="1095" y="113"/>
                        <a:pt x="1388" y="97"/>
                      </a:cubicBezTo>
                      <a:cubicBezTo>
                        <a:pt x="1445" y="94"/>
                        <a:pt x="1499" y="123"/>
                        <a:pt x="1528" y="173"/>
                      </a:cubicBezTo>
                      <a:cubicBezTo>
                        <a:pt x="1556" y="223"/>
                        <a:pt x="1555" y="284"/>
                        <a:pt x="1523" y="332"/>
                      </a:cubicBezTo>
                      <a:cubicBezTo>
                        <a:pt x="1409" y="506"/>
                        <a:pt x="1195" y="731"/>
                        <a:pt x="825" y="823"/>
                      </a:cubicBezTo>
                      <a:cubicBezTo>
                        <a:pt x="606" y="965"/>
                        <a:pt x="377" y="1071"/>
                        <a:pt x="224" y="1135"/>
                      </a:cubicBezTo>
                      <a:cubicBezTo>
                        <a:pt x="205" y="1143"/>
                        <a:pt x="185" y="1146"/>
                        <a:pt x="165" y="1146"/>
                      </a:cubicBezTo>
                      <a:close/>
                      <a:moveTo>
                        <a:pt x="321" y="54"/>
                      </a:moveTo>
                      <a:lnTo>
                        <a:pt x="321" y="54"/>
                      </a:lnTo>
                      <a:cubicBezTo>
                        <a:pt x="255" y="54"/>
                        <a:pt x="190" y="78"/>
                        <a:pt x="140" y="122"/>
                      </a:cubicBezTo>
                      <a:cubicBezTo>
                        <a:pt x="79" y="176"/>
                        <a:pt x="45" y="253"/>
                        <a:pt x="46" y="334"/>
                      </a:cubicBezTo>
                      <a:lnTo>
                        <a:pt x="55" y="995"/>
                      </a:lnTo>
                      <a:cubicBezTo>
                        <a:pt x="56" y="1032"/>
                        <a:pt x="74" y="1064"/>
                        <a:pt x="105" y="1085"/>
                      </a:cubicBezTo>
                      <a:cubicBezTo>
                        <a:pt x="135" y="1105"/>
                        <a:pt x="173" y="1108"/>
                        <a:pt x="207" y="1094"/>
                      </a:cubicBezTo>
                      <a:cubicBezTo>
                        <a:pt x="359" y="1031"/>
                        <a:pt x="587" y="925"/>
                        <a:pt x="804" y="784"/>
                      </a:cubicBezTo>
                      <a:cubicBezTo>
                        <a:pt x="806" y="783"/>
                        <a:pt x="808" y="782"/>
                        <a:pt x="810" y="781"/>
                      </a:cubicBezTo>
                      <a:cubicBezTo>
                        <a:pt x="1169" y="693"/>
                        <a:pt x="1376" y="475"/>
                        <a:pt x="1486" y="308"/>
                      </a:cubicBezTo>
                      <a:cubicBezTo>
                        <a:pt x="1509" y="273"/>
                        <a:pt x="1510" y="231"/>
                        <a:pt x="1489" y="195"/>
                      </a:cubicBezTo>
                      <a:cubicBezTo>
                        <a:pt x="1469" y="159"/>
                        <a:pt x="1432" y="139"/>
                        <a:pt x="1390" y="141"/>
                      </a:cubicBezTo>
                      <a:cubicBezTo>
                        <a:pt x="1093" y="157"/>
                        <a:pt x="661" y="101"/>
                        <a:pt x="362" y="57"/>
                      </a:cubicBezTo>
                      <a:cubicBezTo>
                        <a:pt x="348" y="55"/>
                        <a:pt x="335" y="54"/>
                        <a:pt x="321" y="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dirty="0"/>
                </a:p>
              </p:txBody>
            </p:sp>
            <p:sp>
              <p:nvSpPr>
                <p:cNvPr id="185" name="Freeform 22">
                  <a:extLst>
                    <a:ext uri="{FF2B5EF4-FFF2-40B4-BE49-F238E27FC236}">
                      <a16:creationId xmlns:a16="http://schemas.microsoft.com/office/drawing/2014/main" id="{01A8EC44-9B13-4F40-AFE4-FD5B9273C0C1}"/>
                    </a:ext>
                  </a:extLst>
                </p:cNvPr>
                <p:cNvSpPr>
                  <a:spLocks noEditPoints="1"/>
                </p:cNvSpPr>
                <p:nvPr/>
              </p:nvSpPr>
              <p:spPr bwMode="auto">
                <a:xfrm>
                  <a:off x="8517017" y="2881402"/>
                  <a:ext cx="81269" cy="119794"/>
                </a:xfrm>
                <a:custGeom>
                  <a:avLst/>
                  <a:gdLst>
                    <a:gd name="T0" fmla="*/ 25 w 518"/>
                    <a:gd name="T1" fmla="*/ 737 h 737"/>
                    <a:gd name="T2" fmla="*/ 25 w 518"/>
                    <a:gd name="T3" fmla="*/ 737 h 737"/>
                    <a:gd name="T4" fmla="*/ 10 w 518"/>
                    <a:gd name="T5" fmla="*/ 732 h 737"/>
                    <a:gd name="T6" fmla="*/ 8 w 518"/>
                    <a:gd name="T7" fmla="*/ 701 h 737"/>
                    <a:gd name="T8" fmla="*/ 54 w 518"/>
                    <a:gd name="T9" fmla="*/ 590 h 737"/>
                    <a:gd name="T10" fmla="*/ 39 w 518"/>
                    <a:gd name="T11" fmla="*/ 222 h 737"/>
                    <a:gd name="T12" fmla="*/ 55 w 518"/>
                    <a:gd name="T13" fmla="*/ 196 h 737"/>
                    <a:gd name="T14" fmla="*/ 82 w 518"/>
                    <a:gd name="T15" fmla="*/ 212 h 737"/>
                    <a:gd name="T16" fmla="*/ 41 w 518"/>
                    <a:gd name="T17" fmla="*/ 729 h 737"/>
                    <a:gd name="T18" fmla="*/ 25 w 518"/>
                    <a:gd name="T19" fmla="*/ 737 h 737"/>
                    <a:gd name="T20" fmla="*/ 358 w 518"/>
                    <a:gd name="T21" fmla="*/ 481 h 737"/>
                    <a:gd name="T22" fmla="*/ 358 w 518"/>
                    <a:gd name="T23" fmla="*/ 481 h 737"/>
                    <a:gd name="T24" fmla="*/ 342 w 518"/>
                    <a:gd name="T25" fmla="*/ 474 h 737"/>
                    <a:gd name="T26" fmla="*/ 255 w 518"/>
                    <a:gd name="T27" fmla="*/ 384 h 737"/>
                    <a:gd name="T28" fmla="*/ 255 w 518"/>
                    <a:gd name="T29" fmla="*/ 354 h 737"/>
                    <a:gd name="T30" fmla="*/ 315 w 518"/>
                    <a:gd name="T31" fmla="*/ 290 h 737"/>
                    <a:gd name="T32" fmla="*/ 232 w 518"/>
                    <a:gd name="T33" fmla="*/ 208 h 737"/>
                    <a:gd name="T34" fmla="*/ 231 w 518"/>
                    <a:gd name="T35" fmla="*/ 178 h 737"/>
                    <a:gd name="T36" fmla="*/ 288 w 518"/>
                    <a:gd name="T37" fmla="*/ 111 h 737"/>
                    <a:gd name="T38" fmla="*/ 216 w 518"/>
                    <a:gd name="T39" fmla="*/ 39 h 737"/>
                    <a:gd name="T40" fmla="*/ 215 w 518"/>
                    <a:gd name="T41" fmla="*/ 8 h 737"/>
                    <a:gd name="T42" fmla="*/ 246 w 518"/>
                    <a:gd name="T43" fmla="*/ 8 h 737"/>
                    <a:gd name="T44" fmla="*/ 334 w 518"/>
                    <a:gd name="T45" fmla="*/ 94 h 737"/>
                    <a:gd name="T46" fmla="*/ 335 w 518"/>
                    <a:gd name="T47" fmla="*/ 124 h 737"/>
                    <a:gd name="T48" fmla="*/ 277 w 518"/>
                    <a:gd name="T49" fmla="*/ 192 h 737"/>
                    <a:gd name="T50" fmla="*/ 361 w 518"/>
                    <a:gd name="T51" fmla="*/ 274 h 737"/>
                    <a:gd name="T52" fmla="*/ 361 w 518"/>
                    <a:gd name="T53" fmla="*/ 305 h 737"/>
                    <a:gd name="T54" fmla="*/ 301 w 518"/>
                    <a:gd name="T55" fmla="*/ 369 h 737"/>
                    <a:gd name="T56" fmla="*/ 373 w 518"/>
                    <a:gd name="T57" fmla="*/ 444 h 737"/>
                    <a:gd name="T58" fmla="*/ 373 w 518"/>
                    <a:gd name="T59" fmla="*/ 475 h 737"/>
                    <a:gd name="T60" fmla="*/ 358 w 518"/>
                    <a:gd name="T61" fmla="*/ 481 h 737"/>
                    <a:gd name="T62" fmla="*/ 494 w 518"/>
                    <a:gd name="T63" fmla="*/ 263 h 737"/>
                    <a:gd name="T64" fmla="*/ 494 w 518"/>
                    <a:gd name="T65" fmla="*/ 263 h 737"/>
                    <a:gd name="T66" fmla="*/ 479 w 518"/>
                    <a:gd name="T67" fmla="*/ 257 h 737"/>
                    <a:gd name="T68" fmla="*/ 412 w 518"/>
                    <a:gd name="T69" fmla="*/ 193 h 737"/>
                    <a:gd name="T70" fmla="*/ 410 w 518"/>
                    <a:gd name="T71" fmla="*/ 162 h 737"/>
                    <a:gd name="T72" fmla="*/ 461 w 518"/>
                    <a:gd name="T73" fmla="*/ 105 h 737"/>
                    <a:gd name="T74" fmla="*/ 405 w 518"/>
                    <a:gd name="T75" fmla="*/ 48 h 737"/>
                    <a:gd name="T76" fmla="*/ 406 w 518"/>
                    <a:gd name="T77" fmla="*/ 17 h 737"/>
                    <a:gd name="T78" fmla="*/ 437 w 518"/>
                    <a:gd name="T79" fmla="*/ 18 h 737"/>
                    <a:gd name="T80" fmla="*/ 506 w 518"/>
                    <a:gd name="T81" fmla="*/ 88 h 737"/>
                    <a:gd name="T82" fmla="*/ 507 w 518"/>
                    <a:gd name="T83" fmla="*/ 118 h 737"/>
                    <a:gd name="T84" fmla="*/ 457 w 518"/>
                    <a:gd name="T85" fmla="*/ 176 h 737"/>
                    <a:gd name="T86" fmla="*/ 509 w 518"/>
                    <a:gd name="T87" fmla="*/ 226 h 737"/>
                    <a:gd name="T88" fmla="*/ 510 w 518"/>
                    <a:gd name="T89" fmla="*/ 257 h 737"/>
                    <a:gd name="T90" fmla="*/ 494 w 518"/>
                    <a:gd name="T91" fmla="*/ 263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8" h="737">
                      <a:moveTo>
                        <a:pt x="25" y="737"/>
                      </a:moveTo>
                      <a:lnTo>
                        <a:pt x="25" y="737"/>
                      </a:lnTo>
                      <a:cubicBezTo>
                        <a:pt x="20" y="737"/>
                        <a:pt x="15" y="735"/>
                        <a:pt x="10" y="732"/>
                      </a:cubicBezTo>
                      <a:cubicBezTo>
                        <a:pt x="1" y="724"/>
                        <a:pt x="0" y="710"/>
                        <a:pt x="8" y="701"/>
                      </a:cubicBezTo>
                      <a:cubicBezTo>
                        <a:pt x="8" y="700"/>
                        <a:pt x="36" y="666"/>
                        <a:pt x="54" y="590"/>
                      </a:cubicBezTo>
                      <a:cubicBezTo>
                        <a:pt x="71" y="520"/>
                        <a:pt x="81" y="399"/>
                        <a:pt x="39" y="222"/>
                      </a:cubicBezTo>
                      <a:cubicBezTo>
                        <a:pt x="36" y="210"/>
                        <a:pt x="44" y="199"/>
                        <a:pt x="55" y="196"/>
                      </a:cubicBezTo>
                      <a:cubicBezTo>
                        <a:pt x="67" y="193"/>
                        <a:pt x="79" y="200"/>
                        <a:pt x="82" y="212"/>
                      </a:cubicBezTo>
                      <a:cubicBezTo>
                        <a:pt x="168" y="574"/>
                        <a:pt x="47" y="723"/>
                        <a:pt x="41" y="729"/>
                      </a:cubicBezTo>
                      <a:cubicBezTo>
                        <a:pt x="37" y="734"/>
                        <a:pt x="31" y="737"/>
                        <a:pt x="25" y="737"/>
                      </a:cubicBezTo>
                      <a:close/>
                      <a:moveTo>
                        <a:pt x="358" y="481"/>
                      </a:moveTo>
                      <a:lnTo>
                        <a:pt x="358" y="481"/>
                      </a:lnTo>
                      <a:cubicBezTo>
                        <a:pt x="352" y="481"/>
                        <a:pt x="346" y="479"/>
                        <a:pt x="342" y="474"/>
                      </a:cubicBezTo>
                      <a:lnTo>
                        <a:pt x="255" y="384"/>
                      </a:lnTo>
                      <a:cubicBezTo>
                        <a:pt x="247" y="376"/>
                        <a:pt x="247" y="362"/>
                        <a:pt x="255" y="354"/>
                      </a:cubicBezTo>
                      <a:lnTo>
                        <a:pt x="315" y="290"/>
                      </a:lnTo>
                      <a:lnTo>
                        <a:pt x="232" y="208"/>
                      </a:lnTo>
                      <a:cubicBezTo>
                        <a:pt x="224" y="200"/>
                        <a:pt x="223" y="187"/>
                        <a:pt x="231" y="178"/>
                      </a:cubicBezTo>
                      <a:lnTo>
                        <a:pt x="288" y="111"/>
                      </a:lnTo>
                      <a:lnTo>
                        <a:pt x="216" y="39"/>
                      </a:lnTo>
                      <a:cubicBezTo>
                        <a:pt x="207" y="31"/>
                        <a:pt x="207" y="17"/>
                        <a:pt x="215" y="8"/>
                      </a:cubicBezTo>
                      <a:cubicBezTo>
                        <a:pt x="224" y="0"/>
                        <a:pt x="238" y="0"/>
                        <a:pt x="246" y="8"/>
                      </a:cubicBezTo>
                      <a:lnTo>
                        <a:pt x="334" y="94"/>
                      </a:lnTo>
                      <a:cubicBezTo>
                        <a:pt x="342" y="103"/>
                        <a:pt x="343" y="116"/>
                        <a:pt x="335" y="124"/>
                      </a:cubicBezTo>
                      <a:lnTo>
                        <a:pt x="277" y="192"/>
                      </a:lnTo>
                      <a:lnTo>
                        <a:pt x="361" y="274"/>
                      </a:lnTo>
                      <a:cubicBezTo>
                        <a:pt x="369" y="283"/>
                        <a:pt x="370" y="296"/>
                        <a:pt x="361" y="305"/>
                      </a:cubicBezTo>
                      <a:lnTo>
                        <a:pt x="301" y="369"/>
                      </a:lnTo>
                      <a:lnTo>
                        <a:pt x="373" y="444"/>
                      </a:lnTo>
                      <a:cubicBezTo>
                        <a:pt x="382" y="453"/>
                        <a:pt x="382" y="467"/>
                        <a:pt x="373" y="475"/>
                      </a:cubicBezTo>
                      <a:cubicBezTo>
                        <a:pt x="369" y="479"/>
                        <a:pt x="363" y="481"/>
                        <a:pt x="358" y="481"/>
                      </a:cubicBezTo>
                      <a:close/>
                      <a:moveTo>
                        <a:pt x="494" y="263"/>
                      </a:moveTo>
                      <a:lnTo>
                        <a:pt x="494" y="263"/>
                      </a:lnTo>
                      <a:cubicBezTo>
                        <a:pt x="489" y="263"/>
                        <a:pt x="483" y="261"/>
                        <a:pt x="479" y="257"/>
                      </a:cubicBezTo>
                      <a:lnTo>
                        <a:pt x="412" y="193"/>
                      </a:lnTo>
                      <a:cubicBezTo>
                        <a:pt x="403" y="185"/>
                        <a:pt x="403" y="171"/>
                        <a:pt x="410" y="162"/>
                      </a:cubicBezTo>
                      <a:lnTo>
                        <a:pt x="461" y="105"/>
                      </a:lnTo>
                      <a:lnTo>
                        <a:pt x="405" y="48"/>
                      </a:lnTo>
                      <a:cubicBezTo>
                        <a:pt x="397" y="40"/>
                        <a:pt x="397" y="26"/>
                        <a:pt x="406" y="17"/>
                      </a:cubicBezTo>
                      <a:cubicBezTo>
                        <a:pt x="414" y="9"/>
                        <a:pt x="428" y="9"/>
                        <a:pt x="437" y="18"/>
                      </a:cubicBezTo>
                      <a:lnTo>
                        <a:pt x="506" y="88"/>
                      </a:lnTo>
                      <a:cubicBezTo>
                        <a:pt x="515" y="97"/>
                        <a:pt x="515" y="110"/>
                        <a:pt x="507" y="118"/>
                      </a:cubicBezTo>
                      <a:lnTo>
                        <a:pt x="457" y="176"/>
                      </a:lnTo>
                      <a:lnTo>
                        <a:pt x="509" y="226"/>
                      </a:lnTo>
                      <a:cubicBezTo>
                        <a:pt x="518" y="234"/>
                        <a:pt x="518" y="248"/>
                        <a:pt x="510" y="257"/>
                      </a:cubicBezTo>
                      <a:cubicBezTo>
                        <a:pt x="506" y="261"/>
                        <a:pt x="500" y="263"/>
                        <a:pt x="494" y="26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186" name="Gruppieren 185">
              <a:extLst>
                <a:ext uri="{FF2B5EF4-FFF2-40B4-BE49-F238E27FC236}">
                  <a16:creationId xmlns:a16="http://schemas.microsoft.com/office/drawing/2014/main" id="{E211918B-29E0-454D-A5A4-0D393B0D5687}"/>
                </a:ext>
              </a:extLst>
            </p:cNvPr>
            <p:cNvGrpSpPr>
              <a:grpSpLocks noChangeAspect="1"/>
            </p:cNvGrpSpPr>
            <p:nvPr/>
          </p:nvGrpSpPr>
          <p:grpSpPr>
            <a:xfrm>
              <a:off x="1057073" y="5413158"/>
              <a:ext cx="360000" cy="360000"/>
              <a:chOff x="10790566" y="2829430"/>
              <a:chExt cx="360000" cy="360000"/>
            </a:xfrm>
          </p:grpSpPr>
          <p:sp>
            <p:nvSpPr>
              <p:cNvPr id="187" name="Freihandform 3966">
                <a:extLst>
                  <a:ext uri="{FF2B5EF4-FFF2-40B4-BE49-F238E27FC236}">
                    <a16:creationId xmlns:a16="http://schemas.microsoft.com/office/drawing/2014/main" id="{0AC0DCD2-1EA9-4335-B615-25CED529926E}"/>
                  </a:ext>
                </a:extLst>
              </p:cNvPr>
              <p:cNvSpPr/>
              <p:nvPr/>
            </p:nvSpPr>
            <p:spPr>
              <a:xfrm>
                <a:off x="10790566" y="2829430"/>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a:p>
            </p:txBody>
          </p:sp>
          <p:sp>
            <p:nvSpPr>
              <p:cNvPr id="188" name="Freeform 24">
                <a:extLst>
                  <a:ext uri="{FF2B5EF4-FFF2-40B4-BE49-F238E27FC236}">
                    <a16:creationId xmlns:a16="http://schemas.microsoft.com/office/drawing/2014/main" id="{FA1A6AC8-E8C8-454B-AFFF-9F5822C6A36F}"/>
                  </a:ext>
                </a:extLst>
              </p:cNvPr>
              <p:cNvSpPr>
                <a:spLocks noEditPoints="1"/>
              </p:cNvSpPr>
              <p:nvPr/>
            </p:nvSpPr>
            <p:spPr bwMode="auto">
              <a:xfrm>
                <a:off x="10843170" y="2935515"/>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189" name="Gruppieren 188">
              <a:extLst>
                <a:ext uri="{FF2B5EF4-FFF2-40B4-BE49-F238E27FC236}">
                  <a16:creationId xmlns:a16="http://schemas.microsoft.com/office/drawing/2014/main" id="{ECA0F433-E194-462C-8637-441A874385B3}"/>
                </a:ext>
              </a:extLst>
            </p:cNvPr>
            <p:cNvGrpSpPr>
              <a:grpSpLocks noChangeAspect="1"/>
            </p:cNvGrpSpPr>
            <p:nvPr/>
          </p:nvGrpSpPr>
          <p:grpSpPr>
            <a:xfrm>
              <a:off x="1465196" y="5413158"/>
              <a:ext cx="360000" cy="360000"/>
              <a:chOff x="11241957" y="2828224"/>
              <a:chExt cx="360000" cy="360000"/>
            </a:xfrm>
          </p:grpSpPr>
          <p:sp>
            <p:nvSpPr>
              <p:cNvPr id="190" name="Freihandform 3966">
                <a:extLst>
                  <a:ext uri="{FF2B5EF4-FFF2-40B4-BE49-F238E27FC236}">
                    <a16:creationId xmlns:a16="http://schemas.microsoft.com/office/drawing/2014/main" id="{C3625EAB-B725-4052-BE88-066303123662}"/>
                  </a:ext>
                </a:extLst>
              </p:cNvPr>
              <p:cNvSpPr/>
              <p:nvPr/>
            </p:nvSpPr>
            <p:spPr>
              <a:xfrm>
                <a:off x="11241957" y="2828224"/>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8BAD8F"/>
              </a:solidFill>
              <a:ln w="1904" cap="flat">
                <a:noFill/>
                <a:prstDash val="solid"/>
                <a:miter/>
              </a:ln>
            </p:spPr>
            <p:txBody>
              <a:bodyPr rtlCol="0" anchor="ctr"/>
              <a:lstStyle/>
              <a:p>
                <a:endParaRPr lang="de-DE" dirty="0"/>
              </a:p>
            </p:txBody>
          </p:sp>
          <p:sp>
            <p:nvSpPr>
              <p:cNvPr id="191" name="Freeform 25">
                <a:extLst>
                  <a:ext uri="{FF2B5EF4-FFF2-40B4-BE49-F238E27FC236}">
                    <a16:creationId xmlns:a16="http://schemas.microsoft.com/office/drawing/2014/main" id="{30886304-D657-443C-A0DF-11B9A48DA1F5}"/>
                  </a:ext>
                </a:extLst>
              </p:cNvPr>
              <p:cNvSpPr>
                <a:spLocks noEditPoints="1"/>
              </p:cNvSpPr>
              <p:nvPr/>
            </p:nvSpPr>
            <p:spPr bwMode="auto">
              <a:xfrm>
                <a:off x="11297980" y="2927141"/>
                <a:ext cx="243181" cy="149580"/>
              </a:xfrm>
              <a:custGeom>
                <a:avLst/>
                <a:gdLst>
                  <a:gd name="T0" fmla="*/ 348 w 1549"/>
                  <a:gd name="T1" fmla="*/ 922 h 922"/>
                  <a:gd name="T2" fmla="*/ 219 w 1549"/>
                  <a:gd name="T3" fmla="*/ 864 h 922"/>
                  <a:gd name="T4" fmla="*/ 34 w 1549"/>
                  <a:gd name="T5" fmla="*/ 634 h 922"/>
                  <a:gd name="T6" fmla="*/ 90 w 1549"/>
                  <a:gd name="T7" fmla="*/ 344 h 922"/>
                  <a:gd name="T8" fmla="*/ 380 w 1549"/>
                  <a:gd name="T9" fmla="*/ 245 h 922"/>
                  <a:gd name="T10" fmla="*/ 678 w 1549"/>
                  <a:gd name="T11" fmla="*/ 269 h 922"/>
                  <a:gd name="T12" fmla="*/ 972 w 1549"/>
                  <a:gd name="T13" fmla="*/ 243 h 922"/>
                  <a:gd name="T14" fmla="*/ 1171 w 1549"/>
                  <a:gd name="T15" fmla="*/ 183 h 922"/>
                  <a:gd name="T16" fmla="*/ 1366 w 1549"/>
                  <a:gd name="T17" fmla="*/ 62 h 922"/>
                  <a:gd name="T18" fmla="*/ 1515 w 1549"/>
                  <a:gd name="T19" fmla="*/ 21 h 922"/>
                  <a:gd name="T20" fmla="*/ 1483 w 1549"/>
                  <a:gd name="T21" fmla="*/ 256 h 922"/>
                  <a:gd name="T22" fmla="*/ 1317 w 1549"/>
                  <a:gd name="T23" fmla="*/ 441 h 922"/>
                  <a:gd name="T24" fmla="*/ 1035 w 1549"/>
                  <a:gd name="T25" fmla="*/ 572 h 922"/>
                  <a:gd name="T26" fmla="*/ 757 w 1549"/>
                  <a:gd name="T27" fmla="*/ 631 h 922"/>
                  <a:gd name="T28" fmla="*/ 524 w 1549"/>
                  <a:gd name="T29" fmla="*/ 683 h 922"/>
                  <a:gd name="T30" fmla="*/ 534 w 1549"/>
                  <a:gd name="T31" fmla="*/ 763 h 922"/>
                  <a:gd name="T32" fmla="*/ 356 w 1549"/>
                  <a:gd name="T33" fmla="*/ 922 h 922"/>
                  <a:gd name="T34" fmla="*/ 330 w 1549"/>
                  <a:gd name="T35" fmla="*/ 862 h 922"/>
                  <a:gd name="T36" fmla="*/ 412 w 1549"/>
                  <a:gd name="T37" fmla="*/ 854 h 922"/>
                  <a:gd name="T38" fmla="*/ 489 w 1549"/>
                  <a:gd name="T39" fmla="*/ 768 h 922"/>
                  <a:gd name="T40" fmla="*/ 493 w 1549"/>
                  <a:gd name="T41" fmla="*/ 717 h 922"/>
                  <a:gd name="T42" fmla="*/ 443 w 1549"/>
                  <a:gd name="T43" fmla="*/ 654 h 922"/>
                  <a:gd name="T44" fmla="*/ 591 w 1549"/>
                  <a:gd name="T45" fmla="*/ 619 h 922"/>
                  <a:gd name="T46" fmla="*/ 733 w 1549"/>
                  <a:gd name="T47" fmla="*/ 593 h 922"/>
                  <a:gd name="T48" fmla="*/ 853 w 1549"/>
                  <a:gd name="T49" fmla="*/ 562 h 922"/>
                  <a:gd name="T50" fmla="*/ 1011 w 1549"/>
                  <a:gd name="T51" fmla="*/ 534 h 922"/>
                  <a:gd name="T52" fmla="*/ 1124 w 1549"/>
                  <a:gd name="T53" fmla="*/ 493 h 922"/>
                  <a:gd name="T54" fmla="*/ 1282 w 1549"/>
                  <a:gd name="T55" fmla="*/ 413 h 922"/>
                  <a:gd name="T56" fmla="*/ 1364 w 1549"/>
                  <a:gd name="T57" fmla="*/ 339 h 922"/>
                  <a:gd name="T58" fmla="*/ 1440 w 1549"/>
                  <a:gd name="T59" fmla="*/ 244 h 922"/>
                  <a:gd name="T60" fmla="*/ 1486 w 1549"/>
                  <a:gd name="T61" fmla="*/ 147 h 922"/>
                  <a:gd name="T62" fmla="*/ 1487 w 1549"/>
                  <a:gd name="T63" fmla="*/ 55 h 922"/>
                  <a:gd name="T64" fmla="*/ 1405 w 1549"/>
                  <a:gd name="T65" fmla="*/ 87 h 922"/>
                  <a:gd name="T66" fmla="*/ 1327 w 1549"/>
                  <a:gd name="T67" fmla="*/ 150 h 922"/>
                  <a:gd name="T68" fmla="*/ 1205 w 1549"/>
                  <a:gd name="T69" fmla="*/ 214 h 922"/>
                  <a:gd name="T70" fmla="*/ 1059 w 1549"/>
                  <a:gd name="T71" fmla="*/ 269 h 922"/>
                  <a:gd name="T72" fmla="*/ 893 w 1549"/>
                  <a:gd name="T73" fmla="*/ 302 h 922"/>
                  <a:gd name="T74" fmla="*/ 768 w 1549"/>
                  <a:gd name="T75" fmla="*/ 313 h 922"/>
                  <a:gd name="T76" fmla="*/ 591 w 1549"/>
                  <a:gd name="T77" fmla="*/ 313 h 922"/>
                  <a:gd name="T78" fmla="*/ 472 w 1549"/>
                  <a:gd name="T79" fmla="*/ 303 h 922"/>
                  <a:gd name="T80" fmla="*/ 286 w 1549"/>
                  <a:gd name="T81" fmla="*/ 287 h 922"/>
                  <a:gd name="T82" fmla="*/ 184 w 1549"/>
                  <a:gd name="T83" fmla="*/ 320 h 922"/>
                  <a:gd name="T84" fmla="*/ 82 w 1549"/>
                  <a:gd name="T85" fmla="*/ 433 h 922"/>
                  <a:gd name="T86" fmla="*/ 62 w 1549"/>
                  <a:gd name="T87" fmla="*/ 540 h 922"/>
                  <a:gd name="T88" fmla="*/ 101 w 1549"/>
                  <a:gd name="T89" fmla="*/ 706 h 922"/>
                  <a:gd name="T90" fmla="*/ 161 w 1549"/>
                  <a:gd name="T91" fmla="*/ 790 h 922"/>
                  <a:gd name="T92" fmla="*/ 256 w 1549"/>
                  <a:gd name="T93" fmla="*/ 835 h 922"/>
                  <a:gd name="T94" fmla="*/ 313 w 1549"/>
                  <a:gd name="T95" fmla="*/ 854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9" h="922">
                    <a:moveTo>
                      <a:pt x="356" y="922"/>
                    </a:moveTo>
                    <a:lnTo>
                      <a:pt x="356" y="922"/>
                    </a:lnTo>
                    <a:cubicBezTo>
                      <a:pt x="353" y="922"/>
                      <a:pt x="350" y="922"/>
                      <a:pt x="348" y="922"/>
                    </a:cubicBezTo>
                    <a:cubicBezTo>
                      <a:pt x="332" y="920"/>
                      <a:pt x="318" y="913"/>
                      <a:pt x="306" y="901"/>
                    </a:cubicBezTo>
                    <a:cubicBezTo>
                      <a:pt x="282" y="907"/>
                      <a:pt x="262" y="905"/>
                      <a:pt x="247" y="896"/>
                    </a:cubicBezTo>
                    <a:cubicBezTo>
                      <a:pt x="235" y="889"/>
                      <a:pt x="225" y="879"/>
                      <a:pt x="219" y="864"/>
                    </a:cubicBezTo>
                    <a:cubicBezTo>
                      <a:pt x="180" y="869"/>
                      <a:pt x="148" y="853"/>
                      <a:pt x="127" y="819"/>
                    </a:cubicBezTo>
                    <a:cubicBezTo>
                      <a:pt x="84" y="807"/>
                      <a:pt x="63" y="777"/>
                      <a:pt x="65" y="735"/>
                    </a:cubicBezTo>
                    <a:cubicBezTo>
                      <a:pt x="24" y="701"/>
                      <a:pt x="23" y="664"/>
                      <a:pt x="34" y="634"/>
                    </a:cubicBezTo>
                    <a:cubicBezTo>
                      <a:pt x="6" y="602"/>
                      <a:pt x="0" y="566"/>
                      <a:pt x="18" y="528"/>
                    </a:cubicBezTo>
                    <a:cubicBezTo>
                      <a:pt x="5" y="501"/>
                      <a:pt x="1" y="465"/>
                      <a:pt x="38" y="427"/>
                    </a:cubicBezTo>
                    <a:cubicBezTo>
                      <a:pt x="36" y="390"/>
                      <a:pt x="54" y="361"/>
                      <a:pt x="90" y="344"/>
                    </a:cubicBezTo>
                    <a:cubicBezTo>
                      <a:pt x="101" y="314"/>
                      <a:pt x="127" y="293"/>
                      <a:pt x="165" y="279"/>
                    </a:cubicBezTo>
                    <a:cubicBezTo>
                      <a:pt x="193" y="249"/>
                      <a:pt x="229" y="238"/>
                      <a:pt x="273" y="245"/>
                    </a:cubicBezTo>
                    <a:cubicBezTo>
                      <a:pt x="308" y="229"/>
                      <a:pt x="343" y="229"/>
                      <a:pt x="380" y="245"/>
                    </a:cubicBezTo>
                    <a:cubicBezTo>
                      <a:pt x="420" y="238"/>
                      <a:pt x="455" y="243"/>
                      <a:pt x="486" y="260"/>
                    </a:cubicBezTo>
                    <a:cubicBezTo>
                      <a:pt x="518" y="251"/>
                      <a:pt x="550" y="254"/>
                      <a:pt x="582" y="269"/>
                    </a:cubicBezTo>
                    <a:cubicBezTo>
                      <a:pt x="616" y="256"/>
                      <a:pt x="648" y="256"/>
                      <a:pt x="678" y="269"/>
                    </a:cubicBezTo>
                    <a:cubicBezTo>
                      <a:pt x="711" y="256"/>
                      <a:pt x="745" y="256"/>
                      <a:pt x="777" y="268"/>
                    </a:cubicBezTo>
                    <a:cubicBezTo>
                      <a:pt x="807" y="253"/>
                      <a:pt x="840" y="250"/>
                      <a:pt x="875" y="260"/>
                    </a:cubicBezTo>
                    <a:cubicBezTo>
                      <a:pt x="904" y="240"/>
                      <a:pt x="937" y="234"/>
                      <a:pt x="972" y="243"/>
                    </a:cubicBezTo>
                    <a:cubicBezTo>
                      <a:pt x="999" y="222"/>
                      <a:pt x="1028" y="215"/>
                      <a:pt x="1060" y="223"/>
                    </a:cubicBezTo>
                    <a:cubicBezTo>
                      <a:pt x="1087" y="197"/>
                      <a:pt x="1124" y="183"/>
                      <a:pt x="1169" y="183"/>
                    </a:cubicBezTo>
                    <a:lnTo>
                      <a:pt x="1171" y="183"/>
                    </a:lnTo>
                    <a:cubicBezTo>
                      <a:pt x="1183" y="164"/>
                      <a:pt x="1204" y="147"/>
                      <a:pt x="1244" y="147"/>
                    </a:cubicBezTo>
                    <a:cubicBezTo>
                      <a:pt x="1253" y="128"/>
                      <a:pt x="1272" y="110"/>
                      <a:pt x="1309" y="106"/>
                    </a:cubicBezTo>
                    <a:cubicBezTo>
                      <a:pt x="1318" y="81"/>
                      <a:pt x="1338" y="66"/>
                      <a:pt x="1366" y="62"/>
                    </a:cubicBezTo>
                    <a:cubicBezTo>
                      <a:pt x="1375" y="40"/>
                      <a:pt x="1394" y="19"/>
                      <a:pt x="1435" y="16"/>
                    </a:cubicBezTo>
                    <a:cubicBezTo>
                      <a:pt x="1460" y="0"/>
                      <a:pt x="1487" y="2"/>
                      <a:pt x="1513" y="20"/>
                    </a:cubicBezTo>
                    <a:cubicBezTo>
                      <a:pt x="1514" y="20"/>
                      <a:pt x="1515" y="21"/>
                      <a:pt x="1515" y="21"/>
                    </a:cubicBezTo>
                    <a:cubicBezTo>
                      <a:pt x="1547" y="49"/>
                      <a:pt x="1546" y="77"/>
                      <a:pt x="1541" y="95"/>
                    </a:cubicBezTo>
                    <a:cubicBezTo>
                      <a:pt x="1549" y="132"/>
                      <a:pt x="1537" y="157"/>
                      <a:pt x="1523" y="173"/>
                    </a:cubicBezTo>
                    <a:cubicBezTo>
                      <a:pt x="1522" y="220"/>
                      <a:pt x="1503" y="244"/>
                      <a:pt x="1483" y="256"/>
                    </a:cubicBezTo>
                    <a:cubicBezTo>
                      <a:pt x="1480" y="283"/>
                      <a:pt x="1466" y="303"/>
                      <a:pt x="1441" y="314"/>
                    </a:cubicBezTo>
                    <a:cubicBezTo>
                      <a:pt x="1436" y="345"/>
                      <a:pt x="1417" y="367"/>
                      <a:pt x="1386" y="378"/>
                    </a:cubicBezTo>
                    <a:cubicBezTo>
                      <a:pt x="1370" y="419"/>
                      <a:pt x="1342" y="436"/>
                      <a:pt x="1317" y="441"/>
                    </a:cubicBezTo>
                    <a:cubicBezTo>
                      <a:pt x="1291" y="493"/>
                      <a:pt x="1251" y="505"/>
                      <a:pt x="1217" y="504"/>
                    </a:cubicBezTo>
                    <a:cubicBezTo>
                      <a:pt x="1188" y="540"/>
                      <a:pt x="1154" y="545"/>
                      <a:pt x="1126" y="539"/>
                    </a:cubicBezTo>
                    <a:cubicBezTo>
                      <a:pt x="1102" y="566"/>
                      <a:pt x="1071" y="578"/>
                      <a:pt x="1035" y="572"/>
                    </a:cubicBezTo>
                    <a:cubicBezTo>
                      <a:pt x="1007" y="599"/>
                      <a:pt x="972" y="606"/>
                      <a:pt x="933" y="593"/>
                    </a:cubicBezTo>
                    <a:cubicBezTo>
                      <a:pt x="901" y="618"/>
                      <a:pt x="871" y="617"/>
                      <a:pt x="847" y="608"/>
                    </a:cubicBezTo>
                    <a:cubicBezTo>
                      <a:pt x="822" y="631"/>
                      <a:pt x="791" y="639"/>
                      <a:pt x="757" y="631"/>
                    </a:cubicBezTo>
                    <a:cubicBezTo>
                      <a:pt x="734" y="653"/>
                      <a:pt x="703" y="659"/>
                      <a:pt x="668" y="649"/>
                    </a:cubicBezTo>
                    <a:cubicBezTo>
                      <a:pt x="652" y="663"/>
                      <a:pt x="626" y="673"/>
                      <a:pt x="587" y="664"/>
                    </a:cubicBezTo>
                    <a:cubicBezTo>
                      <a:pt x="567" y="673"/>
                      <a:pt x="545" y="680"/>
                      <a:pt x="524" y="683"/>
                    </a:cubicBezTo>
                    <a:cubicBezTo>
                      <a:pt x="525" y="685"/>
                      <a:pt x="526" y="688"/>
                      <a:pt x="528" y="690"/>
                    </a:cubicBezTo>
                    <a:cubicBezTo>
                      <a:pt x="540" y="705"/>
                      <a:pt x="546" y="721"/>
                      <a:pt x="545" y="736"/>
                    </a:cubicBezTo>
                    <a:cubicBezTo>
                      <a:pt x="545" y="746"/>
                      <a:pt x="541" y="755"/>
                      <a:pt x="534" y="763"/>
                    </a:cubicBezTo>
                    <a:cubicBezTo>
                      <a:pt x="543" y="793"/>
                      <a:pt x="533" y="819"/>
                      <a:pt x="505" y="837"/>
                    </a:cubicBezTo>
                    <a:cubicBezTo>
                      <a:pt x="491" y="877"/>
                      <a:pt x="461" y="898"/>
                      <a:pt x="418" y="898"/>
                    </a:cubicBezTo>
                    <a:cubicBezTo>
                      <a:pt x="396" y="914"/>
                      <a:pt x="375" y="922"/>
                      <a:pt x="356" y="922"/>
                    </a:cubicBezTo>
                    <a:close/>
                    <a:moveTo>
                      <a:pt x="313" y="854"/>
                    </a:moveTo>
                    <a:lnTo>
                      <a:pt x="313" y="854"/>
                    </a:lnTo>
                    <a:cubicBezTo>
                      <a:pt x="319" y="854"/>
                      <a:pt x="326" y="857"/>
                      <a:pt x="330" y="862"/>
                    </a:cubicBezTo>
                    <a:cubicBezTo>
                      <a:pt x="337" y="872"/>
                      <a:pt x="345" y="877"/>
                      <a:pt x="353" y="878"/>
                    </a:cubicBezTo>
                    <a:cubicBezTo>
                      <a:pt x="364" y="879"/>
                      <a:pt x="380" y="873"/>
                      <a:pt x="397" y="859"/>
                    </a:cubicBezTo>
                    <a:cubicBezTo>
                      <a:pt x="401" y="855"/>
                      <a:pt x="407" y="854"/>
                      <a:pt x="412" y="854"/>
                    </a:cubicBezTo>
                    <a:cubicBezTo>
                      <a:pt x="442" y="855"/>
                      <a:pt x="457" y="845"/>
                      <a:pt x="465" y="817"/>
                    </a:cubicBezTo>
                    <a:cubicBezTo>
                      <a:pt x="467" y="811"/>
                      <a:pt x="471" y="806"/>
                      <a:pt x="476" y="803"/>
                    </a:cubicBezTo>
                    <a:cubicBezTo>
                      <a:pt x="494" y="794"/>
                      <a:pt x="497" y="785"/>
                      <a:pt x="489" y="768"/>
                    </a:cubicBezTo>
                    <a:cubicBezTo>
                      <a:pt x="485" y="759"/>
                      <a:pt x="487" y="748"/>
                      <a:pt x="495" y="741"/>
                    </a:cubicBezTo>
                    <a:cubicBezTo>
                      <a:pt x="499" y="738"/>
                      <a:pt x="501" y="735"/>
                      <a:pt x="502" y="732"/>
                    </a:cubicBezTo>
                    <a:cubicBezTo>
                      <a:pt x="502" y="730"/>
                      <a:pt x="499" y="724"/>
                      <a:pt x="493" y="717"/>
                    </a:cubicBezTo>
                    <a:cubicBezTo>
                      <a:pt x="491" y="715"/>
                      <a:pt x="489" y="713"/>
                      <a:pt x="488" y="710"/>
                    </a:cubicBezTo>
                    <a:cubicBezTo>
                      <a:pt x="483" y="698"/>
                      <a:pt x="473" y="688"/>
                      <a:pt x="455" y="680"/>
                    </a:cubicBezTo>
                    <a:cubicBezTo>
                      <a:pt x="445" y="676"/>
                      <a:pt x="440" y="664"/>
                      <a:pt x="443" y="654"/>
                    </a:cubicBezTo>
                    <a:cubicBezTo>
                      <a:pt x="446" y="643"/>
                      <a:pt x="457" y="637"/>
                      <a:pt x="467" y="638"/>
                    </a:cubicBezTo>
                    <a:cubicBezTo>
                      <a:pt x="505" y="644"/>
                      <a:pt x="540" y="639"/>
                      <a:pt x="574" y="621"/>
                    </a:cubicBezTo>
                    <a:cubicBezTo>
                      <a:pt x="579" y="618"/>
                      <a:pt x="585" y="618"/>
                      <a:pt x="591" y="619"/>
                    </a:cubicBezTo>
                    <a:cubicBezTo>
                      <a:pt x="625" y="629"/>
                      <a:pt x="639" y="618"/>
                      <a:pt x="646" y="609"/>
                    </a:cubicBezTo>
                    <a:cubicBezTo>
                      <a:pt x="652" y="602"/>
                      <a:pt x="663" y="600"/>
                      <a:pt x="671" y="603"/>
                    </a:cubicBezTo>
                    <a:cubicBezTo>
                      <a:pt x="707" y="618"/>
                      <a:pt x="723" y="606"/>
                      <a:pt x="733" y="593"/>
                    </a:cubicBezTo>
                    <a:cubicBezTo>
                      <a:pt x="738" y="586"/>
                      <a:pt x="748" y="583"/>
                      <a:pt x="757" y="586"/>
                    </a:cubicBezTo>
                    <a:cubicBezTo>
                      <a:pt x="785" y="595"/>
                      <a:pt x="807" y="589"/>
                      <a:pt x="826" y="567"/>
                    </a:cubicBezTo>
                    <a:cubicBezTo>
                      <a:pt x="832" y="559"/>
                      <a:pt x="844" y="557"/>
                      <a:pt x="853" y="562"/>
                    </a:cubicBezTo>
                    <a:cubicBezTo>
                      <a:pt x="867" y="571"/>
                      <a:pt x="887" y="577"/>
                      <a:pt x="914" y="551"/>
                    </a:cubicBezTo>
                    <a:cubicBezTo>
                      <a:pt x="921" y="545"/>
                      <a:pt x="930" y="544"/>
                      <a:pt x="938" y="548"/>
                    </a:cubicBezTo>
                    <a:cubicBezTo>
                      <a:pt x="969" y="561"/>
                      <a:pt x="990" y="557"/>
                      <a:pt x="1011" y="534"/>
                    </a:cubicBezTo>
                    <a:cubicBezTo>
                      <a:pt x="1016" y="527"/>
                      <a:pt x="1025" y="525"/>
                      <a:pt x="1033" y="527"/>
                    </a:cubicBezTo>
                    <a:cubicBezTo>
                      <a:pt x="1062" y="534"/>
                      <a:pt x="1082" y="526"/>
                      <a:pt x="1099" y="502"/>
                    </a:cubicBezTo>
                    <a:cubicBezTo>
                      <a:pt x="1104" y="494"/>
                      <a:pt x="1114" y="490"/>
                      <a:pt x="1124" y="493"/>
                    </a:cubicBezTo>
                    <a:cubicBezTo>
                      <a:pt x="1152" y="503"/>
                      <a:pt x="1171" y="495"/>
                      <a:pt x="1188" y="469"/>
                    </a:cubicBezTo>
                    <a:cubicBezTo>
                      <a:pt x="1193" y="462"/>
                      <a:pt x="1201" y="458"/>
                      <a:pt x="1210" y="459"/>
                    </a:cubicBezTo>
                    <a:cubicBezTo>
                      <a:pt x="1244" y="464"/>
                      <a:pt x="1266" y="450"/>
                      <a:pt x="1282" y="413"/>
                    </a:cubicBezTo>
                    <a:cubicBezTo>
                      <a:pt x="1285" y="406"/>
                      <a:pt x="1292" y="401"/>
                      <a:pt x="1299" y="400"/>
                    </a:cubicBezTo>
                    <a:cubicBezTo>
                      <a:pt x="1324" y="397"/>
                      <a:pt x="1340" y="383"/>
                      <a:pt x="1348" y="354"/>
                    </a:cubicBezTo>
                    <a:cubicBezTo>
                      <a:pt x="1350" y="346"/>
                      <a:pt x="1357" y="341"/>
                      <a:pt x="1364" y="339"/>
                    </a:cubicBezTo>
                    <a:cubicBezTo>
                      <a:pt x="1388" y="333"/>
                      <a:pt x="1398" y="321"/>
                      <a:pt x="1398" y="298"/>
                    </a:cubicBezTo>
                    <a:cubicBezTo>
                      <a:pt x="1398" y="289"/>
                      <a:pt x="1404" y="280"/>
                      <a:pt x="1414" y="277"/>
                    </a:cubicBezTo>
                    <a:cubicBezTo>
                      <a:pt x="1436" y="271"/>
                      <a:pt x="1441" y="259"/>
                      <a:pt x="1440" y="244"/>
                    </a:cubicBezTo>
                    <a:cubicBezTo>
                      <a:pt x="1439" y="234"/>
                      <a:pt x="1445" y="225"/>
                      <a:pt x="1454" y="222"/>
                    </a:cubicBezTo>
                    <a:cubicBezTo>
                      <a:pt x="1461" y="219"/>
                      <a:pt x="1480" y="212"/>
                      <a:pt x="1479" y="164"/>
                    </a:cubicBezTo>
                    <a:cubicBezTo>
                      <a:pt x="1479" y="158"/>
                      <a:pt x="1482" y="152"/>
                      <a:pt x="1486" y="147"/>
                    </a:cubicBezTo>
                    <a:cubicBezTo>
                      <a:pt x="1495" y="140"/>
                      <a:pt x="1504" y="127"/>
                      <a:pt x="1497" y="100"/>
                    </a:cubicBezTo>
                    <a:cubicBezTo>
                      <a:pt x="1495" y="95"/>
                      <a:pt x="1496" y="90"/>
                      <a:pt x="1498" y="85"/>
                    </a:cubicBezTo>
                    <a:cubicBezTo>
                      <a:pt x="1501" y="77"/>
                      <a:pt x="1502" y="68"/>
                      <a:pt x="1487" y="55"/>
                    </a:cubicBezTo>
                    <a:cubicBezTo>
                      <a:pt x="1475" y="47"/>
                      <a:pt x="1466" y="47"/>
                      <a:pt x="1455" y="56"/>
                    </a:cubicBezTo>
                    <a:cubicBezTo>
                      <a:pt x="1451" y="58"/>
                      <a:pt x="1447" y="60"/>
                      <a:pt x="1443" y="60"/>
                    </a:cubicBezTo>
                    <a:cubicBezTo>
                      <a:pt x="1415" y="61"/>
                      <a:pt x="1408" y="71"/>
                      <a:pt x="1405" y="87"/>
                    </a:cubicBezTo>
                    <a:cubicBezTo>
                      <a:pt x="1403" y="97"/>
                      <a:pt x="1394" y="105"/>
                      <a:pt x="1383" y="105"/>
                    </a:cubicBezTo>
                    <a:cubicBezTo>
                      <a:pt x="1357" y="105"/>
                      <a:pt x="1351" y="114"/>
                      <a:pt x="1349" y="130"/>
                    </a:cubicBezTo>
                    <a:cubicBezTo>
                      <a:pt x="1348" y="141"/>
                      <a:pt x="1338" y="150"/>
                      <a:pt x="1327" y="150"/>
                    </a:cubicBezTo>
                    <a:cubicBezTo>
                      <a:pt x="1287" y="149"/>
                      <a:pt x="1283" y="165"/>
                      <a:pt x="1281" y="174"/>
                    </a:cubicBezTo>
                    <a:cubicBezTo>
                      <a:pt x="1279" y="185"/>
                      <a:pt x="1269" y="193"/>
                      <a:pt x="1258" y="191"/>
                    </a:cubicBezTo>
                    <a:cubicBezTo>
                      <a:pt x="1215" y="187"/>
                      <a:pt x="1208" y="206"/>
                      <a:pt x="1205" y="214"/>
                    </a:cubicBezTo>
                    <a:cubicBezTo>
                      <a:pt x="1201" y="223"/>
                      <a:pt x="1193" y="228"/>
                      <a:pt x="1183" y="228"/>
                    </a:cubicBezTo>
                    <a:cubicBezTo>
                      <a:pt x="1138" y="225"/>
                      <a:pt x="1106" y="236"/>
                      <a:pt x="1083" y="262"/>
                    </a:cubicBezTo>
                    <a:cubicBezTo>
                      <a:pt x="1077" y="269"/>
                      <a:pt x="1068" y="272"/>
                      <a:pt x="1059" y="269"/>
                    </a:cubicBezTo>
                    <a:cubicBezTo>
                      <a:pt x="1034" y="259"/>
                      <a:pt x="1013" y="264"/>
                      <a:pt x="992" y="284"/>
                    </a:cubicBezTo>
                    <a:cubicBezTo>
                      <a:pt x="986" y="289"/>
                      <a:pt x="977" y="291"/>
                      <a:pt x="970" y="288"/>
                    </a:cubicBezTo>
                    <a:cubicBezTo>
                      <a:pt x="941" y="278"/>
                      <a:pt x="916" y="282"/>
                      <a:pt x="893" y="302"/>
                    </a:cubicBezTo>
                    <a:cubicBezTo>
                      <a:pt x="887" y="306"/>
                      <a:pt x="878" y="308"/>
                      <a:pt x="871" y="305"/>
                    </a:cubicBezTo>
                    <a:cubicBezTo>
                      <a:pt x="841" y="294"/>
                      <a:pt x="815" y="296"/>
                      <a:pt x="789" y="312"/>
                    </a:cubicBezTo>
                    <a:cubicBezTo>
                      <a:pt x="783" y="316"/>
                      <a:pt x="775" y="316"/>
                      <a:pt x="768" y="313"/>
                    </a:cubicBezTo>
                    <a:cubicBezTo>
                      <a:pt x="742" y="300"/>
                      <a:pt x="715" y="300"/>
                      <a:pt x="686" y="313"/>
                    </a:cubicBezTo>
                    <a:cubicBezTo>
                      <a:pt x="680" y="316"/>
                      <a:pt x="673" y="315"/>
                      <a:pt x="667" y="312"/>
                    </a:cubicBezTo>
                    <a:cubicBezTo>
                      <a:pt x="644" y="300"/>
                      <a:pt x="619" y="300"/>
                      <a:pt x="591" y="313"/>
                    </a:cubicBezTo>
                    <a:cubicBezTo>
                      <a:pt x="585" y="316"/>
                      <a:pt x="577" y="316"/>
                      <a:pt x="571" y="312"/>
                    </a:cubicBezTo>
                    <a:cubicBezTo>
                      <a:pt x="544" y="298"/>
                      <a:pt x="517" y="295"/>
                      <a:pt x="491" y="305"/>
                    </a:cubicBezTo>
                    <a:cubicBezTo>
                      <a:pt x="485" y="308"/>
                      <a:pt x="477" y="307"/>
                      <a:pt x="472" y="303"/>
                    </a:cubicBezTo>
                    <a:cubicBezTo>
                      <a:pt x="446" y="286"/>
                      <a:pt x="417" y="282"/>
                      <a:pt x="381" y="289"/>
                    </a:cubicBezTo>
                    <a:cubicBezTo>
                      <a:pt x="377" y="290"/>
                      <a:pt x="372" y="290"/>
                      <a:pt x="368" y="287"/>
                    </a:cubicBezTo>
                    <a:cubicBezTo>
                      <a:pt x="338" y="273"/>
                      <a:pt x="313" y="273"/>
                      <a:pt x="286" y="287"/>
                    </a:cubicBezTo>
                    <a:cubicBezTo>
                      <a:pt x="282" y="290"/>
                      <a:pt x="277" y="290"/>
                      <a:pt x="272" y="289"/>
                    </a:cubicBezTo>
                    <a:cubicBezTo>
                      <a:pt x="238" y="282"/>
                      <a:pt x="214" y="290"/>
                      <a:pt x="195" y="312"/>
                    </a:cubicBezTo>
                    <a:cubicBezTo>
                      <a:pt x="192" y="316"/>
                      <a:pt x="189" y="318"/>
                      <a:pt x="184" y="320"/>
                    </a:cubicBezTo>
                    <a:cubicBezTo>
                      <a:pt x="153" y="329"/>
                      <a:pt x="135" y="344"/>
                      <a:pt x="129" y="366"/>
                    </a:cubicBezTo>
                    <a:cubicBezTo>
                      <a:pt x="128" y="372"/>
                      <a:pt x="123" y="378"/>
                      <a:pt x="116" y="381"/>
                    </a:cubicBezTo>
                    <a:cubicBezTo>
                      <a:pt x="88" y="391"/>
                      <a:pt x="79" y="407"/>
                      <a:pt x="82" y="433"/>
                    </a:cubicBezTo>
                    <a:cubicBezTo>
                      <a:pt x="83" y="440"/>
                      <a:pt x="81" y="447"/>
                      <a:pt x="75" y="452"/>
                    </a:cubicBezTo>
                    <a:cubicBezTo>
                      <a:pt x="47" y="478"/>
                      <a:pt x="49" y="497"/>
                      <a:pt x="62" y="516"/>
                    </a:cubicBezTo>
                    <a:cubicBezTo>
                      <a:pt x="67" y="524"/>
                      <a:pt x="67" y="533"/>
                      <a:pt x="62" y="540"/>
                    </a:cubicBezTo>
                    <a:cubicBezTo>
                      <a:pt x="45" y="567"/>
                      <a:pt x="49" y="589"/>
                      <a:pt x="75" y="613"/>
                    </a:cubicBezTo>
                    <a:cubicBezTo>
                      <a:pt x="83" y="620"/>
                      <a:pt x="85" y="631"/>
                      <a:pt x="80" y="639"/>
                    </a:cubicBezTo>
                    <a:cubicBezTo>
                      <a:pt x="65" y="668"/>
                      <a:pt x="71" y="686"/>
                      <a:pt x="101" y="706"/>
                    </a:cubicBezTo>
                    <a:cubicBezTo>
                      <a:pt x="108" y="711"/>
                      <a:pt x="112" y="720"/>
                      <a:pt x="110" y="728"/>
                    </a:cubicBezTo>
                    <a:cubicBezTo>
                      <a:pt x="105" y="758"/>
                      <a:pt x="115" y="772"/>
                      <a:pt x="146" y="779"/>
                    </a:cubicBezTo>
                    <a:cubicBezTo>
                      <a:pt x="153" y="780"/>
                      <a:pt x="158" y="784"/>
                      <a:pt x="161" y="790"/>
                    </a:cubicBezTo>
                    <a:cubicBezTo>
                      <a:pt x="176" y="818"/>
                      <a:pt x="196" y="826"/>
                      <a:pt x="229" y="818"/>
                    </a:cubicBezTo>
                    <a:cubicBezTo>
                      <a:pt x="235" y="817"/>
                      <a:pt x="241" y="818"/>
                      <a:pt x="246" y="821"/>
                    </a:cubicBezTo>
                    <a:cubicBezTo>
                      <a:pt x="251" y="824"/>
                      <a:pt x="254" y="829"/>
                      <a:pt x="256" y="835"/>
                    </a:cubicBezTo>
                    <a:cubicBezTo>
                      <a:pt x="258" y="847"/>
                      <a:pt x="263" y="855"/>
                      <a:pt x="268" y="858"/>
                    </a:cubicBezTo>
                    <a:cubicBezTo>
                      <a:pt x="275" y="862"/>
                      <a:pt x="288" y="861"/>
                      <a:pt x="306" y="855"/>
                    </a:cubicBezTo>
                    <a:cubicBezTo>
                      <a:pt x="308" y="854"/>
                      <a:pt x="310" y="854"/>
                      <a:pt x="313" y="8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dirty="0"/>
              </a:p>
            </p:txBody>
          </p:sp>
        </p:grpSp>
      </p:grpSp>
      <p:grpSp>
        <p:nvGrpSpPr>
          <p:cNvPr id="28" name="Gruppieren 27">
            <a:extLst>
              <a:ext uri="{FF2B5EF4-FFF2-40B4-BE49-F238E27FC236}">
                <a16:creationId xmlns:a16="http://schemas.microsoft.com/office/drawing/2014/main" id="{51426D0C-E2D1-40EF-B0C1-CC867962303F}"/>
              </a:ext>
            </a:extLst>
          </p:cNvPr>
          <p:cNvGrpSpPr/>
          <p:nvPr/>
        </p:nvGrpSpPr>
        <p:grpSpPr>
          <a:xfrm>
            <a:off x="1074886" y="3292594"/>
            <a:ext cx="2586261" cy="1295787"/>
            <a:chOff x="613799" y="2861656"/>
            <a:chExt cx="2586261" cy="1295787"/>
          </a:xfrm>
        </p:grpSpPr>
        <p:grpSp>
          <p:nvGrpSpPr>
            <p:cNvPr id="18" name="Gruppieren 17">
              <a:extLst>
                <a:ext uri="{FF2B5EF4-FFF2-40B4-BE49-F238E27FC236}">
                  <a16:creationId xmlns:a16="http://schemas.microsoft.com/office/drawing/2014/main" id="{6ED12F70-32D8-4D4B-B8C6-F9A14A200011}"/>
                </a:ext>
              </a:extLst>
            </p:cNvPr>
            <p:cNvGrpSpPr/>
            <p:nvPr/>
          </p:nvGrpSpPr>
          <p:grpSpPr>
            <a:xfrm>
              <a:off x="613799" y="2861656"/>
              <a:ext cx="2586261" cy="1295787"/>
              <a:chOff x="6745836" y="710662"/>
              <a:chExt cx="2586261" cy="1295787"/>
            </a:xfrm>
          </p:grpSpPr>
          <p:sp>
            <p:nvSpPr>
              <p:cNvPr id="19" name="Rechteck 18">
                <a:extLst>
                  <a:ext uri="{FF2B5EF4-FFF2-40B4-BE49-F238E27FC236}">
                    <a16:creationId xmlns:a16="http://schemas.microsoft.com/office/drawing/2014/main" id="{0978CD85-A0FD-4486-9F0D-D8900F34FC23}"/>
                  </a:ext>
                </a:extLst>
              </p:cNvPr>
              <p:cNvSpPr/>
              <p:nvPr/>
            </p:nvSpPr>
            <p:spPr>
              <a:xfrm>
                <a:off x="6799403" y="799467"/>
                <a:ext cx="2532694" cy="12069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447675"/>
                <a:r>
                  <a:rPr lang="en-GB" sz="1400" b="1" dirty="0">
                    <a:solidFill>
                      <a:schemeClr val="tx1"/>
                    </a:solidFill>
                  </a:rPr>
                  <a:t>University Hospital of  Vaud (CHUV)</a:t>
                </a:r>
              </a:p>
              <a:p>
                <a:endParaRPr lang="en-GB" sz="1000" b="1" dirty="0">
                  <a:solidFill>
                    <a:schemeClr val="tx1"/>
                  </a:solidFill>
                </a:endParaRPr>
              </a:p>
            </p:txBody>
          </p:sp>
          <p:cxnSp>
            <p:nvCxnSpPr>
              <p:cNvPr id="20" name="Gerade Verbindung 119">
                <a:extLst>
                  <a:ext uri="{FF2B5EF4-FFF2-40B4-BE49-F238E27FC236}">
                    <a16:creationId xmlns:a16="http://schemas.microsoft.com/office/drawing/2014/main" id="{C3C5DE87-CC94-4037-BA58-66054B523D03}"/>
                  </a:ext>
                </a:extLst>
              </p:cNvPr>
              <p:cNvCxnSpPr>
                <a:cxnSpLocks/>
              </p:cNvCxnSpPr>
              <p:nvPr/>
            </p:nvCxnSpPr>
            <p:spPr>
              <a:xfrm>
                <a:off x="6745836" y="710662"/>
                <a:ext cx="23620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5" name="Grafik 94">
              <a:extLst>
                <a:ext uri="{FF2B5EF4-FFF2-40B4-BE49-F238E27FC236}">
                  <a16:creationId xmlns:a16="http://schemas.microsoft.com/office/drawing/2014/main" id="{57A4C0D2-ECBD-490E-8A31-A69A30931E9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919" r="4859"/>
            <a:stretch/>
          </p:blipFill>
          <p:spPr>
            <a:xfrm>
              <a:off x="614109" y="2943133"/>
              <a:ext cx="436537" cy="436762"/>
            </a:xfrm>
            <a:prstGeom prst="ellipse">
              <a:avLst/>
            </a:prstGeom>
          </p:spPr>
        </p:pic>
        <p:grpSp>
          <p:nvGrpSpPr>
            <p:cNvPr id="203" name="Gruppieren 202">
              <a:extLst>
                <a:ext uri="{FF2B5EF4-FFF2-40B4-BE49-F238E27FC236}">
                  <a16:creationId xmlns:a16="http://schemas.microsoft.com/office/drawing/2014/main" id="{AF58E2D7-2A5A-4103-A182-30DED0C84226}"/>
                </a:ext>
              </a:extLst>
            </p:cNvPr>
            <p:cNvGrpSpPr>
              <a:grpSpLocks noChangeAspect="1"/>
            </p:cNvGrpSpPr>
            <p:nvPr/>
          </p:nvGrpSpPr>
          <p:grpSpPr>
            <a:xfrm>
              <a:off x="648276" y="3655704"/>
              <a:ext cx="360000" cy="360000"/>
              <a:chOff x="9476921" y="2755361"/>
              <a:chExt cx="360000" cy="360000"/>
            </a:xfrm>
          </p:grpSpPr>
          <p:sp>
            <p:nvSpPr>
              <p:cNvPr id="204" name="Freihandform 3966">
                <a:extLst>
                  <a:ext uri="{FF2B5EF4-FFF2-40B4-BE49-F238E27FC236}">
                    <a16:creationId xmlns:a16="http://schemas.microsoft.com/office/drawing/2014/main" id="{B4A22373-0A17-48EC-921B-766FCA06B9FB}"/>
                  </a:ext>
                </a:extLst>
              </p:cNvPr>
              <p:cNvSpPr/>
              <p:nvPr/>
            </p:nvSpPr>
            <p:spPr>
              <a:xfrm>
                <a:off x="9476921"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3"/>
              </a:solidFill>
              <a:ln w="1904" cap="flat">
                <a:noFill/>
                <a:prstDash val="solid"/>
                <a:miter/>
              </a:ln>
            </p:spPr>
            <p:txBody>
              <a:bodyPr rtlCol="0" anchor="ctr"/>
              <a:lstStyle/>
              <a:p>
                <a:endParaRPr lang="de-DE" dirty="0"/>
              </a:p>
            </p:txBody>
          </p:sp>
          <p:sp>
            <p:nvSpPr>
              <p:cNvPr id="205" name="Freeform 19">
                <a:extLst>
                  <a:ext uri="{FF2B5EF4-FFF2-40B4-BE49-F238E27FC236}">
                    <a16:creationId xmlns:a16="http://schemas.microsoft.com/office/drawing/2014/main" id="{51C200A4-EBDC-4CFE-8221-9E14655A8436}"/>
                  </a:ext>
                </a:extLst>
              </p:cNvPr>
              <p:cNvSpPr>
                <a:spLocks noEditPoints="1"/>
              </p:cNvSpPr>
              <p:nvPr/>
            </p:nvSpPr>
            <p:spPr bwMode="auto">
              <a:xfrm>
                <a:off x="9583511" y="2810063"/>
                <a:ext cx="170697" cy="250595"/>
              </a:xfrm>
              <a:custGeom>
                <a:avLst/>
                <a:gdLst>
                  <a:gd name="T0" fmla="*/ 23 w 1088"/>
                  <a:gd name="T1" fmla="*/ 1020 h 1545"/>
                  <a:gd name="T2" fmla="*/ 19 w 1088"/>
                  <a:gd name="T3" fmla="*/ 222 h 1545"/>
                  <a:gd name="T4" fmla="*/ 167 w 1088"/>
                  <a:gd name="T5" fmla="*/ 137 h 1545"/>
                  <a:gd name="T6" fmla="*/ 247 w 1088"/>
                  <a:gd name="T7" fmla="*/ 359 h 1545"/>
                  <a:gd name="T8" fmla="*/ 206 w 1088"/>
                  <a:gd name="T9" fmla="*/ 74 h 1545"/>
                  <a:gd name="T10" fmla="*/ 441 w 1088"/>
                  <a:gd name="T11" fmla="*/ 79 h 1545"/>
                  <a:gd name="T12" fmla="*/ 835 w 1088"/>
                  <a:gd name="T13" fmla="*/ 183 h 1545"/>
                  <a:gd name="T14" fmla="*/ 893 w 1088"/>
                  <a:gd name="T15" fmla="*/ 353 h 1545"/>
                  <a:gd name="T16" fmla="*/ 893 w 1088"/>
                  <a:gd name="T17" fmla="*/ 353 h 1545"/>
                  <a:gd name="T18" fmla="*/ 893 w 1088"/>
                  <a:gd name="T19" fmla="*/ 353 h 1545"/>
                  <a:gd name="T20" fmla="*/ 893 w 1088"/>
                  <a:gd name="T21" fmla="*/ 354 h 1545"/>
                  <a:gd name="T22" fmla="*/ 893 w 1088"/>
                  <a:gd name="T23" fmla="*/ 354 h 1545"/>
                  <a:gd name="T24" fmla="*/ 893 w 1088"/>
                  <a:gd name="T25" fmla="*/ 354 h 1545"/>
                  <a:gd name="T26" fmla="*/ 893 w 1088"/>
                  <a:gd name="T27" fmla="*/ 354 h 1545"/>
                  <a:gd name="T28" fmla="*/ 893 w 1088"/>
                  <a:gd name="T29" fmla="*/ 354 h 1545"/>
                  <a:gd name="T30" fmla="*/ 893 w 1088"/>
                  <a:gd name="T31" fmla="*/ 354 h 1545"/>
                  <a:gd name="T32" fmla="*/ 893 w 1088"/>
                  <a:gd name="T33" fmla="*/ 355 h 1545"/>
                  <a:gd name="T34" fmla="*/ 893 w 1088"/>
                  <a:gd name="T35" fmla="*/ 355 h 1545"/>
                  <a:gd name="T36" fmla="*/ 893 w 1088"/>
                  <a:gd name="T37" fmla="*/ 355 h 1545"/>
                  <a:gd name="T38" fmla="*/ 893 w 1088"/>
                  <a:gd name="T39" fmla="*/ 356 h 1545"/>
                  <a:gd name="T40" fmla="*/ 893 w 1088"/>
                  <a:gd name="T41" fmla="*/ 356 h 1545"/>
                  <a:gd name="T42" fmla="*/ 893 w 1088"/>
                  <a:gd name="T43" fmla="*/ 361 h 1545"/>
                  <a:gd name="T44" fmla="*/ 893 w 1088"/>
                  <a:gd name="T45" fmla="*/ 361 h 1545"/>
                  <a:gd name="T46" fmla="*/ 893 w 1088"/>
                  <a:gd name="T47" fmla="*/ 361 h 1545"/>
                  <a:gd name="T48" fmla="*/ 893 w 1088"/>
                  <a:gd name="T49" fmla="*/ 361 h 1545"/>
                  <a:gd name="T50" fmla="*/ 888 w 1088"/>
                  <a:gd name="T51" fmla="*/ 371 h 1545"/>
                  <a:gd name="T52" fmla="*/ 888 w 1088"/>
                  <a:gd name="T53" fmla="*/ 371 h 1545"/>
                  <a:gd name="T54" fmla="*/ 867 w 1088"/>
                  <a:gd name="T55" fmla="*/ 485 h 1545"/>
                  <a:gd name="T56" fmla="*/ 1010 w 1088"/>
                  <a:gd name="T57" fmla="*/ 886 h 1545"/>
                  <a:gd name="T58" fmla="*/ 69 w 1088"/>
                  <a:gd name="T59" fmla="*/ 1019 h 1545"/>
                  <a:gd name="T60" fmla="*/ 1037 w 1088"/>
                  <a:gd name="T61" fmla="*/ 1238 h 1545"/>
                  <a:gd name="T62" fmla="*/ 668 w 1088"/>
                  <a:gd name="T63" fmla="*/ 506 h 1545"/>
                  <a:gd name="T64" fmla="*/ 847 w 1088"/>
                  <a:gd name="T65" fmla="*/ 347 h 1545"/>
                  <a:gd name="T66" fmla="*/ 672 w 1088"/>
                  <a:gd name="T67" fmla="*/ 331 h 1545"/>
                  <a:gd name="T68" fmla="*/ 457 w 1088"/>
                  <a:gd name="T69" fmla="*/ 620 h 1545"/>
                  <a:gd name="T70" fmla="*/ 68 w 1088"/>
                  <a:gd name="T71" fmla="*/ 1019 h 1545"/>
                  <a:gd name="T72" fmla="*/ 44 w 1088"/>
                  <a:gd name="T73" fmla="*/ 871 h 1545"/>
                  <a:gd name="T74" fmla="*/ 414 w 1088"/>
                  <a:gd name="T75" fmla="*/ 607 h 1545"/>
                  <a:gd name="T76" fmla="*/ 68 w 1088"/>
                  <a:gd name="T77" fmla="*/ 738 h 1545"/>
                  <a:gd name="T78" fmla="*/ 717 w 1088"/>
                  <a:gd name="T79" fmla="*/ 511 h 1545"/>
                  <a:gd name="T80" fmla="*/ 800 w 1088"/>
                  <a:gd name="T81" fmla="*/ 736 h 1545"/>
                  <a:gd name="T82" fmla="*/ 74 w 1088"/>
                  <a:gd name="T83" fmla="*/ 272 h 1545"/>
                  <a:gd name="T84" fmla="*/ 175 w 1088"/>
                  <a:gd name="T85" fmla="*/ 262 h 1545"/>
                  <a:gd name="T86" fmla="*/ 752 w 1088"/>
                  <a:gd name="T87" fmla="*/ 482 h 1545"/>
                  <a:gd name="T88" fmla="*/ 819 w 1088"/>
                  <a:gd name="T89" fmla="*/ 424 h 1545"/>
                  <a:gd name="T90" fmla="*/ 277 w 1088"/>
                  <a:gd name="T91" fmla="*/ 460 h 1545"/>
                  <a:gd name="T92" fmla="*/ 753 w 1088"/>
                  <a:gd name="T93" fmla="*/ 230 h 1545"/>
                  <a:gd name="T94" fmla="*/ 480 w 1088"/>
                  <a:gd name="T95" fmla="*/ 412 h 1545"/>
                  <a:gd name="T96" fmla="*/ 61 w 1088"/>
                  <a:gd name="T97" fmla="*/ 208 h 1545"/>
                  <a:gd name="T98" fmla="*/ 141 w 1088"/>
                  <a:gd name="T99" fmla="*/ 181 h 1545"/>
                  <a:gd name="T100" fmla="*/ 61 w 1088"/>
                  <a:gd name="T101" fmla="*/ 208 h 1545"/>
                  <a:gd name="T102" fmla="*/ 398 w 1088"/>
                  <a:gd name="T103" fmla="*/ 106 h 1545"/>
                  <a:gd name="T104" fmla="*/ 279 w 1088"/>
                  <a:gd name="T105" fmla="*/ 44 h 1545"/>
                  <a:gd name="T106" fmla="*/ 279 w 1088"/>
                  <a:gd name="T107" fmla="*/ 44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8" h="1545">
                    <a:moveTo>
                      <a:pt x="784" y="1545"/>
                    </a:moveTo>
                    <a:lnTo>
                      <a:pt x="784" y="1545"/>
                    </a:lnTo>
                    <a:cubicBezTo>
                      <a:pt x="541" y="1545"/>
                      <a:pt x="104" y="1262"/>
                      <a:pt x="27" y="1033"/>
                    </a:cubicBezTo>
                    <a:cubicBezTo>
                      <a:pt x="25" y="1029"/>
                      <a:pt x="24" y="1025"/>
                      <a:pt x="23" y="1020"/>
                    </a:cubicBezTo>
                    <a:cubicBezTo>
                      <a:pt x="0" y="948"/>
                      <a:pt x="0" y="914"/>
                      <a:pt x="0" y="871"/>
                    </a:cubicBezTo>
                    <a:cubicBezTo>
                      <a:pt x="0" y="821"/>
                      <a:pt x="9" y="773"/>
                      <a:pt x="25" y="728"/>
                    </a:cubicBezTo>
                    <a:cubicBezTo>
                      <a:pt x="29" y="674"/>
                      <a:pt x="46" y="439"/>
                      <a:pt x="45" y="383"/>
                    </a:cubicBezTo>
                    <a:cubicBezTo>
                      <a:pt x="44" y="349"/>
                      <a:pt x="28" y="266"/>
                      <a:pt x="19" y="222"/>
                    </a:cubicBezTo>
                    <a:cubicBezTo>
                      <a:pt x="15" y="212"/>
                      <a:pt x="13" y="201"/>
                      <a:pt x="13" y="190"/>
                    </a:cubicBezTo>
                    <a:cubicBezTo>
                      <a:pt x="13" y="190"/>
                      <a:pt x="13" y="189"/>
                      <a:pt x="13" y="189"/>
                    </a:cubicBezTo>
                    <a:cubicBezTo>
                      <a:pt x="13" y="142"/>
                      <a:pt x="52" y="103"/>
                      <a:pt x="99" y="103"/>
                    </a:cubicBezTo>
                    <a:cubicBezTo>
                      <a:pt x="127" y="103"/>
                      <a:pt x="151" y="116"/>
                      <a:pt x="167" y="137"/>
                    </a:cubicBezTo>
                    <a:cubicBezTo>
                      <a:pt x="168" y="137"/>
                      <a:pt x="168" y="138"/>
                      <a:pt x="169" y="139"/>
                    </a:cubicBezTo>
                    <a:cubicBezTo>
                      <a:pt x="175" y="147"/>
                      <a:pt x="179" y="156"/>
                      <a:pt x="182" y="166"/>
                    </a:cubicBezTo>
                    <a:cubicBezTo>
                      <a:pt x="192" y="186"/>
                      <a:pt x="205" y="216"/>
                      <a:pt x="216" y="246"/>
                    </a:cubicBezTo>
                    <a:cubicBezTo>
                      <a:pt x="224" y="268"/>
                      <a:pt x="236" y="314"/>
                      <a:pt x="247" y="359"/>
                    </a:cubicBezTo>
                    <a:cubicBezTo>
                      <a:pt x="256" y="323"/>
                      <a:pt x="268" y="288"/>
                      <a:pt x="282" y="256"/>
                    </a:cubicBezTo>
                    <a:lnTo>
                      <a:pt x="233" y="133"/>
                    </a:lnTo>
                    <a:cubicBezTo>
                      <a:pt x="233" y="132"/>
                      <a:pt x="232" y="131"/>
                      <a:pt x="232" y="130"/>
                    </a:cubicBezTo>
                    <a:cubicBezTo>
                      <a:pt x="216" y="116"/>
                      <a:pt x="206" y="96"/>
                      <a:pt x="206" y="74"/>
                    </a:cubicBezTo>
                    <a:cubicBezTo>
                      <a:pt x="206" y="33"/>
                      <a:pt x="239" y="0"/>
                      <a:pt x="279" y="0"/>
                    </a:cubicBezTo>
                    <a:cubicBezTo>
                      <a:pt x="302" y="0"/>
                      <a:pt x="322" y="10"/>
                      <a:pt x="335" y="27"/>
                    </a:cubicBezTo>
                    <a:cubicBezTo>
                      <a:pt x="337" y="27"/>
                      <a:pt x="339" y="28"/>
                      <a:pt x="341" y="28"/>
                    </a:cubicBezTo>
                    <a:lnTo>
                      <a:pt x="441" y="79"/>
                    </a:lnTo>
                    <a:cubicBezTo>
                      <a:pt x="475" y="61"/>
                      <a:pt x="511" y="52"/>
                      <a:pt x="549" y="52"/>
                    </a:cubicBezTo>
                    <a:cubicBezTo>
                      <a:pt x="643" y="52"/>
                      <a:pt x="731" y="108"/>
                      <a:pt x="791" y="208"/>
                    </a:cubicBezTo>
                    <a:cubicBezTo>
                      <a:pt x="807" y="199"/>
                      <a:pt x="819" y="192"/>
                      <a:pt x="827" y="187"/>
                    </a:cubicBezTo>
                    <a:cubicBezTo>
                      <a:pt x="830" y="185"/>
                      <a:pt x="833" y="184"/>
                      <a:pt x="835" y="183"/>
                    </a:cubicBezTo>
                    <a:cubicBezTo>
                      <a:pt x="841" y="180"/>
                      <a:pt x="849" y="179"/>
                      <a:pt x="855" y="183"/>
                    </a:cubicBezTo>
                    <a:cubicBezTo>
                      <a:pt x="861" y="186"/>
                      <a:pt x="866" y="192"/>
                      <a:pt x="867" y="199"/>
                    </a:cubicBezTo>
                    <a:lnTo>
                      <a:pt x="893" y="353"/>
                    </a:lnTo>
                    <a:lnTo>
                      <a:pt x="893" y="353"/>
                    </a:lnTo>
                    <a:cubicBezTo>
                      <a:pt x="893" y="353"/>
                      <a:pt x="893" y="353"/>
                      <a:pt x="893" y="353"/>
                    </a:cubicBezTo>
                    <a:lnTo>
                      <a:pt x="893" y="353"/>
                    </a:lnTo>
                    <a:cubicBezTo>
                      <a:pt x="893" y="353"/>
                      <a:pt x="893" y="353"/>
                      <a:pt x="893" y="353"/>
                    </a:cubicBezTo>
                    <a:lnTo>
                      <a:pt x="893" y="353"/>
                    </a:lnTo>
                    <a:lnTo>
                      <a:pt x="893" y="353"/>
                    </a:lnTo>
                    <a:cubicBezTo>
                      <a:pt x="893" y="353"/>
                      <a:pt x="893" y="353"/>
                      <a:pt x="893" y="353"/>
                    </a:cubicBezTo>
                    <a:lnTo>
                      <a:pt x="893" y="353"/>
                    </a:lnTo>
                    <a:lnTo>
                      <a:pt x="893" y="353"/>
                    </a:lnTo>
                    <a:cubicBezTo>
                      <a:pt x="893" y="353"/>
                      <a:pt x="893" y="353"/>
                      <a:pt x="893" y="354"/>
                    </a:cubicBezTo>
                    <a:cubicBezTo>
                      <a:pt x="893" y="354"/>
                      <a:pt x="893" y="354"/>
                      <a:pt x="893" y="354"/>
                    </a:cubicBezTo>
                    <a:cubicBezTo>
                      <a:pt x="893" y="354"/>
                      <a:pt x="893" y="354"/>
                      <a:pt x="893" y="354"/>
                    </a:cubicBezTo>
                    <a:lnTo>
                      <a:pt x="893" y="354"/>
                    </a:lnTo>
                    <a:lnTo>
                      <a:pt x="893" y="354"/>
                    </a:lnTo>
                    <a:lnTo>
                      <a:pt x="893" y="354"/>
                    </a:lnTo>
                    <a:lnTo>
                      <a:pt x="893" y="354"/>
                    </a:lnTo>
                    <a:cubicBezTo>
                      <a:pt x="893" y="354"/>
                      <a:pt x="893" y="354"/>
                      <a:pt x="893" y="354"/>
                    </a:cubicBezTo>
                    <a:cubicBezTo>
                      <a:pt x="893" y="354"/>
                      <a:pt x="893" y="354"/>
                      <a:pt x="893" y="354"/>
                    </a:cubicBez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lnTo>
                      <a:pt x="893" y="354"/>
                    </a:lnTo>
                    <a:cubicBezTo>
                      <a:pt x="893" y="354"/>
                      <a:pt x="893" y="354"/>
                      <a:pt x="893" y="354"/>
                    </a:cubicBezTo>
                    <a:cubicBezTo>
                      <a:pt x="893" y="355"/>
                      <a:pt x="893" y="355"/>
                      <a:pt x="893" y="355"/>
                    </a:cubicBezTo>
                    <a:lnTo>
                      <a:pt x="893" y="355"/>
                    </a:lnTo>
                    <a:lnTo>
                      <a:pt x="893" y="355"/>
                    </a:lnTo>
                    <a:lnTo>
                      <a:pt x="893" y="355"/>
                    </a:lnTo>
                    <a:cubicBezTo>
                      <a:pt x="893" y="355"/>
                      <a:pt x="893" y="355"/>
                      <a:pt x="893" y="355"/>
                    </a:cubicBezTo>
                    <a:lnTo>
                      <a:pt x="893" y="355"/>
                    </a:lnTo>
                    <a:cubicBezTo>
                      <a:pt x="893" y="355"/>
                      <a:pt x="893" y="355"/>
                      <a:pt x="893" y="355"/>
                    </a:cubicBezTo>
                    <a:cubicBezTo>
                      <a:pt x="893" y="355"/>
                      <a:pt x="893" y="355"/>
                      <a:pt x="893" y="355"/>
                    </a:cubicBezTo>
                    <a:cubicBezTo>
                      <a:pt x="893" y="355"/>
                      <a:pt x="893" y="355"/>
                      <a:pt x="893" y="355"/>
                    </a:cubicBezTo>
                    <a:lnTo>
                      <a:pt x="893" y="355"/>
                    </a:lnTo>
                    <a:cubicBezTo>
                      <a:pt x="893" y="355"/>
                      <a:pt x="893" y="355"/>
                      <a:pt x="893" y="355"/>
                    </a:cubicBezTo>
                    <a:cubicBezTo>
                      <a:pt x="893" y="355"/>
                      <a:pt x="893" y="355"/>
                      <a:pt x="893" y="355"/>
                    </a:cubicBezTo>
                    <a:lnTo>
                      <a:pt x="893" y="356"/>
                    </a:lnTo>
                    <a:lnTo>
                      <a:pt x="893" y="356"/>
                    </a:lnTo>
                    <a:lnTo>
                      <a:pt x="893" y="356"/>
                    </a:lnTo>
                    <a:lnTo>
                      <a:pt x="893" y="356"/>
                    </a:lnTo>
                    <a:cubicBezTo>
                      <a:pt x="893" y="356"/>
                      <a:pt x="893" y="356"/>
                      <a:pt x="893" y="356"/>
                    </a:cubicBezTo>
                    <a:cubicBezTo>
                      <a:pt x="893" y="356"/>
                      <a:pt x="893" y="356"/>
                      <a:pt x="893" y="356"/>
                    </a:cubicBezTo>
                    <a:lnTo>
                      <a:pt x="893" y="356"/>
                    </a:lnTo>
                    <a:lnTo>
                      <a:pt x="893" y="356"/>
                    </a:lnTo>
                    <a:lnTo>
                      <a:pt x="893" y="356"/>
                    </a:lnTo>
                    <a:lnTo>
                      <a:pt x="893" y="356"/>
                    </a:lnTo>
                    <a:lnTo>
                      <a:pt x="893" y="356"/>
                    </a:lnTo>
                    <a:cubicBezTo>
                      <a:pt x="893" y="357"/>
                      <a:pt x="893" y="359"/>
                      <a:pt x="893" y="361"/>
                    </a:cubicBezTo>
                    <a:lnTo>
                      <a:pt x="893" y="361"/>
                    </a:lnTo>
                    <a:lnTo>
                      <a:pt x="893" y="361"/>
                    </a:lnTo>
                    <a:lnTo>
                      <a:pt x="893" y="361"/>
                    </a:lnTo>
                    <a:cubicBezTo>
                      <a:pt x="893" y="361"/>
                      <a:pt x="893" y="361"/>
                      <a:pt x="893" y="361"/>
                    </a:cubicBezTo>
                    <a:lnTo>
                      <a:pt x="893" y="361"/>
                    </a:lnTo>
                    <a:cubicBezTo>
                      <a:pt x="893" y="361"/>
                      <a:pt x="893" y="361"/>
                      <a:pt x="893" y="361"/>
                    </a:cubicBezTo>
                    <a:cubicBezTo>
                      <a:pt x="893" y="361"/>
                      <a:pt x="893" y="361"/>
                      <a:pt x="893" y="361"/>
                    </a:cubicBezTo>
                    <a:cubicBezTo>
                      <a:pt x="893" y="361"/>
                      <a:pt x="893" y="361"/>
                      <a:pt x="893" y="361"/>
                    </a:cubicBezTo>
                    <a:cubicBezTo>
                      <a:pt x="893" y="361"/>
                      <a:pt x="893" y="361"/>
                      <a:pt x="893" y="361"/>
                    </a:cubicBezTo>
                    <a:lnTo>
                      <a:pt x="893" y="361"/>
                    </a:lnTo>
                    <a:cubicBezTo>
                      <a:pt x="893" y="361"/>
                      <a:pt x="893" y="361"/>
                      <a:pt x="893" y="361"/>
                    </a:cubicBezTo>
                    <a:cubicBezTo>
                      <a:pt x="893" y="361"/>
                      <a:pt x="893" y="361"/>
                      <a:pt x="893" y="361"/>
                    </a:cubicBezTo>
                    <a:lnTo>
                      <a:pt x="893" y="361"/>
                    </a:lnTo>
                    <a:cubicBezTo>
                      <a:pt x="892" y="365"/>
                      <a:pt x="890" y="368"/>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7" y="372"/>
                      <a:pt x="885" y="374"/>
                      <a:pt x="884" y="375"/>
                    </a:cubicBezTo>
                    <a:cubicBezTo>
                      <a:pt x="884" y="375"/>
                      <a:pt x="874" y="382"/>
                      <a:pt x="859" y="394"/>
                    </a:cubicBezTo>
                    <a:cubicBezTo>
                      <a:pt x="864" y="425"/>
                      <a:pt x="867" y="450"/>
                      <a:pt x="867" y="485"/>
                    </a:cubicBezTo>
                    <a:cubicBezTo>
                      <a:pt x="867" y="522"/>
                      <a:pt x="867" y="559"/>
                      <a:pt x="847" y="589"/>
                    </a:cubicBezTo>
                    <a:cubicBezTo>
                      <a:pt x="898" y="658"/>
                      <a:pt x="951" y="749"/>
                      <a:pt x="994" y="848"/>
                    </a:cubicBezTo>
                    <a:cubicBezTo>
                      <a:pt x="1002" y="858"/>
                      <a:pt x="1007" y="869"/>
                      <a:pt x="1010" y="880"/>
                    </a:cubicBezTo>
                    <a:cubicBezTo>
                      <a:pt x="1010" y="882"/>
                      <a:pt x="1010" y="884"/>
                      <a:pt x="1010" y="886"/>
                    </a:cubicBezTo>
                    <a:cubicBezTo>
                      <a:pt x="1057" y="1005"/>
                      <a:pt x="1088" y="1131"/>
                      <a:pt x="1081" y="1241"/>
                    </a:cubicBezTo>
                    <a:cubicBezTo>
                      <a:pt x="1071" y="1390"/>
                      <a:pt x="992" y="1492"/>
                      <a:pt x="852" y="1536"/>
                    </a:cubicBezTo>
                    <a:cubicBezTo>
                      <a:pt x="832" y="1542"/>
                      <a:pt x="809" y="1545"/>
                      <a:pt x="784" y="1545"/>
                    </a:cubicBezTo>
                    <a:close/>
                    <a:moveTo>
                      <a:pt x="69" y="1019"/>
                    </a:moveTo>
                    <a:lnTo>
                      <a:pt x="69" y="1019"/>
                    </a:lnTo>
                    <a:cubicBezTo>
                      <a:pt x="103" y="1122"/>
                      <a:pt x="236" y="1257"/>
                      <a:pt x="408" y="1364"/>
                    </a:cubicBezTo>
                    <a:cubicBezTo>
                      <a:pt x="583" y="1473"/>
                      <a:pt x="748" y="1522"/>
                      <a:pt x="839" y="1494"/>
                    </a:cubicBezTo>
                    <a:cubicBezTo>
                      <a:pt x="961" y="1455"/>
                      <a:pt x="1028" y="1369"/>
                      <a:pt x="1037" y="1238"/>
                    </a:cubicBezTo>
                    <a:cubicBezTo>
                      <a:pt x="1045" y="1123"/>
                      <a:pt x="1007" y="989"/>
                      <a:pt x="953" y="868"/>
                    </a:cubicBezTo>
                    <a:cubicBezTo>
                      <a:pt x="922" y="836"/>
                      <a:pt x="844" y="803"/>
                      <a:pt x="783" y="777"/>
                    </a:cubicBezTo>
                    <a:cubicBezTo>
                      <a:pt x="724" y="752"/>
                      <a:pt x="673" y="730"/>
                      <a:pt x="650" y="707"/>
                    </a:cubicBezTo>
                    <a:cubicBezTo>
                      <a:pt x="589" y="646"/>
                      <a:pt x="643" y="552"/>
                      <a:pt x="668" y="506"/>
                    </a:cubicBezTo>
                    <a:lnTo>
                      <a:pt x="672" y="500"/>
                    </a:lnTo>
                    <a:cubicBezTo>
                      <a:pt x="694" y="462"/>
                      <a:pt x="770" y="402"/>
                      <a:pt x="818" y="367"/>
                    </a:cubicBezTo>
                    <a:cubicBezTo>
                      <a:pt x="820" y="365"/>
                      <a:pt x="822" y="364"/>
                      <a:pt x="825" y="363"/>
                    </a:cubicBezTo>
                    <a:cubicBezTo>
                      <a:pt x="833" y="356"/>
                      <a:pt x="841" y="351"/>
                      <a:pt x="847" y="347"/>
                    </a:cubicBezTo>
                    <a:lnTo>
                      <a:pt x="829" y="237"/>
                    </a:lnTo>
                    <a:cubicBezTo>
                      <a:pt x="791" y="258"/>
                      <a:pt x="738" y="289"/>
                      <a:pt x="687" y="322"/>
                    </a:cubicBezTo>
                    <a:cubicBezTo>
                      <a:pt x="686" y="323"/>
                      <a:pt x="685" y="325"/>
                      <a:pt x="684" y="326"/>
                    </a:cubicBezTo>
                    <a:cubicBezTo>
                      <a:pt x="680" y="329"/>
                      <a:pt x="676" y="331"/>
                      <a:pt x="672" y="331"/>
                    </a:cubicBezTo>
                    <a:cubicBezTo>
                      <a:pt x="608" y="373"/>
                      <a:pt x="549" y="417"/>
                      <a:pt x="529" y="446"/>
                    </a:cubicBezTo>
                    <a:cubicBezTo>
                      <a:pt x="529" y="446"/>
                      <a:pt x="529" y="446"/>
                      <a:pt x="529" y="446"/>
                    </a:cubicBezTo>
                    <a:cubicBezTo>
                      <a:pt x="529" y="447"/>
                      <a:pt x="528" y="447"/>
                      <a:pt x="528" y="448"/>
                    </a:cubicBezTo>
                    <a:cubicBezTo>
                      <a:pt x="493" y="502"/>
                      <a:pt x="473" y="565"/>
                      <a:pt x="457" y="620"/>
                    </a:cubicBezTo>
                    <a:cubicBezTo>
                      <a:pt x="441" y="672"/>
                      <a:pt x="426" y="722"/>
                      <a:pt x="400" y="756"/>
                    </a:cubicBezTo>
                    <a:cubicBezTo>
                      <a:pt x="372" y="793"/>
                      <a:pt x="310" y="823"/>
                      <a:pt x="245" y="856"/>
                    </a:cubicBezTo>
                    <a:cubicBezTo>
                      <a:pt x="154" y="901"/>
                      <a:pt x="52" y="952"/>
                      <a:pt x="66" y="1011"/>
                    </a:cubicBezTo>
                    <a:cubicBezTo>
                      <a:pt x="67" y="1013"/>
                      <a:pt x="68" y="1016"/>
                      <a:pt x="68" y="1019"/>
                    </a:cubicBezTo>
                    <a:cubicBezTo>
                      <a:pt x="69" y="1019"/>
                      <a:pt x="69" y="1019"/>
                      <a:pt x="69" y="1019"/>
                    </a:cubicBezTo>
                    <a:close/>
                    <a:moveTo>
                      <a:pt x="62" y="756"/>
                    </a:moveTo>
                    <a:lnTo>
                      <a:pt x="62" y="756"/>
                    </a:lnTo>
                    <a:cubicBezTo>
                      <a:pt x="50" y="793"/>
                      <a:pt x="44" y="831"/>
                      <a:pt x="44" y="871"/>
                    </a:cubicBezTo>
                    <a:cubicBezTo>
                      <a:pt x="44" y="892"/>
                      <a:pt x="44" y="910"/>
                      <a:pt x="47" y="931"/>
                    </a:cubicBezTo>
                    <a:cubicBezTo>
                      <a:pt x="85" y="886"/>
                      <a:pt x="158" y="850"/>
                      <a:pt x="225" y="817"/>
                    </a:cubicBezTo>
                    <a:cubicBezTo>
                      <a:pt x="283" y="788"/>
                      <a:pt x="343" y="758"/>
                      <a:pt x="365" y="729"/>
                    </a:cubicBezTo>
                    <a:cubicBezTo>
                      <a:pt x="386" y="701"/>
                      <a:pt x="399" y="658"/>
                      <a:pt x="414" y="607"/>
                    </a:cubicBezTo>
                    <a:cubicBezTo>
                      <a:pt x="429" y="560"/>
                      <a:pt x="445" y="507"/>
                      <a:pt x="472" y="457"/>
                    </a:cubicBezTo>
                    <a:cubicBezTo>
                      <a:pt x="399" y="460"/>
                      <a:pt x="331" y="480"/>
                      <a:pt x="271" y="512"/>
                    </a:cubicBezTo>
                    <a:cubicBezTo>
                      <a:pt x="267" y="516"/>
                      <a:pt x="262" y="520"/>
                      <a:pt x="256" y="520"/>
                    </a:cubicBezTo>
                    <a:cubicBezTo>
                      <a:pt x="169" y="571"/>
                      <a:pt x="102" y="647"/>
                      <a:pt x="68" y="738"/>
                    </a:cubicBezTo>
                    <a:cubicBezTo>
                      <a:pt x="68" y="740"/>
                      <a:pt x="68" y="742"/>
                      <a:pt x="68" y="743"/>
                    </a:cubicBezTo>
                    <a:cubicBezTo>
                      <a:pt x="67" y="748"/>
                      <a:pt x="65" y="753"/>
                      <a:pt x="62" y="756"/>
                    </a:cubicBezTo>
                    <a:close/>
                    <a:moveTo>
                      <a:pt x="717" y="511"/>
                    </a:moveTo>
                    <a:lnTo>
                      <a:pt x="717" y="511"/>
                    </a:lnTo>
                    <a:cubicBezTo>
                      <a:pt x="714" y="515"/>
                      <a:pt x="712" y="519"/>
                      <a:pt x="710" y="522"/>
                    </a:cubicBezTo>
                    <a:lnTo>
                      <a:pt x="707" y="528"/>
                    </a:lnTo>
                    <a:cubicBezTo>
                      <a:pt x="685" y="567"/>
                      <a:pt x="644" y="639"/>
                      <a:pt x="681" y="676"/>
                    </a:cubicBezTo>
                    <a:cubicBezTo>
                      <a:pt x="698" y="693"/>
                      <a:pt x="750" y="715"/>
                      <a:pt x="800" y="736"/>
                    </a:cubicBezTo>
                    <a:cubicBezTo>
                      <a:pt x="841" y="753"/>
                      <a:pt x="881" y="771"/>
                      <a:pt x="916" y="790"/>
                    </a:cubicBezTo>
                    <a:cubicBezTo>
                      <a:pt x="846" y="653"/>
                      <a:pt x="763" y="543"/>
                      <a:pt x="717" y="511"/>
                    </a:cubicBezTo>
                    <a:close/>
                    <a:moveTo>
                      <a:pt x="74" y="272"/>
                    </a:moveTo>
                    <a:lnTo>
                      <a:pt x="74" y="272"/>
                    </a:lnTo>
                    <a:cubicBezTo>
                      <a:pt x="81" y="313"/>
                      <a:pt x="88" y="358"/>
                      <a:pt x="89" y="382"/>
                    </a:cubicBezTo>
                    <a:cubicBezTo>
                      <a:pt x="90" y="421"/>
                      <a:pt x="82" y="537"/>
                      <a:pt x="76" y="627"/>
                    </a:cubicBezTo>
                    <a:cubicBezTo>
                      <a:pt x="115" y="570"/>
                      <a:pt x="168" y="521"/>
                      <a:pt x="231" y="484"/>
                    </a:cubicBezTo>
                    <a:cubicBezTo>
                      <a:pt x="224" y="452"/>
                      <a:pt x="191" y="303"/>
                      <a:pt x="175" y="262"/>
                    </a:cubicBezTo>
                    <a:cubicBezTo>
                      <a:pt x="173" y="255"/>
                      <a:pt x="170" y="249"/>
                      <a:pt x="167" y="242"/>
                    </a:cubicBezTo>
                    <a:cubicBezTo>
                      <a:pt x="152" y="263"/>
                      <a:pt x="127" y="276"/>
                      <a:pt x="99" y="276"/>
                    </a:cubicBezTo>
                    <a:cubicBezTo>
                      <a:pt x="90" y="276"/>
                      <a:pt x="82" y="275"/>
                      <a:pt x="74" y="272"/>
                    </a:cubicBezTo>
                    <a:close/>
                    <a:moveTo>
                      <a:pt x="752" y="482"/>
                    </a:moveTo>
                    <a:lnTo>
                      <a:pt x="752" y="482"/>
                    </a:lnTo>
                    <a:cubicBezTo>
                      <a:pt x="771" y="498"/>
                      <a:pt x="794" y="521"/>
                      <a:pt x="817" y="550"/>
                    </a:cubicBezTo>
                    <a:cubicBezTo>
                      <a:pt x="823" y="532"/>
                      <a:pt x="823" y="510"/>
                      <a:pt x="823" y="485"/>
                    </a:cubicBezTo>
                    <a:cubicBezTo>
                      <a:pt x="823" y="462"/>
                      <a:pt x="822" y="444"/>
                      <a:pt x="819" y="424"/>
                    </a:cubicBezTo>
                    <a:cubicBezTo>
                      <a:pt x="797" y="442"/>
                      <a:pt x="772" y="463"/>
                      <a:pt x="752" y="482"/>
                    </a:cubicBezTo>
                    <a:close/>
                    <a:moveTo>
                      <a:pt x="549" y="96"/>
                    </a:moveTo>
                    <a:lnTo>
                      <a:pt x="549" y="96"/>
                    </a:lnTo>
                    <a:cubicBezTo>
                      <a:pt x="407" y="96"/>
                      <a:pt x="290" y="256"/>
                      <a:pt x="277" y="460"/>
                    </a:cubicBezTo>
                    <a:cubicBezTo>
                      <a:pt x="325" y="438"/>
                      <a:pt x="377" y="423"/>
                      <a:pt x="433" y="416"/>
                    </a:cubicBezTo>
                    <a:cubicBezTo>
                      <a:pt x="463" y="318"/>
                      <a:pt x="522" y="258"/>
                      <a:pt x="587" y="258"/>
                    </a:cubicBezTo>
                    <a:cubicBezTo>
                      <a:pt x="610" y="258"/>
                      <a:pt x="641" y="260"/>
                      <a:pt x="669" y="281"/>
                    </a:cubicBezTo>
                    <a:cubicBezTo>
                      <a:pt x="699" y="262"/>
                      <a:pt x="728" y="245"/>
                      <a:pt x="753" y="230"/>
                    </a:cubicBezTo>
                    <a:cubicBezTo>
                      <a:pt x="701" y="144"/>
                      <a:pt x="627" y="96"/>
                      <a:pt x="549" y="96"/>
                    </a:cubicBezTo>
                    <a:close/>
                    <a:moveTo>
                      <a:pt x="587" y="302"/>
                    </a:moveTo>
                    <a:lnTo>
                      <a:pt x="587" y="302"/>
                    </a:lnTo>
                    <a:cubicBezTo>
                      <a:pt x="546" y="302"/>
                      <a:pt x="505" y="344"/>
                      <a:pt x="480" y="412"/>
                    </a:cubicBezTo>
                    <a:cubicBezTo>
                      <a:pt x="487" y="412"/>
                      <a:pt x="493" y="412"/>
                      <a:pt x="500" y="412"/>
                    </a:cubicBezTo>
                    <a:cubicBezTo>
                      <a:pt x="525" y="382"/>
                      <a:pt x="574" y="344"/>
                      <a:pt x="628" y="308"/>
                    </a:cubicBezTo>
                    <a:cubicBezTo>
                      <a:pt x="617" y="304"/>
                      <a:pt x="603" y="302"/>
                      <a:pt x="587" y="302"/>
                    </a:cubicBezTo>
                    <a:close/>
                    <a:moveTo>
                      <a:pt x="61" y="208"/>
                    </a:moveTo>
                    <a:lnTo>
                      <a:pt x="61" y="208"/>
                    </a:lnTo>
                    <a:cubicBezTo>
                      <a:pt x="68" y="222"/>
                      <a:pt x="83" y="232"/>
                      <a:pt x="99" y="232"/>
                    </a:cubicBezTo>
                    <a:cubicBezTo>
                      <a:pt x="122" y="232"/>
                      <a:pt x="141" y="213"/>
                      <a:pt x="141" y="190"/>
                    </a:cubicBezTo>
                    <a:cubicBezTo>
                      <a:pt x="141" y="187"/>
                      <a:pt x="141" y="184"/>
                      <a:pt x="141" y="181"/>
                    </a:cubicBezTo>
                    <a:cubicBezTo>
                      <a:pt x="136" y="172"/>
                      <a:pt x="133" y="166"/>
                      <a:pt x="132" y="163"/>
                    </a:cubicBezTo>
                    <a:cubicBezTo>
                      <a:pt x="124" y="153"/>
                      <a:pt x="112" y="147"/>
                      <a:pt x="99" y="147"/>
                    </a:cubicBezTo>
                    <a:cubicBezTo>
                      <a:pt x="76" y="147"/>
                      <a:pt x="58" y="165"/>
                      <a:pt x="57" y="187"/>
                    </a:cubicBezTo>
                    <a:cubicBezTo>
                      <a:pt x="58" y="191"/>
                      <a:pt x="59" y="199"/>
                      <a:pt x="61" y="208"/>
                    </a:cubicBezTo>
                    <a:close/>
                    <a:moveTo>
                      <a:pt x="286" y="147"/>
                    </a:moveTo>
                    <a:lnTo>
                      <a:pt x="286" y="147"/>
                    </a:lnTo>
                    <a:lnTo>
                      <a:pt x="309" y="206"/>
                    </a:lnTo>
                    <a:cubicBezTo>
                      <a:pt x="334" y="166"/>
                      <a:pt x="364" y="132"/>
                      <a:pt x="398" y="106"/>
                    </a:cubicBezTo>
                    <a:lnTo>
                      <a:pt x="352" y="83"/>
                    </a:lnTo>
                    <a:cubicBezTo>
                      <a:pt x="348" y="117"/>
                      <a:pt x="320" y="144"/>
                      <a:pt x="286" y="147"/>
                    </a:cubicBezTo>
                    <a:close/>
                    <a:moveTo>
                      <a:pt x="279" y="44"/>
                    </a:moveTo>
                    <a:lnTo>
                      <a:pt x="279" y="44"/>
                    </a:lnTo>
                    <a:cubicBezTo>
                      <a:pt x="263" y="44"/>
                      <a:pt x="250" y="57"/>
                      <a:pt x="250" y="74"/>
                    </a:cubicBezTo>
                    <a:cubicBezTo>
                      <a:pt x="250" y="90"/>
                      <a:pt x="263" y="103"/>
                      <a:pt x="279" y="103"/>
                    </a:cubicBezTo>
                    <a:cubicBezTo>
                      <a:pt x="295" y="103"/>
                      <a:pt x="309" y="90"/>
                      <a:pt x="309" y="74"/>
                    </a:cubicBezTo>
                    <a:cubicBezTo>
                      <a:pt x="309" y="57"/>
                      <a:pt x="295" y="44"/>
                      <a:pt x="279"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211" name="Gruppieren 210">
              <a:extLst>
                <a:ext uri="{FF2B5EF4-FFF2-40B4-BE49-F238E27FC236}">
                  <a16:creationId xmlns:a16="http://schemas.microsoft.com/office/drawing/2014/main" id="{77A4C3CE-16A4-44C0-9379-9742E420CA0C}"/>
                </a:ext>
              </a:extLst>
            </p:cNvPr>
            <p:cNvGrpSpPr>
              <a:grpSpLocks noChangeAspect="1"/>
            </p:cNvGrpSpPr>
            <p:nvPr/>
          </p:nvGrpSpPr>
          <p:grpSpPr>
            <a:xfrm>
              <a:off x="1046545" y="3668840"/>
              <a:ext cx="360000" cy="360000"/>
              <a:chOff x="9912607" y="2755361"/>
              <a:chExt cx="360000" cy="360000"/>
            </a:xfrm>
          </p:grpSpPr>
          <p:sp>
            <p:nvSpPr>
              <p:cNvPr id="212" name="Freihandform 3966">
                <a:extLst>
                  <a:ext uri="{FF2B5EF4-FFF2-40B4-BE49-F238E27FC236}">
                    <a16:creationId xmlns:a16="http://schemas.microsoft.com/office/drawing/2014/main" id="{CA1C7E0F-ABFB-4CFE-B7D5-A3E1ED33834B}"/>
                  </a:ext>
                </a:extLst>
              </p:cNvPr>
              <p:cNvSpPr/>
              <p:nvPr/>
            </p:nvSpPr>
            <p:spPr>
              <a:xfrm>
                <a:off x="9912607"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98BDC3"/>
              </a:solidFill>
              <a:ln w="1904" cap="flat">
                <a:noFill/>
                <a:prstDash val="solid"/>
                <a:miter/>
              </a:ln>
            </p:spPr>
            <p:txBody>
              <a:bodyPr rtlCol="0" anchor="ctr"/>
              <a:lstStyle/>
              <a:p>
                <a:endParaRPr lang="de-DE"/>
              </a:p>
            </p:txBody>
          </p:sp>
          <p:sp>
            <p:nvSpPr>
              <p:cNvPr id="213" name="Freeform 23">
                <a:extLst>
                  <a:ext uri="{FF2B5EF4-FFF2-40B4-BE49-F238E27FC236}">
                    <a16:creationId xmlns:a16="http://schemas.microsoft.com/office/drawing/2014/main" id="{F9CE11B6-3FD5-4D44-A2EC-5B13B6283F51}"/>
                  </a:ext>
                </a:extLst>
              </p:cNvPr>
              <p:cNvSpPr>
                <a:spLocks/>
              </p:cNvSpPr>
              <p:nvPr/>
            </p:nvSpPr>
            <p:spPr bwMode="auto">
              <a:xfrm>
                <a:off x="9965212" y="2806840"/>
                <a:ext cx="254791" cy="226637"/>
              </a:xfrm>
              <a:custGeom>
                <a:avLst/>
                <a:gdLst>
                  <a:gd name="T0" fmla="*/ 237 w 1623"/>
                  <a:gd name="T1" fmla="*/ 1397 h 1397"/>
                  <a:gd name="T2" fmla="*/ 152 w 1623"/>
                  <a:gd name="T3" fmla="*/ 1382 h 1397"/>
                  <a:gd name="T4" fmla="*/ 164 w 1623"/>
                  <a:gd name="T5" fmla="*/ 830 h 1397"/>
                  <a:gd name="T6" fmla="*/ 531 w 1623"/>
                  <a:gd name="T7" fmla="*/ 326 h 1397"/>
                  <a:gd name="T8" fmla="*/ 653 w 1623"/>
                  <a:gd name="T9" fmla="*/ 476 h 1397"/>
                  <a:gd name="T10" fmla="*/ 677 w 1623"/>
                  <a:gd name="T11" fmla="*/ 482 h 1397"/>
                  <a:gd name="T12" fmla="*/ 726 w 1623"/>
                  <a:gd name="T13" fmla="*/ 22 h 1397"/>
                  <a:gd name="T14" fmla="*/ 770 w 1623"/>
                  <a:gd name="T15" fmla="*/ 22 h 1397"/>
                  <a:gd name="T16" fmla="*/ 704 w 1623"/>
                  <a:gd name="T17" fmla="*/ 516 h 1397"/>
                  <a:gd name="T18" fmla="*/ 656 w 1623"/>
                  <a:gd name="T19" fmla="*/ 553 h 1397"/>
                  <a:gd name="T20" fmla="*/ 626 w 1623"/>
                  <a:gd name="T21" fmla="*/ 537 h 1397"/>
                  <a:gd name="T22" fmla="*/ 572 w 1623"/>
                  <a:gd name="T23" fmla="*/ 403 h 1397"/>
                  <a:gd name="T24" fmla="*/ 461 w 1623"/>
                  <a:gd name="T25" fmla="*/ 381 h 1397"/>
                  <a:gd name="T26" fmla="*/ 327 w 1623"/>
                  <a:gd name="T27" fmla="*/ 889 h 1397"/>
                  <a:gd name="T28" fmla="*/ 324 w 1623"/>
                  <a:gd name="T29" fmla="*/ 933 h 1397"/>
                  <a:gd name="T30" fmla="*/ 115 w 1623"/>
                  <a:gd name="T31" fmla="*/ 1045 h 1397"/>
                  <a:gd name="T32" fmla="*/ 367 w 1623"/>
                  <a:gd name="T33" fmla="*/ 1150 h 1397"/>
                  <a:gd name="T34" fmla="*/ 100 w 1623"/>
                  <a:gd name="T35" fmla="*/ 1092 h 1397"/>
                  <a:gd name="T36" fmla="*/ 168 w 1623"/>
                  <a:gd name="T37" fmla="*/ 1341 h 1397"/>
                  <a:gd name="T38" fmla="*/ 448 w 1623"/>
                  <a:gd name="T39" fmla="*/ 1338 h 1397"/>
                  <a:gd name="T40" fmla="*/ 654 w 1623"/>
                  <a:gd name="T41" fmla="*/ 738 h 1397"/>
                  <a:gd name="T42" fmla="*/ 723 w 1623"/>
                  <a:gd name="T43" fmla="*/ 580 h 1397"/>
                  <a:gd name="T44" fmla="*/ 900 w 1623"/>
                  <a:gd name="T45" fmla="*/ 580 h 1397"/>
                  <a:gd name="T46" fmla="*/ 969 w 1623"/>
                  <a:gd name="T47" fmla="*/ 739 h 1397"/>
                  <a:gd name="T48" fmla="*/ 1175 w 1623"/>
                  <a:gd name="T49" fmla="*/ 1338 h 1397"/>
                  <a:gd name="T50" fmla="*/ 1389 w 1623"/>
                  <a:gd name="T51" fmla="*/ 1353 h 1397"/>
                  <a:gd name="T52" fmla="*/ 1529 w 1623"/>
                  <a:gd name="T53" fmla="*/ 1262 h 1397"/>
                  <a:gd name="T54" fmla="*/ 1278 w 1623"/>
                  <a:gd name="T55" fmla="*/ 1172 h 1397"/>
                  <a:gd name="T56" fmla="*/ 1278 w 1623"/>
                  <a:gd name="T57" fmla="*/ 1128 h 1397"/>
                  <a:gd name="T58" fmla="*/ 1435 w 1623"/>
                  <a:gd name="T59" fmla="*/ 879 h 1397"/>
                  <a:gd name="T60" fmla="*/ 1275 w 1623"/>
                  <a:gd name="T61" fmla="*/ 912 h 1397"/>
                  <a:gd name="T62" fmla="*/ 1415 w 1623"/>
                  <a:gd name="T63" fmla="*/ 837 h 1397"/>
                  <a:gd name="T64" fmla="*/ 1101 w 1623"/>
                  <a:gd name="T65" fmla="*/ 369 h 1397"/>
                  <a:gd name="T66" fmla="*/ 1011 w 1623"/>
                  <a:gd name="T67" fmla="*/ 490 h 1397"/>
                  <a:gd name="T68" fmla="*/ 994 w 1623"/>
                  <a:gd name="T69" fmla="*/ 544 h 1397"/>
                  <a:gd name="T70" fmla="*/ 961 w 1623"/>
                  <a:gd name="T71" fmla="*/ 550 h 1397"/>
                  <a:gd name="T72" fmla="*/ 853 w 1623"/>
                  <a:gd name="T73" fmla="*/ 355 h 1397"/>
                  <a:gd name="T74" fmla="*/ 875 w 1623"/>
                  <a:gd name="T75" fmla="*/ 0 h 1397"/>
                  <a:gd name="T76" fmla="*/ 897 w 1623"/>
                  <a:gd name="T77" fmla="*/ 355 h 1397"/>
                  <a:gd name="T78" fmla="*/ 963 w 1623"/>
                  <a:gd name="T79" fmla="*/ 495 h 1397"/>
                  <a:gd name="T80" fmla="*/ 1013 w 1623"/>
                  <a:gd name="T81" fmla="*/ 380 h 1397"/>
                  <a:gd name="T82" fmla="*/ 1187 w 1623"/>
                  <a:gd name="T83" fmla="*/ 344 h 1397"/>
                  <a:gd name="T84" fmla="*/ 1570 w 1623"/>
                  <a:gd name="T85" fmla="*/ 1276 h 1397"/>
                  <a:gd name="T86" fmla="*/ 1389 w 1623"/>
                  <a:gd name="T87" fmla="*/ 1397 h 1397"/>
                  <a:gd name="T88" fmla="*/ 983 w 1623"/>
                  <a:gd name="T89" fmla="*/ 1198 h 1397"/>
                  <a:gd name="T90" fmla="*/ 925 w 1623"/>
                  <a:gd name="T91" fmla="*/ 727 h 1397"/>
                  <a:gd name="T92" fmla="*/ 811 w 1623"/>
                  <a:gd name="T93" fmla="*/ 593 h 1397"/>
                  <a:gd name="T94" fmla="*/ 698 w 1623"/>
                  <a:gd name="T95" fmla="*/ 727 h 1397"/>
                  <a:gd name="T96" fmla="*/ 639 w 1623"/>
                  <a:gd name="T97" fmla="*/ 1198 h 1397"/>
                  <a:gd name="T98" fmla="*/ 237 w 1623"/>
                  <a:gd name="T99"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23" h="1397">
                    <a:moveTo>
                      <a:pt x="237" y="1397"/>
                    </a:moveTo>
                    <a:lnTo>
                      <a:pt x="237" y="1397"/>
                    </a:lnTo>
                    <a:lnTo>
                      <a:pt x="234" y="1397"/>
                    </a:lnTo>
                    <a:cubicBezTo>
                      <a:pt x="204" y="1397"/>
                      <a:pt x="176" y="1392"/>
                      <a:pt x="152" y="1382"/>
                    </a:cubicBezTo>
                    <a:cubicBezTo>
                      <a:pt x="102" y="1361"/>
                      <a:pt x="69" y="1326"/>
                      <a:pt x="52" y="1276"/>
                    </a:cubicBezTo>
                    <a:cubicBezTo>
                      <a:pt x="0" y="1117"/>
                      <a:pt x="146" y="861"/>
                      <a:pt x="164" y="830"/>
                    </a:cubicBezTo>
                    <a:cubicBezTo>
                      <a:pt x="253" y="522"/>
                      <a:pt x="361" y="396"/>
                      <a:pt x="436" y="344"/>
                    </a:cubicBezTo>
                    <a:cubicBezTo>
                      <a:pt x="463" y="326"/>
                      <a:pt x="498" y="319"/>
                      <a:pt x="531" y="326"/>
                    </a:cubicBezTo>
                    <a:cubicBezTo>
                      <a:pt x="564" y="332"/>
                      <a:pt x="592" y="352"/>
                      <a:pt x="609" y="380"/>
                    </a:cubicBezTo>
                    <a:cubicBezTo>
                      <a:pt x="625" y="405"/>
                      <a:pt x="640" y="437"/>
                      <a:pt x="653" y="476"/>
                    </a:cubicBezTo>
                    <a:cubicBezTo>
                      <a:pt x="656" y="482"/>
                      <a:pt x="658" y="489"/>
                      <a:pt x="660" y="495"/>
                    </a:cubicBezTo>
                    <a:lnTo>
                      <a:pt x="677" y="482"/>
                    </a:lnTo>
                    <a:cubicBezTo>
                      <a:pt x="710" y="456"/>
                      <a:pt x="726" y="414"/>
                      <a:pt x="726" y="355"/>
                    </a:cubicBezTo>
                    <a:lnTo>
                      <a:pt x="726" y="22"/>
                    </a:lnTo>
                    <a:cubicBezTo>
                      <a:pt x="726" y="9"/>
                      <a:pt x="736" y="0"/>
                      <a:pt x="748" y="0"/>
                    </a:cubicBezTo>
                    <a:cubicBezTo>
                      <a:pt x="760" y="0"/>
                      <a:pt x="770" y="9"/>
                      <a:pt x="770" y="22"/>
                    </a:cubicBezTo>
                    <a:lnTo>
                      <a:pt x="770" y="355"/>
                    </a:lnTo>
                    <a:cubicBezTo>
                      <a:pt x="770" y="428"/>
                      <a:pt x="748" y="481"/>
                      <a:pt x="704" y="516"/>
                    </a:cubicBezTo>
                    <a:lnTo>
                      <a:pt x="663" y="549"/>
                    </a:lnTo>
                    <a:cubicBezTo>
                      <a:pt x="661" y="551"/>
                      <a:pt x="659" y="552"/>
                      <a:pt x="656" y="553"/>
                    </a:cubicBezTo>
                    <a:cubicBezTo>
                      <a:pt x="646" y="557"/>
                      <a:pt x="635" y="554"/>
                      <a:pt x="629" y="544"/>
                    </a:cubicBezTo>
                    <a:cubicBezTo>
                      <a:pt x="628" y="542"/>
                      <a:pt x="627" y="539"/>
                      <a:pt x="626" y="537"/>
                    </a:cubicBezTo>
                    <a:cubicBezTo>
                      <a:pt x="622" y="521"/>
                      <a:pt x="617" y="505"/>
                      <a:pt x="612" y="490"/>
                    </a:cubicBezTo>
                    <a:cubicBezTo>
                      <a:pt x="599" y="455"/>
                      <a:pt x="586" y="425"/>
                      <a:pt x="572" y="403"/>
                    </a:cubicBezTo>
                    <a:cubicBezTo>
                      <a:pt x="561" y="385"/>
                      <a:pt x="543" y="373"/>
                      <a:pt x="522" y="369"/>
                    </a:cubicBezTo>
                    <a:cubicBezTo>
                      <a:pt x="501" y="364"/>
                      <a:pt x="478" y="369"/>
                      <a:pt x="461" y="381"/>
                    </a:cubicBezTo>
                    <a:cubicBezTo>
                      <a:pt x="404" y="419"/>
                      <a:pt x="297" y="530"/>
                      <a:pt x="208" y="837"/>
                    </a:cubicBezTo>
                    <a:cubicBezTo>
                      <a:pt x="217" y="847"/>
                      <a:pt x="253" y="885"/>
                      <a:pt x="327" y="889"/>
                    </a:cubicBezTo>
                    <a:cubicBezTo>
                      <a:pt x="339" y="890"/>
                      <a:pt x="348" y="900"/>
                      <a:pt x="347" y="912"/>
                    </a:cubicBezTo>
                    <a:cubicBezTo>
                      <a:pt x="347" y="924"/>
                      <a:pt x="336" y="934"/>
                      <a:pt x="324" y="933"/>
                    </a:cubicBezTo>
                    <a:cubicBezTo>
                      <a:pt x="254" y="929"/>
                      <a:pt x="210" y="899"/>
                      <a:pt x="188" y="879"/>
                    </a:cubicBezTo>
                    <a:cubicBezTo>
                      <a:pt x="169" y="914"/>
                      <a:pt x="138" y="976"/>
                      <a:pt x="115" y="1045"/>
                    </a:cubicBezTo>
                    <a:cubicBezTo>
                      <a:pt x="135" y="1067"/>
                      <a:pt x="204" y="1128"/>
                      <a:pt x="345" y="1128"/>
                    </a:cubicBezTo>
                    <a:cubicBezTo>
                      <a:pt x="357" y="1128"/>
                      <a:pt x="367" y="1138"/>
                      <a:pt x="367" y="1150"/>
                    </a:cubicBezTo>
                    <a:cubicBezTo>
                      <a:pt x="367" y="1162"/>
                      <a:pt x="357" y="1172"/>
                      <a:pt x="345" y="1172"/>
                    </a:cubicBezTo>
                    <a:cubicBezTo>
                      <a:pt x="215" y="1172"/>
                      <a:pt x="138" y="1125"/>
                      <a:pt x="100" y="1092"/>
                    </a:cubicBezTo>
                    <a:cubicBezTo>
                      <a:pt x="85" y="1152"/>
                      <a:pt x="78" y="1214"/>
                      <a:pt x="94" y="1262"/>
                    </a:cubicBezTo>
                    <a:cubicBezTo>
                      <a:pt x="106" y="1300"/>
                      <a:pt x="131" y="1325"/>
                      <a:pt x="168" y="1341"/>
                    </a:cubicBezTo>
                    <a:cubicBezTo>
                      <a:pt x="188" y="1349"/>
                      <a:pt x="210" y="1353"/>
                      <a:pt x="234" y="1353"/>
                    </a:cubicBezTo>
                    <a:cubicBezTo>
                      <a:pt x="286" y="1354"/>
                      <a:pt x="340" y="1349"/>
                      <a:pt x="448" y="1338"/>
                    </a:cubicBezTo>
                    <a:cubicBezTo>
                      <a:pt x="524" y="1330"/>
                      <a:pt x="581" y="1256"/>
                      <a:pt x="597" y="1188"/>
                    </a:cubicBezTo>
                    <a:cubicBezTo>
                      <a:pt x="628" y="1052"/>
                      <a:pt x="657" y="904"/>
                      <a:pt x="654" y="738"/>
                    </a:cubicBezTo>
                    <a:cubicBezTo>
                      <a:pt x="654" y="735"/>
                      <a:pt x="654" y="732"/>
                      <a:pt x="654" y="729"/>
                    </a:cubicBezTo>
                    <a:cubicBezTo>
                      <a:pt x="651" y="671"/>
                      <a:pt x="677" y="615"/>
                      <a:pt x="723" y="580"/>
                    </a:cubicBezTo>
                    <a:cubicBezTo>
                      <a:pt x="748" y="560"/>
                      <a:pt x="779" y="549"/>
                      <a:pt x="811" y="549"/>
                    </a:cubicBezTo>
                    <a:cubicBezTo>
                      <a:pt x="843" y="549"/>
                      <a:pt x="875" y="560"/>
                      <a:pt x="900" y="580"/>
                    </a:cubicBezTo>
                    <a:cubicBezTo>
                      <a:pt x="946" y="615"/>
                      <a:pt x="971" y="671"/>
                      <a:pt x="969" y="729"/>
                    </a:cubicBezTo>
                    <a:cubicBezTo>
                      <a:pt x="969" y="732"/>
                      <a:pt x="969" y="736"/>
                      <a:pt x="969" y="739"/>
                    </a:cubicBezTo>
                    <a:cubicBezTo>
                      <a:pt x="966" y="904"/>
                      <a:pt x="995" y="1052"/>
                      <a:pt x="1026" y="1188"/>
                    </a:cubicBezTo>
                    <a:cubicBezTo>
                      <a:pt x="1042" y="1256"/>
                      <a:pt x="1098" y="1330"/>
                      <a:pt x="1175" y="1338"/>
                    </a:cubicBezTo>
                    <a:cubicBezTo>
                      <a:pt x="1280" y="1349"/>
                      <a:pt x="1334" y="1353"/>
                      <a:pt x="1386" y="1353"/>
                    </a:cubicBezTo>
                    <a:cubicBezTo>
                      <a:pt x="1387" y="1353"/>
                      <a:pt x="1388" y="1353"/>
                      <a:pt x="1389" y="1353"/>
                    </a:cubicBezTo>
                    <a:cubicBezTo>
                      <a:pt x="1413" y="1353"/>
                      <a:pt x="1435" y="1349"/>
                      <a:pt x="1454" y="1341"/>
                    </a:cubicBezTo>
                    <a:cubicBezTo>
                      <a:pt x="1492" y="1325"/>
                      <a:pt x="1516" y="1300"/>
                      <a:pt x="1529" y="1262"/>
                    </a:cubicBezTo>
                    <a:cubicBezTo>
                      <a:pt x="1545" y="1214"/>
                      <a:pt x="1538" y="1152"/>
                      <a:pt x="1522" y="1092"/>
                    </a:cubicBezTo>
                    <a:cubicBezTo>
                      <a:pt x="1485" y="1125"/>
                      <a:pt x="1408" y="1172"/>
                      <a:pt x="1278" y="1172"/>
                    </a:cubicBezTo>
                    <a:cubicBezTo>
                      <a:pt x="1266" y="1172"/>
                      <a:pt x="1256" y="1162"/>
                      <a:pt x="1256" y="1150"/>
                    </a:cubicBezTo>
                    <a:cubicBezTo>
                      <a:pt x="1256" y="1138"/>
                      <a:pt x="1266" y="1128"/>
                      <a:pt x="1278" y="1128"/>
                    </a:cubicBezTo>
                    <a:cubicBezTo>
                      <a:pt x="1419" y="1128"/>
                      <a:pt x="1488" y="1067"/>
                      <a:pt x="1508" y="1045"/>
                    </a:cubicBezTo>
                    <a:cubicBezTo>
                      <a:pt x="1485" y="976"/>
                      <a:pt x="1454" y="914"/>
                      <a:pt x="1435" y="879"/>
                    </a:cubicBezTo>
                    <a:cubicBezTo>
                      <a:pt x="1413" y="899"/>
                      <a:pt x="1369" y="929"/>
                      <a:pt x="1299" y="933"/>
                    </a:cubicBezTo>
                    <a:cubicBezTo>
                      <a:pt x="1286" y="934"/>
                      <a:pt x="1276" y="924"/>
                      <a:pt x="1275" y="912"/>
                    </a:cubicBezTo>
                    <a:cubicBezTo>
                      <a:pt x="1275" y="900"/>
                      <a:pt x="1284" y="890"/>
                      <a:pt x="1296" y="889"/>
                    </a:cubicBezTo>
                    <a:cubicBezTo>
                      <a:pt x="1370" y="885"/>
                      <a:pt x="1406" y="847"/>
                      <a:pt x="1415" y="837"/>
                    </a:cubicBezTo>
                    <a:cubicBezTo>
                      <a:pt x="1326" y="530"/>
                      <a:pt x="1218" y="419"/>
                      <a:pt x="1162" y="381"/>
                    </a:cubicBezTo>
                    <a:cubicBezTo>
                      <a:pt x="1144" y="369"/>
                      <a:pt x="1122" y="364"/>
                      <a:pt x="1101" y="369"/>
                    </a:cubicBezTo>
                    <a:cubicBezTo>
                      <a:pt x="1080" y="373"/>
                      <a:pt x="1062" y="385"/>
                      <a:pt x="1051" y="403"/>
                    </a:cubicBezTo>
                    <a:cubicBezTo>
                      <a:pt x="1037" y="425"/>
                      <a:pt x="1023" y="455"/>
                      <a:pt x="1011" y="490"/>
                    </a:cubicBezTo>
                    <a:cubicBezTo>
                      <a:pt x="1006" y="505"/>
                      <a:pt x="1001" y="521"/>
                      <a:pt x="997" y="536"/>
                    </a:cubicBezTo>
                    <a:cubicBezTo>
                      <a:pt x="996" y="539"/>
                      <a:pt x="995" y="542"/>
                      <a:pt x="994" y="544"/>
                    </a:cubicBezTo>
                    <a:cubicBezTo>
                      <a:pt x="988" y="554"/>
                      <a:pt x="977" y="558"/>
                      <a:pt x="967" y="553"/>
                    </a:cubicBezTo>
                    <a:cubicBezTo>
                      <a:pt x="964" y="553"/>
                      <a:pt x="962" y="551"/>
                      <a:pt x="961" y="550"/>
                    </a:cubicBezTo>
                    <a:lnTo>
                      <a:pt x="918" y="516"/>
                    </a:lnTo>
                    <a:cubicBezTo>
                      <a:pt x="874" y="481"/>
                      <a:pt x="853" y="428"/>
                      <a:pt x="853" y="355"/>
                    </a:cubicBezTo>
                    <a:lnTo>
                      <a:pt x="853" y="22"/>
                    </a:lnTo>
                    <a:cubicBezTo>
                      <a:pt x="853" y="9"/>
                      <a:pt x="863" y="0"/>
                      <a:pt x="875" y="0"/>
                    </a:cubicBezTo>
                    <a:cubicBezTo>
                      <a:pt x="887" y="0"/>
                      <a:pt x="897" y="9"/>
                      <a:pt x="897" y="22"/>
                    </a:cubicBezTo>
                    <a:lnTo>
                      <a:pt x="897" y="355"/>
                    </a:lnTo>
                    <a:cubicBezTo>
                      <a:pt x="897" y="414"/>
                      <a:pt x="913" y="456"/>
                      <a:pt x="946" y="482"/>
                    </a:cubicBezTo>
                    <a:lnTo>
                      <a:pt x="963" y="495"/>
                    </a:lnTo>
                    <a:cubicBezTo>
                      <a:pt x="965" y="489"/>
                      <a:pt x="967" y="482"/>
                      <a:pt x="969" y="476"/>
                    </a:cubicBezTo>
                    <a:cubicBezTo>
                      <a:pt x="983" y="437"/>
                      <a:pt x="998" y="405"/>
                      <a:pt x="1013" y="380"/>
                    </a:cubicBezTo>
                    <a:cubicBezTo>
                      <a:pt x="1031" y="352"/>
                      <a:pt x="1059" y="332"/>
                      <a:pt x="1092" y="326"/>
                    </a:cubicBezTo>
                    <a:cubicBezTo>
                      <a:pt x="1125" y="319"/>
                      <a:pt x="1160" y="326"/>
                      <a:pt x="1187" y="344"/>
                    </a:cubicBezTo>
                    <a:cubicBezTo>
                      <a:pt x="1262" y="396"/>
                      <a:pt x="1370" y="522"/>
                      <a:pt x="1459" y="830"/>
                    </a:cubicBezTo>
                    <a:cubicBezTo>
                      <a:pt x="1476" y="861"/>
                      <a:pt x="1623" y="1117"/>
                      <a:pt x="1570" y="1276"/>
                    </a:cubicBezTo>
                    <a:cubicBezTo>
                      <a:pt x="1554" y="1326"/>
                      <a:pt x="1521" y="1361"/>
                      <a:pt x="1471" y="1382"/>
                    </a:cubicBezTo>
                    <a:cubicBezTo>
                      <a:pt x="1447" y="1392"/>
                      <a:pt x="1419" y="1397"/>
                      <a:pt x="1389" y="1397"/>
                    </a:cubicBezTo>
                    <a:cubicBezTo>
                      <a:pt x="1335" y="1397"/>
                      <a:pt x="1280" y="1393"/>
                      <a:pt x="1170" y="1382"/>
                    </a:cubicBezTo>
                    <a:cubicBezTo>
                      <a:pt x="1073" y="1371"/>
                      <a:pt x="1003" y="1281"/>
                      <a:pt x="983" y="1198"/>
                    </a:cubicBezTo>
                    <a:cubicBezTo>
                      <a:pt x="951" y="1060"/>
                      <a:pt x="922" y="908"/>
                      <a:pt x="925" y="738"/>
                    </a:cubicBezTo>
                    <a:cubicBezTo>
                      <a:pt x="925" y="734"/>
                      <a:pt x="925" y="731"/>
                      <a:pt x="925" y="727"/>
                    </a:cubicBezTo>
                    <a:cubicBezTo>
                      <a:pt x="927" y="683"/>
                      <a:pt x="907" y="641"/>
                      <a:pt x="873" y="614"/>
                    </a:cubicBezTo>
                    <a:cubicBezTo>
                      <a:pt x="856" y="601"/>
                      <a:pt x="834" y="593"/>
                      <a:pt x="811" y="593"/>
                    </a:cubicBezTo>
                    <a:cubicBezTo>
                      <a:pt x="789" y="593"/>
                      <a:pt x="767" y="601"/>
                      <a:pt x="750" y="614"/>
                    </a:cubicBezTo>
                    <a:cubicBezTo>
                      <a:pt x="715" y="641"/>
                      <a:pt x="696" y="683"/>
                      <a:pt x="698" y="727"/>
                    </a:cubicBezTo>
                    <a:cubicBezTo>
                      <a:pt x="698" y="731"/>
                      <a:pt x="698" y="734"/>
                      <a:pt x="698" y="738"/>
                    </a:cubicBezTo>
                    <a:cubicBezTo>
                      <a:pt x="701" y="908"/>
                      <a:pt x="672" y="1060"/>
                      <a:pt x="639" y="1198"/>
                    </a:cubicBezTo>
                    <a:cubicBezTo>
                      <a:pt x="620" y="1281"/>
                      <a:pt x="550" y="1371"/>
                      <a:pt x="453" y="1382"/>
                    </a:cubicBezTo>
                    <a:cubicBezTo>
                      <a:pt x="345" y="1393"/>
                      <a:pt x="290" y="1397"/>
                      <a:pt x="237" y="1397"/>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dirty="0"/>
              </a:p>
            </p:txBody>
          </p:sp>
        </p:grpSp>
      </p:grpSp>
      <p:grpSp>
        <p:nvGrpSpPr>
          <p:cNvPr id="26" name="Gruppieren 25">
            <a:extLst>
              <a:ext uri="{FF2B5EF4-FFF2-40B4-BE49-F238E27FC236}">
                <a16:creationId xmlns:a16="http://schemas.microsoft.com/office/drawing/2014/main" id="{FDCB02B9-8B22-43C4-806A-2504C2DC3372}"/>
              </a:ext>
            </a:extLst>
          </p:cNvPr>
          <p:cNvGrpSpPr/>
          <p:nvPr/>
        </p:nvGrpSpPr>
        <p:grpSpPr>
          <a:xfrm>
            <a:off x="1051767" y="1613958"/>
            <a:ext cx="2472414" cy="1269069"/>
            <a:chOff x="1890809" y="1553260"/>
            <a:chExt cx="2472414" cy="1269069"/>
          </a:xfrm>
        </p:grpSpPr>
        <p:grpSp>
          <p:nvGrpSpPr>
            <p:cNvPr id="21" name="Gruppieren 20">
              <a:extLst>
                <a:ext uri="{FF2B5EF4-FFF2-40B4-BE49-F238E27FC236}">
                  <a16:creationId xmlns:a16="http://schemas.microsoft.com/office/drawing/2014/main" id="{4621D849-56F1-4BFD-BBF4-26ED8B9D11EC}"/>
                </a:ext>
              </a:extLst>
            </p:cNvPr>
            <p:cNvGrpSpPr/>
            <p:nvPr/>
          </p:nvGrpSpPr>
          <p:grpSpPr>
            <a:xfrm>
              <a:off x="1890809" y="1553260"/>
              <a:ext cx="2472414" cy="1269069"/>
              <a:chOff x="6777187" y="735594"/>
              <a:chExt cx="2472414" cy="1269069"/>
            </a:xfrm>
          </p:grpSpPr>
          <p:sp>
            <p:nvSpPr>
              <p:cNvPr id="22" name="Rechteck 21">
                <a:extLst>
                  <a:ext uri="{FF2B5EF4-FFF2-40B4-BE49-F238E27FC236}">
                    <a16:creationId xmlns:a16="http://schemas.microsoft.com/office/drawing/2014/main" id="{D2DDF850-C7F6-42AB-B4E9-8B4BEFDE045E}"/>
                  </a:ext>
                </a:extLst>
              </p:cNvPr>
              <p:cNvSpPr/>
              <p:nvPr/>
            </p:nvSpPr>
            <p:spPr>
              <a:xfrm>
                <a:off x="6872423" y="797681"/>
                <a:ext cx="2377178" cy="12069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447675"/>
                <a:r>
                  <a:rPr lang="en-GB" sz="1400" b="1" dirty="0">
                    <a:solidFill>
                      <a:schemeClr val="tx1"/>
                    </a:solidFill>
                  </a:rPr>
                  <a:t>University Hospital of Bern (</a:t>
                </a:r>
                <a:r>
                  <a:rPr lang="en-GB" sz="1400" b="1" dirty="0" err="1">
                    <a:solidFill>
                      <a:schemeClr val="tx1"/>
                    </a:solidFill>
                  </a:rPr>
                  <a:t>Inselspital</a:t>
                </a:r>
                <a:r>
                  <a:rPr lang="en-GB" sz="1400" b="1" dirty="0">
                    <a:solidFill>
                      <a:schemeClr val="tx1"/>
                    </a:solidFill>
                  </a:rPr>
                  <a:t>)</a:t>
                </a:r>
              </a:p>
              <a:p>
                <a:pPr marL="447675"/>
                <a:endParaRPr lang="en-GB" sz="1400" dirty="0">
                  <a:solidFill>
                    <a:schemeClr val="tx1"/>
                  </a:solidFill>
                </a:endParaRPr>
              </a:p>
              <a:p>
                <a:endParaRPr lang="en-GB" sz="1000" dirty="0">
                  <a:solidFill>
                    <a:schemeClr val="tx1"/>
                  </a:solidFill>
                </a:endParaRPr>
              </a:p>
            </p:txBody>
          </p:sp>
          <p:cxnSp>
            <p:nvCxnSpPr>
              <p:cNvPr id="23" name="Gerade Verbindung 122">
                <a:extLst>
                  <a:ext uri="{FF2B5EF4-FFF2-40B4-BE49-F238E27FC236}">
                    <a16:creationId xmlns:a16="http://schemas.microsoft.com/office/drawing/2014/main" id="{168CF5BC-14FE-4D30-BB32-E4223258DB1E}"/>
                  </a:ext>
                </a:extLst>
              </p:cNvPr>
              <p:cNvCxnSpPr>
                <a:cxnSpLocks/>
              </p:cNvCxnSpPr>
              <p:nvPr/>
            </p:nvCxnSpPr>
            <p:spPr>
              <a:xfrm>
                <a:off x="6777187" y="735594"/>
                <a:ext cx="23620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5" name="Gruppieren 224">
              <a:extLst>
                <a:ext uri="{FF2B5EF4-FFF2-40B4-BE49-F238E27FC236}">
                  <a16:creationId xmlns:a16="http://schemas.microsoft.com/office/drawing/2014/main" id="{C713BA4C-1B85-4E45-963C-99B1A38F671C}"/>
                </a:ext>
              </a:extLst>
            </p:cNvPr>
            <p:cNvGrpSpPr>
              <a:grpSpLocks noChangeAspect="1"/>
            </p:cNvGrpSpPr>
            <p:nvPr/>
          </p:nvGrpSpPr>
          <p:grpSpPr>
            <a:xfrm>
              <a:off x="1909185" y="2147416"/>
              <a:ext cx="360000" cy="360000"/>
              <a:chOff x="9476921" y="2755361"/>
              <a:chExt cx="360000" cy="360000"/>
            </a:xfrm>
          </p:grpSpPr>
          <p:sp>
            <p:nvSpPr>
              <p:cNvPr id="226" name="Freihandform 3966">
                <a:extLst>
                  <a:ext uri="{FF2B5EF4-FFF2-40B4-BE49-F238E27FC236}">
                    <a16:creationId xmlns:a16="http://schemas.microsoft.com/office/drawing/2014/main" id="{469B06E4-A890-43DD-9A3C-9F1164982AE3}"/>
                  </a:ext>
                </a:extLst>
              </p:cNvPr>
              <p:cNvSpPr/>
              <p:nvPr/>
            </p:nvSpPr>
            <p:spPr>
              <a:xfrm>
                <a:off x="9476921"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3"/>
              </a:solidFill>
              <a:ln w="1904" cap="flat">
                <a:noFill/>
                <a:prstDash val="solid"/>
                <a:miter/>
              </a:ln>
            </p:spPr>
            <p:txBody>
              <a:bodyPr rtlCol="0" anchor="ctr"/>
              <a:lstStyle/>
              <a:p>
                <a:endParaRPr lang="de-DE" dirty="0"/>
              </a:p>
            </p:txBody>
          </p:sp>
          <p:sp>
            <p:nvSpPr>
              <p:cNvPr id="227" name="Freeform 19">
                <a:extLst>
                  <a:ext uri="{FF2B5EF4-FFF2-40B4-BE49-F238E27FC236}">
                    <a16:creationId xmlns:a16="http://schemas.microsoft.com/office/drawing/2014/main" id="{4E55CCE9-2680-4730-AED1-BF1598686C60}"/>
                  </a:ext>
                </a:extLst>
              </p:cNvPr>
              <p:cNvSpPr>
                <a:spLocks noEditPoints="1"/>
              </p:cNvSpPr>
              <p:nvPr/>
            </p:nvSpPr>
            <p:spPr bwMode="auto">
              <a:xfrm>
                <a:off x="9583511" y="2810063"/>
                <a:ext cx="170697" cy="250595"/>
              </a:xfrm>
              <a:custGeom>
                <a:avLst/>
                <a:gdLst>
                  <a:gd name="T0" fmla="*/ 23 w 1088"/>
                  <a:gd name="T1" fmla="*/ 1020 h 1545"/>
                  <a:gd name="T2" fmla="*/ 19 w 1088"/>
                  <a:gd name="T3" fmla="*/ 222 h 1545"/>
                  <a:gd name="T4" fmla="*/ 167 w 1088"/>
                  <a:gd name="T5" fmla="*/ 137 h 1545"/>
                  <a:gd name="T6" fmla="*/ 247 w 1088"/>
                  <a:gd name="T7" fmla="*/ 359 h 1545"/>
                  <a:gd name="T8" fmla="*/ 206 w 1088"/>
                  <a:gd name="T9" fmla="*/ 74 h 1545"/>
                  <a:gd name="T10" fmla="*/ 441 w 1088"/>
                  <a:gd name="T11" fmla="*/ 79 h 1545"/>
                  <a:gd name="T12" fmla="*/ 835 w 1088"/>
                  <a:gd name="T13" fmla="*/ 183 h 1545"/>
                  <a:gd name="T14" fmla="*/ 893 w 1088"/>
                  <a:gd name="T15" fmla="*/ 353 h 1545"/>
                  <a:gd name="T16" fmla="*/ 893 w 1088"/>
                  <a:gd name="T17" fmla="*/ 353 h 1545"/>
                  <a:gd name="T18" fmla="*/ 893 w 1088"/>
                  <a:gd name="T19" fmla="*/ 353 h 1545"/>
                  <a:gd name="T20" fmla="*/ 893 w 1088"/>
                  <a:gd name="T21" fmla="*/ 354 h 1545"/>
                  <a:gd name="T22" fmla="*/ 893 w 1088"/>
                  <a:gd name="T23" fmla="*/ 354 h 1545"/>
                  <a:gd name="T24" fmla="*/ 893 w 1088"/>
                  <a:gd name="T25" fmla="*/ 354 h 1545"/>
                  <a:gd name="T26" fmla="*/ 893 w 1088"/>
                  <a:gd name="T27" fmla="*/ 354 h 1545"/>
                  <a:gd name="T28" fmla="*/ 893 w 1088"/>
                  <a:gd name="T29" fmla="*/ 354 h 1545"/>
                  <a:gd name="T30" fmla="*/ 893 w 1088"/>
                  <a:gd name="T31" fmla="*/ 354 h 1545"/>
                  <a:gd name="T32" fmla="*/ 893 w 1088"/>
                  <a:gd name="T33" fmla="*/ 355 h 1545"/>
                  <a:gd name="T34" fmla="*/ 893 w 1088"/>
                  <a:gd name="T35" fmla="*/ 355 h 1545"/>
                  <a:gd name="T36" fmla="*/ 893 w 1088"/>
                  <a:gd name="T37" fmla="*/ 355 h 1545"/>
                  <a:gd name="T38" fmla="*/ 893 w 1088"/>
                  <a:gd name="T39" fmla="*/ 356 h 1545"/>
                  <a:gd name="T40" fmla="*/ 893 w 1088"/>
                  <a:gd name="T41" fmla="*/ 356 h 1545"/>
                  <a:gd name="T42" fmla="*/ 893 w 1088"/>
                  <a:gd name="T43" fmla="*/ 361 h 1545"/>
                  <a:gd name="T44" fmla="*/ 893 w 1088"/>
                  <a:gd name="T45" fmla="*/ 361 h 1545"/>
                  <a:gd name="T46" fmla="*/ 893 w 1088"/>
                  <a:gd name="T47" fmla="*/ 361 h 1545"/>
                  <a:gd name="T48" fmla="*/ 893 w 1088"/>
                  <a:gd name="T49" fmla="*/ 361 h 1545"/>
                  <a:gd name="T50" fmla="*/ 888 w 1088"/>
                  <a:gd name="T51" fmla="*/ 371 h 1545"/>
                  <a:gd name="T52" fmla="*/ 888 w 1088"/>
                  <a:gd name="T53" fmla="*/ 371 h 1545"/>
                  <a:gd name="T54" fmla="*/ 867 w 1088"/>
                  <a:gd name="T55" fmla="*/ 485 h 1545"/>
                  <a:gd name="T56" fmla="*/ 1010 w 1088"/>
                  <a:gd name="T57" fmla="*/ 886 h 1545"/>
                  <a:gd name="T58" fmla="*/ 69 w 1088"/>
                  <a:gd name="T59" fmla="*/ 1019 h 1545"/>
                  <a:gd name="T60" fmla="*/ 1037 w 1088"/>
                  <a:gd name="T61" fmla="*/ 1238 h 1545"/>
                  <a:gd name="T62" fmla="*/ 668 w 1088"/>
                  <a:gd name="T63" fmla="*/ 506 h 1545"/>
                  <a:gd name="T64" fmla="*/ 847 w 1088"/>
                  <a:gd name="T65" fmla="*/ 347 h 1545"/>
                  <a:gd name="T66" fmla="*/ 672 w 1088"/>
                  <a:gd name="T67" fmla="*/ 331 h 1545"/>
                  <a:gd name="T68" fmla="*/ 457 w 1088"/>
                  <a:gd name="T69" fmla="*/ 620 h 1545"/>
                  <a:gd name="T70" fmla="*/ 68 w 1088"/>
                  <a:gd name="T71" fmla="*/ 1019 h 1545"/>
                  <a:gd name="T72" fmla="*/ 44 w 1088"/>
                  <a:gd name="T73" fmla="*/ 871 h 1545"/>
                  <a:gd name="T74" fmla="*/ 414 w 1088"/>
                  <a:gd name="T75" fmla="*/ 607 h 1545"/>
                  <a:gd name="T76" fmla="*/ 68 w 1088"/>
                  <a:gd name="T77" fmla="*/ 738 h 1545"/>
                  <a:gd name="T78" fmla="*/ 717 w 1088"/>
                  <a:gd name="T79" fmla="*/ 511 h 1545"/>
                  <a:gd name="T80" fmla="*/ 800 w 1088"/>
                  <a:gd name="T81" fmla="*/ 736 h 1545"/>
                  <a:gd name="T82" fmla="*/ 74 w 1088"/>
                  <a:gd name="T83" fmla="*/ 272 h 1545"/>
                  <a:gd name="T84" fmla="*/ 175 w 1088"/>
                  <a:gd name="T85" fmla="*/ 262 h 1545"/>
                  <a:gd name="T86" fmla="*/ 752 w 1088"/>
                  <a:gd name="T87" fmla="*/ 482 h 1545"/>
                  <a:gd name="T88" fmla="*/ 819 w 1088"/>
                  <a:gd name="T89" fmla="*/ 424 h 1545"/>
                  <a:gd name="T90" fmla="*/ 277 w 1088"/>
                  <a:gd name="T91" fmla="*/ 460 h 1545"/>
                  <a:gd name="T92" fmla="*/ 753 w 1088"/>
                  <a:gd name="T93" fmla="*/ 230 h 1545"/>
                  <a:gd name="T94" fmla="*/ 480 w 1088"/>
                  <a:gd name="T95" fmla="*/ 412 h 1545"/>
                  <a:gd name="T96" fmla="*/ 61 w 1088"/>
                  <a:gd name="T97" fmla="*/ 208 h 1545"/>
                  <a:gd name="T98" fmla="*/ 141 w 1088"/>
                  <a:gd name="T99" fmla="*/ 181 h 1545"/>
                  <a:gd name="T100" fmla="*/ 61 w 1088"/>
                  <a:gd name="T101" fmla="*/ 208 h 1545"/>
                  <a:gd name="T102" fmla="*/ 398 w 1088"/>
                  <a:gd name="T103" fmla="*/ 106 h 1545"/>
                  <a:gd name="T104" fmla="*/ 279 w 1088"/>
                  <a:gd name="T105" fmla="*/ 44 h 1545"/>
                  <a:gd name="T106" fmla="*/ 279 w 1088"/>
                  <a:gd name="T107" fmla="*/ 44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8" h="1545">
                    <a:moveTo>
                      <a:pt x="784" y="1545"/>
                    </a:moveTo>
                    <a:lnTo>
                      <a:pt x="784" y="1545"/>
                    </a:lnTo>
                    <a:cubicBezTo>
                      <a:pt x="541" y="1545"/>
                      <a:pt x="104" y="1262"/>
                      <a:pt x="27" y="1033"/>
                    </a:cubicBezTo>
                    <a:cubicBezTo>
                      <a:pt x="25" y="1029"/>
                      <a:pt x="24" y="1025"/>
                      <a:pt x="23" y="1020"/>
                    </a:cubicBezTo>
                    <a:cubicBezTo>
                      <a:pt x="0" y="948"/>
                      <a:pt x="0" y="914"/>
                      <a:pt x="0" y="871"/>
                    </a:cubicBezTo>
                    <a:cubicBezTo>
                      <a:pt x="0" y="821"/>
                      <a:pt x="9" y="773"/>
                      <a:pt x="25" y="728"/>
                    </a:cubicBezTo>
                    <a:cubicBezTo>
                      <a:pt x="29" y="674"/>
                      <a:pt x="46" y="439"/>
                      <a:pt x="45" y="383"/>
                    </a:cubicBezTo>
                    <a:cubicBezTo>
                      <a:pt x="44" y="349"/>
                      <a:pt x="28" y="266"/>
                      <a:pt x="19" y="222"/>
                    </a:cubicBezTo>
                    <a:cubicBezTo>
                      <a:pt x="15" y="212"/>
                      <a:pt x="13" y="201"/>
                      <a:pt x="13" y="190"/>
                    </a:cubicBezTo>
                    <a:cubicBezTo>
                      <a:pt x="13" y="190"/>
                      <a:pt x="13" y="189"/>
                      <a:pt x="13" y="189"/>
                    </a:cubicBezTo>
                    <a:cubicBezTo>
                      <a:pt x="13" y="142"/>
                      <a:pt x="52" y="103"/>
                      <a:pt x="99" y="103"/>
                    </a:cubicBezTo>
                    <a:cubicBezTo>
                      <a:pt x="127" y="103"/>
                      <a:pt x="151" y="116"/>
                      <a:pt x="167" y="137"/>
                    </a:cubicBezTo>
                    <a:cubicBezTo>
                      <a:pt x="168" y="137"/>
                      <a:pt x="168" y="138"/>
                      <a:pt x="169" y="139"/>
                    </a:cubicBezTo>
                    <a:cubicBezTo>
                      <a:pt x="175" y="147"/>
                      <a:pt x="179" y="156"/>
                      <a:pt x="182" y="166"/>
                    </a:cubicBezTo>
                    <a:cubicBezTo>
                      <a:pt x="192" y="186"/>
                      <a:pt x="205" y="216"/>
                      <a:pt x="216" y="246"/>
                    </a:cubicBezTo>
                    <a:cubicBezTo>
                      <a:pt x="224" y="268"/>
                      <a:pt x="236" y="314"/>
                      <a:pt x="247" y="359"/>
                    </a:cubicBezTo>
                    <a:cubicBezTo>
                      <a:pt x="256" y="323"/>
                      <a:pt x="268" y="288"/>
                      <a:pt x="282" y="256"/>
                    </a:cubicBezTo>
                    <a:lnTo>
                      <a:pt x="233" y="133"/>
                    </a:lnTo>
                    <a:cubicBezTo>
                      <a:pt x="233" y="132"/>
                      <a:pt x="232" y="131"/>
                      <a:pt x="232" y="130"/>
                    </a:cubicBezTo>
                    <a:cubicBezTo>
                      <a:pt x="216" y="116"/>
                      <a:pt x="206" y="96"/>
                      <a:pt x="206" y="74"/>
                    </a:cubicBezTo>
                    <a:cubicBezTo>
                      <a:pt x="206" y="33"/>
                      <a:pt x="239" y="0"/>
                      <a:pt x="279" y="0"/>
                    </a:cubicBezTo>
                    <a:cubicBezTo>
                      <a:pt x="302" y="0"/>
                      <a:pt x="322" y="10"/>
                      <a:pt x="335" y="27"/>
                    </a:cubicBezTo>
                    <a:cubicBezTo>
                      <a:pt x="337" y="27"/>
                      <a:pt x="339" y="28"/>
                      <a:pt x="341" y="28"/>
                    </a:cubicBezTo>
                    <a:lnTo>
                      <a:pt x="441" y="79"/>
                    </a:lnTo>
                    <a:cubicBezTo>
                      <a:pt x="475" y="61"/>
                      <a:pt x="511" y="52"/>
                      <a:pt x="549" y="52"/>
                    </a:cubicBezTo>
                    <a:cubicBezTo>
                      <a:pt x="643" y="52"/>
                      <a:pt x="731" y="108"/>
                      <a:pt x="791" y="208"/>
                    </a:cubicBezTo>
                    <a:cubicBezTo>
                      <a:pt x="807" y="199"/>
                      <a:pt x="819" y="192"/>
                      <a:pt x="827" y="187"/>
                    </a:cubicBezTo>
                    <a:cubicBezTo>
                      <a:pt x="830" y="185"/>
                      <a:pt x="833" y="184"/>
                      <a:pt x="835" y="183"/>
                    </a:cubicBezTo>
                    <a:cubicBezTo>
                      <a:pt x="841" y="180"/>
                      <a:pt x="849" y="179"/>
                      <a:pt x="855" y="183"/>
                    </a:cubicBezTo>
                    <a:cubicBezTo>
                      <a:pt x="861" y="186"/>
                      <a:pt x="866" y="192"/>
                      <a:pt x="867" y="199"/>
                    </a:cubicBezTo>
                    <a:lnTo>
                      <a:pt x="893" y="353"/>
                    </a:lnTo>
                    <a:lnTo>
                      <a:pt x="893" y="353"/>
                    </a:lnTo>
                    <a:cubicBezTo>
                      <a:pt x="893" y="353"/>
                      <a:pt x="893" y="353"/>
                      <a:pt x="893" y="353"/>
                    </a:cubicBezTo>
                    <a:lnTo>
                      <a:pt x="893" y="353"/>
                    </a:lnTo>
                    <a:cubicBezTo>
                      <a:pt x="893" y="353"/>
                      <a:pt x="893" y="353"/>
                      <a:pt x="893" y="353"/>
                    </a:cubicBezTo>
                    <a:lnTo>
                      <a:pt x="893" y="353"/>
                    </a:lnTo>
                    <a:lnTo>
                      <a:pt x="893" y="353"/>
                    </a:lnTo>
                    <a:cubicBezTo>
                      <a:pt x="893" y="353"/>
                      <a:pt x="893" y="353"/>
                      <a:pt x="893" y="353"/>
                    </a:cubicBezTo>
                    <a:lnTo>
                      <a:pt x="893" y="353"/>
                    </a:lnTo>
                    <a:lnTo>
                      <a:pt x="893" y="353"/>
                    </a:lnTo>
                    <a:cubicBezTo>
                      <a:pt x="893" y="353"/>
                      <a:pt x="893" y="353"/>
                      <a:pt x="893" y="354"/>
                    </a:cubicBezTo>
                    <a:cubicBezTo>
                      <a:pt x="893" y="354"/>
                      <a:pt x="893" y="354"/>
                      <a:pt x="893" y="354"/>
                    </a:cubicBezTo>
                    <a:cubicBezTo>
                      <a:pt x="893" y="354"/>
                      <a:pt x="893" y="354"/>
                      <a:pt x="893" y="354"/>
                    </a:cubicBezTo>
                    <a:lnTo>
                      <a:pt x="893" y="354"/>
                    </a:lnTo>
                    <a:lnTo>
                      <a:pt x="893" y="354"/>
                    </a:lnTo>
                    <a:lnTo>
                      <a:pt x="893" y="354"/>
                    </a:lnTo>
                    <a:lnTo>
                      <a:pt x="893" y="354"/>
                    </a:lnTo>
                    <a:cubicBezTo>
                      <a:pt x="893" y="354"/>
                      <a:pt x="893" y="354"/>
                      <a:pt x="893" y="354"/>
                    </a:cubicBezTo>
                    <a:cubicBezTo>
                      <a:pt x="893" y="354"/>
                      <a:pt x="893" y="354"/>
                      <a:pt x="893" y="354"/>
                    </a:cubicBez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lnTo>
                      <a:pt x="893" y="354"/>
                    </a:lnTo>
                    <a:cubicBezTo>
                      <a:pt x="893" y="354"/>
                      <a:pt x="893" y="354"/>
                      <a:pt x="893" y="354"/>
                    </a:cubicBezTo>
                    <a:cubicBezTo>
                      <a:pt x="893" y="355"/>
                      <a:pt x="893" y="355"/>
                      <a:pt x="893" y="355"/>
                    </a:cubicBezTo>
                    <a:lnTo>
                      <a:pt x="893" y="355"/>
                    </a:lnTo>
                    <a:lnTo>
                      <a:pt x="893" y="355"/>
                    </a:lnTo>
                    <a:lnTo>
                      <a:pt x="893" y="355"/>
                    </a:lnTo>
                    <a:cubicBezTo>
                      <a:pt x="893" y="355"/>
                      <a:pt x="893" y="355"/>
                      <a:pt x="893" y="355"/>
                    </a:cubicBezTo>
                    <a:lnTo>
                      <a:pt x="893" y="355"/>
                    </a:lnTo>
                    <a:cubicBezTo>
                      <a:pt x="893" y="355"/>
                      <a:pt x="893" y="355"/>
                      <a:pt x="893" y="355"/>
                    </a:cubicBezTo>
                    <a:cubicBezTo>
                      <a:pt x="893" y="355"/>
                      <a:pt x="893" y="355"/>
                      <a:pt x="893" y="355"/>
                    </a:cubicBezTo>
                    <a:cubicBezTo>
                      <a:pt x="893" y="355"/>
                      <a:pt x="893" y="355"/>
                      <a:pt x="893" y="355"/>
                    </a:cubicBezTo>
                    <a:lnTo>
                      <a:pt x="893" y="355"/>
                    </a:lnTo>
                    <a:cubicBezTo>
                      <a:pt x="893" y="355"/>
                      <a:pt x="893" y="355"/>
                      <a:pt x="893" y="355"/>
                    </a:cubicBezTo>
                    <a:cubicBezTo>
                      <a:pt x="893" y="355"/>
                      <a:pt x="893" y="355"/>
                      <a:pt x="893" y="355"/>
                    </a:cubicBezTo>
                    <a:lnTo>
                      <a:pt x="893" y="356"/>
                    </a:lnTo>
                    <a:lnTo>
                      <a:pt x="893" y="356"/>
                    </a:lnTo>
                    <a:lnTo>
                      <a:pt x="893" y="356"/>
                    </a:lnTo>
                    <a:lnTo>
                      <a:pt x="893" y="356"/>
                    </a:lnTo>
                    <a:cubicBezTo>
                      <a:pt x="893" y="356"/>
                      <a:pt x="893" y="356"/>
                      <a:pt x="893" y="356"/>
                    </a:cubicBezTo>
                    <a:cubicBezTo>
                      <a:pt x="893" y="356"/>
                      <a:pt x="893" y="356"/>
                      <a:pt x="893" y="356"/>
                    </a:cubicBezTo>
                    <a:lnTo>
                      <a:pt x="893" y="356"/>
                    </a:lnTo>
                    <a:lnTo>
                      <a:pt x="893" y="356"/>
                    </a:lnTo>
                    <a:lnTo>
                      <a:pt x="893" y="356"/>
                    </a:lnTo>
                    <a:lnTo>
                      <a:pt x="893" y="356"/>
                    </a:lnTo>
                    <a:lnTo>
                      <a:pt x="893" y="356"/>
                    </a:lnTo>
                    <a:cubicBezTo>
                      <a:pt x="893" y="357"/>
                      <a:pt x="893" y="359"/>
                      <a:pt x="893" y="361"/>
                    </a:cubicBezTo>
                    <a:lnTo>
                      <a:pt x="893" y="361"/>
                    </a:lnTo>
                    <a:lnTo>
                      <a:pt x="893" y="361"/>
                    </a:lnTo>
                    <a:lnTo>
                      <a:pt x="893" y="361"/>
                    </a:lnTo>
                    <a:cubicBezTo>
                      <a:pt x="893" y="361"/>
                      <a:pt x="893" y="361"/>
                      <a:pt x="893" y="361"/>
                    </a:cubicBezTo>
                    <a:lnTo>
                      <a:pt x="893" y="361"/>
                    </a:lnTo>
                    <a:cubicBezTo>
                      <a:pt x="893" y="361"/>
                      <a:pt x="893" y="361"/>
                      <a:pt x="893" y="361"/>
                    </a:cubicBezTo>
                    <a:cubicBezTo>
                      <a:pt x="893" y="361"/>
                      <a:pt x="893" y="361"/>
                      <a:pt x="893" y="361"/>
                    </a:cubicBezTo>
                    <a:cubicBezTo>
                      <a:pt x="893" y="361"/>
                      <a:pt x="893" y="361"/>
                      <a:pt x="893" y="361"/>
                    </a:cubicBezTo>
                    <a:cubicBezTo>
                      <a:pt x="893" y="361"/>
                      <a:pt x="893" y="361"/>
                      <a:pt x="893" y="361"/>
                    </a:cubicBezTo>
                    <a:lnTo>
                      <a:pt x="893" y="361"/>
                    </a:lnTo>
                    <a:cubicBezTo>
                      <a:pt x="893" y="361"/>
                      <a:pt x="893" y="361"/>
                      <a:pt x="893" y="361"/>
                    </a:cubicBezTo>
                    <a:cubicBezTo>
                      <a:pt x="893" y="361"/>
                      <a:pt x="893" y="361"/>
                      <a:pt x="893" y="361"/>
                    </a:cubicBezTo>
                    <a:lnTo>
                      <a:pt x="893" y="361"/>
                    </a:lnTo>
                    <a:cubicBezTo>
                      <a:pt x="892" y="365"/>
                      <a:pt x="890" y="368"/>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7" y="372"/>
                      <a:pt x="885" y="374"/>
                      <a:pt x="884" y="375"/>
                    </a:cubicBezTo>
                    <a:cubicBezTo>
                      <a:pt x="884" y="375"/>
                      <a:pt x="874" y="382"/>
                      <a:pt x="859" y="394"/>
                    </a:cubicBezTo>
                    <a:cubicBezTo>
                      <a:pt x="864" y="425"/>
                      <a:pt x="867" y="450"/>
                      <a:pt x="867" y="485"/>
                    </a:cubicBezTo>
                    <a:cubicBezTo>
                      <a:pt x="867" y="522"/>
                      <a:pt x="867" y="559"/>
                      <a:pt x="847" y="589"/>
                    </a:cubicBezTo>
                    <a:cubicBezTo>
                      <a:pt x="898" y="658"/>
                      <a:pt x="951" y="749"/>
                      <a:pt x="994" y="848"/>
                    </a:cubicBezTo>
                    <a:cubicBezTo>
                      <a:pt x="1002" y="858"/>
                      <a:pt x="1007" y="869"/>
                      <a:pt x="1010" y="880"/>
                    </a:cubicBezTo>
                    <a:cubicBezTo>
                      <a:pt x="1010" y="882"/>
                      <a:pt x="1010" y="884"/>
                      <a:pt x="1010" y="886"/>
                    </a:cubicBezTo>
                    <a:cubicBezTo>
                      <a:pt x="1057" y="1005"/>
                      <a:pt x="1088" y="1131"/>
                      <a:pt x="1081" y="1241"/>
                    </a:cubicBezTo>
                    <a:cubicBezTo>
                      <a:pt x="1071" y="1390"/>
                      <a:pt x="992" y="1492"/>
                      <a:pt x="852" y="1536"/>
                    </a:cubicBezTo>
                    <a:cubicBezTo>
                      <a:pt x="832" y="1542"/>
                      <a:pt x="809" y="1545"/>
                      <a:pt x="784" y="1545"/>
                    </a:cubicBezTo>
                    <a:close/>
                    <a:moveTo>
                      <a:pt x="69" y="1019"/>
                    </a:moveTo>
                    <a:lnTo>
                      <a:pt x="69" y="1019"/>
                    </a:lnTo>
                    <a:cubicBezTo>
                      <a:pt x="103" y="1122"/>
                      <a:pt x="236" y="1257"/>
                      <a:pt x="408" y="1364"/>
                    </a:cubicBezTo>
                    <a:cubicBezTo>
                      <a:pt x="583" y="1473"/>
                      <a:pt x="748" y="1522"/>
                      <a:pt x="839" y="1494"/>
                    </a:cubicBezTo>
                    <a:cubicBezTo>
                      <a:pt x="961" y="1455"/>
                      <a:pt x="1028" y="1369"/>
                      <a:pt x="1037" y="1238"/>
                    </a:cubicBezTo>
                    <a:cubicBezTo>
                      <a:pt x="1045" y="1123"/>
                      <a:pt x="1007" y="989"/>
                      <a:pt x="953" y="868"/>
                    </a:cubicBezTo>
                    <a:cubicBezTo>
                      <a:pt x="922" y="836"/>
                      <a:pt x="844" y="803"/>
                      <a:pt x="783" y="777"/>
                    </a:cubicBezTo>
                    <a:cubicBezTo>
                      <a:pt x="724" y="752"/>
                      <a:pt x="673" y="730"/>
                      <a:pt x="650" y="707"/>
                    </a:cubicBezTo>
                    <a:cubicBezTo>
                      <a:pt x="589" y="646"/>
                      <a:pt x="643" y="552"/>
                      <a:pt x="668" y="506"/>
                    </a:cubicBezTo>
                    <a:lnTo>
                      <a:pt x="672" y="500"/>
                    </a:lnTo>
                    <a:cubicBezTo>
                      <a:pt x="694" y="462"/>
                      <a:pt x="770" y="402"/>
                      <a:pt x="818" y="367"/>
                    </a:cubicBezTo>
                    <a:cubicBezTo>
                      <a:pt x="820" y="365"/>
                      <a:pt x="822" y="364"/>
                      <a:pt x="825" y="363"/>
                    </a:cubicBezTo>
                    <a:cubicBezTo>
                      <a:pt x="833" y="356"/>
                      <a:pt x="841" y="351"/>
                      <a:pt x="847" y="347"/>
                    </a:cubicBezTo>
                    <a:lnTo>
                      <a:pt x="829" y="237"/>
                    </a:lnTo>
                    <a:cubicBezTo>
                      <a:pt x="791" y="258"/>
                      <a:pt x="738" y="289"/>
                      <a:pt x="687" y="322"/>
                    </a:cubicBezTo>
                    <a:cubicBezTo>
                      <a:pt x="686" y="323"/>
                      <a:pt x="685" y="325"/>
                      <a:pt x="684" y="326"/>
                    </a:cubicBezTo>
                    <a:cubicBezTo>
                      <a:pt x="680" y="329"/>
                      <a:pt x="676" y="331"/>
                      <a:pt x="672" y="331"/>
                    </a:cubicBezTo>
                    <a:cubicBezTo>
                      <a:pt x="608" y="373"/>
                      <a:pt x="549" y="417"/>
                      <a:pt x="529" y="446"/>
                    </a:cubicBezTo>
                    <a:cubicBezTo>
                      <a:pt x="529" y="446"/>
                      <a:pt x="529" y="446"/>
                      <a:pt x="529" y="446"/>
                    </a:cubicBezTo>
                    <a:cubicBezTo>
                      <a:pt x="529" y="447"/>
                      <a:pt x="528" y="447"/>
                      <a:pt x="528" y="448"/>
                    </a:cubicBezTo>
                    <a:cubicBezTo>
                      <a:pt x="493" y="502"/>
                      <a:pt x="473" y="565"/>
                      <a:pt x="457" y="620"/>
                    </a:cubicBezTo>
                    <a:cubicBezTo>
                      <a:pt x="441" y="672"/>
                      <a:pt x="426" y="722"/>
                      <a:pt x="400" y="756"/>
                    </a:cubicBezTo>
                    <a:cubicBezTo>
                      <a:pt x="372" y="793"/>
                      <a:pt x="310" y="823"/>
                      <a:pt x="245" y="856"/>
                    </a:cubicBezTo>
                    <a:cubicBezTo>
                      <a:pt x="154" y="901"/>
                      <a:pt x="52" y="952"/>
                      <a:pt x="66" y="1011"/>
                    </a:cubicBezTo>
                    <a:cubicBezTo>
                      <a:pt x="67" y="1013"/>
                      <a:pt x="68" y="1016"/>
                      <a:pt x="68" y="1019"/>
                    </a:cubicBezTo>
                    <a:cubicBezTo>
                      <a:pt x="69" y="1019"/>
                      <a:pt x="69" y="1019"/>
                      <a:pt x="69" y="1019"/>
                    </a:cubicBezTo>
                    <a:close/>
                    <a:moveTo>
                      <a:pt x="62" y="756"/>
                    </a:moveTo>
                    <a:lnTo>
                      <a:pt x="62" y="756"/>
                    </a:lnTo>
                    <a:cubicBezTo>
                      <a:pt x="50" y="793"/>
                      <a:pt x="44" y="831"/>
                      <a:pt x="44" y="871"/>
                    </a:cubicBezTo>
                    <a:cubicBezTo>
                      <a:pt x="44" y="892"/>
                      <a:pt x="44" y="910"/>
                      <a:pt x="47" y="931"/>
                    </a:cubicBezTo>
                    <a:cubicBezTo>
                      <a:pt x="85" y="886"/>
                      <a:pt x="158" y="850"/>
                      <a:pt x="225" y="817"/>
                    </a:cubicBezTo>
                    <a:cubicBezTo>
                      <a:pt x="283" y="788"/>
                      <a:pt x="343" y="758"/>
                      <a:pt x="365" y="729"/>
                    </a:cubicBezTo>
                    <a:cubicBezTo>
                      <a:pt x="386" y="701"/>
                      <a:pt x="399" y="658"/>
                      <a:pt x="414" y="607"/>
                    </a:cubicBezTo>
                    <a:cubicBezTo>
                      <a:pt x="429" y="560"/>
                      <a:pt x="445" y="507"/>
                      <a:pt x="472" y="457"/>
                    </a:cubicBezTo>
                    <a:cubicBezTo>
                      <a:pt x="399" y="460"/>
                      <a:pt x="331" y="480"/>
                      <a:pt x="271" y="512"/>
                    </a:cubicBezTo>
                    <a:cubicBezTo>
                      <a:pt x="267" y="516"/>
                      <a:pt x="262" y="520"/>
                      <a:pt x="256" y="520"/>
                    </a:cubicBezTo>
                    <a:cubicBezTo>
                      <a:pt x="169" y="571"/>
                      <a:pt x="102" y="647"/>
                      <a:pt x="68" y="738"/>
                    </a:cubicBezTo>
                    <a:cubicBezTo>
                      <a:pt x="68" y="740"/>
                      <a:pt x="68" y="742"/>
                      <a:pt x="68" y="743"/>
                    </a:cubicBezTo>
                    <a:cubicBezTo>
                      <a:pt x="67" y="748"/>
                      <a:pt x="65" y="753"/>
                      <a:pt x="62" y="756"/>
                    </a:cubicBezTo>
                    <a:close/>
                    <a:moveTo>
                      <a:pt x="717" y="511"/>
                    </a:moveTo>
                    <a:lnTo>
                      <a:pt x="717" y="511"/>
                    </a:lnTo>
                    <a:cubicBezTo>
                      <a:pt x="714" y="515"/>
                      <a:pt x="712" y="519"/>
                      <a:pt x="710" y="522"/>
                    </a:cubicBezTo>
                    <a:lnTo>
                      <a:pt x="707" y="528"/>
                    </a:lnTo>
                    <a:cubicBezTo>
                      <a:pt x="685" y="567"/>
                      <a:pt x="644" y="639"/>
                      <a:pt x="681" y="676"/>
                    </a:cubicBezTo>
                    <a:cubicBezTo>
                      <a:pt x="698" y="693"/>
                      <a:pt x="750" y="715"/>
                      <a:pt x="800" y="736"/>
                    </a:cubicBezTo>
                    <a:cubicBezTo>
                      <a:pt x="841" y="753"/>
                      <a:pt x="881" y="771"/>
                      <a:pt x="916" y="790"/>
                    </a:cubicBezTo>
                    <a:cubicBezTo>
                      <a:pt x="846" y="653"/>
                      <a:pt x="763" y="543"/>
                      <a:pt x="717" y="511"/>
                    </a:cubicBezTo>
                    <a:close/>
                    <a:moveTo>
                      <a:pt x="74" y="272"/>
                    </a:moveTo>
                    <a:lnTo>
                      <a:pt x="74" y="272"/>
                    </a:lnTo>
                    <a:cubicBezTo>
                      <a:pt x="81" y="313"/>
                      <a:pt x="88" y="358"/>
                      <a:pt x="89" y="382"/>
                    </a:cubicBezTo>
                    <a:cubicBezTo>
                      <a:pt x="90" y="421"/>
                      <a:pt x="82" y="537"/>
                      <a:pt x="76" y="627"/>
                    </a:cubicBezTo>
                    <a:cubicBezTo>
                      <a:pt x="115" y="570"/>
                      <a:pt x="168" y="521"/>
                      <a:pt x="231" y="484"/>
                    </a:cubicBezTo>
                    <a:cubicBezTo>
                      <a:pt x="224" y="452"/>
                      <a:pt x="191" y="303"/>
                      <a:pt x="175" y="262"/>
                    </a:cubicBezTo>
                    <a:cubicBezTo>
                      <a:pt x="173" y="255"/>
                      <a:pt x="170" y="249"/>
                      <a:pt x="167" y="242"/>
                    </a:cubicBezTo>
                    <a:cubicBezTo>
                      <a:pt x="152" y="263"/>
                      <a:pt x="127" y="276"/>
                      <a:pt x="99" y="276"/>
                    </a:cubicBezTo>
                    <a:cubicBezTo>
                      <a:pt x="90" y="276"/>
                      <a:pt x="82" y="275"/>
                      <a:pt x="74" y="272"/>
                    </a:cubicBezTo>
                    <a:close/>
                    <a:moveTo>
                      <a:pt x="752" y="482"/>
                    </a:moveTo>
                    <a:lnTo>
                      <a:pt x="752" y="482"/>
                    </a:lnTo>
                    <a:cubicBezTo>
                      <a:pt x="771" y="498"/>
                      <a:pt x="794" y="521"/>
                      <a:pt x="817" y="550"/>
                    </a:cubicBezTo>
                    <a:cubicBezTo>
                      <a:pt x="823" y="532"/>
                      <a:pt x="823" y="510"/>
                      <a:pt x="823" y="485"/>
                    </a:cubicBezTo>
                    <a:cubicBezTo>
                      <a:pt x="823" y="462"/>
                      <a:pt x="822" y="444"/>
                      <a:pt x="819" y="424"/>
                    </a:cubicBezTo>
                    <a:cubicBezTo>
                      <a:pt x="797" y="442"/>
                      <a:pt x="772" y="463"/>
                      <a:pt x="752" y="482"/>
                    </a:cubicBezTo>
                    <a:close/>
                    <a:moveTo>
                      <a:pt x="549" y="96"/>
                    </a:moveTo>
                    <a:lnTo>
                      <a:pt x="549" y="96"/>
                    </a:lnTo>
                    <a:cubicBezTo>
                      <a:pt x="407" y="96"/>
                      <a:pt x="290" y="256"/>
                      <a:pt x="277" y="460"/>
                    </a:cubicBezTo>
                    <a:cubicBezTo>
                      <a:pt x="325" y="438"/>
                      <a:pt x="377" y="423"/>
                      <a:pt x="433" y="416"/>
                    </a:cubicBezTo>
                    <a:cubicBezTo>
                      <a:pt x="463" y="318"/>
                      <a:pt x="522" y="258"/>
                      <a:pt x="587" y="258"/>
                    </a:cubicBezTo>
                    <a:cubicBezTo>
                      <a:pt x="610" y="258"/>
                      <a:pt x="641" y="260"/>
                      <a:pt x="669" y="281"/>
                    </a:cubicBezTo>
                    <a:cubicBezTo>
                      <a:pt x="699" y="262"/>
                      <a:pt x="728" y="245"/>
                      <a:pt x="753" y="230"/>
                    </a:cubicBezTo>
                    <a:cubicBezTo>
                      <a:pt x="701" y="144"/>
                      <a:pt x="627" y="96"/>
                      <a:pt x="549" y="96"/>
                    </a:cubicBezTo>
                    <a:close/>
                    <a:moveTo>
                      <a:pt x="587" y="302"/>
                    </a:moveTo>
                    <a:lnTo>
                      <a:pt x="587" y="302"/>
                    </a:lnTo>
                    <a:cubicBezTo>
                      <a:pt x="546" y="302"/>
                      <a:pt x="505" y="344"/>
                      <a:pt x="480" y="412"/>
                    </a:cubicBezTo>
                    <a:cubicBezTo>
                      <a:pt x="487" y="412"/>
                      <a:pt x="493" y="412"/>
                      <a:pt x="500" y="412"/>
                    </a:cubicBezTo>
                    <a:cubicBezTo>
                      <a:pt x="525" y="382"/>
                      <a:pt x="574" y="344"/>
                      <a:pt x="628" y="308"/>
                    </a:cubicBezTo>
                    <a:cubicBezTo>
                      <a:pt x="617" y="304"/>
                      <a:pt x="603" y="302"/>
                      <a:pt x="587" y="302"/>
                    </a:cubicBezTo>
                    <a:close/>
                    <a:moveTo>
                      <a:pt x="61" y="208"/>
                    </a:moveTo>
                    <a:lnTo>
                      <a:pt x="61" y="208"/>
                    </a:lnTo>
                    <a:cubicBezTo>
                      <a:pt x="68" y="222"/>
                      <a:pt x="83" y="232"/>
                      <a:pt x="99" y="232"/>
                    </a:cubicBezTo>
                    <a:cubicBezTo>
                      <a:pt x="122" y="232"/>
                      <a:pt x="141" y="213"/>
                      <a:pt x="141" y="190"/>
                    </a:cubicBezTo>
                    <a:cubicBezTo>
                      <a:pt x="141" y="187"/>
                      <a:pt x="141" y="184"/>
                      <a:pt x="141" y="181"/>
                    </a:cubicBezTo>
                    <a:cubicBezTo>
                      <a:pt x="136" y="172"/>
                      <a:pt x="133" y="166"/>
                      <a:pt x="132" y="163"/>
                    </a:cubicBezTo>
                    <a:cubicBezTo>
                      <a:pt x="124" y="153"/>
                      <a:pt x="112" y="147"/>
                      <a:pt x="99" y="147"/>
                    </a:cubicBezTo>
                    <a:cubicBezTo>
                      <a:pt x="76" y="147"/>
                      <a:pt x="58" y="165"/>
                      <a:pt x="57" y="187"/>
                    </a:cubicBezTo>
                    <a:cubicBezTo>
                      <a:pt x="58" y="191"/>
                      <a:pt x="59" y="199"/>
                      <a:pt x="61" y="208"/>
                    </a:cubicBezTo>
                    <a:close/>
                    <a:moveTo>
                      <a:pt x="286" y="147"/>
                    </a:moveTo>
                    <a:lnTo>
                      <a:pt x="286" y="147"/>
                    </a:lnTo>
                    <a:lnTo>
                      <a:pt x="309" y="206"/>
                    </a:lnTo>
                    <a:cubicBezTo>
                      <a:pt x="334" y="166"/>
                      <a:pt x="364" y="132"/>
                      <a:pt x="398" y="106"/>
                    </a:cubicBezTo>
                    <a:lnTo>
                      <a:pt x="352" y="83"/>
                    </a:lnTo>
                    <a:cubicBezTo>
                      <a:pt x="348" y="117"/>
                      <a:pt x="320" y="144"/>
                      <a:pt x="286" y="147"/>
                    </a:cubicBezTo>
                    <a:close/>
                    <a:moveTo>
                      <a:pt x="279" y="44"/>
                    </a:moveTo>
                    <a:lnTo>
                      <a:pt x="279" y="44"/>
                    </a:lnTo>
                    <a:cubicBezTo>
                      <a:pt x="263" y="44"/>
                      <a:pt x="250" y="57"/>
                      <a:pt x="250" y="74"/>
                    </a:cubicBezTo>
                    <a:cubicBezTo>
                      <a:pt x="250" y="90"/>
                      <a:pt x="263" y="103"/>
                      <a:pt x="279" y="103"/>
                    </a:cubicBezTo>
                    <a:cubicBezTo>
                      <a:pt x="295" y="103"/>
                      <a:pt x="309" y="90"/>
                      <a:pt x="309" y="74"/>
                    </a:cubicBezTo>
                    <a:cubicBezTo>
                      <a:pt x="309" y="57"/>
                      <a:pt x="295" y="44"/>
                      <a:pt x="279"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228" name="Gruppieren 227">
              <a:extLst>
                <a:ext uri="{FF2B5EF4-FFF2-40B4-BE49-F238E27FC236}">
                  <a16:creationId xmlns:a16="http://schemas.microsoft.com/office/drawing/2014/main" id="{A1633200-F672-40CF-9FA9-C5470C8E91D1}"/>
                </a:ext>
              </a:extLst>
            </p:cNvPr>
            <p:cNvGrpSpPr>
              <a:grpSpLocks noChangeAspect="1"/>
            </p:cNvGrpSpPr>
            <p:nvPr/>
          </p:nvGrpSpPr>
          <p:grpSpPr>
            <a:xfrm>
              <a:off x="2306434" y="2143061"/>
              <a:ext cx="360000" cy="360000"/>
              <a:chOff x="10348293" y="2755361"/>
              <a:chExt cx="360000" cy="360000"/>
            </a:xfrm>
          </p:grpSpPr>
          <p:sp>
            <p:nvSpPr>
              <p:cNvPr id="229" name="Freihandform 3966">
                <a:extLst>
                  <a:ext uri="{FF2B5EF4-FFF2-40B4-BE49-F238E27FC236}">
                    <a16:creationId xmlns:a16="http://schemas.microsoft.com/office/drawing/2014/main" id="{945749FC-EA49-4753-BDF4-15C23623BDE7}"/>
                  </a:ext>
                </a:extLst>
              </p:cNvPr>
              <p:cNvSpPr/>
              <p:nvPr/>
            </p:nvSpPr>
            <p:spPr>
              <a:xfrm>
                <a:off x="10348293"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D98F8F"/>
              </a:solidFill>
              <a:ln w="1904" cap="flat">
                <a:noFill/>
                <a:prstDash val="solid"/>
                <a:miter/>
              </a:ln>
            </p:spPr>
            <p:txBody>
              <a:bodyPr rtlCol="0" anchor="ctr"/>
              <a:lstStyle/>
              <a:p>
                <a:endParaRPr lang="de-DE"/>
              </a:p>
            </p:txBody>
          </p:sp>
          <p:grpSp>
            <p:nvGrpSpPr>
              <p:cNvPr id="230" name="Gruppieren 229">
                <a:extLst>
                  <a:ext uri="{FF2B5EF4-FFF2-40B4-BE49-F238E27FC236}">
                    <a16:creationId xmlns:a16="http://schemas.microsoft.com/office/drawing/2014/main" id="{511226D0-2101-4278-846B-70D0BF56D01D}"/>
                  </a:ext>
                </a:extLst>
              </p:cNvPr>
              <p:cNvGrpSpPr/>
              <p:nvPr/>
            </p:nvGrpSpPr>
            <p:grpSpPr>
              <a:xfrm>
                <a:off x="10417818" y="2847311"/>
                <a:ext cx="244436" cy="186166"/>
                <a:chOff x="8399769" y="2786119"/>
                <a:chExt cx="244436" cy="186166"/>
              </a:xfrm>
            </p:grpSpPr>
            <p:sp>
              <p:nvSpPr>
                <p:cNvPr id="231" name="Freeform 21">
                  <a:extLst>
                    <a:ext uri="{FF2B5EF4-FFF2-40B4-BE49-F238E27FC236}">
                      <a16:creationId xmlns:a16="http://schemas.microsoft.com/office/drawing/2014/main" id="{068E3774-E108-47F2-91D3-4788B5F24F62}"/>
                    </a:ext>
                  </a:extLst>
                </p:cNvPr>
                <p:cNvSpPr>
                  <a:spLocks noEditPoints="1"/>
                </p:cNvSpPr>
                <p:nvPr/>
              </p:nvSpPr>
              <p:spPr bwMode="auto">
                <a:xfrm>
                  <a:off x="8399769" y="2786119"/>
                  <a:ext cx="244436" cy="186166"/>
                </a:xfrm>
                <a:custGeom>
                  <a:avLst/>
                  <a:gdLst>
                    <a:gd name="T0" fmla="*/ 165 w 1556"/>
                    <a:gd name="T1" fmla="*/ 1146 h 1146"/>
                    <a:gd name="T2" fmla="*/ 165 w 1556"/>
                    <a:gd name="T3" fmla="*/ 1146 h 1146"/>
                    <a:gd name="T4" fmla="*/ 80 w 1556"/>
                    <a:gd name="T5" fmla="*/ 1121 h 1146"/>
                    <a:gd name="T6" fmla="*/ 11 w 1556"/>
                    <a:gd name="T7" fmla="*/ 995 h 1146"/>
                    <a:gd name="T8" fmla="*/ 2 w 1556"/>
                    <a:gd name="T9" fmla="*/ 335 h 1146"/>
                    <a:gd name="T10" fmla="*/ 111 w 1556"/>
                    <a:gd name="T11" fmla="*/ 89 h 1146"/>
                    <a:gd name="T12" fmla="*/ 368 w 1556"/>
                    <a:gd name="T13" fmla="*/ 13 h 1146"/>
                    <a:gd name="T14" fmla="*/ 1388 w 1556"/>
                    <a:gd name="T15" fmla="*/ 97 h 1146"/>
                    <a:gd name="T16" fmla="*/ 1528 w 1556"/>
                    <a:gd name="T17" fmla="*/ 173 h 1146"/>
                    <a:gd name="T18" fmla="*/ 1523 w 1556"/>
                    <a:gd name="T19" fmla="*/ 332 h 1146"/>
                    <a:gd name="T20" fmla="*/ 825 w 1556"/>
                    <a:gd name="T21" fmla="*/ 823 h 1146"/>
                    <a:gd name="T22" fmla="*/ 224 w 1556"/>
                    <a:gd name="T23" fmla="*/ 1135 h 1146"/>
                    <a:gd name="T24" fmla="*/ 165 w 1556"/>
                    <a:gd name="T25" fmla="*/ 1146 h 1146"/>
                    <a:gd name="T26" fmla="*/ 321 w 1556"/>
                    <a:gd name="T27" fmla="*/ 54 h 1146"/>
                    <a:gd name="T28" fmla="*/ 321 w 1556"/>
                    <a:gd name="T29" fmla="*/ 54 h 1146"/>
                    <a:gd name="T30" fmla="*/ 140 w 1556"/>
                    <a:gd name="T31" fmla="*/ 122 h 1146"/>
                    <a:gd name="T32" fmla="*/ 46 w 1556"/>
                    <a:gd name="T33" fmla="*/ 334 h 1146"/>
                    <a:gd name="T34" fmla="*/ 55 w 1556"/>
                    <a:gd name="T35" fmla="*/ 995 h 1146"/>
                    <a:gd name="T36" fmla="*/ 105 w 1556"/>
                    <a:gd name="T37" fmla="*/ 1085 h 1146"/>
                    <a:gd name="T38" fmla="*/ 207 w 1556"/>
                    <a:gd name="T39" fmla="*/ 1094 h 1146"/>
                    <a:gd name="T40" fmla="*/ 804 w 1556"/>
                    <a:gd name="T41" fmla="*/ 784 h 1146"/>
                    <a:gd name="T42" fmla="*/ 810 w 1556"/>
                    <a:gd name="T43" fmla="*/ 781 h 1146"/>
                    <a:gd name="T44" fmla="*/ 1486 w 1556"/>
                    <a:gd name="T45" fmla="*/ 308 h 1146"/>
                    <a:gd name="T46" fmla="*/ 1489 w 1556"/>
                    <a:gd name="T47" fmla="*/ 195 h 1146"/>
                    <a:gd name="T48" fmla="*/ 1390 w 1556"/>
                    <a:gd name="T49" fmla="*/ 141 h 1146"/>
                    <a:gd name="T50" fmla="*/ 362 w 1556"/>
                    <a:gd name="T51" fmla="*/ 57 h 1146"/>
                    <a:gd name="T52" fmla="*/ 321 w 1556"/>
                    <a:gd name="T53" fmla="*/ 54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6" h="1146">
                      <a:moveTo>
                        <a:pt x="165" y="1146"/>
                      </a:moveTo>
                      <a:lnTo>
                        <a:pt x="165" y="1146"/>
                      </a:lnTo>
                      <a:cubicBezTo>
                        <a:pt x="135" y="1146"/>
                        <a:pt x="106" y="1138"/>
                        <a:pt x="80" y="1121"/>
                      </a:cubicBezTo>
                      <a:cubicBezTo>
                        <a:pt x="38" y="1093"/>
                        <a:pt x="12" y="1046"/>
                        <a:pt x="11" y="995"/>
                      </a:cubicBezTo>
                      <a:lnTo>
                        <a:pt x="2" y="335"/>
                      </a:lnTo>
                      <a:cubicBezTo>
                        <a:pt x="0" y="241"/>
                        <a:pt x="40" y="151"/>
                        <a:pt x="111" y="89"/>
                      </a:cubicBezTo>
                      <a:cubicBezTo>
                        <a:pt x="181" y="27"/>
                        <a:pt x="275" y="0"/>
                        <a:pt x="368" y="13"/>
                      </a:cubicBezTo>
                      <a:cubicBezTo>
                        <a:pt x="665" y="57"/>
                        <a:pt x="1095" y="113"/>
                        <a:pt x="1388" y="97"/>
                      </a:cubicBezTo>
                      <a:cubicBezTo>
                        <a:pt x="1445" y="94"/>
                        <a:pt x="1499" y="123"/>
                        <a:pt x="1528" y="173"/>
                      </a:cubicBezTo>
                      <a:cubicBezTo>
                        <a:pt x="1556" y="223"/>
                        <a:pt x="1555" y="284"/>
                        <a:pt x="1523" y="332"/>
                      </a:cubicBezTo>
                      <a:cubicBezTo>
                        <a:pt x="1409" y="506"/>
                        <a:pt x="1195" y="731"/>
                        <a:pt x="825" y="823"/>
                      </a:cubicBezTo>
                      <a:cubicBezTo>
                        <a:pt x="606" y="965"/>
                        <a:pt x="377" y="1071"/>
                        <a:pt x="224" y="1135"/>
                      </a:cubicBezTo>
                      <a:cubicBezTo>
                        <a:pt x="205" y="1143"/>
                        <a:pt x="185" y="1146"/>
                        <a:pt x="165" y="1146"/>
                      </a:cubicBezTo>
                      <a:close/>
                      <a:moveTo>
                        <a:pt x="321" y="54"/>
                      </a:moveTo>
                      <a:lnTo>
                        <a:pt x="321" y="54"/>
                      </a:lnTo>
                      <a:cubicBezTo>
                        <a:pt x="255" y="54"/>
                        <a:pt x="190" y="78"/>
                        <a:pt x="140" y="122"/>
                      </a:cubicBezTo>
                      <a:cubicBezTo>
                        <a:pt x="79" y="176"/>
                        <a:pt x="45" y="253"/>
                        <a:pt x="46" y="334"/>
                      </a:cubicBezTo>
                      <a:lnTo>
                        <a:pt x="55" y="995"/>
                      </a:lnTo>
                      <a:cubicBezTo>
                        <a:pt x="56" y="1032"/>
                        <a:pt x="74" y="1064"/>
                        <a:pt x="105" y="1085"/>
                      </a:cubicBezTo>
                      <a:cubicBezTo>
                        <a:pt x="135" y="1105"/>
                        <a:pt x="173" y="1108"/>
                        <a:pt x="207" y="1094"/>
                      </a:cubicBezTo>
                      <a:cubicBezTo>
                        <a:pt x="359" y="1031"/>
                        <a:pt x="587" y="925"/>
                        <a:pt x="804" y="784"/>
                      </a:cubicBezTo>
                      <a:cubicBezTo>
                        <a:pt x="806" y="783"/>
                        <a:pt x="808" y="782"/>
                        <a:pt x="810" y="781"/>
                      </a:cubicBezTo>
                      <a:cubicBezTo>
                        <a:pt x="1169" y="693"/>
                        <a:pt x="1376" y="475"/>
                        <a:pt x="1486" y="308"/>
                      </a:cubicBezTo>
                      <a:cubicBezTo>
                        <a:pt x="1509" y="273"/>
                        <a:pt x="1510" y="231"/>
                        <a:pt x="1489" y="195"/>
                      </a:cubicBezTo>
                      <a:cubicBezTo>
                        <a:pt x="1469" y="159"/>
                        <a:pt x="1432" y="139"/>
                        <a:pt x="1390" y="141"/>
                      </a:cubicBezTo>
                      <a:cubicBezTo>
                        <a:pt x="1093" y="157"/>
                        <a:pt x="661" y="101"/>
                        <a:pt x="362" y="57"/>
                      </a:cubicBezTo>
                      <a:cubicBezTo>
                        <a:pt x="348" y="55"/>
                        <a:pt x="335" y="54"/>
                        <a:pt x="321" y="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2" name="Freeform 22">
                  <a:extLst>
                    <a:ext uri="{FF2B5EF4-FFF2-40B4-BE49-F238E27FC236}">
                      <a16:creationId xmlns:a16="http://schemas.microsoft.com/office/drawing/2014/main" id="{585549FD-7541-43AC-AA62-1B12DD5D668A}"/>
                    </a:ext>
                  </a:extLst>
                </p:cNvPr>
                <p:cNvSpPr>
                  <a:spLocks noEditPoints="1"/>
                </p:cNvSpPr>
                <p:nvPr/>
              </p:nvSpPr>
              <p:spPr bwMode="auto">
                <a:xfrm>
                  <a:off x="8524027" y="2800365"/>
                  <a:ext cx="81269" cy="119794"/>
                </a:xfrm>
                <a:custGeom>
                  <a:avLst/>
                  <a:gdLst>
                    <a:gd name="T0" fmla="*/ 25 w 518"/>
                    <a:gd name="T1" fmla="*/ 737 h 737"/>
                    <a:gd name="T2" fmla="*/ 25 w 518"/>
                    <a:gd name="T3" fmla="*/ 737 h 737"/>
                    <a:gd name="T4" fmla="*/ 10 w 518"/>
                    <a:gd name="T5" fmla="*/ 732 h 737"/>
                    <a:gd name="T6" fmla="*/ 8 w 518"/>
                    <a:gd name="T7" fmla="*/ 701 h 737"/>
                    <a:gd name="T8" fmla="*/ 54 w 518"/>
                    <a:gd name="T9" fmla="*/ 590 h 737"/>
                    <a:gd name="T10" fmla="*/ 39 w 518"/>
                    <a:gd name="T11" fmla="*/ 222 h 737"/>
                    <a:gd name="T12" fmla="*/ 55 w 518"/>
                    <a:gd name="T13" fmla="*/ 196 h 737"/>
                    <a:gd name="T14" fmla="*/ 82 w 518"/>
                    <a:gd name="T15" fmla="*/ 212 h 737"/>
                    <a:gd name="T16" fmla="*/ 41 w 518"/>
                    <a:gd name="T17" fmla="*/ 729 h 737"/>
                    <a:gd name="T18" fmla="*/ 25 w 518"/>
                    <a:gd name="T19" fmla="*/ 737 h 737"/>
                    <a:gd name="T20" fmla="*/ 358 w 518"/>
                    <a:gd name="T21" fmla="*/ 481 h 737"/>
                    <a:gd name="T22" fmla="*/ 358 w 518"/>
                    <a:gd name="T23" fmla="*/ 481 h 737"/>
                    <a:gd name="T24" fmla="*/ 342 w 518"/>
                    <a:gd name="T25" fmla="*/ 474 h 737"/>
                    <a:gd name="T26" fmla="*/ 255 w 518"/>
                    <a:gd name="T27" fmla="*/ 384 h 737"/>
                    <a:gd name="T28" fmla="*/ 255 w 518"/>
                    <a:gd name="T29" fmla="*/ 354 h 737"/>
                    <a:gd name="T30" fmla="*/ 315 w 518"/>
                    <a:gd name="T31" fmla="*/ 290 h 737"/>
                    <a:gd name="T32" fmla="*/ 232 w 518"/>
                    <a:gd name="T33" fmla="*/ 208 h 737"/>
                    <a:gd name="T34" fmla="*/ 231 w 518"/>
                    <a:gd name="T35" fmla="*/ 178 h 737"/>
                    <a:gd name="T36" fmla="*/ 288 w 518"/>
                    <a:gd name="T37" fmla="*/ 111 h 737"/>
                    <a:gd name="T38" fmla="*/ 216 w 518"/>
                    <a:gd name="T39" fmla="*/ 39 h 737"/>
                    <a:gd name="T40" fmla="*/ 215 w 518"/>
                    <a:gd name="T41" fmla="*/ 8 h 737"/>
                    <a:gd name="T42" fmla="*/ 246 w 518"/>
                    <a:gd name="T43" fmla="*/ 8 h 737"/>
                    <a:gd name="T44" fmla="*/ 334 w 518"/>
                    <a:gd name="T45" fmla="*/ 94 h 737"/>
                    <a:gd name="T46" fmla="*/ 335 w 518"/>
                    <a:gd name="T47" fmla="*/ 124 h 737"/>
                    <a:gd name="T48" fmla="*/ 277 w 518"/>
                    <a:gd name="T49" fmla="*/ 192 h 737"/>
                    <a:gd name="T50" fmla="*/ 361 w 518"/>
                    <a:gd name="T51" fmla="*/ 274 h 737"/>
                    <a:gd name="T52" fmla="*/ 361 w 518"/>
                    <a:gd name="T53" fmla="*/ 305 h 737"/>
                    <a:gd name="T54" fmla="*/ 301 w 518"/>
                    <a:gd name="T55" fmla="*/ 369 h 737"/>
                    <a:gd name="T56" fmla="*/ 373 w 518"/>
                    <a:gd name="T57" fmla="*/ 444 h 737"/>
                    <a:gd name="T58" fmla="*/ 373 w 518"/>
                    <a:gd name="T59" fmla="*/ 475 h 737"/>
                    <a:gd name="T60" fmla="*/ 358 w 518"/>
                    <a:gd name="T61" fmla="*/ 481 h 737"/>
                    <a:gd name="T62" fmla="*/ 494 w 518"/>
                    <a:gd name="T63" fmla="*/ 263 h 737"/>
                    <a:gd name="T64" fmla="*/ 494 w 518"/>
                    <a:gd name="T65" fmla="*/ 263 h 737"/>
                    <a:gd name="T66" fmla="*/ 479 w 518"/>
                    <a:gd name="T67" fmla="*/ 257 h 737"/>
                    <a:gd name="T68" fmla="*/ 412 w 518"/>
                    <a:gd name="T69" fmla="*/ 193 h 737"/>
                    <a:gd name="T70" fmla="*/ 410 w 518"/>
                    <a:gd name="T71" fmla="*/ 162 h 737"/>
                    <a:gd name="T72" fmla="*/ 461 w 518"/>
                    <a:gd name="T73" fmla="*/ 105 h 737"/>
                    <a:gd name="T74" fmla="*/ 405 w 518"/>
                    <a:gd name="T75" fmla="*/ 48 h 737"/>
                    <a:gd name="T76" fmla="*/ 406 w 518"/>
                    <a:gd name="T77" fmla="*/ 17 h 737"/>
                    <a:gd name="T78" fmla="*/ 437 w 518"/>
                    <a:gd name="T79" fmla="*/ 18 h 737"/>
                    <a:gd name="T80" fmla="*/ 506 w 518"/>
                    <a:gd name="T81" fmla="*/ 88 h 737"/>
                    <a:gd name="T82" fmla="*/ 507 w 518"/>
                    <a:gd name="T83" fmla="*/ 118 h 737"/>
                    <a:gd name="T84" fmla="*/ 457 w 518"/>
                    <a:gd name="T85" fmla="*/ 176 h 737"/>
                    <a:gd name="T86" fmla="*/ 509 w 518"/>
                    <a:gd name="T87" fmla="*/ 226 h 737"/>
                    <a:gd name="T88" fmla="*/ 510 w 518"/>
                    <a:gd name="T89" fmla="*/ 257 h 737"/>
                    <a:gd name="T90" fmla="*/ 494 w 518"/>
                    <a:gd name="T91" fmla="*/ 263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8" h="737">
                      <a:moveTo>
                        <a:pt x="25" y="737"/>
                      </a:moveTo>
                      <a:lnTo>
                        <a:pt x="25" y="737"/>
                      </a:lnTo>
                      <a:cubicBezTo>
                        <a:pt x="20" y="737"/>
                        <a:pt x="15" y="735"/>
                        <a:pt x="10" y="732"/>
                      </a:cubicBezTo>
                      <a:cubicBezTo>
                        <a:pt x="1" y="724"/>
                        <a:pt x="0" y="710"/>
                        <a:pt x="8" y="701"/>
                      </a:cubicBezTo>
                      <a:cubicBezTo>
                        <a:pt x="8" y="700"/>
                        <a:pt x="36" y="666"/>
                        <a:pt x="54" y="590"/>
                      </a:cubicBezTo>
                      <a:cubicBezTo>
                        <a:pt x="71" y="520"/>
                        <a:pt x="81" y="399"/>
                        <a:pt x="39" y="222"/>
                      </a:cubicBezTo>
                      <a:cubicBezTo>
                        <a:pt x="36" y="210"/>
                        <a:pt x="44" y="199"/>
                        <a:pt x="55" y="196"/>
                      </a:cubicBezTo>
                      <a:cubicBezTo>
                        <a:pt x="67" y="193"/>
                        <a:pt x="79" y="200"/>
                        <a:pt x="82" y="212"/>
                      </a:cubicBezTo>
                      <a:cubicBezTo>
                        <a:pt x="168" y="574"/>
                        <a:pt x="47" y="723"/>
                        <a:pt x="41" y="729"/>
                      </a:cubicBezTo>
                      <a:cubicBezTo>
                        <a:pt x="37" y="734"/>
                        <a:pt x="31" y="737"/>
                        <a:pt x="25" y="737"/>
                      </a:cubicBezTo>
                      <a:close/>
                      <a:moveTo>
                        <a:pt x="358" y="481"/>
                      </a:moveTo>
                      <a:lnTo>
                        <a:pt x="358" y="481"/>
                      </a:lnTo>
                      <a:cubicBezTo>
                        <a:pt x="352" y="481"/>
                        <a:pt x="346" y="479"/>
                        <a:pt x="342" y="474"/>
                      </a:cubicBezTo>
                      <a:lnTo>
                        <a:pt x="255" y="384"/>
                      </a:lnTo>
                      <a:cubicBezTo>
                        <a:pt x="247" y="376"/>
                        <a:pt x="247" y="362"/>
                        <a:pt x="255" y="354"/>
                      </a:cubicBezTo>
                      <a:lnTo>
                        <a:pt x="315" y="290"/>
                      </a:lnTo>
                      <a:lnTo>
                        <a:pt x="232" y="208"/>
                      </a:lnTo>
                      <a:cubicBezTo>
                        <a:pt x="224" y="200"/>
                        <a:pt x="223" y="187"/>
                        <a:pt x="231" y="178"/>
                      </a:cubicBezTo>
                      <a:lnTo>
                        <a:pt x="288" y="111"/>
                      </a:lnTo>
                      <a:lnTo>
                        <a:pt x="216" y="39"/>
                      </a:lnTo>
                      <a:cubicBezTo>
                        <a:pt x="207" y="31"/>
                        <a:pt x="207" y="17"/>
                        <a:pt x="215" y="8"/>
                      </a:cubicBezTo>
                      <a:cubicBezTo>
                        <a:pt x="224" y="0"/>
                        <a:pt x="238" y="0"/>
                        <a:pt x="246" y="8"/>
                      </a:cubicBezTo>
                      <a:lnTo>
                        <a:pt x="334" y="94"/>
                      </a:lnTo>
                      <a:cubicBezTo>
                        <a:pt x="342" y="103"/>
                        <a:pt x="343" y="116"/>
                        <a:pt x="335" y="124"/>
                      </a:cubicBezTo>
                      <a:lnTo>
                        <a:pt x="277" y="192"/>
                      </a:lnTo>
                      <a:lnTo>
                        <a:pt x="361" y="274"/>
                      </a:lnTo>
                      <a:cubicBezTo>
                        <a:pt x="369" y="283"/>
                        <a:pt x="370" y="296"/>
                        <a:pt x="361" y="305"/>
                      </a:cubicBezTo>
                      <a:lnTo>
                        <a:pt x="301" y="369"/>
                      </a:lnTo>
                      <a:lnTo>
                        <a:pt x="373" y="444"/>
                      </a:lnTo>
                      <a:cubicBezTo>
                        <a:pt x="382" y="453"/>
                        <a:pt x="382" y="467"/>
                        <a:pt x="373" y="475"/>
                      </a:cubicBezTo>
                      <a:cubicBezTo>
                        <a:pt x="369" y="479"/>
                        <a:pt x="363" y="481"/>
                        <a:pt x="358" y="481"/>
                      </a:cubicBezTo>
                      <a:close/>
                      <a:moveTo>
                        <a:pt x="494" y="263"/>
                      </a:moveTo>
                      <a:lnTo>
                        <a:pt x="494" y="263"/>
                      </a:lnTo>
                      <a:cubicBezTo>
                        <a:pt x="489" y="263"/>
                        <a:pt x="483" y="261"/>
                        <a:pt x="479" y="257"/>
                      </a:cubicBezTo>
                      <a:lnTo>
                        <a:pt x="412" y="193"/>
                      </a:lnTo>
                      <a:cubicBezTo>
                        <a:pt x="403" y="185"/>
                        <a:pt x="403" y="171"/>
                        <a:pt x="410" y="162"/>
                      </a:cubicBezTo>
                      <a:lnTo>
                        <a:pt x="461" y="105"/>
                      </a:lnTo>
                      <a:lnTo>
                        <a:pt x="405" y="48"/>
                      </a:lnTo>
                      <a:cubicBezTo>
                        <a:pt x="397" y="40"/>
                        <a:pt x="397" y="26"/>
                        <a:pt x="406" y="17"/>
                      </a:cubicBezTo>
                      <a:cubicBezTo>
                        <a:pt x="414" y="9"/>
                        <a:pt x="428" y="9"/>
                        <a:pt x="437" y="18"/>
                      </a:cubicBezTo>
                      <a:lnTo>
                        <a:pt x="506" y="88"/>
                      </a:lnTo>
                      <a:cubicBezTo>
                        <a:pt x="515" y="97"/>
                        <a:pt x="515" y="110"/>
                        <a:pt x="507" y="118"/>
                      </a:cubicBezTo>
                      <a:lnTo>
                        <a:pt x="457" y="176"/>
                      </a:lnTo>
                      <a:lnTo>
                        <a:pt x="509" y="226"/>
                      </a:lnTo>
                      <a:cubicBezTo>
                        <a:pt x="518" y="234"/>
                        <a:pt x="518" y="248"/>
                        <a:pt x="510" y="257"/>
                      </a:cubicBezTo>
                      <a:cubicBezTo>
                        <a:pt x="506" y="261"/>
                        <a:pt x="500" y="263"/>
                        <a:pt x="494" y="26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107" name="Gruppieren 106">
              <a:extLst>
                <a:ext uri="{FF2B5EF4-FFF2-40B4-BE49-F238E27FC236}">
                  <a16:creationId xmlns:a16="http://schemas.microsoft.com/office/drawing/2014/main" id="{5B8A78AE-BE09-450B-AB09-5B3928915AE7}"/>
                </a:ext>
              </a:extLst>
            </p:cNvPr>
            <p:cNvGrpSpPr>
              <a:grpSpLocks noChangeAspect="1"/>
            </p:cNvGrpSpPr>
            <p:nvPr/>
          </p:nvGrpSpPr>
          <p:grpSpPr>
            <a:xfrm>
              <a:off x="2711820" y="2141660"/>
              <a:ext cx="360000" cy="360000"/>
              <a:chOff x="10783979" y="2755361"/>
              <a:chExt cx="360000" cy="360000"/>
            </a:xfrm>
          </p:grpSpPr>
          <p:sp>
            <p:nvSpPr>
              <p:cNvPr id="108" name="Freihandform 3966">
                <a:extLst>
                  <a:ext uri="{FF2B5EF4-FFF2-40B4-BE49-F238E27FC236}">
                    <a16:creationId xmlns:a16="http://schemas.microsoft.com/office/drawing/2014/main" id="{7E622F35-8298-43A5-8C80-FE3AB22D009E}"/>
                  </a:ext>
                </a:extLst>
              </p:cNvPr>
              <p:cNvSpPr/>
              <p:nvPr/>
            </p:nvSpPr>
            <p:spPr>
              <a:xfrm>
                <a:off x="10783979"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a:p>
            </p:txBody>
          </p:sp>
          <p:sp>
            <p:nvSpPr>
              <p:cNvPr id="110" name="Freeform 24">
                <a:extLst>
                  <a:ext uri="{FF2B5EF4-FFF2-40B4-BE49-F238E27FC236}">
                    <a16:creationId xmlns:a16="http://schemas.microsoft.com/office/drawing/2014/main" id="{13ADC8BD-C2AF-46D2-9ED3-C005C059555B}"/>
                  </a:ext>
                </a:extLst>
              </p:cNvPr>
              <p:cNvSpPr>
                <a:spLocks noEditPoints="1"/>
              </p:cNvSpPr>
              <p:nvPr/>
            </p:nvSpPr>
            <p:spPr bwMode="auto">
              <a:xfrm>
                <a:off x="10840976" y="2853051"/>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4" name="Gruppieren 3">
            <a:extLst>
              <a:ext uri="{FF2B5EF4-FFF2-40B4-BE49-F238E27FC236}">
                <a16:creationId xmlns:a16="http://schemas.microsoft.com/office/drawing/2014/main" id="{4333B0BC-D421-13A6-983E-E322C90BAAE0}"/>
              </a:ext>
            </a:extLst>
          </p:cNvPr>
          <p:cNvGrpSpPr>
            <a:grpSpLocks noChangeAspect="1"/>
          </p:cNvGrpSpPr>
          <p:nvPr/>
        </p:nvGrpSpPr>
        <p:grpSpPr>
          <a:xfrm>
            <a:off x="8872960" y="2697744"/>
            <a:ext cx="360000" cy="360000"/>
            <a:chOff x="9477532" y="3201033"/>
            <a:chExt cx="360000" cy="360000"/>
          </a:xfrm>
        </p:grpSpPr>
        <p:sp>
          <p:nvSpPr>
            <p:cNvPr id="7" name="Freihandform 3966">
              <a:extLst>
                <a:ext uri="{FF2B5EF4-FFF2-40B4-BE49-F238E27FC236}">
                  <a16:creationId xmlns:a16="http://schemas.microsoft.com/office/drawing/2014/main" id="{83274F1D-6C7E-21E8-CD96-B3DBBFBEA6EF}"/>
                </a:ext>
              </a:extLst>
            </p:cNvPr>
            <p:cNvSpPr/>
            <p:nvPr/>
          </p:nvSpPr>
          <p:spPr>
            <a:xfrm>
              <a:off x="9477532" y="3201033"/>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8BAD8F"/>
            </a:solidFill>
            <a:ln w="1904" cap="flat">
              <a:noFill/>
              <a:prstDash val="solid"/>
              <a:miter/>
            </a:ln>
          </p:spPr>
          <p:txBody>
            <a:bodyPr rtlCol="0" anchor="ctr"/>
            <a:lstStyle/>
            <a:p>
              <a:endParaRPr lang="de-DE"/>
            </a:p>
          </p:txBody>
        </p:sp>
        <p:sp>
          <p:nvSpPr>
            <p:cNvPr id="8" name="Freeform 20">
              <a:extLst>
                <a:ext uri="{FF2B5EF4-FFF2-40B4-BE49-F238E27FC236}">
                  <a16:creationId xmlns:a16="http://schemas.microsoft.com/office/drawing/2014/main" id="{3C53B47B-853F-3E14-2A03-9B12F8DE816A}"/>
                </a:ext>
              </a:extLst>
            </p:cNvPr>
            <p:cNvSpPr>
              <a:spLocks noEditPoints="1"/>
            </p:cNvSpPr>
            <p:nvPr/>
          </p:nvSpPr>
          <p:spPr bwMode="auto">
            <a:xfrm>
              <a:off x="9536742" y="3256869"/>
              <a:ext cx="240357" cy="248328"/>
            </a:xfrm>
            <a:custGeom>
              <a:avLst/>
              <a:gdLst>
                <a:gd name="T0" fmla="*/ 0 w 1531"/>
                <a:gd name="T1" fmla="*/ 766 h 1531"/>
                <a:gd name="T2" fmla="*/ 765 w 1531"/>
                <a:gd name="T3" fmla="*/ 1531 h 1531"/>
                <a:gd name="T4" fmla="*/ 44 w 1531"/>
                <a:gd name="T5" fmla="*/ 766 h 1531"/>
                <a:gd name="T6" fmla="*/ 765 w 1531"/>
                <a:gd name="T7" fmla="*/ 44 h 1531"/>
                <a:gd name="T8" fmla="*/ 468 w 1531"/>
                <a:gd name="T9" fmla="*/ 1072 h 1531"/>
                <a:gd name="T10" fmla="*/ 663 w 1531"/>
                <a:gd name="T11" fmla="*/ 1245 h 1531"/>
                <a:gd name="T12" fmla="*/ 512 w 1531"/>
                <a:gd name="T13" fmla="*/ 1072 h 1531"/>
                <a:gd name="T14" fmla="*/ 663 w 1531"/>
                <a:gd name="T15" fmla="*/ 942 h 1531"/>
                <a:gd name="T16" fmla="*/ 941 w 1531"/>
                <a:gd name="T17" fmla="*/ 1213 h 1531"/>
                <a:gd name="T18" fmla="*/ 1078 w 1531"/>
                <a:gd name="T19" fmla="*/ 1079 h 1531"/>
                <a:gd name="T20" fmla="*/ 974 w 1531"/>
                <a:gd name="T21" fmla="*/ 1221 h 1531"/>
                <a:gd name="T22" fmla="*/ 948 w 1531"/>
                <a:gd name="T23" fmla="*/ 1098 h 1531"/>
                <a:gd name="T24" fmla="*/ 1028 w 1531"/>
                <a:gd name="T25" fmla="*/ 1137 h 1531"/>
                <a:gd name="T26" fmla="*/ 1002 w 1531"/>
                <a:gd name="T27" fmla="*/ 1057 h 1531"/>
                <a:gd name="T28" fmla="*/ 1130 w 1531"/>
                <a:gd name="T29" fmla="*/ 991 h 1531"/>
                <a:gd name="T30" fmla="*/ 1209 w 1531"/>
                <a:gd name="T31" fmla="*/ 1070 h 1531"/>
                <a:gd name="T32" fmla="*/ 1174 w 1531"/>
                <a:gd name="T33" fmla="*/ 991 h 1531"/>
                <a:gd name="T34" fmla="*/ 1209 w 1531"/>
                <a:gd name="T35" fmla="*/ 956 h 1531"/>
                <a:gd name="T36" fmla="*/ 779 w 1531"/>
                <a:gd name="T37" fmla="*/ 775 h 1531"/>
                <a:gd name="T38" fmla="*/ 1073 w 1531"/>
                <a:gd name="T39" fmla="*/ 509 h 1531"/>
                <a:gd name="T40" fmla="*/ 954 w 1531"/>
                <a:gd name="T41" fmla="*/ 886 h 1531"/>
                <a:gd name="T42" fmla="*/ 811 w 1531"/>
                <a:gd name="T43" fmla="*/ 731 h 1531"/>
                <a:gd name="T44" fmla="*/ 952 w 1531"/>
                <a:gd name="T45" fmla="*/ 843 h 1531"/>
                <a:gd name="T46" fmla="*/ 1018 w 1531"/>
                <a:gd name="T47" fmla="*/ 578 h 1531"/>
                <a:gd name="T48" fmla="*/ 788 w 1531"/>
                <a:gd name="T49" fmla="*/ 287 h 1531"/>
                <a:gd name="T50" fmla="*/ 790 w 1531"/>
                <a:gd name="T51" fmla="*/ 731 h 1531"/>
                <a:gd name="T52" fmla="*/ 446 w 1531"/>
                <a:gd name="T53" fmla="*/ 843 h 1531"/>
                <a:gd name="T54" fmla="*/ 446 w 1531"/>
                <a:gd name="T55" fmla="*/ 628 h 1531"/>
                <a:gd name="T56" fmla="*/ 446 w 1531"/>
                <a:gd name="T57" fmla="*/ 672 h 1531"/>
                <a:gd name="T58" fmla="*/ 446 w 1531"/>
                <a:gd name="T59" fmla="*/ 799 h 1531"/>
                <a:gd name="T60" fmla="*/ 1293 w 1531"/>
                <a:gd name="T61" fmla="*/ 778 h 1531"/>
                <a:gd name="T62" fmla="*/ 1293 w 1531"/>
                <a:gd name="T63" fmla="*/ 583 h 1531"/>
                <a:gd name="T64" fmla="*/ 1293 w 1531"/>
                <a:gd name="T65" fmla="*/ 627 h 1531"/>
                <a:gd name="T66" fmla="*/ 1293 w 1531"/>
                <a:gd name="T67" fmla="*/ 734 h 1531"/>
                <a:gd name="T68" fmla="*/ 257 w 1531"/>
                <a:gd name="T69" fmla="*/ 760 h 1531"/>
                <a:gd name="T70" fmla="*/ 257 w 1531"/>
                <a:gd name="T71" fmla="*/ 602 h 1531"/>
                <a:gd name="T72" fmla="*/ 257 w 1531"/>
                <a:gd name="T73" fmla="*/ 646 h 1531"/>
                <a:gd name="T74" fmla="*/ 257 w 1531"/>
                <a:gd name="T75" fmla="*/ 716 h 1531"/>
                <a:gd name="T76" fmla="*/ 378 w 1531"/>
                <a:gd name="T77" fmla="*/ 604 h 1531"/>
                <a:gd name="T78" fmla="*/ 378 w 1531"/>
                <a:gd name="T79" fmla="*/ 440 h 1531"/>
                <a:gd name="T80" fmla="*/ 378 w 1531"/>
                <a:gd name="T81" fmla="*/ 484 h 1531"/>
                <a:gd name="T82" fmla="*/ 378 w 1531"/>
                <a:gd name="T83" fmla="*/ 560 h 1531"/>
                <a:gd name="T84" fmla="*/ 1173 w 1531"/>
                <a:gd name="T85" fmla="*/ 558 h 1531"/>
                <a:gd name="T86" fmla="*/ 1173 w 1531"/>
                <a:gd name="T87" fmla="*/ 400 h 1531"/>
                <a:gd name="T88" fmla="*/ 1173 w 1531"/>
                <a:gd name="T89" fmla="*/ 444 h 1531"/>
                <a:gd name="T90" fmla="*/ 1173 w 1531"/>
                <a:gd name="T91" fmla="*/ 514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31" h="1531">
                  <a:moveTo>
                    <a:pt x="765" y="1531"/>
                  </a:moveTo>
                  <a:lnTo>
                    <a:pt x="765" y="1531"/>
                  </a:lnTo>
                  <a:cubicBezTo>
                    <a:pt x="343" y="1531"/>
                    <a:pt x="0" y="1188"/>
                    <a:pt x="0" y="766"/>
                  </a:cubicBezTo>
                  <a:cubicBezTo>
                    <a:pt x="0" y="344"/>
                    <a:pt x="343" y="0"/>
                    <a:pt x="765" y="0"/>
                  </a:cubicBezTo>
                  <a:cubicBezTo>
                    <a:pt x="1187" y="0"/>
                    <a:pt x="1531" y="344"/>
                    <a:pt x="1531" y="766"/>
                  </a:cubicBezTo>
                  <a:cubicBezTo>
                    <a:pt x="1531" y="1188"/>
                    <a:pt x="1187" y="1531"/>
                    <a:pt x="765" y="1531"/>
                  </a:cubicBezTo>
                  <a:close/>
                  <a:moveTo>
                    <a:pt x="765" y="44"/>
                  </a:moveTo>
                  <a:lnTo>
                    <a:pt x="765" y="44"/>
                  </a:lnTo>
                  <a:cubicBezTo>
                    <a:pt x="367" y="44"/>
                    <a:pt x="44" y="368"/>
                    <a:pt x="44" y="766"/>
                  </a:cubicBezTo>
                  <a:cubicBezTo>
                    <a:pt x="44" y="1163"/>
                    <a:pt x="367" y="1487"/>
                    <a:pt x="765" y="1487"/>
                  </a:cubicBezTo>
                  <a:cubicBezTo>
                    <a:pt x="1163" y="1487"/>
                    <a:pt x="1487" y="1163"/>
                    <a:pt x="1487" y="766"/>
                  </a:cubicBezTo>
                  <a:cubicBezTo>
                    <a:pt x="1487" y="368"/>
                    <a:pt x="1163" y="44"/>
                    <a:pt x="765" y="44"/>
                  </a:cubicBezTo>
                  <a:close/>
                  <a:moveTo>
                    <a:pt x="663" y="1245"/>
                  </a:moveTo>
                  <a:lnTo>
                    <a:pt x="663" y="1245"/>
                  </a:lnTo>
                  <a:cubicBezTo>
                    <a:pt x="556" y="1245"/>
                    <a:pt x="468" y="1167"/>
                    <a:pt x="468" y="1072"/>
                  </a:cubicBezTo>
                  <a:cubicBezTo>
                    <a:pt x="468" y="976"/>
                    <a:pt x="556" y="898"/>
                    <a:pt x="663" y="898"/>
                  </a:cubicBezTo>
                  <a:cubicBezTo>
                    <a:pt x="771" y="898"/>
                    <a:pt x="859" y="976"/>
                    <a:pt x="859" y="1072"/>
                  </a:cubicBezTo>
                  <a:cubicBezTo>
                    <a:pt x="859" y="1167"/>
                    <a:pt x="771" y="1245"/>
                    <a:pt x="663" y="1245"/>
                  </a:cubicBezTo>
                  <a:close/>
                  <a:moveTo>
                    <a:pt x="663" y="942"/>
                  </a:moveTo>
                  <a:lnTo>
                    <a:pt x="663" y="942"/>
                  </a:lnTo>
                  <a:cubicBezTo>
                    <a:pt x="580" y="942"/>
                    <a:pt x="512" y="1000"/>
                    <a:pt x="512" y="1072"/>
                  </a:cubicBezTo>
                  <a:cubicBezTo>
                    <a:pt x="512" y="1143"/>
                    <a:pt x="580" y="1201"/>
                    <a:pt x="663" y="1201"/>
                  </a:cubicBezTo>
                  <a:cubicBezTo>
                    <a:pt x="747" y="1201"/>
                    <a:pt x="815" y="1143"/>
                    <a:pt x="815" y="1072"/>
                  </a:cubicBezTo>
                  <a:cubicBezTo>
                    <a:pt x="815" y="1000"/>
                    <a:pt x="747" y="942"/>
                    <a:pt x="663" y="942"/>
                  </a:cubicBezTo>
                  <a:close/>
                  <a:moveTo>
                    <a:pt x="974" y="1221"/>
                  </a:moveTo>
                  <a:lnTo>
                    <a:pt x="974" y="1221"/>
                  </a:lnTo>
                  <a:cubicBezTo>
                    <a:pt x="962" y="1221"/>
                    <a:pt x="951" y="1219"/>
                    <a:pt x="941" y="1213"/>
                  </a:cubicBezTo>
                  <a:cubicBezTo>
                    <a:pt x="897" y="1192"/>
                    <a:pt x="883" y="1131"/>
                    <a:pt x="909" y="1078"/>
                  </a:cubicBezTo>
                  <a:cubicBezTo>
                    <a:pt x="935" y="1025"/>
                    <a:pt x="991" y="999"/>
                    <a:pt x="1035" y="1021"/>
                  </a:cubicBezTo>
                  <a:cubicBezTo>
                    <a:pt x="1057" y="1032"/>
                    <a:pt x="1073" y="1053"/>
                    <a:pt x="1078" y="1079"/>
                  </a:cubicBezTo>
                  <a:cubicBezTo>
                    <a:pt x="1083" y="1104"/>
                    <a:pt x="1079" y="1131"/>
                    <a:pt x="1067" y="1156"/>
                  </a:cubicBezTo>
                  <a:cubicBezTo>
                    <a:pt x="1055" y="1181"/>
                    <a:pt x="1036" y="1201"/>
                    <a:pt x="1013" y="1212"/>
                  </a:cubicBezTo>
                  <a:cubicBezTo>
                    <a:pt x="1000" y="1218"/>
                    <a:pt x="987" y="1221"/>
                    <a:pt x="974" y="1221"/>
                  </a:cubicBezTo>
                  <a:close/>
                  <a:moveTo>
                    <a:pt x="1002" y="1057"/>
                  </a:moveTo>
                  <a:lnTo>
                    <a:pt x="1002" y="1057"/>
                  </a:lnTo>
                  <a:cubicBezTo>
                    <a:pt x="982" y="1057"/>
                    <a:pt x="960" y="1073"/>
                    <a:pt x="948" y="1098"/>
                  </a:cubicBezTo>
                  <a:cubicBezTo>
                    <a:pt x="933" y="1128"/>
                    <a:pt x="939" y="1163"/>
                    <a:pt x="960" y="1174"/>
                  </a:cubicBezTo>
                  <a:cubicBezTo>
                    <a:pt x="970" y="1179"/>
                    <a:pt x="982" y="1178"/>
                    <a:pt x="994" y="1172"/>
                  </a:cubicBezTo>
                  <a:cubicBezTo>
                    <a:pt x="1008" y="1165"/>
                    <a:pt x="1020" y="1153"/>
                    <a:pt x="1028" y="1137"/>
                  </a:cubicBezTo>
                  <a:cubicBezTo>
                    <a:pt x="1035" y="1121"/>
                    <a:pt x="1038" y="1103"/>
                    <a:pt x="1035" y="1088"/>
                  </a:cubicBezTo>
                  <a:cubicBezTo>
                    <a:pt x="1032" y="1075"/>
                    <a:pt x="1025" y="1065"/>
                    <a:pt x="1016" y="1060"/>
                  </a:cubicBezTo>
                  <a:cubicBezTo>
                    <a:pt x="1011" y="1058"/>
                    <a:pt x="1007" y="1057"/>
                    <a:pt x="1002" y="1057"/>
                  </a:cubicBezTo>
                  <a:close/>
                  <a:moveTo>
                    <a:pt x="1209" y="1070"/>
                  </a:moveTo>
                  <a:lnTo>
                    <a:pt x="1209" y="1070"/>
                  </a:lnTo>
                  <a:cubicBezTo>
                    <a:pt x="1166" y="1070"/>
                    <a:pt x="1130" y="1034"/>
                    <a:pt x="1130" y="991"/>
                  </a:cubicBezTo>
                  <a:cubicBezTo>
                    <a:pt x="1130" y="947"/>
                    <a:pt x="1166" y="912"/>
                    <a:pt x="1209" y="912"/>
                  </a:cubicBezTo>
                  <a:cubicBezTo>
                    <a:pt x="1252" y="912"/>
                    <a:pt x="1288" y="947"/>
                    <a:pt x="1288" y="991"/>
                  </a:cubicBezTo>
                  <a:cubicBezTo>
                    <a:pt x="1288" y="1034"/>
                    <a:pt x="1252" y="1070"/>
                    <a:pt x="1209" y="1070"/>
                  </a:cubicBezTo>
                  <a:close/>
                  <a:moveTo>
                    <a:pt x="1209" y="956"/>
                  </a:moveTo>
                  <a:lnTo>
                    <a:pt x="1209" y="956"/>
                  </a:lnTo>
                  <a:cubicBezTo>
                    <a:pt x="1190" y="956"/>
                    <a:pt x="1174" y="972"/>
                    <a:pt x="1174" y="991"/>
                  </a:cubicBezTo>
                  <a:cubicBezTo>
                    <a:pt x="1174" y="1010"/>
                    <a:pt x="1190" y="1026"/>
                    <a:pt x="1209" y="1026"/>
                  </a:cubicBezTo>
                  <a:cubicBezTo>
                    <a:pt x="1228" y="1026"/>
                    <a:pt x="1244" y="1010"/>
                    <a:pt x="1244" y="991"/>
                  </a:cubicBezTo>
                  <a:cubicBezTo>
                    <a:pt x="1244" y="972"/>
                    <a:pt x="1228" y="956"/>
                    <a:pt x="1209" y="956"/>
                  </a:cubicBezTo>
                  <a:close/>
                  <a:moveTo>
                    <a:pt x="943" y="887"/>
                  </a:moveTo>
                  <a:lnTo>
                    <a:pt x="943" y="887"/>
                  </a:lnTo>
                  <a:cubicBezTo>
                    <a:pt x="867" y="887"/>
                    <a:pt x="807" y="845"/>
                    <a:pt x="779" y="775"/>
                  </a:cubicBezTo>
                  <a:cubicBezTo>
                    <a:pt x="626" y="771"/>
                    <a:pt x="502" y="653"/>
                    <a:pt x="502" y="509"/>
                  </a:cubicBezTo>
                  <a:cubicBezTo>
                    <a:pt x="502" y="362"/>
                    <a:pt x="630" y="243"/>
                    <a:pt x="788" y="243"/>
                  </a:cubicBezTo>
                  <a:cubicBezTo>
                    <a:pt x="945" y="243"/>
                    <a:pt x="1073" y="362"/>
                    <a:pt x="1073" y="509"/>
                  </a:cubicBezTo>
                  <a:cubicBezTo>
                    <a:pt x="1073" y="525"/>
                    <a:pt x="1071" y="541"/>
                    <a:pt x="1068" y="558"/>
                  </a:cubicBezTo>
                  <a:cubicBezTo>
                    <a:pt x="1115" y="591"/>
                    <a:pt x="1142" y="643"/>
                    <a:pt x="1142" y="699"/>
                  </a:cubicBezTo>
                  <a:cubicBezTo>
                    <a:pt x="1142" y="796"/>
                    <a:pt x="1058" y="880"/>
                    <a:pt x="954" y="886"/>
                  </a:cubicBezTo>
                  <a:cubicBezTo>
                    <a:pt x="951" y="887"/>
                    <a:pt x="947" y="887"/>
                    <a:pt x="943" y="887"/>
                  </a:cubicBezTo>
                  <a:close/>
                  <a:moveTo>
                    <a:pt x="811" y="731"/>
                  </a:moveTo>
                  <a:lnTo>
                    <a:pt x="811" y="731"/>
                  </a:lnTo>
                  <a:lnTo>
                    <a:pt x="816" y="746"/>
                  </a:lnTo>
                  <a:cubicBezTo>
                    <a:pt x="843" y="833"/>
                    <a:pt x="914" y="843"/>
                    <a:pt x="943" y="843"/>
                  </a:cubicBezTo>
                  <a:cubicBezTo>
                    <a:pt x="946" y="843"/>
                    <a:pt x="949" y="843"/>
                    <a:pt x="952" y="843"/>
                  </a:cubicBezTo>
                  <a:cubicBezTo>
                    <a:pt x="1032" y="838"/>
                    <a:pt x="1098" y="773"/>
                    <a:pt x="1098" y="699"/>
                  </a:cubicBezTo>
                  <a:cubicBezTo>
                    <a:pt x="1098" y="653"/>
                    <a:pt x="1073" y="612"/>
                    <a:pt x="1032" y="587"/>
                  </a:cubicBezTo>
                  <a:lnTo>
                    <a:pt x="1018" y="578"/>
                  </a:lnTo>
                  <a:lnTo>
                    <a:pt x="1022" y="562"/>
                  </a:lnTo>
                  <a:cubicBezTo>
                    <a:pt x="1027" y="544"/>
                    <a:pt x="1029" y="526"/>
                    <a:pt x="1029" y="509"/>
                  </a:cubicBezTo>
                  <a:cubicBezTo>
                    <a:pt x="1029" y="386"/>
                    <a:pt x="921" y="287"/>
                    <a:pt x="788" y="287"/>
                  </a:cubicBezTo>
                  <a:cubicBezTo>
                    <a:pt x="655" y="287"/>
                    <a:pt x="547" y="386"/>
                    <a:pt x="547" y="509"/>
                  </a:cubicBezTo>
                  <a:cubicBezTo>
                    <a:pt x="547" y="632"/>
                    <a:pt x="655" y="731"/>
                    <a:pt x="788" y="731"/>
                  </a:cubicBezTo>
                  <a:cubicBezTo>
                    <a:pt x="789" y="731"/>
                    <a:pt x="789" y="731"/>
                    <a:pt x="790" y="731"/>
                  </a:cubicBezTo>
                  <a:cubicBezTo>
                    <a:pt x="792" y="731"/>
                    <a:pt x="793" y="731"/>
                    <a:pt x="794" y="731"/>
                  </a:cubicBezTo>
                  <a:lnTo>
                    <a:pt x="811" y="731"/>
                  </a:lnTo>
                  <a:close/>
                  <a:moveTo>
                    <a:pt x="446" y="843"/>
                  </a:moveTo>
                  <a:lnTo>
                    <a:pt x="446" y="843"/>
                  </a:lnTo>
                  <a:cubicBezTo>
                    <a:pt x="397" y="843"/>
                    <a:pt x="358" y="794"/>
                    <a:pt x="358" y="735"/>
                  </a:cubicBezTo>
                  <a:cubicBezTo>
                    <a:pt x="358" y="676"/>
                    <a:pt x="397" y="628"/>
                    <a:pt x="446" y="628"/>
                  </a:cubicBezTo>
                  <a:cubicBezTo>
                    <a:pt x="495" y="628"/>
                    <a:pt x="534" y="676"/>
                    <a:pt x="534" y="735"/>
                  </a:cubicBezTo>
                  <a:cubicBezTo>
                    <a:pt x="534" y="794"/>
                    <a:pt x="495" y="843"/>
                    <a:pt x="446" y="843"/>
                  </a:cubicBezTo>
                  <a:close/>
                  <a:moveTo>
                    <a:pt x="446" y="672"/>
                  </a:moveTo>
                  <a:lnTo>
                    <a:pt x="446" y="672"/>
                  </a:lnTo>
                  <a:cubicBezTo>
                    <a:pt x="422" y="672"/>
                    <a:pt x="402" y="701"/>
                    <a:pt x="402" y="735"/>
                  </a:cubicBezTo>
                  <a:cubicBezTo>
                    <a:pt x="402" y="770"/>
                    <a:pt x="422" y="799"/>
                    <a:pt x="446" y="799"/>
                  </a:cubicBezTo>
                  <a:cubicBezTo>
                    <a:pt x="470" y="799"/>
                    <a:pt x="490" y="770"/>
                    <a:pt x="490" y="735"/>
                  </a:cubicBezTo>
                  <a:cubicBezTo>
                    <a:pt x="490" y="701"/>
                    <a:pt x="470" y="672"/>
                    <a:pt x="446" y="672"/>
                  </a:cubicBezTo>
                  <a:close/>
                  <a:moveTo>
                    <a:pt x="1293" y="778"/>
                  </a:moveTo>
                  <a:lnTo>
                    <a:pt x="1293" y="778"/>
                  </a:lnTo>
                  <a:cubicBezTo>
                    <a:pt x="1250" y="778"/>
                    <a:pt x="1214" y="734"/>
                    <a:pt x="1214" y="680"/>
                  </a:cubicBezTo>
                  <a:cubicBezTo>
                    <a:pt x="1214" y="627"/>
                    <a:pt x="1250" y="583"/>
                    <a:pt x="1293" y="583"/>
                  </a:cubicBezTo>
                  <a:cubicBezTo>
                    <a:pt x="1337" y="583"/>
                    <a:pt x="1372" y="627"/>
                    <a:pt x="1372" y="680"/>
                  </a:cubicBezTo>
                  <a:cubicBezTo>
                    <a:pt x="1372" y="734"/>
                    <a:pt x="1337" y="778"/>
                    <a:pt x="1293" y="778"/>
                  </a:cubicBezTo>
                  <a:close/>
                  <a:moveTo>
                    <a:pt x="1293" y="627"/>
                  </a:moveTo>
                  <a:lnTo>
                    <a:pt x="1293" y="627"/>
                  </a:lnTo>
                  <a:cubicBezTo>
                    <a:pt x="1274" y="627"/>
                    <a:pt x="1258" y="651"/>
                    <a:pt x="1258" y="680"/>
                  </a:cubicBezTo>
                  <a:cubicBezTo>
                    <a:pt x="1258" y="709"/>
                    <a:pt x="1274" y="734"/>
                    <a:pt x="1293" y="734"/>
                  </a:cubicBezTo>
                  <a:cubicBezTo>
                    <a:pt x="1312" y="734"/>
                    <a:pt x="1328" y="709"/>
                    <a:pt x="1328" y="680"/>
                  </a:cubicBezTo>
                  <a:cubicBezTo>
                    <a:pt x="1328" y="651"/>
                    <a:pt x="1312" y="627"/>
                    <a:pt x="1293" y="627"/>
                  </a:cubicBezTo>
                  <a:close/>
                  <a:moveTo>
                    <a:pt x="257" y="760"/>
                  </a:moveTo>
                  <a:lnTo>
                    <a:pt x="257" y="760"/>
                  </a:lnTo>
                  <a:cubicBezTo>
                    <a:pt x="214" y="760"/>
                    <a:pt x="178" y="725"/>
                    <a:pt x="178" y="681"/>
                  </a:cubicBezTo>
                  <a:cubicBezTo>
                    <a:pt x="178" y="638"/>
                    <a:pt x="214" y="602"/>
                    <a:pt x="257" y="602"/>
                  </a:cubicBezTo>
                  <a:cubicBezTo>
                    <a:pt x="301" y="602"/>
                    <a:pt x="336" y="638"/>
                    <a:pt x="336" y="681"/>
                  </a:cubicBezTo>
                  <a:cubicBezTo>
                    <a:pt x="336" y="725"/>
                    <a:pt x="301" y="760"/>
                    <a:pt x="257" y="760"/>
                  </a:cubicBezTo>
                  <a:close/>
                  <a:moveTo>
                    <a:pt x="257" y="646"/>
                  </a:moveTo>
                  <a:lnTo>
                    <a:pt x="257" y="646"/>
                  </a:lnTo>
                  <a:cubicBezTo>
                    <a:pt x="238" y="646"/>
                    <a:pt x="222" y="662"/>
                    <a:pt x="222" y="681"/>
                  </a:cubicBezTo>
                  <a:cubicBezTo>
                    <a:pt x="222" y="701"/>
                    <a:pt x="238" y="716"/>
                    <a:pt x="257" y="716"/>
                  </a:cubicBezTo>
                  <a:cubicBezTo>
                    <a:pt x="276" y="716"/>
                    <a:pt x="292" y="701"/>
                    <a:pt x="292" y="681"/>
                  </a:cubicBezTo>
                  <a:cubicBezTo>
                    <a:pt x="292" y="662"/>
                    <a:pt x="276" y="646"/>
                    <a:pt x="257" y="646"/>
                  </a:cubicBezTo>
                  <a:close/>
                  <a:moveTo>
                    <a:pt x="378" y="604"/>
                  </a:moveTo>
                  <a:lnTo>
                    <a:pt x="378" y="604"/>
                  </a:lnTo>
                  <a:cubicBezTo>
                    <a:pt x="330" y="604"/>
                    <a:pt x="290" y="567"/>
                    <a:pt x="290" y="522"/>
                  </a:cubicBezTo>
                  <a:cubicBezTo>
                    <a:pt x="290" y="476"/>
                    <a:pt x="330" y="440"/>
                    <a:pt x="378" y="440"/>
                  </a:cubicBezTo>
                  <a:cubicBezTo>
                    <a:pt x="427" y="440"/>
                    <a:pt x="467" y="476"/>
                    <a:pt x="467" y="522"/>
                  </a:cubicBezTo>
                  <a:cubicBezTo>
                    <a:pt x="467" y="567"/>
                    <a:pt x="427" y="604"/>
                    <a:pt x="378" y="604"/>
                  </a:cubicBezTo>
                  <a:close/>
                  <a:moveTo>
                    <a:pt x="378" y="484"/>
                  </a:moveTo>
                  <a:lnTo>
                    <a:pt x="378" y="484"/>
                  </a:lnTo>
                  <a:cubicBezTo>
                    <a:pt x="354" y="484"/>
                    <a:pt x="334" y="501"/>
                    <a:pt x="334" y="522"/>
                  </a:cubicBezTo>
                  <a:cubicBezTo>
                    <a:pt x="334" y="543"/>
                    <a:pt x="354" y="560"/>
                    <a:pt x="378" y="560"/>
                  </a:cubicBezTo>
                  <a:cubicBezTo>
                    <a:pt x="403" y="560"/>
                    <a:pt x="423" y="543"/>
                    <a:pt x="423" y="522"/>
                  </a:cubicBezTo>
                  <a:cubicBezTo>
                    <a:pt x="423" y="501"/>
                    <a:pt x="403" y="484"/>
                    <a:pt x="378" y="484"/>
                  </a:cubicBezTo>
                  <a:close/>
                  <a:moveTo>
                    <a:pt x="1173" y="558"/>
                  </a:moveTo>
                  <a:lnTo>
                    <a:pt x="1173" y="558"/>
                  </a:lnTo>
                  <a:cubicBezTo>
                    <a:pt x="1130" y="558"/>
                    <a:pt x="1094" y="523"/>
                    <a:pt x="1094" y="479"/>
                  </a:cubicBezTo>
                  <a:cubicBezTo>
                    <a:pt x="1094" y="436"/>
                    <a:pt x="1130" y="400"/>
                    <a:pt x="1173" y="400"/>
                  </a:cubicBezTo>
                  <a:cubicBezTo>
                    <a:pt x="1217" y="400"/>
                    <a:pt x="1252" y="436"/>
                    <a:pt x="1252" y="479"/>
                  </a:cubicBezTo>
                  <a:cubicBezTo>
                    <a:pt x="1252" y="523"/>
                    <a:pt x="1217" y="558"/>
                    <a:pt x="1173" y="558"/>
                  </a:cubicBezTo>
                  <a:close/>
                  <a:moveTo>
                    <a:pt x="1173" y="444"/>
                  </a:moveTo>
                  <a:lnTo>
                    <a:pt x="1173" y="444"/>
                  </a:lnTo>
                  <a:cubicBezTo>
                    <a:pt x="1154" y="444"/>
                    <a:pt x="1138" y="460"/>
                    <a:pt x="1138" y="479"/>
                  </a:cubicBezTo>
                  <a:cubicBezTo>
                    <a:pt x="1138" y="498"/>
                    <a:pt x="1154" y="514"/>
                    <a:pt x="1173" y="514"/>
                  </a:cubicBezTo>
                  <a:cubicBezTo>
                    <a:pt x="1192" y="514"/>
                    <a:pt x="1208" y="498"/>
                    <a:pt x="1208" y="479"/>
                  </a:cubicBezTo>
                  <a:cubicBezTo>
                    <a:pt x="1208" y="460"/>
                    <a:pt x="1192" y="444"/>
                    <a:pt x="1173" y="4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9" name="Gruppieren 8">
            <a:extLst>
              <a:ext uri="{FF2B5EF4-FFF2-40B4-BE49-F238E27FC236}">
                <a16:creationId xmlns:a16="http://schemas.microsoft.com/office/drawing/2014/main" id="{E6374F97-48D7-EAC7-8E23-F2DBF4CCEA1D}"/>
              </a:ext>
            </a:extLst>
          </p:cNvPr>
          <p:cNvGrpSpPr>
            <a:grpSpLocks noChangeAspect="1"/>
          </p:cNvGrpSpPr>
          <p:nvPr/>
        </p:nvGrpSpPr>
        <p:grpSpPr>
          <a:xfrm>
            <a:off x="2268047" y="5411032"/>
            <a:ext cx="360000" cy="360000"/>
            <a:chOff x="9477532" y="3201033"/>
            <a:chExt cx="360000" cy="360000"/>
          </a:xfrm>
        </p:grpSpPr>
        <p:sp>
          <p:nvSpPr>
            <p:cNvPr id="10" name="Freihandform 3966">
              <a:extLst>
                <a:ext uri="{FF2B5EF4-FFF2-40B4-BE49-F238E27FC236}">
                  <a16:creationId xmlns:a16="http://schemas.microsoft.com/office/drawing/2014/main" id="{DC3177D8-65F8-3C01-6987-7A5986BB995F}"/>
                </a:ext>
              </a:extLst>
            </p:cNvPr>
            <p:cNvSpPr/>
            <p:nvPr/>
          </p:nvSpPr>
          <p:spPr>
            <a:xfrm>
              <a:off x="9477532" y="3201033"/>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8BAD8F"/>
            </a:solidFill>
            <a:ln w="1904" cap="flat">
              <a:noFill/>
              <a:prstDash val="solid"/>
              <a:miter/>
            </a:ln>
          </p:spPr>
          <p:txBody>
            <a:bodyPr rtlCol="0" anchor="ctr"/>
            <a:lstStyle/>
            <a:p>
              <a:endParaRPr lang="de-DE"/>
            </a:p>
          </p:txBody>
        </p:sp>
        <p:sp>
          <p:nvSpPr>
            <p:cNvPr id="11" name="Freeform 20">
              <a:extLst>
                <a:ext uri="{FF2B5EF4-FFF2-40B4-BE49-F238E27FC236}">
                  <a16:creationId xmlns:a16="http://schemas.microsoft.com/office/drawing/2014/main" id="{0A3C869C-7F7B-5449-DD88-C5A12798F976}"/>
                </a:ext>
              </a:extLst>
            </p:cNvPr>
            <p:cNvSpPr>
              <a:spLocks noEditPoints="1"/>
            </p:cNvSpPr>
            <p:nvPr/>
          </p:nvSpPr>
          <p:spPr bwMode="auto">
            <a:xfrm>
              <a:off x="9536742" y="3256869"/>
              <a:ext cx="240357" cy="248328"/>
            </a:xfrm>
            <a:custGeom>
              <a:avLst/>
              <a:gdLst>
                <a:gd name="T0" fmla="*/ 0 w 1531"/>
                <a:gd name="T1" fmla="*/ 766 h 1531"/>
                <a:gd name="T2" fmla="*/ 765 w 1531"/>
                <a:gd name="T3" fmla="*/ 1531 h 1531"/>
                <a:gd name="T4" fmla="*/ 44 w 1531"/>
                <a:gd name="T5" fmla="*/ 766 h 1531"/>
                <a:gd name="T6" fmla="*/ 765 w 1531"/>
                <a:gd name="T7" fmla="*/ 44 h 1531"/>
                <a:gd name="T8" fmla="*/ 468 w 1531"/>
                <a:gd name="T9" fmla="*/ 1072 h 1531"/>
                <a:gd name="T10" fmla="*/ 663 w 1531"/>
                <a:gd name="T11" fmla="*/ 1245 h 1531"/>
                <a:gd name="T12" fmla="*/ 512 w 1531"/>
                <a:gd name="T13" fmla="*/ 1072 h 1531"/>
                <a:gd name="T14" fmla="*/ 663 w 1531"/>
                <a:gd name="T15" fmla="*/ 942 h 1531"/>
                <a:gd name="T16" fmla="*/ 941 w 1531"/>
                <a:gd name="T17" fmla="*/ 1213 h 1531"/>
                <a:gd name="T18" fmla="*/ 1078 w 1531"/>
                <a:gd name="T19" fmla="*/ 1079 h 1531"/>
                <a:gd name="T20" fmla="*/ 974 w 1531"/>
                <a:gd name="T21" fmla="*/ 1221 h 1531"/>
                <a:gd name="T22" fmla="*/ 948 w 1531"/>
                <a:gd name="T23" fmla="*/ 1098 h 1531"/>
                <a:gd name="T24" fmla="*/ 1028 w 1531"/>
                <a:gd name="T25" fmla="*/ 1137 h 1531"/>
                <a:gd name="T26" fmla="*/ 1002 w 1531"/>
                <a:gd name="T27" fmla="*/ 1057 h 1531"/>
                <a:gd name="T28" fmla="*/ 1130 w 1531"/>
                <a:gd name="T29" fmla="*/ 991 h 1531"/>
                <a:gd name="T30" fmla="*/ 1209 w 1531"/>
                <a:gd name="T31" fmla="*/ 1070 h 1531"/>
                <a:gd name="T32" fmla="*/ 1174 w 1531"/>
                <a:gd name="T33" fmla="*/ 991 h 1531"/>
                <a:gd name="T34" fmla="*/ 1209 w 1531"/>
                <a:gd name="T35" fmla="*/ 956 h 1531"/>
                <a:gd name="T36" fmla="*/ 779 w 1531"/>
                <a:gd name="T37" fmla="*/ 775 h 1531"/>
                <a:gd name="T38" fmla="*/ 1073 w 1531"/>
                <a:gd name="T39" fmla="*/ 509 h 1531"/>
                <a:gd name="T40" fmla="*/ 954 w 1531"/>
                <a:gd name="T41" fmla="*/ 886 h 1531"/>
                <a:gd name="T42" fmla="*/ 811 w 1531"/>
                <a:gd name="T43" fmla="*/ 731 h 1531"/>
                <a:gd name="T44" fmla="*/ 952 w 1531"/>
                <a:gd name="T45" fmla="*/ 843 h 1531"/>
                <a:gd name="T46" fmla="*/ 1018 w 1531"/>
                <a:gd name="T47" fmla="*/ 578 h 1531"/>
                <a:gd name="T48" fmla="*/ 788 w 1531"/>
                <a:gd name="T49" fmla="*/ 287 h 1531"/>
                <a:gd name="T50" fmla="*/ 790 w 1531"/>
                <a:gd name="T51" fmla="*/ 731 h 1531"/>
                <a:gd name="T52" fmla="*/ 446 w 1531"/>
                <a:gd name="T53" fmla="*/ 843 h 1531"/>
                <a:gd name="T54" fmla="*/ 446 w 1531"/>
                <a:gd name="T55" fmla="*/ 628 h 1531"/>
                <a:gd name="T56" fmla="*/ 446 w 1531"/>
                <a:gd name="T57" fmla="*/ 672 h 1531"/>
                <a:gd name="T58" fmla="*/ 446 w 1531"/>
                <a:gd name="T59" fmla="*/ 799 h 1531"/>
                <a:gd name="T60" fmla="*/ 1293 w 1531"/>
                <a:gd name="T61" fmla="*/ 778 h 1531"/>
                <a:gd name="T62" fmla="*/ 1293 w 1531"/>
                <a:gd name="T63" fmla="*/ 583 h 1531"/>
                <a:gd name="T64" fmla="*/ 1293 w 1531"/>
                <a:gd name="T65" fmla="*/ 627 h 1531"/>
                <a:gd name="T66" fmla="*/ 1293 w 1531"/>
                <a:gd name="T67" fmla="*/ 734 h 1531"/>
                <a:gd name="T68" fmla="*/ 257 w 1531"/>
                <a:gd name="T69" fmla="*/ 760 h 1531"/>
                <a:gd name="T70" fmla="*/ 257 w 1531"/>
                <a:gd name="T71" fmla="*/ 602 h 1531"/>
                <a:gd name="T72" fmla="*/ 257 w 1531"/>
                <a:gd name="T73" fmla="*/ 646 h 1531"/>
                <a:gd name="T74" fmla="*/ 257 w 1531"/>
                <a:gd name="T75" fmla="*/ 716 h 1531"/>
                <a:gd name="T76" fmla="*/ 378 w 1531"/>
                <a:gd name="T77" fmla="*/ 604 h 1531"/>
                <a:gd name="T78" fmla="*/ 378 w 1531"/>
                <a:gd name="T79" fmla="*/ 440 h 1531"/>
                <a:gd name="T80" fmla="*/ 378 w 1531"/>
                <a:gd name="T81" fmla="*/ 484 h 1531"/>
                <a:gd name="T82" fmla="*/ 378 w 1531"/>
                <a:gd name="T83" fmla="*/ 560 h 1531"/>
                <a:gd name="T84" fmla="*/ 1173 w 1531"/>
                <a:gd name="T85" fmla="*/ 558 h 1531"/>
                <a:gd name="T86" fmla="*/ 1173 w 1531"/>
                <a:gd name="T87" fmla="*/ 400 h 1531"/>
                <a:gd name="T88" fmla="*/ 1173 w 1531"/>
                <a:gd name="T89" fmla="*/ 444 h 1531"/>
                <a:gd name="T90" fmla="*/ 1173 w 1531"/>
                <a:gd name="T91" fmla="*/ 514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31" h="1531">
                  <a:moveTo>
                    <a:pt x="765" y="1531"/>
                  </a:moveTo>
                  <a:lnTo>
                    <a:pt x="765" y="1531"/>
                  </a:lnTo>
                  <a:cubicBezTo>
                    <a:pt x="343" y="1531"/>
                    <a:pt x="0" y="1188"/>
                    <a:pt x="0" y="766"/>
                  </a:cubicBezTo>
                  <a:cubicBezTo>
                    <a:pt x="0" y="344"/>
                    <a:pt x="343" y="0"/>
                    <a:pt x="765" y="0"/>
                  </a:cubicBezTo>
                  <a:cubicBezTo>
                    <a:pt x="1187" y="0"/>
                    <a:pt x="1531" y="344"/>
                    <a:pt x="1531" y="766"/>
                  </a:cubicBezTo>
                  <a:cubicBezTo>
                    <a:pt x="1531" y="1188"/>
                    <a:pt x="1187" y="1531"/>
                    <a:pt x="765" y="1531"/>
                  </a:cubicBezTo>
                  <a:close/>
                  <a:moveTo>
                    <a:pt x="765" y="44"/>
                  </a:moveTo>
                  <a:lnTo>
                    <a:pt x="765" y="44"/>
                  </a:lnTo>
                  <a:cubicBezTo>
                    <a:pt x="367" y="44"/>
                    <a:pt x="44" y="368"/>
                    <a:pt x="44" y="766"/>
                  </a:cubicBezTo>
                  <a:cubicBezTo>
                    <a:pt x="44" y="1163"/>
                    <a:pt x="367" y="1487"/>
                    <a:pt x="765" y="1487"/>
                  </a:cubicBezTo>
                  <a:cubicBezTo>
                    <a:pt x="1163" y="1487"/>
                    <a:pt x="1487" y="1163"/>
                    <a:pt x="1487" y="766"/>
                  </a:cubicBezTo>
                  <a:cubicBezTo>
                    <a:pt x="1487" y="368"/>
                    <a:pt x="1163" y="44"/>
                    <a:pt x="765" y="44"/>
                  </a:cubicBezTo>
                  <a:close/>
                  <a:moveTo>
                    <a:pt x="663" y="1245"/>
                  </a:moveTo>
                  <a:lnTo>
                    <a:pt x="663" y="1245"/>
                  </a:lnTo>
                  <a:cubicBezTo>
                    <a:pt x="556" y="1245"/>
                    <a:pt x="468" y="1167"/>
                    <a:pt x="468" y="1072"/>
                  </a:cubicBezTo>
                  <a:cubicBezTo>
                    <a:pt x="468" y="976"/>
                    <a:pt x="556" y="898"/>
                    <a:pt x="663" y="898"/>
                  </a:cubicBezTo>
                  <a:cubicBezTo>
                    <a:pt x="771" y="898"/>
                    <a:pt x="859" y="976"/>
                    <a:pt x="859" y="1072"/>
                  </a:cubicBezTo>
                  <a:cubicBezTo>
                    <a:pt x="859" y="1167"/>
                    <a:pt x="771" y="1245"/>
                    <a:pt x="663" y="1245"/>
                  </a:cubicBezTo>
                  <a:close/>
                  <a:moveTo>
                    <a:pt x="663" y="942"/>
                  </a:moveTo>
                  <a:lnTo>
                    <a:pt x="663" y="942"/>
                  </a:lnTo>
                  <a:cubicBezTo>
                    <a:pt x="580" y="942"/>
                    <a:pt x="512" y="1000"/>
                    <a:pt x="512" y="1072"/>
                  </a:cubicBezTo>
                  <a:cubicBezTo>
                    <a:pt x="512" y="1143"/>
                    <a:pt x="580" y="1201"/>
                    <a:pt x="663" y="1201"/>
                  </a:cubicBezTo>
                  <a:cubicBezTo>
                    <a:pt x="747" y="1201"/>
                    <a:pt x="815" y="1143"/>
                    <a:pt x="815" y="1072"/>
                  </a:cubicBezTo>
                  <a:cubicBezTo>
                    <a:pt x="815" y="1000"/>
                    <a:pt x="747" y="942"/>
                    <a:pt x="663" y="942"/>
                  </a:cubicBezTo>
                  <a:close/>
                  <a:moveTo>
                    <a:pt x="974" y="1221"/>
                  </a:moveTo>
                  <a:lnTo>
                    <a:pt x="974" y="1221"/>
                  </a:lnTo>
                  <a:cubicBezTo>
                    <a:pt x="962" y="1221"/>
                    <a:pt x="951" y="1219"/>
                    <a:pt x="941" y="1213"/>
                  </a:cubicBezTo>
                  <a:cubicBezTo>
                    <a:pt x="897" y="1192"/>
                    <a:pt x="883" y="1131"/>
                    <a:pt x="909" y="1078"/>
                  </a:cubicBezTo>
                  <a:cubicBezTo>
                    <a:pt x="935" y="1025"/>
                    <a:pt x="991" y="999"/>
                    <a:pt x="1035" y="1021"/>
                  </a:cubicBezTo>
                  <a:cubicBezTo>
                    <a:pt x="1057" y="1032"/>
                    <a:pt x="1073" y="1053"/>
                    <a:pt x="1078" y="1079"/>
                  </a:cubicBezTo>
                  <a:cubicBezTo>
                    <a:pt x="1083" y="1104"/>
                    <a:pt x="1079" y="1131"/>
                    <a:pt x="1067" y="1156"/>
                  </a:cubicBezTo>
                  <a:cubicBezTo>
                    <a:pt x="1055" y="1181"/>
                    <a:pt x="1036" y="1201"/>
                    <a:pt x="1013" y="1212"/>
                  </a:cubicBezTo>
                  <a:cubicBezTo>
                    <a:pt x="1000" y="1218"/>
                    <a:pt x="987" y="1221"/>
                    <a:pt x="974" y="1221"/>
                  </a:cubicBezTo>
                  <a:close/>
                  <a:moveTo>
                    <a:pt x="1002" y="1057"/>
                  </a:moveTo>
                  <a:lnTo>
                    <a:pt x="1002" y="1057"/>
                  </a:lnTo>
                  <a:cubicBezTo>
                    <a:pt x="982" y="1057"/>
                    <a:pt x="960" y="1073"/>
                    <a:pt x="948" y="1098"/>
                  </a:cubicBezTo>
                  <a:cubicBezTo>
                    <a:pt x="933" y="1128"/>
                    <a:pt x="939" y="1163"/>
                    <a:pt x="960" y="1174"/>
                  </a:cubicBezTo>
                  <a:cubicBezTo>
                    <a:pt x="970" y="1179"/>
                    <a:pt x="982" y="1178"/>
                    <a:pt x="994" y="1172"/>
                  </a:cubicBezTo>
                  <a:cubicBezTo>
                    <a:pt x="1008" y="1165"/>
                    <a:pt x="1020" y="1153"/>
                    <a:pt x="1028" y="1137"/>
                  </a:cubicBezTo>
                  <a:cubicBezTo>
                    <a:pt x="1035" y="1121"/>
                    <a:pt x="1038" y="1103"/>
                    <a:pt x="1035" y="1088"/>
                  </a:cubicBezTo>
                  <a:cubicBezTo>
                    <a:pt x="1032" y="1075"/>
                    <a:pt x="1025" y="1065"/>
                    <a:pt x="1016" y="1060"/>
                  </a:cubicBezTo>
                  <a:cubicBezTo>
                    <a:pt x="1011" y="1058"/>
                    <a:pt x="1007" y="1057"/>
                    <a:pt x="1002" y="1057"/>
                  </a:cubicBezTo>
                  <a:close/>
                  <a:moveTo>
                    <a:pt x="1209" y="1070"/>
                  </a:moveTo>
                  <a:lnTo>
                    <a:pt x="1209" y="1070"/>
                  </a:lnTo>
                  <a:cubicBezTo>
                    <a:pt x="1166" y="1070"/>
                    <a:pt x="1130" y="1034"/>
                    <a:pt x="1130" y="991"/>
                  </a:cubicBezTo>
                  <a:cubicBezTo>
                    <a:pt x="1130" y="947"/>
                    <a:pt x="1166" y="912"/>
                    <a:pt x="1209" y="912"/>
                  </a:cubicBezTo>
                  <a:cubicBezTo>
                    <a:pt x="1252" y="912"/>
                    <a:pt x="1288" y="947"/>
                    <a:pt x="1288" y="991"/>
                  </a:cubicBezTo>
                  <a:cubicBezTo>
                    <a:pt x="1288" y="1034"/>
                    <a:pt x="1252" y="1070"/>
                    <a:pt x="1209" y="1070"/>
                  </a:cubicBezTo>
                  <a:close/>
                  <a:moveTo>
                    <a:pt x="1209" y="956"/>
                  </a:moveTo>
                  <a:lnTo>
                    <a:pt x="1209" y="956"/>
                  </a:lnTo>
                  <a:cubicBezTo>
                    <a:pt x="1190" y="956"/>
                    <a:pt x="1174" y="972"/>
                    <a:pt x="1174" y="991"/>
                  </a:cubicBezTo>
                  <a:cubicBezTo>
                    <a:pt x="1174" y="1010"/>
                    <a:pt x="1190" y="1026"/>
                    <a:pt x="1209" y="1026"/>
                  </a:cubicBezTo>
                  <a:cubicBezTo>
                    <a:pt x="1228" y="1026"/>
                    <a:pt x="1244" y="1010"/>
                    <a:pt x="1244" y="991"/>
                  </a:cubicBezTo>
                  <a:cubicBezTo>
                    <a:pt x="1244" y="972"/>
                    <a:pt x="1228" y="956"/>
                    <a:pt x="1209" y="956"/>
                  </a:cubicBezTo>
                  <a:close/>
                  <a:moveTo>
                    <a:pt x="943" y="887"/>
                  </a:moveTo>
                  <a:lnTo>
                    <a:pt x="943" y="887"/>
                  </a:lnTo>
                  <a:cubicBezTo>
                    <a:pt x="867" y="887"/>
                    <a:pt x="807" y="845"/>
                    <a:pt x="779" y="775"/>
                  </a:cubicBezTo>
                  <a:cubicBezTo>
                    <a:pt x="626" y="771"/>
                    <a:pt x="502" y="653"/>
                    <a:pt x="502" y="509"/>
                  </a:cubicBezTo>
                  <a:cubicBezTo>
                    <a:pt x="502" y="362"/>
                    <a:pt x="630" y="243"/>
                    <a:pt x="788" y="243"/>
                  </a:cubicBezTo>
                  <a:cubicBezTo>
                    <a:pt x="945" y="243"/>
                    <a:pt x="1073" y="362"/>
                    <a:pt x="1073" y="509"/>
                  </a:cubicBezTo>
                  <a:cubicBezTo>
                    <a:pt x="1073" y="525"/>
                    <a:pt x="1071" y="541"/>
                    <a:pt x="1068" y="558"/>
                  </a:cubicBezTo>
                  <a:cubicBezTo>
                    <a:pt x="1115" y="591"/>
                    <a:pt x="1142" y="643"/>
                    <a:pt x="1142" y="699"/>
                  </a:cubicBezTo>
                  <a:cubicBezTo>
                    <a:pt x="1142" y="796"/>
                    <a:pt x="1058" y="880"/>
                    <a:pt x="954" y="886"/>
                  </a:cubicBezTo>
                  <a:cubicBezTo>
                    <a:pt x="951" y="887"/>
                    <a:pt x="947" y="887"/>
                    <a:pt x="943" y="887"/>
                  </a:cubicBezTo>
                  <a:close/>
                  <a:moveTo>
                    <a:pt x="811" y="731"/>
                  </a:moveTo>
                  <a:lnTo>
                    <a:pt x="811" y="731"/>
                  </a:lnTo>
                  <a:lnTo>
                    <a:pt x="816" y="746"/>
                  </a:lnTo>
                  <a:cubicBezTo>
                    <a:pt x="843" y="833"/>
                    <a:pt x="914" y="843"/>
                    <a:pt x="943" y="843"/>
                  </a:cubicBezTo>
                  <a:cubicBezTo>
                    <a:pt x="946" y="843"/>
                    <a:pt x="949" y="843"/>
                    <a:pt x="952" y="843"/>
                  </a:cubicBezTo>
                  <a:cubicBezTo>
                    <a:pt x="1032" y="838"/>
                    <a:pt x="1098" y="773"/>
                    <a:pt x="1098" y="699"/>
                  </a:cubicBezTo>
                  <a:cubicBezTo>
                    <a:pt x="1098" y="653"/>
                    <a:pt x="1073" y="612"/>
                    <a:pt x="1032" y="587"/>
                  </a:cubicBezTo>
                  <a:lnTo>
                    <a:pt x="1018" y="578"/>
                  </a:lnTo>
                  <a:lnTo>
                    <a:pt x="1022" y="562"/>
                  </a:lnTo>
                  <a:cubicBezTo>
                    <a:pt x="1027" y="544"/>
                    <a:pt x="1029" y="526"/>
                    <a:pt x="1029" y="509"/>
                  </a:cubicBezTo>
                  <a:cubicBezTo>
                    <a:pt x="1029" y="386"/>
                    <a:pt x="921" y="287"/>
                    <a:pt x="788" y="287"/>
                  </a:cubicBezTo>
                  <a:cubicBezTo>
                    <a:pt x="655" y="287"/>
                    <a:pt x="547" y="386"/>
                    <a:pt x="547" y="509"/>
                  </a:cubicBezTo>
                  <a:cubicBezTo>
                    <a:pt x="547" y="632"/>
                    <a:pt x="655" y="731"/>
                    <a:pt x="788" y="731"/>
                  </a:cubicBezTo>
                  <a:cubicBezTo>
                    <a:pt x="789" y="731"/>
                    <a:pt x="789" y="731"/>
                    <a:pt x="790" y="731"/>
                  </a:cubicBezTo>
                  <a:cubicBezTo>
                    <a:pt x="792" y="731"/>
                    <a:pt x="793" y="731"/>
                    <a:pt x="794" y="731"/>
                  </a:cubicBezTo>
                  <a:lnTo>
                    <a:pt x="811" y="731"/>
                  </a:lnTo>
                  <a:close/>
                  <a:moveTo>
                    <a:pt x="446" y="843"/>
                  </a:moveTo>
                  <a:lnTo>
                    <a:pt x="446" y="843"/>
                  </a:lnTo>
                  <a:cubicBezTo>
                    <a:pt x="397" y="843"/>
                    <a:pt x="358" y="794"/>
                    <a:pt x="358" y="735"/>
                  </a:cubicBezTo>
                  <a:cubicBezTo>
                    <a:pt x="358" y="676"/>
                    <a:pt x="397" y="628"/>
                    <a:pt x="446" y="628"/>
                  </a:cubicBezTo>
                  <a:cubicBezTo>
                    <a:pt x="495" y="628"/>
                    <a:pt x="534" y="676"/>
                    <a:pt x="534" y="735"/>
                  </a:cubicBezTo>
                  <a:cubicBezTo>
                    <a:pt x="534" y="794"/>
                    <a:pt x="495" y="843"/>
                    <a:pt x="446" y="843"/>
                  </a:cubicBezTo>
                  <a:close/>
                  <a:moveTo>
                    <a:pt x="446" y="672"/>
                  </a:moveTo>
                  <a:lnTo>
                    <a:pt x="446" y="672"/>
                  </a:lnTo>
                  <a:cubicBezTo>
                    <a:pt x="422" y="672"/>
                    <a:pt x="402" y="701"/>
                    <a:pt x="402" y="735"/>
                  </a:cubicBezTo>
                  <a:cubicBezTo>
                    <a:pt x="402" y="770"/>
                    <a:pt x="422" y="799"/>
                    <a:pt x="446" y="799"/>
                  </a:cubicBezTo>
                  <a:cubicBezTo>
                    <a:pt x="470" y="799"/>
                    <a:pt x="490" y="770"/>
                    <a:pt x="490" y="735"/>
                  </a:cubicBezTo>
                  <a:cubicBezTo>
                    <a:pt x="490" y="701"/>
                    <a:pt x="470" y="672"/>
                    <a:pt x="446" y="672"/>
                  </a:cubicBezTo>
                  <a:close/>
                  <a:moveTo>
                    <a:pt x="1293" y="778"/>
                  </a:moveTo>
                  <a:lnTo>
                    <a:pt x="1293" y="778"/>
                  </a:lnTo>
                  <a:cubicBezTo>
                    <a:pt x="1250" y="778"/>
                    <a:pt x="1214" y="734"/>
                    <a:pt x="1214" y="680"/>
                  </a:cubicBezTo>
                  <a:cubicBezTo>
                    <a:pt x="1214" y="627"/>
                    <a:pt x="1250" y="583"/>
                    <a:pt x="1293" y="583"/>
                  </a:cubicBezTo>
                  <a:cubicBezTo>
                    <a:pt x="1337" y="583"/>
                    <a:pt x="1372" y="627"/>
                    <a:pt x="1372" y="680"/>
                  </a:cubicBezTo>
                  <a:cubicBezTo>
                    <a:pt x="1372" y="734"/>
                    <a:pt x="1337" y="778"/>
                    <a:pt x="1293" y="778"/>
                  </a:cubicBezTo>
                  <a:close/>
                  <a:moveTo>
                    <a:pt x="1293" y="627"/>
                  </a:moveTo>
                  <a:lnTo>
                    <a:pt x="1293" y="627"/>
                  </a:lnTo>
                  <a:cubicBezTo>
                    <a:pt x="1274" y="627"/>
                    <a:pt x="1258" y="651"/>
                    <a:pt x="1258" y="680"/>
                  </a:cubicBezTo>
                  <a:cubicBezTo>
                    <a:pt x="1258" y="709"/>
                    <a:pt x="1274" y="734"/>
                    <a:pt x="1293" y="734"/>
                  </a:cubicBezTo>
                  <a:cubicBezTo>
                    <a:pt x="1312" y="734"/>
                    <a:pt x="1328" y="709"/>
                    <a:pt x="1328" y="680"/>
                  </a:cubicBezTo>
                  <a:cubicBezTo>
                    <a:pt x="1328" y="651"/>
                    <a:pt x="1312" y="627"/>
                    <a:pt x="1293" y="627"/>
                  </a:cubicBezTo>
                  <a:close/>
                  <a:moveTo>
                    <a:pt x="257" y="760"/>
                  </a:moveTo>
                  <a:lnTo>
                    <a:pt x="257" y="760"/>
                  </a:lnTo>
                  <a:cubicBezTo>
                    <a:pt x="214" y="760"/>
                    <a:pt x="178" y="725"/>
                    <a:pt x="178" y="681"/>
                  </a:cubicBezTo>
                  <a:cubicBezTo>
                    <a:pt x="178" y="638"/>
                    <a:pt x="214" y="602"/>
                    <a:pt x="257" y="602"/>
                  </a:cubicBezTo>
                  <a:cubicBezTo>
                    <a:pt x="301" y="602"/>
                    <a:pt x="336" y="638"/>
                    <a:pt x="336" y="681"/>
                  </a:cubicBezTo>
                  <a:cubicBezTo>
                    <a:pt x="336" y="725"/>
                    <a:pt x="301" y="760"/>
                    <a:pt x="257" y="760"/>
                  </a:cubicBezTo>
                  <a:close/>
                  <a:moveTo>
                    <a:pt x="257" y="646"/>
                  </a:moveTo>
                  <a:lnTo>
                    <a:pt x="257" y="646"/>
                  </a:lnTo>
                  <a:cubicBezTo>
                    <a:pt x="238" y="646"/>
                    <a:pt x="222" y="662"/>
                    <a:pt x="222" y="681"/>
                  </a:cubicBezTo>
                  <a:cubicBezTo>
                    <a:pt x="222" y="701"/>
                    <a:pt x="238" y="716"/>
                    <a:pt x="257" y="716"/>
                  </a:cubicBezTo>
                  <a:cubicBezTo>
                    <a:pt x="276" y="716"/>
                    <a:pt x="292" y="701"/>
                    <a:pt x="292" y="681"/>
                  </a:cubicBezTo>
                  <a:cubicBezTo>
                    <a:pt x="292" y="662"/>
                    <a:pt x="276" y="646"/>
                    <a:pt x="257" y="646"/>
                  </a:cubicBezTo>
                  <a:close/>
                  <a:moveTo>
                    <a:pt x="378" y="604"/>
                  </a:moveTo>
                  <a:lnTo>
                    <a:pt x="378" y="604"/>
                  </a:lnTo>
                  <a:cubicBezTo>
                    <a:pt x="330" y="604"/>
                    <a:pt x="290" y="567"/>
                    <a:pt x="290" y="522"/>
                  </a:cubicBezTo>
                  <a:cubicBezTo>
                    <a:pt x="290" y="476"/>
                    <a:pt x="330" y="440"/>
                    <a:pt x="378" y="440"/>
                  </a:cubicBezTo>
                  <a:cubicBezTo>
                    <a:pt x="427" y="440"/>
                    <a:pt x="467" y="476"/>
                    <a:pt x="467" y="522"/>
                  </a:cubicBezTo>
                  <a:cubicBezTo>
                    <a:pt x="467" y="567"/>
                    <a:pt x="427" y="604"/>
                    <a:pt x="378" y="604"/>
                  </a:cubicBezTo>
                  <a:close/>
                  <a:moveTo>
                    <a:pt x="378" y="484"/>
                  </a:moveTo>
                  <a:lnTo>
                    <a:pt x="378" y="484"/>
                  </a:lnTo>
                  <a:cubicBezTo>
                    <a:pt x="354" y="484"/>
                    <a:pt x="334" y="501"/>
                    <a:pt x="334" y="522"/>
                  </a:cubicBezTo>
                  <a:cubicBezTo>
                    <a:pt x="334" y="543"/>
                    <a:pt x="354" y="560"/>
                    <a:pt x="378" y="560"/>
                  </a:cubicBezTo>
                  <a:cubicBezTo>
                    <a:pt x="403" y="560"/>
                    <a:pt x="423" y="543"/>
                    <a:pt x="423" y="522"/>
                  </a:cubicBezTo>
                  <a:cubicBezTo>
                    <a:pt x="423" y="501"/>
                    <a:pt x="403" y="484"/>
                    <a:pt x="378" y="484"/>
                  </a:cubicBezTo>
                  <a:close/>
                  <a:moveTo>
                    <a:pt x="1173" y="558"/>
                  </a:moveTo>
                  <a:lnTo>
                    <a:pt x="1173" y="558"/>
                  </a:lnTo>
                  <a:cubicBezTo>
                    <a:pt x="1130" y="558"/>
                    <a:pt x="1094" y="523"/>
                    <a:pt x="1094" y="479"/>
                  </a:cubicBezTo>
                  <a:cubicBezTo>
                    <a:pt x="1094" y="436"/>
                    <a:pt x="1130" y="400"/>
                    <a:pt x="1173" y="400"/>
                  </a:cubicBezTo>
                  <a:cubicBezTo>
                    <a:pt x="1217" y="400"/>
                    <a:pt x="1252" y="436"/>
                    <a:pt x="1252" y="479"/>
                  </a:cubicBezTo>
                  <a:cubicBezTo>
                    <a:pt x="1252" y="523"/>
                    <a:pt x="1217" y="558"/>
                    <a:pt x="1173" y="558"/>
                  </a:cubicBezTo>
                  <a:close/>
                  <a:moveTo>
                    <a:pt x="1173" y="444"/>
                  </a:moveTo>
                  <a:lnTo>
                    <a:pt x="1173" y="444"/>
                  </a:lnTo>
                  <a:cubicBezTo>
                    <a:pt x="1154" y="444"/>
                    <a:pt x="1138" y="460"/>
                    <a:pt x="1138" y="479"/>
                  </a:cubicBezTo>
                  <a:cubicBezTo>
                    <a:pt x="1138" y="498"/>
                    <a:pt x="1154" y="514"/>
                    <a:pt x="1173" y="514"/>
                  </a:cubicBezTo>
                  <a:cubicBezTo>
                    <a:pt x="1192" y="514"/>
                    <a:pt x="1208" y="498"/>
                    <a:pt x="1208" y="479"/>
                  </a:cubicBezTo>
                  <a:cubicBezTo>
                    <a:pt x="1208" y="460"/>
                    <a:pt x="1192" y="444"/>
                    <a:pt x="1173" y="4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pic>
        <p:nvPicPr>
          <p:cNvPr id="30" name="Grafik 29">
            <a:extLst>
              <a:ext uri="{FF2B5EF4-FFF2-40B4-BE49-F238E27FC236}">
                <a16:creationId xmlns:a16="http://schemas.microsoft.com/office/drawing/2014/main" id="{265C474C-75B9-3F2A-AF88-A8BAF5D3E45E}"/>
              </a:ext>
            </a:extLst>
          </p:cNvPr>
          <p:cNvPicPr>
            <a:picLocks noChangeAspect="1"/>
          </p:cNvPicPr>
          <p:nvPr/>
        </p:nvPicPr>
        <p:blipFill>
          <a:blip r:embed="rId7"/>
          <a:stretch>
            <a:fillRect/>
          </a:stretch>
        </p:blipFill>
        <p:spPr>
          <a:xfrm>
            <a:off x="1098056" y="1693129"/>
            <a:ext cx="438861" cy="427106"/>
          </a:xfrm>
          <a:prstGeom prst="ellipse">
            <a:avLst/>
          </a:prstGeom>
        </p:spPr>
      </p:pic>
      <p:sp>
        <p:nvSpPr>
          <p:cNvPr id="12" name="Freihandform 3966">
            <a:extLst>
              <a:ext uri="{FF2B5EF4-FFF2-40B4-BE49-F238E27FC236}">
                <a16:creationId xmlns:a16="http://schemas.microsoft.com/office/drawing/2014/main" id="{539111A2-288E-74BC-244E-095D93B42007}"/>
              </a:ext>
            </a:extLst>
          </p:cNvPr>
          <p:cNvSpPr/>
          <p:nvPr/>
        </p:nvSpPr>
        <p:spPr>
          <a:xfrm>
            <a:off x="1905901" y="4097963"/>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a:p>
        </p:txBody>
      </p:sp>
      <p:sp>
        <p:nvSpPr>
          <p:cNvPr id="14" name="Freeform 24">
            <a:extLst>
              <a:ext uri="{FF2B5EF4-FFF2-40B4-BE49-F238E27FC236}">
                <a16:creationId xmlns:a16="http://schemas.microsoft.com/office/drawing/2014/main" id="{0137D3E8-72AA-7640-E994-33C52F848880}"/>
              </a:ext>
            </a:extLst>
          </p:cNvPr>
          <p:cNvSpPr>
            <a:spLocks noEditPoints="1"/>
          </p:cNvSpPr>
          <p:nvPr/>
        </p:nvSpPr>
        <p:spPr bwMode="auto">
          <a:xfrm>
            <a:off x="1962898" y="4195653"/>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pic>
        <p:nvPicPr>
          <p:cNvPr id="32" name="Grafik 31" descr="Ein Bild, das Karte, Welt, Erde enthält.&#10;&#10;KI-generierte Inhalte können fehlerhaft sein.">
            <a:extLst>
              <a:ext uri="{FF2B5EF4-FFF2-40B4-BE49-F238E27FC236}">
                <a16:creationId xmlns:a16="http://schemas.microsoft.com/office/drawing/2014/main" id="{9AC2348B-EAD0-E72D-C961-F46D49B6EDE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46665" y="2472822"/>
            <a:ext cx="5049423" cy="3254511"/>
          </a:xfrm>
          <a:prstGeom prst="rect">
            <a:avLst/>
          </a:prstGeom>
        </p:spPr>
      </p:pic>
    </p:spTree>
    <p:extLst>
      <p:ext uri="{BB962C8B-B14F-4D97-AF65-F5344CB8AC3E}">
        <p14:creationId xmlns:p14="http://schemas.microsoft.com/office/powerpoint/2010/main" val="2608848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974263-29EB-40DD-AEE8-EB60B6D21A84}"/>
              </a:ext>
            </a:extLst>
          </p:cNvPr>
          <p:cNvSpPr>
            <a:spLocks noGrp="1"/>
          </p:cNvSpPr>
          <p:nvPr>
            <p:ph type="ctrTitle"/>
          </p:nvPr>
        </p:nvSpPr>
        <p:spPr>
          <a:xfrm>
            <a:off x="4007768" y="3068961"/>
            <a:ext cx="6696744" cy="1152127"/>
          </a:xfrm>
        </p:spPr>
        <p:txBody>
          <a:bodyPr/>
          <a:lstStyle/>
          <a:p>
            <a:r>
              <a:rPr lang="en-GB" kern="0" dirty="0"/>
              <a:t>Transplantation Act</a:t>
            </a:r>
            <a:br>
              <a:rPr lang="en-GB" dirty="0"/>
            </a:br>
            <a:endParaRPr lang="de-CH" dirty="0"/>
          </a:p>
        </p:txBody>
      </p:sp>
      <p:sp>
        <p:nvSpPr>
          <p:cNvPr id="3" name="Untertitel 2">
            <a:extLst>
              <a:ext uri="{FF2B5EF4-FFF2-40B4-BE49-F238E27FC236}">
                <a16:creationId xmlns:a16="http://schemas.microsoft.com/office/drawing/2014/main" id="{BAB0CEEB-FF8A-46EC-ADE3-C7A3B46F841B}"/>
              </a:ext>
            </a:extLst>
          </p:cNvPr>
          <p:cNvSpPr>
            <a:spLocks noGrp="1"/>
          </p:cNvSpPr>
          <p:nvPr>
            <p:ph type="subTitle" idx="1"/>
          </p:nvPr>
        </p:nvSpPr>
        <p:spPr/>
        <p:txBody>
          <a:bodyPr/>
          <a:lstStyle/>
          <a:p>
            <a:r>
              <a:rPr lang="de-CH" dirty="0"/>
              <a:t>02</a:t>
            </a:r>
          </a:p>
        </p:txBody>
      </p:sp>
      <p:sp>
        <p:nvSpPr>
          <p:cNvPr id="4" name="Textplatzhalter 3">
            <a:extLst>
              <a:ext uri="{FF2B5EF4-FFF2-40B4-BE49-F238E27FC236}">
                <a16:creationId xmlns:a16="http://schemas.microsoft.com/office/drawing/2014/main" id="{B0A7A2CA-8533-4DD9-857C-583E54B92946}"/>
              </a:ext>
            </a:extLst>
          </p:cNvPr>
          <p:cNvSpPr>
            <a:spLocks noGrp="1"/>
          </p:cNvSpPr>
          <p:nvPr>
            <p:ph type="body" sz="quarter" idx="13"/>
          </p:nvPr>
        </p:nvSpPr>
        <p:spPr/>
        <p:txBody>
          <a:bodyPr/>
          <a:lstStyle/>
          <a:p>
            <a:r>
              <a:rPr lang="en-GB" dirty="0" err="1"/>
              <a:t>Swisstransplant</a:t>
            </a:r>
            <a:endParaRPr lang="en-GB" dirty="0"/>
          </a:p>
          <a:p>
            <a:r>
              <a:rPr lang="en-GB" b="1" dirty="0"/>
              <a:t>Politics and society</a:t>
            </a:r>
          </a:p>
          <a:p>
            <a:endParaRPr lang="en-GB" b="1" dirty="0">
              <a:highlight>
                <a:srgbClr val="FFFF00"/>
              </a:highlight>
            </a:endParaRPr>
          </a:p>
          <a:p>
            <a:endParaRPr lang="en-GB" dirty="0"/>
          </a:p>
        </p:txBody>
      </p:sp>
    </p:spTree>
    <p:extLst>
      <p:ext uri="{BB962C8B-B14F-4D97-AF65-F5344CB8AC3E}">
        <p14:creationId xmlns:p14="http://schemas.microsoft.com/office/powerpoint/2010/main" val="1726263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1353E6-7115-31DA-F0B9-1173255AC03F}"/>
              </a:ext>
            </a:extLst>
          </p:cNvPr>
          <p:cNvSpPr>
            <a:spLocks noGrp="1"/>
          </p:cNvSpPr>
          <p:nvPr>
            <p:ph type="title"/>
          </p:nvPr>
        </p:nvSpPr>
        <p:spPr/>
        <p:txBody>
          <a:bodyPr/>
          <a:lstStyle/>
          <a:p>
            <a:r>
              <a:rPr lang="en-GB" kern="0" dirty="0"/>
              <a:t>Transplantation Act</a:t>
            </a:r>
            <a:r>
              <a:rPr lang="de-CH" kern="0" dirty="0"/>
              <a:t> </a:t>
            </a:r>
            <a:endParaRPr lang="de-DE" dirty="0"/>
          </a:p>
        </p:txBody>
      </p:sp>
      <p:sp>
        <p:nvSpPr>
          <p:cNvPr id="3" name="Datumsplatzhalter 2">
            <a:extLst>
              <a:ext uri="{FF2B5EF4-FFF2-40B4-BE49-F238E27FC236}">
                <a16:creationId xmlns:a16="http://schemas.microsoft.com/office/drawing/2014/main" id="{26B86B50-D105-4CF0-3E86-91D1A034242E}"/>
              </a:ext>
            </a:extLst>
          </p:cNvPr>
          <p:cNvSpPr>
            <a:spLocks noGrp="1"/>
          </p:cNvSpPr>
          <p:nvPr>
            <p:ph type="dt" sz="half" idx="10"/>
          </p:nvPr>
        </p:nvSpPr>
        <p:spPr/>
        <p:txBody>
          <a:bodyPr/>
          <a:lstStyle/>
          <a:p>
            <a:fld id="{4662D594-150A-4D78-B67D-6BBFCA01A6FA}" type="datetime1">
              <a:rPr lang="de-CH" smtClean="0"/>
              <a:t>15.04.2026</a:t>
            </a:fld>
            <a:endParaRPr lang="de-CH"/>
          </a:p>
        </p:txBody>
      </p:sp>
      <p:sp>
        <p:nvSpPr>
          <p:cNvPr id="5" name="Foliennummernplatzhalter 4">
            <a:extLst>
              <a:ext uri="{FF2B5EF4-FFF2-40B4-BE49-F238E27FC236}">
                <a16:creationId xmlns:a16="http://schemas.microsoft.com/office/drawing/2014/main" id="{6CF42091-CA82-E5BA-2DCA-31D4D1AD4002}"/>
              </a:ext>
            </a:extLst>
          </p:cNvPr>
          <p:cNvSpPr>
            <a:spLocks noGrp="1"/>
          </p:cNvSpPr>
          <p:nvPr>
            <p:ph type="sldNum" sz="quarter" idx="12"/>
          </p:nvPr>
        </p:nvSpPr>
        <p:spPr/>
        <p:txBody>
          <a:bodyPr/>
          <a:lstStyle/>
          <a:p>
            <a:fld id="{442AD375-037F-43D0-B059-5172DA06796A}" type="slidenum">
              <a:rPr lang="de-CH" smtClean="0"/>
              <a:pPr/>
              <a:t>9</a:t>
            </a:fld>
            <a:endParaRPr lang="de-CH"/>
          </a:p>
        </p:txBody>
      </p:sp>
      <p:sp>
        <p:nvSpPr>
          <p:cNvPr id="6" name="Textplatzhalter 5">
            <a:extLst>
              <a:ext uri="{FF2B5EF4-FFF2-40B4-BE49-F238E27FC236}">
                <a16:creationId xmlns:a16="http://schemas.microsoft.com/office/drawing/2014/main" id="{8059985F-5D27-BA5A-DB6A-F962A9C2D660}"/>
              </a:ext>
            </a:extLst>
          </p:cNvPr>
          <p:cNvSpPr>
            <a:spLocks noGrp="1"/>
          </p:cNvSpPr>
          <p:nvPr>
            <p:ph type="body" sz="quarter" idx="13"/>
          </p:nvPr>
        </p:nvSpPr>
        <p:spPr/>
        <p:txBody>
          <a:bodyPr/>
          <a:lstStyle/>
          <a:p>
            <a:r>
              <a:rPr lang="en-GB" dirty="0"/>
              <a:t>Politics and society</a:t>
            </a:r>
          </a:p>
        </p:txBody>
      </p:sp>
      <p:sp>
        <p:nvSpPr>
          <p:cNvPr id="7" name="Inhaltsplatzhalter 2">
            <a:extLst>
              <a:ext uri="{FF2B5EF4-FFF2-40B4-BE49-F238E27FC236}">
                <a16:creationId xmlns:a16="http://schemas.microsoft.com/office/drawing/2014/main" id="{D7320246-A390-08B8-C569-3D9E60B3771B}"/>
              </a:ext>
            </a:extLst>
          </p:cNvPr>
          <p:cNvSpPr txBox="1">
            <a:spLocks/>
          </p:cNvSpPr>
          <p:nvPr/>
        </p:nvSpPr>
        <p:spPr>
          <a:xfrm>
            <a:off x="746125" y="1712213"/>
            <a:ext cx="9778351" cy="445363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GB" altLang="de-DE" sz="2400" dirty="0"/>
              <a:t>Federal Act on the Transplantation of Organs, Tissues and Cells (Transplantation Act), 2007</a:t>
            </a:r>
          </a:p>
          <a:p>
            <a:pPr lvl="3">
              <a:buFont typeface="Symbol" panose="05050102010706020507" pitchFamily="18" charset="2"/>
              <a:buChar char="-"/>
            </a:pPr>
            <a:r>
              <a:rPr lang="en-GB" sz="1800" dirty="0"/>
              <a:t>Replaced cantonal legislation regulating donor and recipient aspects</a:t>
            </a:r>
          </a:p>
          <a:p>
            <a:pPr lvl="3">
              <a:buFont typeface="Symbol" panose="05050102010706020507" pitchFamily="18" charset="2"/>
              <a:buChar char="-"/>
            </a:pPr>
            <a:r>
              <a:rPr lang="en-GB" sz="1800" dirty="0"/>
              <a:t>Creation of a national allocation service</a:t>
            </a:r>
          </a:p>
          <a:p>
            <a:pPr marL="0" lvl="1" indent="0">
              <a:buNone/>
            </a:pPr>
            <a:endParaRPr lang="en-GB" noProof="0" dirty="0"/>
          </a:p>
          <a:p>
            <a:pPr marL="0" lvl="1" indent="0">
              <a:buNone/>
            </a:pPr>
            <a:r>
              <a:rPr lang="en-GB" sz="2400" dirty="0"/>
              <a:t>Essential points of the law</a:t>
            </a:r>
          </a:p>
          <a:p>
            <a:pPr lvl="3">
              <a:buFont typeface="Symbol" panose="05050102010706020507" pitchFamily="18" charset="2"/>
              <a:buChar char="-"/>
            </a:pPr>
            <a:r>
              <a:rPr lang="en-GB" sz="1800" dirty="0"/>
              <a:t>Principle of free access and prohibition of trade</a:t>
            </a:r>
          </a:p>
          <a:p>
            <a:pPr lvl="3">
              <a:buFont typeface="Symbol" panose="05050102010706020507" pitchFamily="18" charset="2"/>
              <a:buChar char="-"/>
            </a:pPr>
            <a:r>
              <a:rPr lang="en-GB" sz="1800" dirty="0"/>
              <a:t>Principle of explicit consent in the broader sense*</a:t>
            </a:r>
          </a:p>
          <a:p>
            <a:pPr lvl="3">
              <a:buFont typeface="Symbol" panose="05050102010706020507" pitchFamily="18" charset="2"/>
              <a:buChar char="-"/>
            </a:pPr>
            <a:r>
              <a:rPr lang="en-GB" sz="1800" dirty="0"/>
              <a:t>Organ allocation according to by-laws</a:t>
            </a:r>
            <a:endParaRPr lang="en-GB" sz="1800" dirty="0">
              <a:solidFill>
                <a:srgbClr val="FF0000"/>
              </a:solidFill>
            </a:endParaRPr>
          </a:p>
          <a:p>
            <a:pPr marL="0" lvl="3" indent="0">
              <a:buNone/>
            </a:pPr>
            <a:endParaRPr lang="en-GB" sz="1800" dirty="0"/>
          </a:p>
          <a:p>
            <a:pPr marL="0" lvl="3" indent="0">
              <a:buNone/>
            </a:pPr>
            <a:r>
              <a:rPr lang="en-GB" sz="1800" dirty="0"/>
              <a:t>* In May 2022, the Swiss electorate approved the introduction of the extended opt-out system. The Organ and Tissue Donation Register is set to be introduced </a:t>
            </a:r>
            <a:r>
              <a:rPr lang="en-US" sz="1800" dirty="0"/>
              <a:t>in the first quarter of 2027. The opt-out system is then scheduled to take effect no earlier than the third quarter of 2027 (bag.admin.ch).</a:t>
            </a:r>
            <a:endParaRPr lang="en-GB" sz="1800" dirty="0">
              <a:solidFill>
                <a:srgbClr val="262A5F"/>
              </a:solidFill>
            </a:endParaRPr>
          </a:p>
          <a:p>
            <a:endParaRPr lang="en-GB" sz="2400" b="1" dirty="0"/>
          </a:p>
        </p:txBody>
      </p:sp>
    </p:spTree>
    <p:extLst>
      <p:ext uri="{BB962C8B-B14F-4D97-AF65-F5344CB8AC3E}">
        <p14:creationId xmlns:p14="http://schemas.microsoft.com/office/powerpoint/2010/main" val="302919613"/>
      </p:ext>
    </p:extLst>
  </p:cSld>
  <p:clrMapOvr>
    <a:masterClrMapping/>
  </p:clrMapOvr>
</p:sld>
</file>

<file path=ppt/theme/theme1.xml><?xml version="1.0" encoding="utf-8"?>
<a:theme xmlns:a="http://schemas.openxmlformats.org/drawingml/2006/main" name="Benutzerdefiniertes Design">
  <a:themeElements>
    <a:clrScheme name="swisstransplan neu">
      <a:dk1>
        <a:srgbClr val="2A548A"/>
      </a:dk1>
      <a:lt1>
        <a:srgbClr val="FFFFFF"/>
      </a:lt1>
      <a:dk2>
        <a:srgbClr val="000000"/>
      </a:dk2>
      <a:lt2>
        <a:srgbClr val="E7E6E6"/>
      </a:lt2>
      <a:accent1>
        <a:srgbClr val="69D3C3"/>
      </a:accent1>
      <a:accent2>
        <a:srgbClr val="FBE346"/>
      </a:accent2>
      <a:accent3>
        <a:srgbClr val="E5005C"/>
      </a:accent3>
      <a:accent4>
        <a:srgbClr val="D1CDBD"/>
      </a:accent4>
      <a:accent5>
        <a:srgbClr val="9BBDC5"/>
      </a:accent5>
      <a:accent6>
        <a:srgbClr val="8BAD8F"/>
      </a:accent6>
      <a:hlink>
        <a:srgbClr val="F2AF5C"/>
      </a:hlink>
      <a:folHlink>
        <a:srgbClr val="D98F8F"/>
      </a:folHlink>
    </a:clrScheme>
    <a:fontScheme name="swisstranspla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extLst>
    <a:ext uri="{05A4C25C-085E-4340-85A3-A5531E510DB2}">
      <thm15:themeFamily xmlns:thm15="http://schemas.microsoft.com/office/thememl/2012/main" name="Präsentation Swisstransplant neutral V6.potx" id="{E07892F9-D416-4B34-8984-0AA2167C4FE6}" vid="{2209272E-60FD-4AAC-9ED6-7D31E062E159}"/>
    </a:ext>
  </a:extLst>
</a:theme>
</file>

<file path=ppt/theme/theme2.xml><?xml version="1.0" encoding="utf-8"?>
<a:theme xmlns:a="http://schemas.openxmlformats.org/drawingml/2006/main" name="1_Benutzerdefiniertes Design">
  <a:themeElements>
    <a:clrScheme name="swisstransplan neu">
      <a:dk1>
        <a:srgbClr val="2A548A"/>
      </a:dk1>
      <a:lt1>
        <a:srgbClr val="FFFFFF"/>
      </a:lt1>
      <a:dk2>
        <a:srgbClr val="000000"/>
      </a:dk2>
      <a:lt2>
        <a:srgbClr val="E7E6E6"/>
      </a:lt2>
      <a:accent1>
        <a:srgbClr val="69D3C3"/>
      </a:accent1>
      <a:accent2>
        <a:srgbClr val="FBE346"/>
      </a:accent2>
      <a:accent3>
        <a:srgbClr val="E5005C"/>
      </a:accent3>
      <a:accent4>
        <a:srgbClr val="D1CDBD"/>
      </a:accent4>
      <a:accent5>
        <a:srgbClr val="9BBDC5"/>
      </a:accent5>
      <a:accent6>
        <a:srgbClr val="8BAD8F"/>
      </a:accent6>
      <a:hlink>
        <a:srgbClr val="F2AF5C"/>
      </a:hlink>
      <a:folHlink>
        <a:srgbClr val="D98F8F"/>
      </a:folHlink>
    </a:clrScheme>
    <a:fontScheme name="swisstranspla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extLst>
    <a:ext uri="{05A4C25C-085E-4340-85A3-A5531E510DB2}">
      <thm15:themeFamily xmlns:thm15="http://schemas.microsoft.com/office/thememl/2012/main" name="Präsentation Swisstransplant neutral V6.potx" id="{E07892F9-D416-4B34-8984-0AA2167C4FE6}" vid="{2209272E-60FD-4AAC-9ED6-7D31E062E159}"/>
    </a:ext>
  </a:extLst>
</a:theme>
</file>

<file path=ppt/theme/theme3.xml><?xml version="1.0" encoding="utf-8"?>
<a:theme xmlns:a="http://schemas.openxmlformats.org/drawingml/2006/main" name="Office Theme">
  <a:themeElements>
    <a:clrScheme name="swisstransplang2">
      <a:dk1>
        <a:srgbClr val="003264"/>
      </a:dk1>
      <a:lt1>
        <a:srgbClr val="FFFFFF"/>
      </a:lt1>
      <a:dk2>
        <a:srgbClr val="000000"/>
      </a:dk2>
      <a:lt2>
        <a:srgbClr val="E7E6E6"/>
      </a:lt2>
      <a:accent1>
        <a:srgbClr val="69D3C3"/>
      </a:accent1>
      <a:accent2>
        <a:srgbClr val="FBE346"/>
      </a:accent2>
      <a:accent3>
        <a:srgbClr val="F2AF5C"/>
      </a:accent3>
      <a:accent4>
        <a:srgbClr val="D2CDBE"/>
      </a:accent4>
      <a:accent5>
        <a:srgbClr val="9BBDC5"/>
      </a:accent5>
      <a:accent6>
        <a:srgbClr val="8BAD8F"/>
      </a:accent6>
      <a:hlink>
        <a:srgbClr val="0065CA"/>
      </a:hlink>
      <a:folHlink>
        <a:srgbClr val="0032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swisstransplang2">
      <a:dk1>
        <a:srgbClr val="003264"/>
      </a:dk1>
      <a:lt1>
        <a:srgbClr val="FFFFFF"/>
      </a:lt1>
      <a:dk2>
        <a:srgbClr val="000000"/>
      </a:dk2>
      <a:lt2>
        <a:srgbClr val="E7E6E6"/>
      </a:lt2>
      <a:accent1>
        <a:srgbClr val="69D3C3"/>
      </a:accent1>
      <a:accent2>
        <a:srgbClr val="FBE346"/>
      </a:accent2>
      <a:accent3>
        <a:srgbClr val="F2AF5C"/>
      </a:accent3>
      <a:accent4>
        <a:srgbClr val="D2CDBE"/>
      </a:accent4>
      <a:accent5>
        <a:srgbClr val="9BBDC5"/>
      </a:accent5>
      <a:accent6>
        <a:srgbClr val="8BAD8F"/>
      </a:accent6>
      <a:hlink>
        <a:srgbClr val="0065CA"/>
      </a:hlink>
      <a:folHlink>
        <a:srgbClr val="0032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6C0F39AB8F01745B9ED2F9DBDCE1521" ma:contentTypeVersion="13" ma:contentTypeDescription="Ein neues Dokument erstellen." ma:contentTypeScope="" ma:versionID="bb9b7faee3e38f5295b5368f4eeb15f2">
  <xsd:schema xmlns:xsd="http://www.w3.org/2001/XMLSchema" xmlns:xs="http://www.w3.org/2001/XMLSchema" xmlns:p="http://schemas.microsoft.com/office/2006/metadata/properties" xmlns:ns2="04677b7a-63dc-4334-b37f-44d7cb5cad73" xmlns:ns3="351c0f29-30b0-47bd-ad79-82b4adcd2ed9" targetNamespace="http://schemas.microsoft.com/office/2006/metadata/properties" ma:root="true" ma:fieldsID="29e42e1622aa65c4600883acfaddfe75" ns2:_="" ns3:_="">
    <xsd:import namespace="04677b7a-63dc-4334-b37f-44d7cb5cad73"/>
    <xsd:import namespace="351c0f29-30b0-47bd-ad79-82b4adcd2ed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7b7a-63dc-4334-b37f-44d7cb5cad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ildmarkierungen" ma:readOnly="false" ma:fieldId="{5cf76f15-5ced-4ddc-b409-7134ff3c332f}" ma:taxonomyMulti="true" ma:sspId="bba48c66-9312-408c-b923-44ac76d1a5c2"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51c0f29-30b0-47bd-ad79-82b4adcd2ed9"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cb9d16e0-52c2-4eb7-b95a-942d5d93d919}" ma:internalName="TaxCatchAll" ma:showField="CatchAllData" ma:web="351c0f29-30b0-47bd-ad79-82b4adcd2e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51c0f29-30b0-47bd-ad79-82b4adcd2ed9" xsi:nil="true"/>
    <lcf76f155ced4ddcb4097134ff3c332f xmlns="04677b7a-63dc-4334-b37f-44d7cb5cad7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56447E1-EB27-4BE5-A14B-1E71174727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77b7a-63dc-4334-b37f-44d7cb5cad73"/>
    <ds:schemaRef ds:uri="351c0f29-30b0-47bd-ad79-82b4adcd2e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B6B7BE2-63AD-4C37-AC44-F0E4FC348E24}">
  <ds:schemaRefs>
    <ds:schemaRef ds:uri="http://schemas.microsoft.com/sharepoint/v3/contenttype/forms"/>
  </ds:schemaRefs>
</ds:datastoreItem>
</file>

<file path=customXml/itemProps3.xml><?xml version="1.0" encoding="utf-8"?>
<ds:datastoreItem xmlns:ds="http://schemas.openxmlformats.org/officeDocument/2006/customXml" ds:itemID="{5626B806-0237-4942-A1FD-5C97285908C2}">
  <ds:schemaRefs>
    <ds:schemaRef ds:uri="http://purl.org/dc/elements/1.1/"/>
    <ds:schemaRef ds:uri="http://schemas.microsoft.com/office/2006/documentManagement/types"/>
    <ds:schemaRef ds:uri="http://schemas.openxmlformats.org/package/2006/metadata/core-properties"/>
    <ds:schemaRef ds:uri="351c0f29-30b0-47bd-ad79-82b4adcd2ed9"/>
    <ds:schemaRef ds:uri="http://purl.org/dc/terms/"/>
    <ds:schemaRef ds:uri="http://schemas.microsoft.com/office/2006/metadata/properties"/>
    <ds:schemaRef ds:uri="http://www.w3.org/XML/1998/namespace"/>
    <ds:schemaRef ds:uri="http://schemas.microsoft.com/office/infopath/2007/PartnerControls"/>
    <ds:schemaRef ds:uri="04677b7a-63dc-4334-b37f-44d7cb5cad73"/>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Präsentation Swisstransplant neutral V6</Template>
  <TotalTime>0</TotalTime>
  <Words>1882</Words>
  <Application>Microsoft Office PowerPoint</Application>
  <PresentationFormat>Widescreen</PresentationFormat>
  <Paragraphs>511</Paragraphs>
  <Slides>45</Slides>
  <Notes>14</Notes>
  <HiddenSlides>0</HiddenSlides>
  <MMClips>0</MMClips>
  <ScaleCrop>false</ScaleCrop>
  <HeadingPairs>
    <vt:vector size="4" baseType="variant">
      <vt:variant>
        <vt:lpstr>Theme</vt:lpstr>
      </vt:variant>
      <vt:variant>
        <vt:i4>2</vt:i4>
      </vt:variant>
      <vt:variant>
        <vt:lpstr>Slide Titles</vt:lpstr>
      </vt:variant>
      <vt:variant>
        <vt:i4>45</vt:i4>
      </vt:variant>
    </vt:vector>
  </HeadingPairs>
  <TitlesOfParts>
    <vt:vector size="47" baseType="lpstr">
      <vt:lpstr>Benutzerdefiniertes Design</vt:lpstr>
      <vt:lpstr>1_Benutzerdefiniertes Design</vt:lpstr>
      <vt:lpstr>Organ donation and transplantation</vt:lpstr>
      <vt:lpstr>Objectives of the presentation</vt:lpstr>
      <vt:lpstr>Swisstransplant</vt:lpstr>
      <vt:lpstr>Swisstransplant – Swiss National Foundation for Organ Donation and Transplantation </vt:lpstr>
      <vt:lpstr>Collaboration</vt:lpstr>
      <vt:lpstr>5 donation networks</vt:lpstr>
      <vt:lpstr>Transplant centres in Switzerland</vt:lpstr>
      <vt:lpstr>Transplantation Act </vt:lpstr>
      <vt:lpstr>Transplantation Act </vt:lpstr>
      <vt:lpstr>PowerPoint Presentation</vt:lpstr>
      <vt:lpstr>Change of system: Extended opt-out solution</vt:lpstr>
      <vt:lpstr>Facts and figures  </vt:lpstr>
      <vt:lpstr>Donation rate in Europe</vt:lpstr>
      <vt:lpstr>Swisstransplant annual figures − deceased donors</vt:lpstr>
      <vt:lpstr>Post-mortem donation</vt:lpstr>
      <vt:lpstr>Transplantation through living donation </vt:lpstr>
      <vt:lpstr>Waiting list and transplantations (1 Jan.−31 Dec. 2024)</vt:lpstr>
      <vt:lpstr>Typical example</vt:lpstr>
      <vt:lpstr>Causes and frequency of death in organ donors – Distribution in %</vt:lpstr>
      <vt:lpstr>Causes and frequency of death in organ donors – Distribution in %</vt:lpstr>
      <vt:lpstr>Absolute medical contraindications</vt:lpstr>
      <vt:lpstr>Brain death</vt:lpstr>
      <vt:lpstr>Brain death – diagnosis through imagery</vt:lpstr>
      <vt:lpstr>Brain death − natural process vs. process in intensive care unit </vt:lpstr>
      <vt:lpstr>Who can be a donor? </vt:lpstr>
      <vt:lpstr>Process of organ donation</vt:lpstr>
      <vt:lpstr>Procedure</vt:lpstr>
      <vt:lpstr>Procedure</vt:lpstr>
      <vt:lpstr>Procedure</vt:lpstr>
      <vt:lpstr>Procedure</vt:lpstr>
      <vt:lpstr>Procedure</vt:lpstr>
      <vt:lpstr>Procedure</vt:lpstr>
      <vt:lpstr>Procedure</vt:lpstr>
      <vt:lpstr>PowerPoint Presentation</vt:lpstr>
      <vt:lpstr>Procedure</vt:lpstr>
      <vt:lpstr>Procedure</vt:lpstr>
      <vt:lpstr>Procedure</vt:lpstr>
      <vt:lpstr>Procedure</vt:lpstr>
      <vt:lpstr>Organ recipients</vt:lpstr>
      <vt:lpstr>Organ recipients</vt:lpstr>
      <vt:lpstr>Tissue donation</vt:lpstr>
      <vt:lpstr>Saying goodbye</vt:lpstr>
      <vt:lpstr>Questions</vt:lpstr>
      <vt:lpstr>Thank you!</vt:lpstr>
      <vt:lpstr>Video suggestions for your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Publikumspräsentation</dc:title>
  <dc:creator>Jeanne Kreis</dc:creator>
  <cp:lastModifiedBy>Dhanushya Vasantharajah</cp:lastModifiedBy>
  <cp:revision>35</cp:revision>
  <cp:lastPrinted>2022-08-08T12:55:55Z</cp:lastPrinted>
  <dcterms:created xsi:type="dcterms:W3CDTF">2021-06-01T14:40:09Z</dcterms:created>
  <dcterms:modified xsi:type="dcterms:W3CDTF">2026-04-15T07:42:03Z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0x01010066C0F39AB8F01745B9ED2F9DBDCE1521</vt:lpwstr>
  </property>
  <property fmtid="{D5CDD505-2E9C-101B-9397-08002B2CF9AE}" pid="3" name="Order">
    <vt:r8>21575300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MediaServiceImageTags">
    <vt:lpwstr/>
  </property>
</Properties>
</file>