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 id="2147483677" r:id="rId5"/>
  </p:sldMasterIdLst>
  <p:notesMasterIdLst>
    <p:notesMasterId r:id="rId55"/>
  </p:notesMasterIdLst>
  <p:handoutMasterIdLst>
    <p:handoutMasterId r:id="rId56"/>
  </p:handoutMasterIdLst>
  <p:sldIdLst>
    <p:sldId id="2313" r:id="rId6"/>
    <p:sldId id="1921" r:id="rId7"/>
    <p:sldId id="2071" r:id="rId8"/>
    <p:sldId id="2072" r:id="rId9"/>
    <p:sldId id="2315" r:id="rId10"/>
    <p:sldId id="2316" r:id="rId11"/>
    <p:sldId id="2066" r:id="rId12"/>
    <p:sldId id="2371" r:id="rId13"/>
    <p:sldId id="2073" r:id="rId14"/>
    <p:sldId id="2394" r:id="rId15"/>
    <p:sldId id="2324" r:id="rId16"/>
    <p:sldId id="2395" r:id="rId17"/>
    <p:sldId id="2340" r:id="rId18"/>
    <p:sldId id="2390" r:id="rId19"/>
    <p:sldId id="2379" r:id="rId20"/>
    <p:sldId id="2074" r:id="rId21"/>
    <p:sldId id="2378" r:id="rId22"/>
    <p:sldId id="2075" r:id="rId23"/>
    <p:sldId id="2345" r:id="rId24"/>
    <p:sldId id="2376" r:id="rId25"/>
    <p:sldId id="2076" r:id="rId26"/>
    <p:sldId id="2347" r:id="rId27"/>
    <p:sldId id="2348" r:id="rId28"/>
    <p:sldId id="2349" r:id="rId29"/>
    <p:sldId id="2350" r:id="rId30"/>
    <p:sldId id="2351" r:id="rId31"/>
    <p:sldId id="2352" r:id="rId32"/>
    <p:sldId id="2353" r:id="rId33"/>
    <p:sldId id="2053" r:id="rId34"/>
    <p:sldId id="2354" r:id="rId35"/>
    <p:sldId id="2355" r:id="rId36"/>
    <p:sldId id="2356" r:id="rId37"/>
    <p:sldId id="2357" r:id="rId38"/>
    <p:sldId id="2358" r:id="rId39"/>
    <p:sldId id="2359" r:id="rId40"/>
    <p:sldId id="2360" r:id="rId41"/>
    <p:sldId id="2361" r:id="rId42"/>
    <p:sldId id="2054" r:id="rId43"/>
    <p:sldId id="2362" r:id="rId44"/>
    <p:sldId id="2363" r:id="rId45"/>
    <p:sldId id="2364" r:id="rId46"/>
    <p:sldId id="2366" r:id="rId47"/>
    <p:sldId id="2367" r:id="rId48"/>
    <p:sldId id="2368" r:id="rId49"/>
    <p:sldId id="2369" r:id="rId50"/>
    <p:sldId id="2370" r:id="rId51"/>
    <p:sldId id="2327" r:id="rId52"/>
    <p:sldId id="2374" r:id="rId53"/>
    <p:sldId id="2375" r:id="rId5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B804CB-3DEA-2EA4-73F2-05DA90A0DD15}" name="Dhanushya Vasantharajah" initials="DV" userId="S::dhanushya.vasantharajah@swisstransplant.org::22b5bdd9-8b06-42fd-b0d3-da74472af6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anne Kreis" initials="JK" lastIdx="65" clrIdx="0">
    <p:extLst>
      <p:ext uri="{19B8F6BF-5375-455C-9EA6-DF929625EA0E}">
        <p15:presenceInfo xmlns:p15="http://schemas.microsoft.com/office/powerpoint/2012/main" userId="S::jeanne.kreis@swisstransplant.org::b50bbbee-14e4-4b10-824a-e8068892df0f" providerId="AD"/>
      </p:ext>
    </p:extLst>
  </p:cmAuthor>
  <p:cmAuthor id="2" name="Rahel Rohrer" initials="RR" lastIdx="77" clrIdx="1">
    <p:extLst>
      <p:ext uri="{19B8F6BF-5375-455C-9EA6-DF929625EA0E}">
        <p15:presenceInfo xmlns:p15="http://schemas.microsoft.com/office/powerpoint/2012/main" userId="S::rahel.rohrer@swisstransplant.org::5f83bae2-ab41-41c1-8607-cfcf39a3dbd4" providerId="AD"/>
      </p:ext>
    </p:extLst>
  </p:cmAuthor>
  <p:cmAuthor id="3" name="Flavia Naef" initials="FN" lastIdx="1" clrIdx="2">
    <p:extLst>
      <p:ext uri="{19B8F6BF-5375-455C-9EA6-DF929625EA0E}">
        <p15:presenceInfo xmlns:p15="http://schemas.microsoft.com/office/powerpoint/2012/main" userId="S::flavia.naef@diction.ch::65b66f45-7ecc-4f2b-8c66-98685156024d" providerId="AD"/>
      </p:ext>
    </p:extLst>
  </p:cmAuthor>
  <p:cmAuthor id="4" name="Liz Schick" initials="LS" lastIdx="2" clrIdx="3">
    <p:extLst>
      <p:ext uri="{19B8F6BF-5375-455C-9EA6-DF929625EA0E}">
        <p15:presenceInfo xmlns:p15="http://schemas.microsoft.com/office/powerpoint/2012/main" userId="S::liz.schick@swisstransplant.org::a5891bfb-457c-4503-8d50-022a1d575494" providerId="AD"/>
      </p:ext>
    </p:extLst>
  </p:cmAuthor>
  <p:cmAuthor id="5" name="Aaron Woeste" initials="AW" lastIdx="3" clrIdx="4">
    <p:extLst>
      <p:ext uri="{19B8F6BF-5375-455C-9EA6-DF929625EA0E}">
        <p15:presenceInfo xmlns:p15="http://schemas.microsoft.com/office/powerpoint/2012/main" userId="f1ef43d9fa82d9a6" providerId="Windows Live"/>
      </p:ext>
    </p:extLst>
  </p:cmAuthor>
  <p:cmAuthor id="6" name="Raffaela Arnold" initials="RA" lastIdx="7" clrIdx="5">
    <p:extLst>
      <p:ext uri="{19B8F6BF-5375-455C-9EA6-DF929625EA0E}">
        <p15:presenceInfo xmlns:p15="http://schemas.microsoft.com/office/powerpoint/2012/main" userId="S::raffaela.arnold@diction.ch::7aa3bffb-7f97-42d1-8530-283373f50b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548A"/>
    <a:srgbClr val="D2CDBE"/>
    <a:srgbClr val="E5005C"/>
    <a:srgbClr val="9BBDC5"/>
    <a:srgbClr val="97C0C0"/>
    <a:srgbClr val="B9CEBC"/>
    <a:srgbClr val="839CBB"/>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02" autoAdjust="0"/>
    <p:restoredTop sz="94660"/>
  </p:normalViewPr>
  <p:slideViewPr>
    <p:cSldViewPr snapToGrid="0">
      <p:cViewPr varScale="1">
        <p:scale>
          <a:sx n="69" d="100"/>
          <a:sy n="69" d="100"/>
        </p:scale>
        <p:origin x="182"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hanushya Vasantharajah" userId="22b5bdd9-8b06-42fd-b0d3-da74472af66d" providerId="ADAL" clId="{BBC0FC48-460F-45E6-8075-67005A51CFDE}"/>
    <pc:docChg chg="undo custSel modSld">
      <pc:chgData name="Dhanushya Vasantharajah" userId="22b5bdd9-8b06-42fd-b0d3-da74472af66d" providerId="ADAL" clId="{BBC0FC48-460F-45E6-8075-67005A51CFDE}" dt="2023-10-26T08:30:48.406" v="67" actId="1076"/>
      <pc:docMkLst>
        <pc:docMk/>
      </pc:docMkLst>
      <pc:sldChg chg="modSp mod">
        <pc:chgData name="Dhanushya Vasantharajah" userId="22b5bdd9-8b06-42fd-b0d3-da74472af66d" providerId="ADAL" clId="{BBC0FC48-460F-45E6-8075-67005A51CFDE}" dt="2023-10-24T11:14:41.129" v="22" actId="113"/>
        <pc:sldMkLst>
          <pc:docMk/>
          <pc:sldMk cId="3441559327" sldId="2073"/>
        </pc:sldMkLst>
        <pc:spChg chg="mod">
          <ac:chgData name="Dhanushya Vasantharajah" userId="22b5bdd9-8b06-42fd-b0d3-da74472af66d" providerId="ADAL" clId="{BBC0FC48-460F-45E6-8075-67005A51CFDE}" dt="2023-10-24T11:14:41.129" v="22" actId="113"/>
          <ac:spMkLst>
            <pc:docMk/>
            <pc:sldMk cId="3441559327" sldId="2073"/>
            <ac:spMk id="7" creationId="{55724EFA-335F-46FB-AF30-A58DB9A32CB5}"/>
          </ac:spMkLst>
        </pc:spChg>
      </pc:sldChg>
      <pc:sldChg chg="addSp delSp modSp mod">
        <pc:chgData name="Dhanushya Vasantharajah" userId="22b5bdd9-8b06-42fd-b0d3-da74472af66d" providerId="ADAL" clId="{BBC0FC48-460F-45E6-8075-67005A51CFDE}" dt="2023-10-24T09:54:41.150" v="13" actId="1076"/>
        <pc:sldMkLst>
          <pc:docMk/>
          <pc:sldMk cId="1999718684" sldId="2316"/>
        </pc:sldMkLst>
        <pc:spChg chg="mod">
          <ac:chgData name="Dhanushya Vasantharajah" userId="22b5bdd9-8b06-42fd-b0d3-da74472af66d" providerId="ADAL" clId="{BBC0FC48-460F-45E6-8075-67005A51CFDE}" dt="2023-10-24T09:53:49.521" v="2" actId="1076"/>
          <ac:spMkLst>
            <pc:docMk/>
            <pc:sldMk cId="1999718684" sldId="2316"/>
            <ac:spMk id="36" creationId="{D695A550-7109-4DFE-97A4-6A6F656C058B}"/>
          </ac:spMkLst>
        </pc:spChg>
        <pc:grpChg chg="del">
          <ac:chgData name="Dhanushya Vasantharajah" userId="22b5bdd9-8b06-42fd-b0d3-da74472af66d" providerId="ADAL" clId="{BBC0FC48-460F-45E6-8075-67005A51CFDE}" dt="2023-10-24T09:53:37.518" v="0" actId="478"/>
          <ac:grpSpMkLst>
            <pc:docMk/>
            <pc:sldMk cId="1999718684" sldId="2316"/>
            <ac:grpSpMk id="7" creationId="{257658A7-34D5-1F72-50F4-FF06F3D2E2C9}"/>
          </ac:grpSpMkLst>
        </pc:grpChg>
        <pc:picChg chg="add mod">
          <ac:chgData name="Dhanushya Vasantharajah" userId="22b5bdd9-8b06-42fd-b0d3-da74472af66d" providerId="ADAL" clId="{BBC0FC48-460F-45E6-8075-67005A51CFDE}" dt="2023-10-24T09:53:38.823" v="1"/>
          <ac:picMkLst>
            <pc:docMk/>
            <pc:sldMk cId="1999718684" sldId="2316"/>
            <ac:picMk id="4" creationId="{6FA95F71-13E1-711F-03BC-666C76975542}"/>
          </ac:picMkLst>
        </pc:picChg>
        <pc:picChg chg="add mod">
          <ac:chgData name="Dhanushya Vasantharajah" userId="22b5bdd9-8b06-42fd-b0d3-da74472af66d" providerId="ADAL" clId="{BBC0FC48-460F-45E6-8075-67005A51CFDE}" dt="2023-10-24T09:54:03.784" v="6" actId="1076"/>
          <ac:picMkLst>
            <pc:docMk/>
            <pc:sldMk cId="1999718684" sldId="2316"/>
            <ac:picMk id="14" creationId="{82B16E72-D06A-4627-6EEE-14228DEE1DC9}"/>
          </ac:picMkLst>
        </pc:picChg>
        <pc:picChg chg="add mod">
          <ac:chgData name="Dhanushya Vasantharajah" userId="22b5bdd9-8b06-42fd-b0d3-da74472af66d" providerId="ADAL" clId="{BBC0FC48-460F-45E6-8075-67005A51CFDE}" dt="2023-10-24T09:53:38.823" v="1"/>
          <ac:picMkLst>
            <pc:docMk/>
            <pc:sldMk cId="1999718684" sldId="2316"/>
            <ac:picMk id="15" creationId="{596AB9CC-F671-8612-5844-9783E51AFAED}"/>
          </ac:picMkLst>
        </pc:picChg>
        <pc:picChg chg="add mod">
          <ac:chgData name="Dhanushya Vasantharajah" userId="22b5bdd9-8b06-42fd-b0d3-da74472af66d" providerId="ADAL" clId="{BBC0FC48-460F-45E6-8075-67005A51CFDE}" dt="2023-10-24T09:53:38.823" v="1"/>
          <ac:picMkLst>
            <pc:docMk/>
            <pc:sldMk cId="1999718684" sldId="2316"/>
            <ac:picMk id="16" creationId="{345F0A49-1CBB-E636-299A-189882F9666A}"/>
          </ac:picMkLst>
        </pc:picChg>
        <pc:picChg chg="add mod ord modCrop">
          <ac:chgData name="Dhanushya Vasantharajah" userId="22b5bdd9-8b06-42fd-b0d3-da74472af66d" providerId="ADAL" clId="{BBC0FC48-460F-45E6-8075-67005A51CFDE}" dt="2023-10-24T09:54:41.150" v="13" actId="1076"/>
          <ac:picMkLst>
            <pc:docMk/>
            <pc:sldMk cId="1999718684" sldId="2316"/>
            <ac:picMk id="17" creationId="{02C78D7D-1B71-8512-B274-7AB8DB992818}"/>
          </ac:picMkLst>
        </pc:picChg>
        <pc:picChg chg="add mod">
          <ac:chgData name="Dhanushya Vasantharajah" userId="22b5bdd9-8b06-42fd-b0d3-da74472af66d" providerId="ADAL" clId="{BBC0FC48-460F-45E6-8075-67005A51CFDE}" dt="2023-10-24T09:53:38.823" v="1"/>
          <ac:picMkLst>
            <pc:docMk/>
            <pc:sldMk cId="1999718684" sldId="2316"/>
            <ac:picMk id="18" creationId="{32CEDD8D-AA79-C141-C1E8-5DA014567785}"/>
          </ac:picMkLst>
        </pc:picChg>
      </pc:sldChg>
      <pc:sldChg chg="modSp mod">
        <pc:chgData name="Dhanushya Vasantharajah" userId="22b5bdd9-8b06-42fd-b0d3-da74472af66d" providerId="ADAL" clId="{BBC0FC48-460F-45E6-8075-67005A51CFDE}" dt="2023-10-24T11:14:49.079" v="24" actId="113"/>
        <pc:sldMkLst>
          <pc:docMk/>
          <pc:sldMk cId="3855508317" sldId="2324"/>
        </pc:sldMkLst>
        <pc:spChg chg="mod">
          <ac:chgData name="Dhanushya Vasantharajah" userId="22b5bdd9-8b06-42fd-b0d3-da74472af66d" providerId="ADAL" clId="{BBC0FC48-460F-45E6-8075-67005A51CFDE}" dt="2023-10-24T11:14:49.079" v="24" actId="113"/>
          <ac:spMkLst>
            <pc:docMk/>
            <pc:sldMk cId="3855508317" sldId="2324"/>
            <ac:spMk id="7" creationId="{D260D3CC-18BE-4DBE-A165-55868CFE1F99}"/>
          </ac:spMkLst>
        </pc:spChg>
      </pc:sldChg>
      <pc:sldChg chg="modSp mod">
        <pc:chgData name="Dhanushya Vasantharajah" userId="22b5bdd9-8b06-42fd-b0d3-da74472af66d" providerId="ADAL" clId="{BBC0FC48-460F-45E6-8075-67005A51CFDE}" dt="2023-10-24T11:15:13.564" v="30" actId="113"/>
        <pc:sldMkLst>
          <pc:docMk/>
          <pc:sldMk cId="3209989213" sldId="2340"/>
        </pc:sldMkLst>
        <pc:spChg chg="mod">
          <ac:chgData name="Dhanushya Vasantharajah" userId="22b5bdd9-8b06-42fd-b0d3-da74472af66d" providerId="ADAL" clId="{BBC0FC48-460F-45E6-8075-67005A51CFDE}" dt="2023-10-24T11:04:32.766" v="18" actId="13926"/>
          <ac:spMkLst>
            <pc:docMk/>
            <pc:sldMk cId="3209989213" sldId="2340"/>
            <ac:spMk id="2" creationId="{E89B75B5-CE76-44F5-93AB-4D765DF6FFBC}"/>
          </ac:spMkLst>
        </pc:spChg>
        <pc:spChg chg="mod">
          <ac:chgData name="Dhanushya Vasantharajah" userId="22b5bdd9-8b06-42fd-b0d3-da74472af66d" providerId="ADAL" clId="{BBC0FC48-460F-45E6-8075-67005A51CFDE}" dt="2023-10-24T11:15:13.564" v="30" actId="113"/>
          <ac:spMkLst>
            <pc:docMk/>
            <pc:sldMk cId="3209989213" sldId="2340"/>
            <ac:spMk id="7" creationId="{4554E593-EB19-4A9E-80B3-CD5AD1BFF9D9}"/>
          </ac:spMkLst>
        </pc:spChg>
      </pc:sldChg>
      <pc:sldChg chg="modSp mod">
        <pc:chgData name="Dhanushya Vasantharajah" userId="22b5bdd9-8b06-42fd-b0d3-da74472af66d" providerId="ADAL" clId="{BBC0FC48-460F-45E6-8075-67005A51CFDE}" dt="2023-10-24T11:14:29.219" v="20"/>
        <pc:sldMkLst>
          <pc:docMk/>
          <pc:sldMk cId="775245660" sldId="2371"/>
        </pc:sldMkLst>
        <pc:spChg chg="mod">
          <ac:chgData name="Dhanushya Vasantharajah" userId="22b5bdd9-8b06-42fd-b0d3-da74472af66d" providerId="ADAL" clId="{BBC0FC48-460F-45E6-8075-67005A51CFDE}" dt="2023-10-24T11:14:29.219" v="20"/>
          <ac:spMkLst>
            <pc:docMk/>
            <pc:sldMk cId="775245660" sldId="2371"/>
            <ac:spMk id="2" creationId="{C1974263-29EB-40DD-AEE8-EB60B6D21A84}"/>
          </ac:spMkLst>
        </pc:spChg>
      </pc:sldChg>
      <pc:sldChg chg="modSp mod">
        <pc:chgData name="Dhanushya Vasantharajah" userId="22b5bdd9-8b06-42fd-b0d3-da74472af66d" providerId="ADAL" clId="{BBC0FC48-460F-45E6-8075-67005A51CFDE}" dt="2023-10-24T11:15:38.344" v="33" actId="207"/>
        <pc:sldMkLst>
          <pc:docMk/>
          <pc:sldMk cId="4180373978" sldId="2379"/>
        </pc:sldMkLst>
        <pc:spChg chg="mod">
          <ac:chgData name="Dhanushya Vasantharajah" userId="22b5bdd9-8b06-42fd-b0d3-da74472af66d" providerId="ADAL" clId="{BBC0FC48-460F-45E6-8075-67005A51CFDE}" dt="2023-10-24T11:15:38.344" v="33" actId="207"/>
          <ac:spMkLst>
            <pc:docMk/>
            <pc:sldMk cId="4180373978" sldId="2379"/>
            <ac:spMk id="7" creationId="{68C758AD-FA4C-4F26-82F2-74AE1CC77A09}"/>
          </ac:spMkLst>
        </pc:spChg>
      </pc:sldChg>
      <pc:sldChg chg="modSp mod">
        <pc:chgData name="Dhanushya Vasantharajah" userId="22b5bdd9-8b06-42fd-b0d3-da74472af66d" providerId="ADAL" clId="{BBC0FC48-460F-45E6-8075-67005A51CFDE}" dt="2023-10-24T11:15:38.677" v="34" actId="207"/>
        <pc:sldMkLst>
          <pc:docMk/>
          <pc:sldMk cId="3587840328" sldId="2390"/>
        </pc:sldMkLst>
        <pc:spChg chg="mod">
          <ac:chgData name="Dhanushya Vasantharajah" userId="22b5bdd9-8b06-42fd-b0d3-da74472af66d" providerId="ADAL" clId="{BBC0FC48-460F-45E6-8075-67005A51CFDE}" dt="2023-10-24T11:15:38.677" v="34" actId="207"/>
          <ac:spMkLst>
            <pc:docMk/>
            <pc:sldMk cId="3587840328" sldId="2390"/>
            <ac:spMk id="2" creationId="{9799ECA8-DF09-B0E7-5BD5-C260D7BEFBC9}"/>
          </ac:spMkLst>
        </pc:spChg>
      </pc:sldChg>
      <pc:sldChg chg="modSp mod">
        <pc:chgData name="Dhanushya Vasantharajah" userId="22b5bdd9-8b06-42fd-b0d3-da74472af66d" providerId="ADAL" clId="{BBC0FC48-460F-45E6-8075-67005A51CFDE}" dt="2023-10-26T08:21:28.152" v="51" actId="20577"/>
        <pc:sldMkLst>
          <pc:docMk/>
          <pc:sldMk cId="2188809359" sldId="2394"/>
        </pc:sldMkLst>
        <pc:spChg chg="mod">
          <ac:chgData name="Dhanushya Vasantharajah" userId="22b5bdd9-8b06-42fd-b0d3-da74472af66d" providerId="ADAL" clId="{BBC0FC48-460F-45E6-8075-67005A51CFDE}" dt="2023-10-24T11:04:12.614" v="14" actId="13926"/>
          <ac:spMkLst>
            <pc:docMk/>
            <pc:sldMk cId="2188809359" sldId="2394"/>
            <ac:spMk id="2" creationId="{14D208A0-F651-B02E-3123-F69B0142DE14}"/>
          </ac:spMkLst>
        </pc:spChg>
        <pc:spChg chg="mod">
          <ac:chgData name="Dhanushya Vasantharajah" userId="22b5bdd9-8b06-42fd-b0d3-da74472af66d" providerId="ADAL" clId="{BBC0FC48-460F-45E6-8075-67005A51CFDE}" dt="2023-10-26T08:21:28.152" v="51" actId="20577"/>
          <ac:spMkLst>
            <pc:docMk/>
            <pc:sldMk cId="2188809359" sldId="2394"/>
            <ac:spMk id="3" creationId="{5433AA72-A0FC-A22E-82A9-5E5A12F50BAB}"/>
          </ac:spMkLst>
        </pc:spChg>
        <pc:spChg chg="mod">
          <ac:chgData name="Dhanushya Vasantharajah" userId="22b5bdd9-8b06-42fd-b0d3-da74472af66d" providerId="ADAL" clId="{BBC0FC48-460F-45E6-8075-67005A51CFDE}" dt="2023-10-24T11:15:01.006" v="26" actId="113"/>
          <ac:spMkLst>
            <pc:docMk/>
            <pc:sldMk cId="2188809359" sldId="2394"/>
            <ac:spMk id="6" creationId="{847B936B-166D-138C-9C31-A6B6F495BEFF}"/>
          </ac:spMkLst>
        </pc:spChg>
      </pc:sldChg>
      <pc:sldChg chg="addSp modSp mod">
        <pc:chgData name="Dhanushya Vasantharajah" userId="22b5bdd9-8b06-42fd-b0d3-da74472af66d" providerId="ADAL" clId="{BBC0FC48-460F-45E6-8075-67005A51CFDE}" dt="2023-10-26T08:30:48.406" v="67" actId="1076"/>
        <pc:sldMkLst>
          <pc:docMk/>
          <pc:sldMk cId="682735777" sldId="2395"/>
        </pc:sldMkLst>
        <pc:spChg chg="mod">
          <ac:chgData name="Dhanushya Vasantharajah" userId="22b5bdd9-8b06-42fd-b0d3-da74472af66d" providerId="ADAL" clId="{BBC0FC48-460F-45E6-8075-67005A51CFDE}" dt="2023-10-24T11:04:25.354" v="16" actId="13926"/>
          <ac:spMkLst>
            <pc:docMk/>
            <pc:sldMk cId="682735777" sldId="2395"/>
            <ac:spMk id="2" creationId="{14D208A0-F651-B02E-3123-F69B0142DE14}"/>
          </ac:spMkLst>
        </pc:spChg>
        <pc:spChg chg="mod">
          <ac:chgData name="Dhanushya Vasantharajah" userId="22b5bdd9-8b06-42fd-b0d3-da74472af66d" providerId="ADAL" clId="{BBC0FC48-460F-45E6-8075-67005A51CFDE}" dt="2023-10-26T08:22:44.968" v="61" actId="20577"/>
          <ac:spMkLst>
            <pc:docMk/>
            <pc:sldMk cId="682735777" sldId="2395"/>
            <ac:spMk id="3" creationId="{5433AA72-A0FC-A22E-82A9-5E5A12F50BAB}"/>
          </ac:spMkLst>
        </pc:spChg>
        <pc:spChg chg="mod">
          <ac:chgData name="Dhanushya Vasantharajah" userId="22b5bdd9-8b06-42fd-b0d3-da74472af66d" providerId="ADAL" clId="{BBC0FC48-460F-45E6-8075-67005A51CFDE}" dt="2023-10-24T11:15:06.847" v="28" actId="113"/>
          <ac:spMkLst>
            <pc:docMk/>
            <pc:sldMk cId="682735777" sldId="2395"/>
            <ac:spMk id="6" creationId="{847B936B-166D-138C-9C31-A6B6F495BEFF}"/>
          </ac:spMkLst>
        </pc:spChg>
        <pc:spChg chg="mod">
          <ac:chgData name="Dhanushya Vasantharajah" userId="22b5bdd9-8b06-42fd-b0d3-da74472af66d" providerId="ADAL" clId="{BBC0FC48-460F-45E6-8075-67005A51CFDE}" dt="2023-10-26T08:30:48.406" v="67" actId="1076"/>
          <ac:spMkLst>
            <pc:docMk/>
            <pc:sldMk cId="682735777" sldId="2395"/>
            <ac:spMk id="8" creationId="{5F7BAF89-30D4-39AC-2D01-EFEAA6DAED57}"/>
          </ac:spMkLst>
        </pc:spChg>
        <pc:spChg chg="mod">
          <ac:chgData name="Dhanushya Vasantharajah" userId="22b5bdd9-8b06-42fd-b0d3-da74472af66d" providerId="ADAL" clId="{BBC0FC48-460F-45E6-8075-67005A51CFDE}" dt="2023-10-26T08:30:43.494" v="66" actId="1076"/>
          <ac:spMkLst>
            <pc:docMk/>
            <pc:sldMk cId="682735777" sldId="2395"/>
            <ac:spMk id="9" creationId="{080CBFBE-12D5-D26D-15E5-576562DD9946}"/>
          </ac:spMkLst>
        </pc:spChg>
        <pc:spChg chg="add mod">
          <ac:chgData name="Dhanushya Vasantharajah" userId="22b5bdd9-8b06-42fd-b0d3-da74472af66d" providerId="ADAL" clId="{BBC0FC48-460F-45E6-8075-67005A51CFDE}" dt="2023-10-26T08:30:33.681" v="64" actId="1076"/>
          <ac:spMkLst>
            <pc:docMk/>
            <pc:sldMk cId="682735777" sldId="2395"/>
            <ac:spMk id="12" creationId="{AEBB389B-F231-2208-DE82-8DFCA66CF928}"/>
          </ac:spMkLst>
        </pc:spChg>
      </pc:sldChg>
    </pc:docChg>
  </pc:docChgLst>
  <pc:docChgLst>
    <pc:chgData name="Dhanushya Vasantharajah" userId="22b5bdd9-8b06-42fd-b0d3-da74472af66d" providerId="ADAL" clId="{5268FACA-BB6B-413A-81EB-8F62DBBDC7D2}"/>
    <pc:docChg chg="undo redo custSel modSld modMainMaster">
      <pc:chgData name="Dhanushya Vasantharajah" userId="22b5bdd9-8b06-42fd-b0d3-da74472af66d" providerId="ADAL" clId="{5268FACA-BB6B-413A-81EB-8F62DBBDC7D2}" dt="2023-07-12T08:56:26.425" v="581" actId="14100"/>
      <pc:docMkLst>
        <pc:docMk/>
      </pc:docMkLst>
      <pc:sldChg chg="addSp delSp modSp mod">
        <pc:chgData name="Dhanushya Vasantharajah" userId="22b5bdd9-8b06-42fd-b0d3-da74472af66d" providerId="ADAL" clId="{5268FACA-BB6B-413A-81EB-8F62DBBDC7D2}" dt="2023-07-12T06:01:49.580" v="551" actId="1036"/>
        <pc:sldMkLst>
          <pc:docMk/>
          <pc:sldMk cId="957375081" sldId="2054"/>
        </pc:sldMkLst>
        <pc:spChg chg="mod">
          <ac:chgData name="Dhanushya Vasantharajah" userId="22b5bdd9-8b06-42fd-b0d3-da74472af66d" providerId="ADAL" clId="{5268FACA-BB6B-413A-81EB-8F62DBBDC7D2}" dt="2023-07-12T06:01:49.580" v="551" actId="1036"/>
          <ac:spMkLst>
            <pc:docMk/>
            <pc:sldMk cId="957375081" sldId="2054"/>
            <ac:spMk id="3" creationId="{42122B0E-2375-45C8-871D-571F53F81C49}"/>
          </ac:spMkLst>
        </pc:spChg>
        <pc:spChg chg="del mod">
          <ac:chgData name="Dhanushya Vasantharajah" userId="22b5bdd9-8b06-42fd-b0d3-da74472af66d" providerId="ADAL" clId="{5268FACA-BB6B-413A-81EB-8F62DBBDC7D2}" dt="2023-07-11T06:11:46.612" v="140" actId="478"/>
          <ac:spMkLst>
            <pc:docMk/>
            <pc:sldMk cId="957375081" sldId="2054"/>
            <ac:spMk id="8" creationId="{69D2003B-98BB-4D84-AF96-BD538ADAEE78}"/>
          </ac:spMkLst>
        </pc:spChg>
        <pc:grpChg chg="del">
          <ac:chgData name="Dhanushya Vasantharajah" userId="22b5bdd9-8b06-42fd-b0d3-da74472af66d" providerId="ADAL" clId="{5268FACA-BB6B-413A-81EB-8F62DBBDC7D2}" dt="2023-07-11T06:07:29.990" v="115" actId="478"/>
          <ac:grpSpMkLst>
            <pc:docMk/>
            <pc:sldMk cId="957375081" sldId="2054"/>
            <ac:grpSpMk id="67" creationId="{F24BADCB-090B-441E-B8C3-8099B3975820}"/>
          </ac:grpSpMkLst>
        </pc:grpChg>
        <pc:grpChg chg="del">
          <ac:chgData name="Dhanushya Vasantharajah" userId="22b5bdd9-8b06-42fd-b0d3-da74472af66d" providerId="ADAL" clId="{5268FACA-BB6B-413A-81EB-8F62DBBDC7D2}" dt="2023-07-11T06:07:28.232" v="114" actId="478"/>
          <ac:grpSpMkLst>
            <pc:docMk/>
            <pc:sldMk cId="957375081" sldId="2054"/>
            <ac:grpSpMk id="76" creationId="{1F7DF795-4A33-4282-8904-6B7569CB37E1}"/>
          </ac:grpSpMkLst>
        </pc:grpChg>
        <pc:picChg chg="add mod">
          <ac:chgData name="Dhanushya Vasantharajah" userId="22b5bdd9-8b06-42fd-b0d3-da74472af66d" providerId="ADAL" clId="{5268FACA-BB6B-413A-81EB-8F62DBBDC7D2}" dt="2023-07-11T06:12:04.544" v="145" actId="1076"/>
          <ac:picMkLst>
            <pc:docMk/>
            <pc:sldMk cId="957375081" sldId="2054"/>
            <ac:picMk id="1026" creationId="{034DAE7B-B823-1539-C12F-ACD66594938A}"/>
          </ac:picMkLst>
        </pc:picChg>
      </pc:sldChg>
      <pc:sldChg chg="addSp delSp modSp mod modClrScheme chgLayout">
        <pc:chgData name="Dhanushya Vasantharajah" userId="22b5bdd9-8b06-42fd-b0d3-da74472af66d" providerId="ADAL" clId="{5268FACA-BB6B-413A-81EB-8F62DBBDC7D2}" dt="2023-07-11T06:45:58.693" v="505" actId="1076"/>
        <pc:sldMkLst>
          <pc:docMk/>
          <pc:sldMk cId="2426868911" sldId="2066"/>
        </pc:sldMkLst>
        <pc:spChg chg="mod ord">
          <ac:chgData name="Dhanushya Vasantharajah" userId="22b5bdd9-8b06-42fd-b0d3-da74472af66d" providerId="ADAL" clId="{5268FACA-BB6B-413A-81EB-8F62DBBDC7D2}" dt="2023-07-11T05:59:20.912" v="36" actId="700"/>
          <ac:spMkLst>
            <pc:docMk/>
            <pc:sldMk cId="2426868911" sldId="2066"/>
            <ac:spMk id="2" creationId="{DA236753-4CA3-40D8-9053-9234F9F3CBBE}"/>
          </ac:spMkLst>
        </pc:spChg>
        <pc:spChg chg="mod ord">
          <ac:chgData name="Dhanushya Vasantharajah" userId="22b5bdd9-8b06-42fd-b0d3-da74472af66d" providerId="ADAL" clId="{5268FACA-BB6B-413A-81EB-8F62DBBDC7D2}" dt="2023-07-11T06:33:50.934" v="375" actId="1076"/>
          <ac:spMkLst>
            <pc:docMk/>
            <pc:sldMk cId="2426868911" sldId="2066"/>
            <ac:spMk id="3" creationId="{9B785CCB-3A21-45E0-9C9A-B48F455E9F8C}"/>
          </ac:spMkLst>
        </pc:spChg>
        <pc:spChg chg="mod ord">
          <ac:chgData name="Dhanushya Vasantharajah" userId="22b5bdd9-8b06-42fd-b0d3-da74472af66d" providerId="ADAL" clId="{5268FACA-BB6B-413A-81EB-8F62DBBDC7D2}" dt="2023-07-11T05:59:20.912" v="36" actId="700"/>
          <ac:spMkLst>
            <pc:docMk/>
            <pc:sldMk cId="2426868911" sldId="2066"/>
            <ac:spMk id="5" creationId="{0D194657-D6A1-4B14-BA7B-D94246D651BC}"/>
          </ac:spMkLst>
        </pc:spChg>
        <pc:spChg chg="mod ord">
          <ac:chgData name="Dhanushya Vasantharajah" userId="22b5bdd9-8b06-42fd-b0d3-da74472af66d" providerId="ADAL" clId="{5268FACA-BB6B-413A-81EB-8F62DBBDC7D2}" dt="2023-07-11T05:59:20.912" v="36" actId="700"/>
          <ac:spMkLst>
            <pc:docMk/>
            <pc:sldMk cId="2426868911" sldId="2066"/>
            <ac:spMk id="6" creationId="{B3C611DE-6B93-4619-A5D2-5E4670B3AEB2}"/>
          </ac:spMkLst>
        </pc:spChg>
        <pc:spChg chg="mod">
          <ac:chgData name="Dhanushya Vasantharajah" userId="22b5bdd9-8b06-42fd-b0d3-da74472af66d" providerId="ADAL" clId="{5268FACA-BB6B-413A-81EB-8F62DBBDC7D2}" dt="2023-07-11T05:58:56.119" v="26" actId="6549"/>
          <ac:spMkLst>
            <pc:docMk/>
            <pc:sldMk cId="2426868911" sldId="2066"/>
            <ac:spMk id="22" creationId="{D2DDF850-C7F6-42AB-B4E9-8B4BEFDE045E}"/>
          </ac:spMkLst>
        </pc:spChg>
        <pc:spChg chg="mod">
          <ac:chgData name="Dhanushya Vasantharajah" userId="22b5bdd9-8b06-42fd-b0d3-da74472af66d" providerId="ADAL" clId="{5268FACA-BB6B-413A-81EB-8F62DBBDC7D2}" dt="2023-07-11T06:33:26.633" v="368"/>
          <ac:spMkLst>
            <pc:docMk/>
            <pc:sldMk cId="2426868911" sldId="2066"/>
            <ac:spMk id="33" creationId="{AF46FE86-E076-B8A4-1C50-F25F77C4AC05}"/>
          </ac:spMkLst>
        </pc:spChg>
        <pc:spChg chg="mod">
          <ac:chgData name="Dhanushya Vasantharajah" userId="22b5bdd9-8b06-42fd-b0d3-da74472af66d" providerId="ADAL" clId="{5268FACA-BB6B-413A-81EB-8F62DBBDC7D2}" dt="2023-07-11T06:33:26.633" v="368"/>
          <ac:spMkLst>
            <pc:docMk/>
            <pc:sldMk cId="2426868911" sldId="2066"/>
            <ac:spMk id="34" creationId="{0462884D-4B43-B024-4E3E-13A8BF0CED74}"/>
          </ac:spMkLst>
        </pc:spChg>
        <pc:spChg chg="mod">
          <ac:chgData name="Dhanushya Vasantharajah" userId="22b5bdd9-8b06-42fd-b0d3-da74472af66d" providerId="ADAL" clId="{5268FACA-BB6B-413A-81EB-8F62DBBDC7D2}" dt="2023-07-11T06:33:26.633" v="368"/>
          <ac:spMkLst>
            <pc:docMk/>
            <pc:sldMk cId="2426868911" sldId="2066"/>
            <ac:spMk id="35" creationId="{45AA0380-5B5E-CF17-8EE2-678E087E346C}"/>
          </ac:spMkLst>
        </pc:spChg>
        <pc:spChg chg="mod">
          <ac:chgData name="Dhanushya Vasantharajah" userId="22b5bdd9-8b06-42fd-b0d3-da74472af66d" providerId="ADAL" clId="{5268FACA-BB6B-413A-81EB-8F62DBBDC7D2}" dt="2023-07-11T06:33:26.633" v="368"/>
          <ac:spMkLst>
            <pc:docMk/>
            <pc:sldMk cId="2426868911" sldId="2066"/>
            <ac:spMk id="36" creationId="{21EFA303-386E-3A68-C6E1-CEA2147A9992}"/>
          </ac:spMkLst>
        </pc:spChg>
        <pc:spChg chg="mod">
          <ac:chgData name="Dhanushya Vasantharajah" userId="22b5bdd9-8b06-42fd-b0d3-da74472af66d" providerId="ADAL" clId="{5268FACA-BB6B-413A-81EB-8F62DBBDC7D2}" dt="2023-07-11T06:33:26.633" v="368"/>
          <ac:spMkLst>
            <pc:docMk/>
            <pc:sldMk cId="2426868911" sldId="2066"/>
            <ac:spMk id="37" creationId="{4340531D-D499-E48B-406B-6683A6D9C67C}"/>
          </ac:spMkLst>
        </pc:spChg>
        <pc:spChg chg="mod">
          <ac:chgData name="Dhanushya Vasantharajah" userId="22b5bdd9-8b06-42fd-b0d3-da74472af66d" providerId="ADAL" clId="{5268FACA-BB6B-413A-81EB-8F62DBBDC7D2}" dt="2023-07-11T06:33:26.633" v="368"/>
          <ac:spMkLst>
            <pc:docMk/>
            <pc:sldMk cId="2426868911" sldId="2066"/>
            <ac:spMk id="38" creationId="{376654B2-0899-58D0-252C-FDBABCBCAE81}"/>
          </ac:spMkLst>
        </pc:spChg>
        <pc:spChg chg="mod">
          <ac:chgData name="Dhanushya Vasantharajah" userId="22b5bdd9-8b06-42fd-b0d3-da74472af66d" providerId="ADAL" clId="{5268FACA-BB6B-413A-81EB-8F62DBBDC7D2}" dt="2023-07-11T06:33:26.633" v="368"/>
          <ac:spMkLst>
            <pc:docMk/>
            <pc:sldMk cId="2426868911" sldId="2066"/>
            <ac:spMk id="39" creationId="{6F04AD9E-7A0F-26A1-0761-BD9B1A17DF43}"/>
          </ac:spMkLst>
        </pc:spChg>
        <pc:spChg chg="mod">
          <ac:chgData name="Dhanushya Vasantharajah" userId="22b5bdd9-8b06-42fd-b0d3-da74472af66d" providerId="ADAL" clId="{5268FACA-BB6B-413A-81EB-8F62DBBDC7D2}" dt="2023-07-11T06:33:26.633" v="368"/>
          <ac:spMkLst>
            <pc:docMk/>
            <pc:sldMk cId="2426868911" sldId="2066"/>
            <ac:spMk id="41" creationId="{7ABC5435-5B91-3743-2202-5B6E7574C036}"/>
          </ac:spMkLst>
        </pc:spChg>
        <pc:spChg chg="mod">
          <ac:chgData name="Dhanushya Vasantharajah" userId="22b5bdd9-8b06-42fd-b0d3-da74472af66d" providerId="ADAL" clId="{5268FACA-BB6B-413A-81EB-8F62DBBDC7D2}" dt="2023-07-11T06:33:26.633" v="368"/>
          <ac:spMkLst>
            <pc:docMk/>
            <pc:sldMk cId="2426868911" sldId="2066"/>
            <ac:spMk id="42" creationId="{D86E2E01-5F84-C8D8-016C-A28E90084AB3}"/>
          </ac:spMkLst>
        </pc:spChg>
        <pc:spChg chg="mod">
          <ac:chgData name="Dhanushya Vasantharajah" userId="22b5bdd9-8b06-42fd-b0d3-da74472af66d" providerId="ADAL" clId="{5268FACA-BB6B-413A-81EB-8F62DBBDC7D2}" dt="2023-07-11T06:33:26.633" v="368"/>
          <ac:spMkLst>
            <pc:docMk/>
            <pc:sldMk cId="2426868911" sldId="2066"/>
            <ac:spMk id="43" creationId="{425AA42E-ED6F-3A51-8392-1C404D70CA79}"/>
          </ac:spMkLst>
        </pc:spChg>
        <pc:spChg chg="mod">
          <ac:chgData name="Dhanushya Vasantharajah" userId="22b5bdd9-8b06-42fd-b0d3-da74472af66d" providerId="ADAL" clId="{5268FACA-BB6B-413A-81EB-8F62DBBDC7D2}" dt="2023-07-11T06:33:26.633" v="368"/>
          <ac:spMkLst>
            <pc:docMk/>
            <pc:sldMk cId="2426868911" sldId="2066"/>
            <ac:spMk id="44" creationId="{602F0831-D8A7-D3A4-F1E7-B0FF93849B66}"/>
          </ac:spMkLst>
        </pc:spChg>
        <pc:spChg chg="mod">
          <ac:chgData name="Dhanushya Vasantharajah" userId="22b5bdd9-8b06-42fd-b0d3-da74472af66d" providerId="ADAL" clId="{5268FACA-BB6B-413A-81EB-8F62DBBDC7D2}" dt="2023-07-11T06:33:26.633" v="368"/>
          <ac:spMkLst>
            <pc:docMk/>
            <pc:sldMk cId="2426868911" sldId="2066"/>
            <ac:spMk id="45" creationId="{76B59607-D6F8-383B-FACE-5D20650261A6}"/>
          </ac:spMkLst>
        </pc:spChg>
        <pc:spChg chg="mod">
          <ac:chgData name="Dhanushya Vasantharajah" userId="22b5bdd9-8b06-42fd-b0d3-da74472af66d" providerId="ADAL" clId="{5268FACA-BB6B-413A-81EB-8F62DBBDC7D2}" dt="2023-07-11T06:33:26.633" v="368"/>
          <ac:spMkLst>
            <pc:docMk/>
            <pc:sldMk cId="2426868911" sldId="2066"/>
            <ac:spMk id="46" creationId="{935DD957-02BB-4D6F-5F82-E42FEEBED509}"/>
          </ac:spMkLst>
        </pc:spChg>
        <pc:spChg chg="mod">
          <ac:chgData name="Dhanushya Vasantharajah" userId="22b5bdd9-8b06-42fd-b0d3-da74472af66d" providerId="ADAL" clId="{5268FACA-BB6B-413A-81EB-8F62DBBDC7D2}" dt="2023-07-11T06:33:26.633" v="368"/>
          <ac:spMkLst>
            <pc:docMk/>
            <pc:sldMk cId="2426868911" sldId="2066"/>
            <ac:spMk id="47" creationId="{E64DA83B-C545-4265-8FE9-B9E5CF1CC543}"/>
          </ac:spMkLst>
        </pc:spChg>
        <pc:spChg chg="mod">
          <ac:chgData name="Dhanushya Vasantharajah" userId="22b5bdd9-8b06-42fd-b0d3-da74472af66d" providerId="ADAL" clId="{5268FACA-BB6B-413A-81EB-8F62DBBDC7D2}" dt="2023-07-11T06:33:26.633" v="368"/>
          <ac:spMkLst>
            <pc:docMk/>
            <pc:sldMk cId="2426868911" sldId="2066"/>
            <ac:spMk id="53" creationId="{4FED6D0B-66FC-08EA-1F96-85D2726CFF7B}"/>
          </ac:spMkLst>
        </pc:spChg>
        <pc:spChg chg="mod">
          <ac:chgData name="Dhanushya Vasantharajah" userId="22b5bdd9-8b06-42fd-b0d3-da74472af66d" providerId="ADAL" clId="{5268FACA-BB6B-413A-81EB-8F62DBBDC7D2}" dt="2023-07-11T06:33:26.633" v="368"/>
          <ac:spMkLst>
            <pc:docMk/>
            <pc:sldMk cId="2426868911" sldId="2066"/>
            <ac:spMk id="54" creationId="{D311537C-743F-0230-42D6-62770112A395}"/>
          </ac:spMkLst>
        </pc:spChg>
        <pc:spChg chg="mod">
          <ac:chgData name="Dhanushya Vasantharajah" userId="22b5bdd9-8b06-42fd-b0d3-da74472af66d" providerId="ADAL" clId="{5268FACA-BB6B-413A-81EB-8F62DBBDC7D2}" dt="2023-07-11T06:33:26.633" v="368"/>
          <ac:spMkLst>
            <pc:docMk/>
            <pc:sldMk cId="2426868911" sldId="2066"/>
            <ac:spMk id="55" creationId="{2261B711-EB22-A978-180C-C5FD563A02BB}"/>
          </ac:spMkLst>
        </pc:spChg>
        <pc:spChg chg="del">
          <ac:chgData name="Dhanushya Vasantharajah" userId="22b5bdd9-8b06-42fd-b0d3-da74472af66d" providerId="ADAL" clId="{5268FACA-BB6B-413A-81EB-8F62DBBDC7D2}" dt="2023-07-11T05:59:10.992" v="32" actId="478"/>
          <ac:spMkLst>
            <pc:docMk/>
            <pc:sldMk cId="2426868911" sldId="2066"/>
            <ac:spMk id="65" creationId="{BC9B9753-78EB-42CC-9D09-877297B074BA}"/>
          </ac:spMkLst>
        </pc:spChg>
        <pc:spChg chg="mod">
          <ac:chgData name="Dhanushya Vasantharajah" userId="22b5bdd9-8b06-42fd-b0d3-da74472af66d" providerId="ADAL" clId="{5268FACA-BB6B-413A-81EB-8F62DBBDC7D2}" dt="2023-07-11T06:33:26.633" v="368"/>
          <ac:spMkLst>
            <pc:docMk/>
            <pc:sldMk cId="2426868911" sldId="2066"/>
            <ac:spMk id="70" creationId="{D3C361A7-7056-4AAF-85D8-5F601849381C}"/>
          </ac:spMkLst>
        </pc:spChg>
        <pc:spChg chg="mod">
          <ac:chgData name="Dhanushya Vasantharajah" userId="22b5bdd9-8b06-42fd-b0d3-da74472af66d" providerId="ADAL" clId="{5268FACA-BB6B-413A-81EB-8F62DBBDC7D2}" dt="2023-07-11T06:33:26.633" v="368"/>
          <ac:spMkLst>
            <pc:docMk/>
            <pc:sldMk cId="2426868911" sldId="2066"/>
            <ac:spMk id="71" creationId="{0ACE5DB5-147D-D811-68F6-4101F519548D}"/>
          </ac:spMkLst>
        </pc:spChg>
        <pc:spChg chg="mod">
          <ac:chgData name="Dhanushya Vasantharajah" userId="22b5bdd9-8b06-42fd-b0d3-da74472af66d" providerId="ADAL" clId="{5268FACA-BB6B-413A-81EB-8F62DBBDC7D2}" dt="2023-07-11T06:33:26.633" v="368"/>
          <ac:spMkLst>
            <pc:docMk/>
            <pc:sldMk cId="2426868911" sldId="2066"/>
            <ac:spMk id="72" creationId="{0BB827B8-637C-FBC8-3795-59EE6D761431}"/>
          </ac:spMkLst>
        </pc:spChg>
        <pc:spChg chg="mod">
          <ac:chgData name="Dhanushya Vasantharajah" userId="22b5bdd9-8b06-42fd-b0d3-da74472af66d" providerId="ADAL" clId="{5268FACA-BB6B-413A-81EB-8F62DBBDC7D2}" dt="2023-07-11T06:33:26.633" v="368"/>
          <ac:spMkLst>
            <pc:docMk/>
            <pc:sldMk cId="2426868911" sldId="2066"/>
            <ac:spMk id="81" creationId="{3F870B48-57DA-650F-7ACD-8F5A9514504D}"/>
          </ac:spMkLst>
        </pc:spChg>
        <pc:spChg chg="mod">
          <ac:chgData name="Dhanushya Vasantharajah" userId="22b5bdd9-8b06-42fd-b0d3-da74472af66d" providerId="ADAL" clId="{5268FACA-BB6B-413A-81EB-8F62DBBDC7D2}" dt="2023-07-11T06:33:26.633" v="368"/>
          <ac:spMkLst>
            <pc:docMk/>
            <pc:sldMk cId="2426868911" sldId="2066"/>
            <ac:spMk id="82" creationId="{B4C2AB48-77FC-ADD4-7EC7-996A8315F4DE}"/>
          </ac:spMkLst>
        </pc:spChg>
        <pc:spChg chg="mod">
          <ac:chgData name="Dhanushya Vasantharajah" userId="22b5bdd9-8b06-42fd-b0d3-da74472af66d" providerId="ADAL" clId="{5268FACA-BB6B-413A-81EB-8F62DBBDC7D2}" dt="2023-07-11T06:33:26.633" v="368"/>
          <ac:spMkLst>
            <pc:docMk/>
            <pc:sldMk cId="2426868911" sldId="2066"/>
            <ac:spMk id="83" creationId="{1E085073-FD64-60A3-EEAB-A1A5D0497138}"/>
          </ac:spMkLst>
        </pc:spChg>
        <pc:spChg chg="mod">
          <ac:chgData name="Dhanushya Vasantharajah" userId="22b5bdd9-8b06-42fd-b0d3-da74472af66d" providerId="ADAL" clId="{5268FACA-BB6B-413A-81EB-8F62DBBDC7D2}" dt="2023-07-11T06:33:26.633" v="368"/>
          <ac:spMkLst>
            <pc:docMk/>
            <pc:sldMk cId="2426868911" sldId="2066"/>
            <ac:spMk id="84" creationId="{B30CBFD4-CA2A-B00B-941D-7938FEF66A6A}"/>
          </ac:spMkLst>
        </pc:spChg>
        <pc:spChg chg="mod">
          <ac:chgData name="Dhanushya Vasantharajah" userId="22b5bdd9-8b06-42fd-b0d3-da74472af66d" providerId="ADAL" clId="{5268FACA-BB6B-413A-81EB-8F62DBBDC7D2}" dt="2023-07-11T06:33:26.633" v="368"/>
          <ac:spMkLst>
            <pc:docMk/>
            <pc:sldMk cId="2426868911" sldId="2066"/>
            <ac:spMk id="85" creationId="{AC502230-D503-E5B2-F31A-EE411F0F3F85}"/>
          </ac:spMkLst>
        </pc:spChg>
        <pc:spChg chg="mod">
          <ac:chgData name="Dhanushya Vasantharajah" userId="22b5bdd9-8b06-42fd-b0d3-da74472af66d" providerId="ADAL" clId="{5268FACA-BB6B-413A-81EB-8F62DBBDC7D2}" dt="2023-07-11T06:33:26.633" v="368"/>
          <ac:spMkLst>
            <pc:docMk/>
            <pc:sldMk cId="2426868911" sldId="2066"/>
            <ac:spMk id="87" creationId="{99659A83-81A1-0F82-09D5-298C290237B7}"/>
          </ac:spMkLst>
        </pc:spChg>
        <pc:spChg chg="mod">
          <ac:chgData name="Dhanushya Vasantharajah" userId="22b5bdd9-8b06-42fd-b0d3-da74472af66d" providerId="ADAL" clId="{5268FACA-BB6B-413A-81EB-8F62DBBDC7D2}" dt="2023-07-11T06:33:26.633" v="368"/>
          <ac:spMkLst>
            <pc:docMk/>
            <pc:sldMk cId="2426868911" sldId="2066"/>
            <ac:spMk id="88" creationId="{A44BA41A-10FC-BAF9-D7E7-A854E4A073F5}"/>
          </ac:spMkLst>
        </pc:spChg>
        <pc:spChg chg="mod">
          <ac:chgData name="Dhanushya Vasantharajah" userId="22b5bdd9-8b06-42fd-b0d3-da74472af66d" providerId="ADAL" clId="{5268FACA-BB6B-413A-81EB-8F62DBBDC7D2}" dt="2023-07-11T06:33:26.633" v="368"/>
          <ac:spMkLst>
            <pc:docMk/>
            <pc:sldMk cId="2426868911" sldId="2066"/>
            <ac:spMk id="89" creationId="{C8A293DD-5D94-CBEB-A418-B8E9F0E2381D}"/>
          </ac:spMkLst>
        </pc:spChg>
        <pc:spChg chg="mod">
          <ac:chgData name="Dhanushya Vasantharajah" userId="22b5bdd9-8b06-42fd-b0d3-da74472af66d" providerId="ADAL" clId="{5268FACA-BB6B-413A-81EB-8F62DBBDC7D2}" dt="2023-07-11T06:33:26.633" v="368"/>
          <ac:spMkLst>
            <pc:docMk/>
            <pc:sldMk cId="2426868911" sldId="2066"/>
            <ac:spMk id="90" creationId="{242AA52B-D370-E4E8-5179-93F10FA1FA2E}"/>
          </ac:spMkLst>
        </pc:spChg>
        <pc:spChg chg="mod">
          <ac:chgData name="Dhanushya Vasantharajah" userId="22b5bdd9-8b06-42fd-b0d3-da74472af66d" providerId="ADAL" clId="{5268FACA-BB6B-413A-81EB-8F62DBBDC7D2}" dt="2023-07-11T06:33:26.633" v="368"/>
          <ac:spMkLst>
            <pc:docMk/>
            <pc:sldMk cId="2426868911" sldId="2066"/>
            <ac:spMk id="91" creationId="{CC5188F2-30B6-B3C2-94B4-C44354995EFF}"/>
          </ac:spMkLst>
        </pc:spChg>
        <pc:spChg chg="mod">
          <ac:chgData name="Dhanushya Vasantharajah" userId="22b5bdd9-8b06-42fd-b0d3-da74472af66d" providerId="ADAL" clId="{5268FACA-BB6B-413A-81EB-8F62DBBDC7D2}" dt="2023-07-11T06:33:26.633" v="368"/>
          <ac:spMkLst>
            <pc:docMk/>
            <pc:sldMk cId="2426868911" sldId="2066"/>
            <ac:spMk id="105" creationId="{7A78C481-BBF1-2715-D9FB-DE3B642B127B}"/>
          </ac:spMkLst>
        </pc:spChg>
        <pc:spChg chg="mod">
          <ac:chgData name="Dhanushya Vasantharajah" userId="22b5bdd9-8b06-42fd-b0d3-da74472af66d" providerId="ADAL" clId="{5268FACA-BB6B-413A-81EB-8F62DBBDC7D2}" dt="2023-07-11T06:33:26.633" v="368"/>
          <ac:spMkLst>
            <pc:docMk/>
            <pc:sldMk cId="2426868911" sldId="2066"/>
            <ac:spMk id="106" creationId="{2516DE68-9F6A-162C-FF4E-3437795683A8}"/>
          </ac:spMkLst>
        </pc:spChg>
        <pc:spChg chg="mod ord">
          <ac:chgData name="Dhanushya Vasantharajah" userId="22b5bdd9-8b06-42fd-b0d3-da74472af66d" providerId="ADAL" clId="{5268FACA-BB6B-413A-81EB-8F62DBBDC7D2}" dt="2023-07-11T06:33:50.934" v="375" actId="1076"/>
          <ac:spMkLst>
            <pc:docMk/>
            <pc:sldMk cId="2426868911" sldId="2066"/>
            <ac:spMk id="109" creationId="{08918A4B-BDB0-455A-B00C-251C979DC12E}"/>
          </ac:spMkLst>
        </pc:spChg>
        <pc:spChg chg="del mod">
          <ac:chgData name="Dhanushya Vasantharajah" userId="22b5bdd9-8b06-42fd-b0d3-da74472af66d" providerId="ADAL" clId="{5268FACA-BB6B-413A-81EB-8F62DBBDC7D2}" dt="2023-07-11T06:34:56.599" v="382" actId="478"/>
          <ac:spMkLst>
            <pc:docMk/>
            <pc:sldMk cId="2426868911" sldId="2066"/>
            <ac:spMk id="111" creationId="{21BC55B8-A713-A02B-F361-E766D1DE2ED2}"/>
          </ac:spMkLst>
        </pc:spChg>
        <pc:spChg chg="del mod">
          <ac:chgData name="Dhanushya Vasantharajah" userId="22b5bdd9-8b06-42fd-b0d3-da74472af66d" providerId="ADAL" clId="{5268FACA-BB6B-413A-81EB-8F62DBBDC7D2}" dt="2023-07-11T06:34:52.430" v="381" actId="478"/>
          <ac:spMkLst>
            <pc:docMk/>
            <pc:sldMk cId="2426868911" sldId="2066"/>
            <ac:spMk id="113" creationId="{F55E94E0-9895-BC3F-3C44-94603F920327}"/>
          </ac:spMkLst>
        </pc:spChg>
        <pc:spChg chg="mod">
          <ac:chgData name="Dhanushya Vasantharajah" userId="22b5bdd9-8b06-42fd-b0d3-da74472af66d" providerId="ADAL" clId="{5268FACA-BB6B-413A-81EB-8F62DBBDC7D2}" dt="2023-07-11T06:33:26.633" v="368"/>
          <ac:spMkLst>
            <pc:docMk/>
            <pc:sldMk cId="2426868911" sldId="2066"/>
            <ac:spMk id="122" creationId="{81DDDCB2-5688-C8C4-5504-EDD5283539F2}"/>
          </ac:spMkLst>
        </pc:spChg>
        <pc:spChg chg="mod">
          <ac:chgData name="Dhanushya Vasantharajah" userId="22b5bdd9-8b06-42fd-b0d3-da74472af66d" providerId="ADAL" clId="{5268FACA-BB6B-413A-81EB-8F62DBBDC7D2}" dt="2023-07-11T06:33:26.633" v="368"/>
          <ac:spMkLst>
            <pc:docMk/>
            <pc:sldMk cId="2426868911" sldId="2066"/>
            <ac:spMk id="129" creationId="{959F94D4-EA1E-AA46-6DCD-FA353A436CB1}"/>
          </ac:spMkLst>
        </pc:spChg>
        <pc:spChg chg="mod">
          <ac:chgData name="Dhanushya Vasantharajah" userId="22b5bdd9-8b06-42fd-b0d3-da74472af66d" providerId="ADAL" clId="{5268FACA-BB6B-413A-81EB-8F62DBBDC7D2}" dt="2023-07-11T06:33:26.633" v="368"/>
          <ac:spMkLst>
            <pc:docMk/>
            <pc:sldMk cId="2426868911" sldId="2066"/>
            <ac:spMk id="130" creationId="{3E9E1FC4-50C0-61EB-0FAC-6B1934B7779E}"/>
          </ac:spMkLst>
        </pc:spChg>
        <pc:spChg chg="mod">
          <ac:chgData name="Dhanushya Vasantharajah" userId="22b5bdd9-8b06-42fd-b0d3-da74472af66d" providerId="ADAL" clId="{5268FACA-BB6B-413A-81EB-8F62DBBDC7D2}" dt="2023-07-11T06:33:26.633" v="368"/>
          <ac:spMkLst>
            <pc:docMk/>
            <pc:sldMk cId="2426868911" sldId="2066"/>
            <ac:spMk id="131" creationId="{0316FB88-C3E7-2C83-2609-63675829EAE0}"/>
          </ac:spMkLst>
        </pc:spChg>
        <pc:spChg chg="mod">
          <ac:chgData name="Dhanushya Vasantharajah" userId="22b5bdd9-8b06-42fd-b0d3-da74472af66d" providerId="ADAL" clId="{5268FACA-BB6B-413A-81EB-8F62DBBDC7D2}" dt="2023-07-11T06:33:26.633" v="368"/>
          <ac:spMkLst>
            <pc:docMk/>
            <pc:sldMk cId="2426868911" sldId="2066"/>
            <ac:spMk id="159" creationId="{AE81EC05-1CB9-7FE4-71C3-72CF376069C6}"/>
          </ac:spMkLst>
        </pc:spChg>
        <pc:spChg chg="mod">
          <ac:chgData name="Dhanushya Vasantharajah" userId="22b5bdd9-8b06-42fd-b0d3-da74472af66d" providerId="ADAL" clId="{5268FACA-BB6B-413A-81EB-8F62DBBDC7D2}" dt="2023-07-11T06:33:26.633" v="368"/>
          <ac:spMkLst>
            <pc:docMk/>
            <pc:sldMk cId="2426868911" sldId="2066"/>
            <ac:spMk id="160" creationId="{63B14EE3-1F42-830C-15B8-3AF5DBE6CF9E}"/>
          </ac:spMkLst>
        </pc:spChg>
        <pc:spChg chg="mod">
          <ac:chgData name="Dhanushya Vasantharajah" userId="22b5bdd9-8b06-42fd-b0d3-da74472af66d" providerId="ADAL" clId="{5268FACA-BB6B-413A-81EB-8F62DBBDC7D2}" dt="2023-07-11T06:33:26.633" v="368"/>
          <ac:spMkLst>
            <pc:docMk/>
            <pc:sldMk cId="2426868911" sldId="2066"/>
            <ac:spMk id="161" creationId="{8C82CBEC-E88D-69DF-E7D9-18FA6F9589BC}"/>
          </ac:spMkLst>
        </pc:spChg>
        <pc:spChg chg="mod">
          <ac:chgData name="Dhanushya Vasantharajah" userId="22b5bdd9-8b06-42fd-b0d3-da74472af66d" providerId="ADAL" clId="{5268FACA-BB6B-413A-81EB-8F62DBBDC7D2}" dt="2023-07-11T06:33:26.633" v="368"/>
          <ac:spMkLst>
            <pc:docMk/>
            <pc:sldMk cId="2426868911" sldId="2066"/>
            <ac:spMk id="163" creationId="{CE8F420D-8BB1-8873-5129-B49A856B1290}"/>
          </ac:spMkLst>
        </pc:spChg>
        <pc:spChg chg="mod">
          <ac:chgData name="Dhanushya Vasantharajah" userId="22b5bdd9-8b06-42fd-b0d3-da74472af66d" providerId="ADAL" clId="{5268FACA-BB6B-413A-81EB-8F62DBBDC7D2}" dt="2023-07-11T06:33:26.633" v="368"/>
          <ac:spMkLst>
            <pc:docMk/>
            <pc:sldMk cId="2426868911" sldId="2066"/>
            <ac:spMk id="164" creationId="{04545B2D-0456-E5BD-7B5A-71DE682A82EA}"/>
          </ac:spMkLst>
        </pc:spChg>
        <pc:spChg chg="mod">
          <ac:chgData name="Dhanushya Vasantharajah" userId="22b5bdd9-8b06-42fd-b0d3-da74472af66d" providerId="ADAL" clId="{5268FACA-BB6B-413A-81EB-8F62DBBDC7D2}" dt="2023-07-11T06:33:26.633" v="368"/>
          <ac:spMkLst>
            <pc:docMk/>
            <pc:sldMk cId="2426868911" sldId="2066"/>
            <ac:spMk id="165" creationId="{9E8629BB-947F-8004-30C7-681476F15A90}"/>
          </ac:spMkLst>
        </pc:spChg>
        <pc:spChg chg="mod">
          <ac:chgData name="Dhanushya Vasantharajah" userId="22b5bdd9-8b06-42fd-b0d3-da74472af66d" providerId="ADAL" clId="{5268FACA-BB6B-413A-81EB-8F62DBBDC7D2}" dt="2023-07-11T06:33:26.633" v="368"/>
          <ac:spMkLst>
            <pc:docMk/>
            <pc:sldMk cId="2426868911" sldId="2066"/>
            <ac:spMk id="166" creationId="{4FCFBBBC-E303-8B44-572C-3C4C77962474}"/>
          </ac:spMkLst>
        </pc:spChg>
        <pc:spChg chg="mod">
          <ac:chgData name="Dhanushya Vasantharajah" userId="22b5bdd9-8b06-42fd-b0d3-da74472af66d" providerId="ADAL" clId="{5268FACA-BB6B-413A-81EB-8F62DBBDC7D2}" dt="2023-07-11T06:33:26.633" v="368"/>
          <ac:spMkLst>
            <pc:docMk/>
            <pc:sldMk cId="2426868911" sldId="2066"/>
            <ac:spMk id="167" creationId="{83FB7CB9-8B5B-9E6F-FE9A-D2E4FCCE1D11}"/>
          </ac:spMkLst>
        </pc:spChg>
        <pc:spChg chg="mod">
          <ac:chgData name="Dhanushya Vasantharajah" userId="22b5bdd9-8b06-42fd-b0d3-da74472af66d" providerId="ADAL" clId="{5268FACA-BB6B-413A-81EB-8F62DBBDC7D2}" dt="2023-07-11T06:33:26.633" v="368"/>
          <ac:spMkLst>
            <pc:docMk/>
            <pc:sldMk cId="2426868911" sldId="2066"/>
            <ac:spMk id="170" creationId="{A42CB467-3592-B3AC-9D07-98D7BFF52811}"/>
          </ac:spMkLst>
        </pc:spChg>
        <pc:spChg chg="mod">
          <ac:chgData name="Dhanushya Vasantharajah" userId="22b5bdd9-8b06-42fd-b0d3-da74472af66d" providerId="ADAL" clId="{5268FACA-BB6B-413A-81EB-8F62DBBDC7D2}" dt="2023-07-11T06:33:26.633" v="368"/>
          <ac:spMkLst>
            <pc:docMk/>
            <pc:sldMk cId="2426868911" sldId="2066"/>
            <ac:spMk id="172" creationId="{86DED135-8AFA-63A5-1106-A734C578C992}"/>
          </ac:spMkLst>
        </pc:spChg>
        <pc:spChg chg="mod">
          <ac:chgData name="Dhanushya Vasantharajah" userId="22b5bdd9-8b06-42fd-b0d3-da74472af66d" providerId="ADAL" clId="{5268FACA-BB6B-413A-81EB-8F62DBBDC7D2}" dt="2023-07-11T06:33:26.633" v="368"/>
          <ac:spMkLst>
            <pc:docMk/>
            <pc:sldMk cId="2426868911" sldId="2066"/>
            <ac:spMk id="173" creationId="{048B7883-2516-BDB3-8F38-335208C5A025}"/>
          </ac:spMkLst>
        </pc:spChg>
        <pc:spChg chg="mod">
          <ac:chgData name="Dhanushya Vasantharajah" userId="22b5bdd9-8b06-42fd-b0d3-da74472af66d" providerId="ADAL" clId="{5268FACA-BB6B-413A-81EB-8F62DBBDC7D2}" dt="2023-07-11T06:33:26.633" v="368"/>
          <ac:spMkLst>
            <pc:docMk/>
            <pc:sldMk cId="2426868911" sldId="2066"/>
            <ac:spMk id="174" creationId="{52F9A97B-BD2A-8CE6-C4DF-3FE17DA6BDC7}"/>
          </ac:spMkLst>
        </pc:spChg>
        <pc:spChg chg="mod">
          <ac:chgData name="Dhanushya Vasantharajah" userId="22b5bdd9-8b06-42fd-b0d3-da74472af66d" providerId="ADAL" clId="{5268FACA-BB6B-413A-81EB-8F62DBBDC7D2}" dt="2023-07-11T06:33:26.633" v="368"/>
          <ac:spMkLst>
            <pc:docMk/>
            <pc:sldMk cId="2426868911" sldId="2066"/>
            <ac:spMk id="178" creationId="{D21B2304-7ED7-6C93-8BF6-D0DD813D11A0}"/>
          </ac:spMkLst>
        </pc:spChg>
        <pc:spChg chg="mod">
          <ac:chgData name="Dhanushya Vasantharajah" userId="22b5bdd9-8b06-42fd-b0d3-da74472af66d" providerId="ADAL" clId="{5268FACA-BB6B-413A-81EB-8F62DBBDC7D2}" dt="2023-07-11T06:33:26.633" v="368"/>
          <ac:spMkLst>
            <pc:docMk/>
            <pc:sldMk cId="2426868911" sldId="2066"/>
            <ac:spMk id="179" creationId="{E71A4809-732A-1776-035B-6DF074F5050A}"/>
          </ac:spMkLst>
        </pc:spChg>
        <pc:spChg chg="mod">
          <ac:chgData name="Dhanushya Vasantharajah" userId="22b5bdd9-8b06-42fd-b0d3-da74472af66d" providerId="ADAL" clId="{5268FACA-BB6B-413A-81EB-8F62DBBDC7D2}" dt="2023-07-11T06:34:57.948" v="383"/>
          <ac:spMkLst>
            <pc:docMk/>
            <pc:sldMk cId="2426868911" sldId="2066"/>
            <ac:spMk id="200" creationId="{EA1D1794-A0AF-AA55-BCDD-D62550A10D5D}"/>
          </ac:spMkLst>
        </pc:spChg>
        <pc:spChg chg="mod">
          <ac:chgData name="Dhanushya Vasantharajah" userId="22b5bdd9-8b06-42fd-b0d3-da74472af66d" providerId="ADAL" clId="{5268FACA-BB6B-413A-81EB-8F62DBBDC7D2}" dt="2023-07-11T06:34:57.948" v="383"/>
          <ac:spMkLst>
            <pc:docMk/>
            <pc:sldMk cId="2426868911" sldId="2066"/>
            <ac:spMk id="201" creationId="{333370C2-0576-AB37-2388-08F75931BF8D}"/>
          </ac:spMkLst>
        </pc:spChg>
        <pc:spChg chg="mod">
          <ac:chgData name="Dhanushya Vasantharajah" userId="22b5bdd9-8b06-42fd-b0d3-da74472af66d" providerId="ADAL" clId="{5268FACA-BB6B-413A-81EB-8F62DBBDC7D2}" dt="2023-07-11T06:34:57.948" v="383"/>
          <ac:spMkLst>
            <pc:docMk/>
            <pc:sldMk cId="2426868911" sldId="2066"/>
            <ac:spMk id="202" creationId="{D16E0947-B50E-5F15-6BE6-97602A76034C}"/>
          </ac:spMkLst>
        </pc:spChg>
        <pc:spChg chg="mod">
          <ac:chgData name="Dhanushya Vasantharajah" userId="22b5bdd9-8b06-42fd-b0d3-da74472af66d" providerId="ADAL" clId="{5268FACA-BB6B-413A-81EB-8F62DBBDC7D2}" dt="2023-07-11T06:34:57.948" v="383"/>
          <ac:spMkLst>
            <pc:docMk/>
            <pc:sldMk cId="2426868911" sldId="2066"/>
            <ac:spMk id="214" creationId="{2BE9CD6C-2994-5382-F3EE-5629BEA26FB5}"/>
          </ac:spMkLst>
        </pc:spChg>
        <pc:spChg chg="mod">
          <ac:chgData name="Dhanushya Vasantharajah" userId="22b5bdd9-8b06-42fd-b0d3-da74472af66d" providerId="ADAL" clId="{5268FACA-BB6B-413A-81EB-8F62DBBDC7D2}" dt="2023-07-11T06:34:57.948" v="383"/>
          <ac:spMkLst>
            <pc:docMk/>
            <pc:sldMk cId="2426868911" sldId="2066"/>
            <ac:spMk id="215" creationId="{52913530-FF15-BD51-D94A-D9541D3D6EA0}"/>
          </ac:spMkLst>
        </pc:spChg>
        <pc:spChg chg="mod">
          <ac:chgData name="Dhanushya Vasantharajah" userId="22b5bdd9-8b06-42fd-b0d3-da74472af66d" providerId="ADAL" clId="{5268FACA-BB6B-413A-81EB-8F62DBBDC7D2}" dt="2023-07-11T06:34:57.948" v="383"/>
          <ac:spMkLst>
            <pc:docMk/>
            <pc:sldMk cId="2426868911" sldId="2066"/>
            <ac:spMk id="216" creationId="{24565A75-CB63-E365-B64C-420EEF133608}"/>
          </ac:spMkLst>
        </pc:spChg>
        <pc:spChg chg="mod">
          <ac:chgData name="Dhanushya Vasantharajah" userId="22b5bdd9-8b06-42fd-b0d3-da74472af66d" providerId="ADAL" clId="{5268FACA-BB6B-413A-81EB-8F62DBBDC7D2}" dt="2023-07-11T06:34:57.948" v="383"/>
          <ac:spMkLst>
            <pc:docMk/>
            <pc:sldMk cId="2426868911" sldId="2066"/>
            <ac:spMk id="217" creationId="{B6C9BC1E-BF5B-E078-5E74-F68EB1CD9CD1}"/>
          </ac:spMkLst>
        </pc:spChg>
        <pc:spChg chg="mod">
          <ac:chgData name="Dhanushya Vasantharajah" userId="22b5bdd9-8b06-42fd-b0d3-da74472af66d" providerId="ADAL" clId="{5268FACA-BB6B-413A-81EB-8F62DBBDC7D2}" dt="2023-07-11T06:34:57.948" v="383"/>
          <ac:spMkLst>
            <pc:docMk/>
            <pc:sldMk cId="2426868911" sldId="2066"/>
            <ac:spMk id="219" creationId="{F0705A22-65A9-EDA6-1CFE-CCFD6E0A49F6}"/>
          </ac:spMkLst>
        </pc:spChg>
        <pc:spChg chg="mod">
          <ac:chgData name="Dhanushya Vasantharajah" userId="22b5bdd9-8b06-42fd-b0d3-da74472af66d" providerId="ADAL" clId="{5268FACA-BB6B-413A-81EB-8F62DBBDC7D2}" dt="2023-07-11T06:34:57.948" v="383"/>
          <ac:spMkLst>
            <pc:docMk/>
            <pc:sldMk cId="2426868911" sldId="2066"/>
            <ac:spMk id="220" creationId="{3F194731-1BD6-478D-46A3-0F8AC246121D}"/>
          </ac:spMkLst>
        </pc:spChg>
        <pc:spChg chg="mod">
          <ac:chgData name="Dhanushya Vasantharajah" userId="22b5bdd9-8b06-42fd-b0d3-da74472af66d" providerId="ADAL" clId="{5268FACA-BB6B-413A-81EB-8F62DBBDC7D2}" dt="2023-07-11T06:34:57.948" v="383"/>
          <ac:spMkLst>
            <pc:docMk/>
            <pc:sldMk cId="2426868911" sldId="2066"/>
            <ac:spMk id="221" creationId="{753908E6-12E5-4FFA-1E90-2A55FEA7AC51}"/>
          </ac:spMkLst>
        </pc:spChg>
        <pc:spChg chg="mod">
          <ac:chgData name="Dhanushya Vasantharajah" userId="22b5bdd9-8b06-42fd-b0d3-da74472af66d" providerId="ADAL" clId="{5268FACA-BB6B-413A-81EB-8F62DBBDC7D2}" dt="2023-07-11T06:34:57.948" v="383"/>
          <ac:spMkLst>
            <pc:docMk/>
            <pc:sldMk cId="2426868911" sldId="2066"/>
            <ac:spMk id="222" creationId="{4DBE772A-D82D-76FF-1BA4-CA6BB304AAC1}"/>
          </ac:spMkLst>
        </pc:spChg>
        <pc:spChg chg="mod">
          <ac:chgData name="Dhanushya Vasantharajah" userId="22b5bdd9-8b06-42fd-b0d3-da74472af66d" providerId="ADAL" clId="{5268FACA-BB6B-413A-81EB-8F62DBBDC7D2}" dt="2023-07-11T06:34:57.948" v="383"/>
          <ac:spMkLst>
            <pc:docMk/>
            <pc:sldMk cId="2426868911" sldId="2066"/>
            <ac:spMk id="223" creationId="{5437FD15-F523-0C0E-127B-CBA50E3FB386}"/>
          </ac:spMkLst>
        </pc:spChg>
        <pc:spChg chg="mod">
          <ac:chgData name="Dhanushya Vasantharajah" userId="22b5bdd9-8b06-42fd-b0d3-da74472af66d" providerId="ADAL" clId="{5268FACA-BB6B-413A-81EB-8F62DBBDC7D2}" dt="2023-07-11T06:34:57.948" v="383"/>
          <ac:spMkLst>
            <pc:docMk/>
            <pc:sldMk cId="2426868911" sldId="2066"/>
            <ac:spMk id="224" creationId="{AB446802-9D45-24F8-D40F-243367E6E975}"/>
          </ac:spMkLst>
        </pc:spChg>
        <pc:spChg chg="mod">
          <ac:chgData name="Dhanushya Vasantharajah" userId="22b5bdd9-8b06-42fd-b0d3-da74472af66d" providerId="ADAL" clId="{5268FACA-BB6B-413A-81EB-8F62DBBDC7D2}" dt="2023-07-11T06:34:57.948" v="383"/>
          <ac:spMkLst>
            <pc:docMk/>
            <pc:sldMk cId="2426868911" sldId="2066"/>
            <ac:spMk id="233" creationId="{172233C6-7E68-4A38-179F-77C0ACDA53A8}"/>
          </ac:spMkLst>
        </pc:spChg>
        <pc:spChg chg="mod">
          <ac:chgData name="Dhanushya Vasantharajah" userId="22b5bdd9-8b06-42fd-b0d3-da74472af66d" providerId="ADAL" clId="{5268FACA-BB6B-413A-81EB-8F62DBBDC7D2}" dt="2023-07-11T06:34:57.948" v="383"/>
          <ac:spMkLst>
            <pc:docMk/>
            <pc:sldMk cId="2426868911" sldId="2066"/>
            <ac:spMk id="239" creationId="{DC7CC07B-019A-6C00-A5B5-25DBC8F00FC6}"/>
          </ac:spMkLst>
        </pc:spChg>
        <pc:spChg chg="mod">
          <ac:chgData name="Dhanushya Vasantharajah" userId="22b5bdd9-8b06-42fd-b0d3-da74472af66d" providerId="ADAL" clId="{5268FACA-BB6B-413A-81EB-8F62DBBDC7D2}" dt="2023-07-11T06:34:57.948" v="383"/>
          <ac:spMkLst>
            <pc:docMk/>
            <pc:sldMk cId="2426868911" sldId="2066"/>
            <ac:spMk id="240" creationId="{90121267-713A-03AB-079F-D7C7B5D9C092}"/>
          </ac:spMkLst>
        </pc:spChg>
        <pc:spChg chg="mod">
          <ac:chgData name="Dhanushya Vasantharajah" userId="22b5bdd9-8b06-42fd-b0d3-da74472af66d" providerId="ADAL" clId="{5268FACA-BB6B-413A-81EB-8F62DBBDC7D2}" dt="2023-07-11T06:34:57.948" v="383"/>
          <ac:spMkLst>
            <pc:docMk/>
            <pc:sldMk cId="2426868911" sldId="2066"/>
            <ac:spMk id="241" creationId="{2C5D21C4-BBA8-7286-B341-3686D3CA06DB}"/>
          </ac:spMkLst>
        </pc:spChg>
        <pc:spChg chg="mod">
          <ac:chgData name="Dhanushya Vasantharajah" userId="22b5bdd9-8b06-42fd-b0d3-da74472af66d" providerId="ADAL" clId="{5268FACA-BB6B-413A-81EB-8F62DBBDC7D2}" dt="2023-07-11T06:34:57.948" v="383"/>
          <ac:spMkLst>
            <pc:docMk/>
            <pc:sldMk cId="2426868911" sldId="2066"/>
            <ac:spMk id="247" creationId="{EDD0C541-3652-6DA0-202A-25F979EB1CDA}"/>
          </ac:spMkLst>
        </pc:spChg>
        <pc:spChg chg="mod">
          <ac:chgData name="Dhanushya Vasantharajah" userId="22b5bdd9-8b06-42fd-b0d3-da74472af66d" providerId="ADAL" clId="{5268FACA-BB6B-413A-81EB-8F62DBBDC7D2}" dt="2023-07-11T06:34:57.948" v="383"/>
          <ac:spMkLst>
            <pc:docMk/>
            <pc:sldMk cId="2426868911" sldId="2066"/>
            <ac:spMk id="248" creationId="{C6BDDF8B-B856-7CF5-B4C2-95ACC4816D02}"/>
          </ac:spMkLst>
        </pc:spChg>
        <pc:spChg chg="mod">
          <ac:chgData name="Dhanushya Vasantharajah" userId="22b5bdd9-8b06-42fd-b0d3-da74472af66d" providerId="ADAL" clId="{5268FACA-BB6B-413A-81EB-8F62DBBDC7D2}" dt="2023-07-11T06:34:57.948" v="383"/>
          <ac:spMkLst>
            <pc:docMk/>
            <pc:sldMk cId="2426868911" sldId="2066"/>
            <ac:spMk id="249" creationId="{B45E4794-7948-5294-02BE-7CB33C97FD19}"/>
          </ac:spMkLst>
        </pc:spChg>
        <pc:spChg chg="mod">
          <ac:chgData name="Dhanushya Vasantharajah" userId="22b5bdd9-8b06-42fd-b0d3-da74472af66d" providerId="ADAL" clId="{5268FACA-BB6B-413A-81EB-8F62DBBDC7D2}" dt="2023-07-11T06:34:57.948" v="383"/>
          <ac:spMkLst>
            <pc:docMk/>
            <pc:sldMk cId="2426868911" sldId="2066"/>
            <ac:spMk id="258" creationId="{D1EA3FFA-C87D-D0AF-9A11-5AD2EC09061F}"/>
          </ac:spMkLst>
        </pc:spChg>
        <pc:spChg chg="mod">
          <ac:chgData name="Dhanushya Vasantharajah" userId="22b5bdd9-8b06-42fd-b0d3-da74472af66d" providerId="ADAL" clId="{5268FACA-BB6B-413A-81EB-8F62DBBDC7D2}" dt="2023-07-11T06:34:57.948" v="383"/>
          <ac:spMkLst>
            <pc:docMk/>
            <pc:sldMk cId="2426868911" sldId="2066"/>
            <ac:spMk id="259" creationId="{E76EC27F-B93C-7042-9B32-99EF177E62C9}"/>
          </ac:spMkLst>
        </pc:spChg>
        <pc:spChg chg="mod">
          <ac:chgData name="Dhanushya Vasantharajah" userId="22b5bdd9-8b06-42fd-b0d3-da74472af66d" providerId="ADAL" clId="{5268FACA-BB6B-413A-81EB-8F62DBBDC7D2}" dt="2023-07-11T06:34:57.948" v="383"/>
          <ac:spMkLst>
            <pc:docMk/>
            <pc:sldMk cId="2426868911" sldId="2066"/>
            <ac:spMk id="260" creationId="{83184EC0-3DBD-358D-37D8-353490C3AA0B}"/>
          </ac:spMkLst>
        </pc:spChg>
        <pc:spChg chg="mod">
          <ac:chgData name="Dhanushya Vasantharajah" userId="22b5bdd9-8b06-42fd-b0d3-da74472af66d" providerId="ADAL" clId="{5268FACA-BB6B-413A-81EB-8F62DBBDC7D2}" dt="2023-07-11T06:34:57.948" v="383"/>
          <ac:spMkLst>
            <pc:docMk/>
            <pc:sldMk cId="2426868911" sldId="2066"/>
            <ac:spMk id="261" creationId="{74D15320-2E14-048A-7042-1662BE81E36A}"/>
          </ac:spMkLst>
        </pc:spChg>
        <pc:spChg chg="mod">
          <ac:chgData name="Dhanushya Vasantharajah" userId="22b5bdd9-8b06-42fd-b0d3-da74472af66d" providerId="ADAL" clId="{5268FACA-BB6B-413A-81EB-8F62DBBDC7D2}" dt="2023-07-11T06:34:57.948" v="383"/>
          <ac:spMkLst>
            <pc:docMk/>
            <pc:sldMk cId="2426868911" sldId="2066"/>
            <ac:spMk id="262" creationId="{75349FF0-EB72-28A8-5146-C50D13EC916E}"/>
          </ac:spMkLst>
        </pc:spChg>
        <pc:spChg chg="mod">
          <ac:chgData name="Dhanushya Vasantharajah" userId="22b5bdd9-8b06-42fd-b0d3-da74472af66d" providerId="ADAL" clId="{5268FACA-BB6B-413A-81EB-8F62DBBDC7D2}" dt="2023-07-11T06:34:57.948" v="383"/>
          <ac:spMkLst>
            <pc:docMk/>
            <pc:sldMk cId="2426868911" sldId="2066"/>
            <ac:spMk id="264" creationId="{B72F0ADC-D553-E6FE-816C-771973872E74}"/>
          </ac:spMkLst>
        </pc:spChg>
        <pc:spChg chg="mod">
          <ac:chgData name="Dhanushya Vasantharajah" userId="22b5bdd9-8b06-42fd-b0d3-da74472af66d" providerId="ADAL" clId="{5268FACA-BB6B-413A-81EB-8F62DBBDC7D2}" dt="2023-07-11T06:34:57.948" v="383"/>
          <ac:spMkLst>
            <pc:docMk/>
            <pc:sldMk cId="2426868911" sldId="2066"/>
            <ac:spMk id="265" creationId="{2887A9AE-CF52-BE2D-119C-1C109B7697BC}"/>
          </ac:spMkLst>
        </pc:spChg>
        <pc:spChg chg="mod">
          <ac:chgData name="Dhanushya Vasantharajah" userId="22b5bdd9-8b06-42fd-b0d3-da74472af66d" providerId="ADAL" clId="{5268FACA-BB6B-413A-81EB-8F62DBBDC7D2}" dt="2023-07-11T06:34:57.948" v="383"/>
          <ac:spMkLst>
            <pc:docMk/>
            <pc:sldMk cId="2426868911" sldId="2066"/>
            <ac:spMk id="266" creationId="{755DE0A8-24D7-6D3D-24D9-A56D9814F012}"/>
          </ac:spMkLst>
        </pc:spChg>
        <pc:spChg chg="mod">
          <ac:chgData name="Dhanushya Vasantharajah" userId="22b5bdd9-8b06-42fd-b0d3-da74472af66d" providerId="ADAL" clId="{5268FACA-BB6B-413A-81EB-8F62DBBDC7D2}" dt="2023-07-11T06:34:57.948" v="383"/>
          <ac:spMkLst>
            <pc:docMk/>
            <pc:sldMk cId="2426868911" sldId="2066"/>
            <ac:spMk id="267" creationId="{11A13FD1-5994-3476-CA24-B67D4BA090EC}"/>
          </ac:spMkLst>
        </pc:spChg>
        <pc:spChg chg="mod">
          <ac:chgData name="Dhanushya Vasantharajah" userId="22b5bdd9-8b06-42fd-b0d3-da74472af66d" providerId="ADAL" clId="{5268FACA-BB6B-413A-81EB-8F62DBBDC7D2}" dt="2023-07-11T06:34:57.948" v="383"/>
          <ac:spMkLst>
            <pc:docMk/>
            <pc:sldMk cId="2426868911" sldId="2066"/>
            <ac:spMk id="268" creationId="{A204A169-70C5-C042-7E06-138558204D1F}"/>
          </ac:spMkLst>
        </pc:spChg>
        <pc:spChg chg="mod">
          <ac:chgData name="Dhanushya Vasantharajah" userId="22b5bdd9-8b06-42fd-b0d3-da74472af66d" providerId="ADAL" clId="{5268FACA-BB6B-413A-81EB-8F62DBBDC7D2}" dt="2023-07-11T06:34:57.948" v="383"/>
          <ac:spMkLst>
            <pc:docMk/>
            <pc:sldMk cId="2426868911" sldId="2066"/>
            <ac:spMk id="276" creationId="{6197935C-C7ED-453E-00E6-8072CB6C75A0}"/>
          </ac:spMkLst>
        </pc:spChg>
        <pc:spChg chg="mod">
          <ac:chgData name="Dhanushya Vasantharajah" userId="22b5bdd9-8b06-42fd-b0d3-da74472af66d" providerId="ADAL" clId="{5268FACA-BB6B-413A-81EB-8F62DBBDC7D2}" dt="2023-07-11T06:34:57.948" v="383"/>
          <ac:spMkLst>
            <pc:docMk/>
            <pc:sldMk cId="2426868911" sldId="2066"/>
            <ac:spMk id="277" creationId="{06BAA4C8-28D7-CF26-7AEC-B860115B9925}"/>
          </ac:spMkLst>
        </pc:spChg>
        <pc:spChg chg="mod">
          <ac:chgData name="Dhanushya Vasantharajah" userId="22b5bdd9-8b06-42fd-b0d3-da74472af66d" providerId="ADAL" clId="{5268FACA-BB6B-413A-81EB-8F62DBBDC7D2}" dt="2023-07-11T06:34:57.948" v="383"/>
          <ac:spMkLst>
            <pc:docMk/>
            <pc:sldMk cId="2426868911" sldId="2066"/>
            <ac:spMk id="278" creationId="{D4553463-9887-6320-5B99-16E69CBE458C}"/>
          </ac:spMkLst>
        </pc:spChg>
        <pc:spChg chg="mod">
          <ac:chgData name="Dhanushya Vasantharajah" userId="22b5bdd9-8b06-42fd-b0d3-da74472af66d" providerId="ADAL" clId="{5268FACA-BB6B-413A-81EB-8F62DBBDC7D2}" dt="2023-07-11T06:34:57.948" v="383"/>
          <ac:spMkLst>
            <pc:docMk/>
            <pc:sldMk cId="2426868911" sldId="2066"/>
            <ac:spMk id="280" creationId="{52309A67-A5DB-1467-6334-87E924ED6694}"/>
          </ac:spMkLst>
        </pc:spChg>
        <pc:spChg chg="mod">
          <ac:chgData name="Dhanushya Vasantharajah" userId="22b5bdd9-8b06-42fd-b0d3-da74472af66d" providerId="ADAL" clId="{5268FACA-BB6B-413A-81EB-8F62DBBDC7D2}" dt="2023-07-11T06:34:57.948" v="383"/>
          <ac:spMkLst>
            <pc:docMk/>
            <pc:sldMk cId="2426868911" sldId="2066"/>
            <ac:spMk id="281" creationId="{28226726-5660-AA97-8FD2-91FD352F596E}"/>
          </ac:spMkLst>
        </pc:spChg>
        <pc:spChg chg="mod">
          <ac:chgData name="Dhanushya Vasantharajah" userId="22b5bdd9-8b06-42fd-b0d3-da74472af66d" providerId="ADAL" clId="{5268FACA-BB6B-413A-81EB-8F62DBBDC7D2}" dt="2023-07-11T06:34:57.948" v="383"/>
          <ac:spMkLst>
            <pc:docMk/>
            <pc:sldMk cId="2426868911" sldId="2066"/>
            <ac:spMk id="282" creationId="{14C32D21-8AF7-225E-546A-189E946B490D}"/>
          </ac:spMkLst>
        </pc:spChg>
        <pc:spChg chg="mod">
          <ac:chgData name="Dhanushya Vasantharajah" userId="22b5bdd9-8b06-42fd-b0d3-da74472af66d" providerId="ADAL" clId="{5268FACA-BB6B-413A-81EB-8F62DBBDC7D2}" dt="2023-07-11T06:34:57.948" v="383"/>
          <ac:spMkLst>
            <pc:docMk/>
            <pc:sldMk cId="2426868911" sldId="2066"/>
            <ac:spMk id="283" creationId="{EC4E652E-3BA5-A310-02B2-8995512D16EF}"/>
          </ac:spMkLst>
        </pc:spChg>
        <pc:spChg chg="mod">
          <ac:chgData name="Dhanushya Vasantharajah" userId="22b5bdd9-8b06-42fd-b0d3-da74472af66d" providerId="ADAL" clId="{5268FACA-BB6B-413A-81EB-8F62DBBDC7D2}" dt="2023-07-11T06:34:57.948" v="383"/>
          <ac:spMkLst>
            <pc:docMk/>
            <pc:sldMk cId="2426868911" sldId="2066"/>
            <ac:spMk id="284" creationId="{57E5379A-CA54-233E-DF53-49AB3EE8EEEB}"/>
          </ac:spMkLst>
        </pc:spChg>
        <pc:spChg chg="mod">
          <ac:chgData name="Dhanushya Vasantharajah" userId="22b5bdd9-8b06-42fd-b0d3-da74472af66d" providerId="ADAL" clId="{5268FACA-BB6B-413A-81EB-8F62DBBDC7D2}" dt="2023-07-11T06:34:57.948" v="383"/>
          <ac:spMkLst>
            <pc:docMk/>
            <pc:sldMk cId="2426868911" sldId="2066"/>
            <ac:spMk id="292" creationId="{1269E248-5CDB-769F-FC9F-977483F21511}"/>
          </ac:spMkLst>
        </pc:spChg>
        <pc:spChg chg="mod">
          <ac:chgData name="Dhanushya Vasantharajah" userId="22b5bdd9-8b06-42fd-b0d3-da74472af66d" providerId="ADAL" clId="{5268FACA-BB6B-413A-81EB-8F62DBBDC7D2}" dt="2023-07-11T06:34:57.948" v="383"/>
          <ac:spMkLst>
            <pc:docMk/>
            <pc:sldMk cId="2426868911" sldId="2066"/>
            <ac:spMk id="293" creationId="{F627C1C0-CA75-C862-F5E6-07586AAE75C4}"/>
          </ac:spMkLst>
        </pc:spChg>
        <pc:spChg chg="mod">
          <ac:chgData name="Dhanushya Vasantharajah" userId="22b5bdd9-8b06-42fd-b0d3-da74472af66d" providerId="ADAL" clId="{5268FACA-BB6B-413A-81EB-8F62DBBDC7D2}" dt="2023-07-11T06:34:57.948" v="383"/>
          <ac:spMkLst>
            <pc:docMk/>
            <pc:sldMk cId="2426868911" sldId="2066"/>
            <ac:spMk id="294" creationId="{12498E7F-7162-6B4A-F70A-C723A680F927}"/>
          </ac:spMkLst>
        </pc:spChg>
        <pc:spChg chg="mod">
          <ac:chgData name="Dhanushya Vasantharajah" userId="22b5bdd9-8b06-42fd-b0d3-da74472af66d" providerId="ADAL" clId="{5268FACA-BB6B-413A-81EB-8F62DBBDC7D2}" dt="2023-07-11T06:34:57.948" v="383"/>
          <ac:spMkLst>
            <pc:docMk/>
            <pc:sldMk cId="2426868911" sldId="2066"/>
            <ac:spMk id="296" creationId="{043BBF3D-8DCA-8281-82F4-2FFF1B892255}"/>
          </ac:spMkLst>
        </pc:spChg>
        <pc:spChg chg="mod">
          <ac:chgData name="Dhanushya Vasantharajah" userId="22b5bdd9-8b06-42fd-b0d3-da74472af66d" providerId="ADAL" clId="{5268FACA-BB6B-413A-81EB-8F62DBBDC7D2}" dt="2023-07-11T06:34:57.948" v="383"/>
          <ac:spMkLst>
            <pc:docMk/>
            <pc:sldMk cId="2426868911" sldId="2066"/>
            <ac:spMk id="297" creationId="{964A05F0-212D-7B1F-455E-50C6B1172884}"/>
          </ac:spMkLst>
        </pc:spChg>
        <pc:spChg chg="mod">
          <ac:chgData name="Dhanushya Vasantharajah" userId="22b5bdd9-8b06-42fd-b0d3-da74472af66d" providerId="ADAL" clId="{5268FACA-BB6B-413A-81EB-8F62DBBDC7D2}" dt="2023-07-11T06:34:57.948" v="383"/>
          <ac:spMkLst>
            <pc:docMk/>
            <pc:sldMk cId="2426868911" sldId="2066"/>
            <ac:spMk id="298" creationId="{3BF55485-C768-7C43-54D4-3384F95AFD74}"/>
          </ac:spMkLst>
        </pc:spChg>
        <pc:spChg chg="mod">
          <ac:chgData name="Dhanushya Vasantharajah" userId="22b5bdd9-8b06-42fd-b0d3-da74472af66d" providerId="ADAL" clId="{5268FACA-BB6B-413A-81EB-8F62DBBDC7D2}" dt="2023-07-11T06:34:57.948" v="383"/>
          <ac:spMkLst>
            <pc:docMk/>
            <pc:sldMk cId="2426868911" sldId="2066"/>
            <ac:spMk id="299" creationId="{1F7B963E-2202-6E9A-394A-9CA2EE5304D6}"/>
          </ac:spMkLst>
        </pc:spChg>
        <pc:spChg chg="mod">
          <ac:chgData name="Dhanushya Vasantharajah" userId="22b5bdd9-8b06-42fd-b0d3-da74472af66d" providerId="ADAL" clId="{5268FACA-BB6B-413A-81EB-8F62DBBDC7D2}" dt="2023-07-11T06:34:57.948" v="383"/>
          <ac:spMkLst>
            <pc:docMk/>
            <pc:sldMk cId="2426868911" sldId="2066"/>
            <ac:spMk id="300" creationId="{1E950206-D40E-039C-8DC7-82DE2B467798}"/>
          </ac:spMkLst>
        </pc:spChg>
        <pc:spChg chg="mod">
          <ac:chgData name="Dhanushya Vasantharajah" userId="22b5bdd9-8b06-42fd-b0d3-da74472af66d" providerId="ADAL" clId="{5268FACA-BB6B-413A-81EB-8F62DBBDC7D2}" dt="2023-07-11T06:34:57.948" v="383"/>
          <ac:spMkLst>
            <pc:docMk/>
            <pc:sldMk cId="2426868911" sldId="2066"/>
            <ac:spMk id="303" creationId="{3048BA05-966A-10D2-2CAF-7CE0AF8115AE}"/>
          </ac:spMkLst>
        </pc:spChg>
        <pc:spChg chg="mod">
          <ac:chgData name="Dhanushya Vasantharajah" userId="22b5bdd9-8b06-42fd-b0d3-da74472af66d" providerId="ADAL" clId="{5268FACA-BB6B-413A-81EB-8F62DBBDC7D2}" dt="2023-07-11T06:34:57.948" v="383"/>
          <ac:spMkLst>
            <pc:docMk/>
            <pc:sldMk cId="2426868911" sldId="2066"/>
            <ac:spMk id="305" creationId="{15A5E204-2F1F-507A-FB79-5CDB6822F2EC}"/>
          </ac:spMkLst>
        </pc:spChg>
        <pc:spChg chg="mod">
          <ac:chgData name="Dhanushya Vasantharajah" userId="22b5bdd9-8b06-42fd-b0d3-da74472af66d" providerId="ADAL" clId="{5268FACA-BB6B-413A-81EB-8F62DBBDC7D2}" dt="2023-07-11T06:34:57.948" v="383"/>
          <ac:spMkLst>
            <pc:docMk/>
            <pc:sldMk cId="2426868911" sldId="2066"/>
            <ac:spMk id="306" creationId="{44FE905E-899E-1293-B96B-E2F496C94786}"/>
          </ac:spMkLst>
        </pc:spChg>
        <pc:spChg chg="mod">
          <ac:chgData name="Dhanushya Vasantharajah" userId="22b5bdd9-8b06-42fd-b0d3-da74472af66d" providerId="ADAL" clId="{5268FACA-BB6B-413A-81EB-8F62DBBDC7D2}" dt="2023-07-11T06:34:57.948" v="383"/>
          <ac:spMkLst>
            <pc:docMk/>
            <pc:sldMk cId="2426868911" sldId="2066"/>
            <ac:spMk id="307" creationId="{0C298950-AE78-9B9E-F03D-BBFA97A31A7B}"/>
          </ac:spMkLst>
        </pc:spChg>
        <pc:spChg chg="mod">
          <ac:chgData name="Dhanushya Vasantharajah" userId="22b5bdd9-8b06-42fd-b0d3-da74472af66d" providerId="ADAL" clId="{5268FACA-BB6B-413A-81EB-8F62DBBDC7D2}" dt="2023-07-11T06:34:57.948" v="383"/>
          <ac:spMkLst>
            <pc:docMk/>
            <pc:sldMk cId="2426868911" sldId="2066"/>
            <ac:spMk id="308" creationId="{9C1DC0FD-2365-CB8D-3557-45941AC3E03E}"/>
          </ac:spMkLst>
        </pc:spChg>
        <pc:spChg chg="mod">
          <ac:chgData name="Dhanushya Vasantharajah" userId="22b5bdd9-8b06-42fd-b0d3-da74472af66d" providerId="ADAL" clId="{5268FACA-BB6B-413A-81EB-8F62DBBDC7D2}" dt="2023-07-11T06:34:57.948" v="383"/>
          <ac:spMkLst>
            <pc:docMk/>
            <pc:sldMk cId="2426868911" sldId="2066"/>
            <ac:spMk id="309" creationId="{CE9E0CF4-8E5D-F8C9-DAA2-D0B242A41FD6}"/>
          </ac:spMkLst>
        </pc:spChg>
        <pc:spChg chg="add mod">
          <ac:chgData name="Dhanushya Vasantharajah" userId="22b5bdd9-8b06-42fd-b0d3-da74472af66d" providerId="ADAL" clId="{5268FACA-BB6B-413A-81EB-8F62DBBDC7D2}" dt="2023-07-11T06:35:17.660" v="386" actId="1076"/>
          <ac:spMkLst>
            <pc:docMk/>
            <pc:sldMk cId="2426868911" sldId="2066"/>
            <ac:spMk id="310" creationId="{C618C53E-02ED-D899-7FEA-83E89C4B9D90}"/>
          </ac:spMkLst>
        </pc:spChg>
        <pc:spChg chg="add mod">
          <ac:chgData name="Dhanushya Vasantharajah" userId="22b5bdd9-8b06-42fd-b0d3-da74472af66d" providerId="ADAL" clId="{5268FACA-BB6B-413A-81EB-8F62DBBDC7D2}" dt="2023-07-11T06:35:38.826" v="390" actId="1076"/>
          <ac:spMkLst>
            <pc:docMk/>
            <pc:sldMk cId="2426868911" sldId="2066"/>
            <ac:spMk id="311" creationId="{255D244C-4C81-E930-F74E-5E7FF94ACE28}"/>
          </ac:spMkLst>
        </pc:spChg>
        <pc:spChg chg="add del mod">
          <ac:chgData name="Dhanushya Vasantharajah" userId="22b5bdd9-8b06-42fd-b0d3-da74472af66d" providerId="ADAL" clId="{5268FACA-BB6B-413A-81EB-8F62DBBDC7D2}" dt="2023-07-11T06:45:03.542" v="494" actId="478"/>
          <ac:spMkLst>
            <pc:docMk/>
            <pc:sldMk cId="2426868911" sldId="2066"/>
            <ac:spMk id="312" creationId="{08B86C28-F20C-CAA6-F49A-AF5E82BA8277}"/>
          </ac:spMkLst>
        </pc:spChg>
        <pc:spChg chg="add del mod">
          <ac:chgData name="Dhanushya Vasantharajah" userId="22b5bdd9-8b06-42fd-b0d3-da74472af66d" providerId="ADAL" clId="{5268FACA-BB6B-413A-81EB-8F62DBBDC7D2}" dt="2023-07-11T06:45:30.291" v="500" actId="478"/>
          <ac:spMkLst>
            <pc:docMk/>
            <pc:sldMk cId="2426868911" sldId="2066"/>
            <ac:spMk id="313" creationId="{B14AA75A-2E4C-52FF-B04D-265C42127214}"/>
          </ac:spMkLst>
        </pc:spChg>
        <pc:spChg chg="add mod">
          <ac:chgData name="Dhanushya Vasantharajah" userId="22b5bdd9-8b06-42fd-b0d3-da74472af66d" providerId="ADAL" clId="{5268FACA-BB6B-413A-81EB-8F62DBBDC7D2}" dt="2023-07-11T06:43:36.434" v="482" actId="164"/>
          <ac:spMkLst>
            <pc:docMk/>
            <pc:sldMk cId="2426868911" sldId="2066"/>
            <ac:spMk id="314" creationId="{6FC60B33-248C-92B9-F0B3-798917A73FE8}"/>
          </ac:spMkLst>
        </pc:spChg>
        <pc:spChg chg="add mod">
          <ac:chgData name="Dhanushya Vasantharajah" userId="22b5bdd9-8b06-42fd-b0d3-da74472af66d" providerId="ADAL" clId="{5268FACA-BB6B-413A-81EB-8F62DBBDC7D2}" dt="2023-07-11T06:44:27.396" v="493" actId="14100"/>
          <ac:spMkLst>
            <pc:docMk/>
            <pc:sldMk cId="2426868911" sldId="2066"/>
            <ac:spMk id="315" creationId="{2E196F39-E4F9-35F3-2BA6-7D68EBB93836}"/>
          </ac:spMkLst>
        </pc:spChg>
        <pc:spChg chg="add mod">
          <ac:chgData name="Dhanushya Vasantharajah" userId="22b5bdd9-8b06-42fd-b0d3-da74472af66d" providerId="ADAL" clId="{5268FACA-BB6B-413A-81EB-8F62DBBDC7D2}" dt="2023-07-11T06:44:25.375" v="492" actId="688"/>
          <ac:spMkLst>
            <pc:docMk/>
            <pc:sldMk cId="2426868911" sldId="2066"/>
            <ac:spMk id="316" creationId="{3DA5BB5C-97D8-51F1-FEDA-E3ED93739948}"/>
          </ac:spMkLst>
        </pc:spChg>
        <pc:spChg chg="add del mod">
          <ac:chgData name="Dhanushya Vasantharajah" userId="22b5bdd9-8b06-42fd-b0d3-da74472af66d" providerId="ADAL" clId="{5268FACA-BB6B-413A-81EB-8F62DBBDC7D2}" dt="2023-07-11T06:39:41.392" v="420"/>
          <ac:spMkLst>
            <pc:docMk/>
            <pc:sldMk cId="2426868911" sldId="2066"/>
            <ac:spMk id="317" creationId="{F9DD7252-8539-AB5E-D1D0-DF5774288A2C}"/>
          </ac:spMkLst>
        </pc:spChg>
        <pc:spChg chg="add del mod">
          <ac:chgData name="Dhanushya Vasantharajah" userId="22b5bdd9-8b06-42fd-b0d3-da74472af66d" providerId="ADAL" clId="{5268FACA-BB6B-413A-81EB-8F62DBBDC7D2}" dt="2023-07-11T06:43:07.382" v="472" actId="478"/>
          <ac:spMkLst>
            <pc:docMk/>
            <pc:sldMk cId="2426868911" sldId="2066"/>
            <ac:spMk id="318" creationId="{1EA8452B-280D-7DF0-6002-B55BA378D5DA}"/>
          </ac:spMkLst>
        </pc:spChg>
        <pc:spChg chg="add mod">
          <ac:chgData name="Dhanushya Vasantharajah" userId="22b5bdd9-8b06-42fd-b0d3-da74472af66d" providerId="ADAL" clId="{5268FACA-BB6B-413A-81EB-8F62DBBDC7D2}" dt="2023-07-11T06:43:36.434" v="482" actId="164"/>
          <ac:spMkLst>
            <pc:docMk/>
            <pc:sldMk cId="2426868911" sldId="2066"/>
            <ac:spMk id="319" creationId="{F9528243-8FF7-07C4-EDA9-29C706451828}"/>
          </ac:spMkLst>
        </pc:spChg>
        <pc:spChg chg="add mod">
          <ac:chgData name="Dhanushya Vasantharajah" userId="22b5bdd9-8b06-42fd-b0d3-da74472af66d" providerId="ADAL" clId="{5268FACA-BB6B-413A-81EB-8F62DBBDC7D2}" dt="2023-07-11T06:43:36.434" v="482" actId="164"/>
          <ac:spMkLst>
            <pc:docMk/>
            <pc:sldMk cId="2426868911" sldId="2066"/>
            <ac:spMk id="320" creationId="{D2254748-8633-E062-B54E-CAE7FDF896FB}"/>
          </ac:spMkLst>
        </pc:spChg>
        <pc:spChg chg="add del mod">
          <ac:chgData name="Dhanushya Vasantharajah" userId="22b5bdd9-8b06-42fd-b0d3-da74472af66d" providerId="ADAL" clId="{5268FACA-BB6B-413A-81EB-8F62DBBDC7D2}" dt="2023-07-11T06:43:28.159" v="480" actId="478"/>
          <ac:spMkLst>
            <pc:docMk/>
            <pc:sldMk cId="2426868911" sldId="2066"/>
            <ac:spMk id="321" creationId="{64AE1A23-EC1A-6D9D-1BAC-71AD7C8E85FC}"/>
          </ac:spMkLst>
        </pc:spChg>
        <pc:spChg chg="add mod">
          <ac:chgData name="Dhanushya Vasantharajah" userId="22b5bdd9-8b06-42fd-b0d3-da74472af66d" providerId="ADAL" clId="{5268FACA-BB6B-413A-81EB-8F62DBBDC7D2}" dt="2023-07-11T06:43:36.434" v="482" actId="164"/>
          <ac:spMkLst>
            <pc:docMk/>
            <pc:sldMk cId="2426868911" sldId="2066"/>
            <ac:spMk id="322" creationId="{8C03C326-A06E-F433-48EE-6699455B39C0}"/>
          </ac:spMkLst>
        </pc:spChg>
        <pc:spChg chg="add mod">
          <ac:chgData name="Dhanushya Vasantharajah" userId="22b5bdd9-8b06-42fd-b0d3-da74472af66d" providerId="ADAL" clId="{5268FACA-BB6B-413A-81EB-8F62DBBDC7D2}" dt="2023-07-11T06:44:19.539" v="491" actId="1076"/>
          <ac:spMkLst>
            <pc:docMk/>
            <pc:sldMk cId="2426868911" sldId="2066"/>
            <ac:spMk id="323" creationId="{E44B2978-8589-DFAE-0AB6-F955A7D7B411}"/>
          </ac:spMkLst>
        </pc:spChg>
        <pc:spChg chg="add del mod ord">
          <ac:chgData name="Dhanushya Vasantharajah" userId="22b5bdd9-8b06-42fd-b0d3-da74472af66d" providerId="ADAL" clId="{5268FACA-BB6B-413A-81EB-8F62DBBDC7D2}" dt="2023-07-11T06:41:44.409" v="453" actId="478"/>
          <ac:spMkLst>
            <pc:docMk/>
            <pc:sldMk cId="2426868911" sldId="2066"/>
            <ac:spMk id="324" creationId="{B4BF16FD-14CA-A3E7-5881-70ACF63EB88E}"/>
          </ac:spMkLst>
        </pc:spChg>
        <pc:spChg chg="add del">
          <ac:chgData name="Dhanushya Vasantharajah" userId="22b5bdd9-8b06-42fd-b0d3-da74472af66d" providerId="ADAL" clId="{5268FACA-BB6B-413A-81EB-8F62DBBDC7D2}" dt="2023-07-11T06:42:04.532" v="455" actId="11529"/>
          <ac:spMkLst>
            <pc:docMk/>
            <pc:sldMk cId="2426868911" sldId="2066"/>
            <ac:spMk id="325" creationId="{C5CE0EC2-9E5E-F3BD-335B-E2D98182B264}"/>
          </ac:spMkLst>
        </pc:spChg>
        <pc:spChg chg="add mod">
          <ac:chgData name="Dhanushya Vasantharajah" userId="22b5bdd9-8b06-42fd-b0d3-da74472af66d" providerId="ADAL" clId="{5268FACA-BB6B-413A-81EB-8F62DBBDC7D2}" dt="2023-07-11T06:43:36.434" v="482" actId="164"/>
          <ac:spMkLst>
            <pc:docMk/>
            <pc:sldMk cId="2426868911" sldId="2066"/>
            <ac:spMk id="326" creationId="{43A7AE27-AC62-C062-1F1C-03C50962AA6B}"/>
          </ac:spMkLst>
        </pc:spChg>
        <pc:spChg chg="mod">
          <ac:chgData name="Dhanushya Vasantharajah" userId="22b5bdd9-8b06-42fd-b0d3-da74472af66d" providerId="ADAL" clId="{5268FACA-BB6B-413A-81EB-8F62DBBDC7D2}" dt="2023-07-11T06:45:06.518" v="496"/>
          <ac:spMkLst>
            <pc:docMk/>
            <pc:sldMk cId="2426868911" sldId="2066"/>
            <ac:spMk id="329" creationId="{EEB0D2B5-A631-FE13-31D9-3253F3D912BC}"/>
          </ac:spMkLst>
        </pc:spChg>
        <pc:spChg chg="mod">
          <ac:chgData name="Dhanushya Vasantharajah" userId="22b5bdd9-8b06-42fd-b0d3-da74472af66d" providerId="ADAL" clId="{5268FACA-BB6B-413A-81EB-8F62DBBDC7D2}" dt="2023-07-11T06:45:06.518" v="496"/>
          <ac:spMkLst>
            <pc:docMk/>
            <pc:sldMk cId="2426868911" sldId="2066"/>
            <ac:spMk id="330" creationId="{D0C6BB12-47B1-F7B4-2343-838D6CA47B6B}"/>
          </ac:spMkLst>
        </pc:spChg>
        <pc:spChg chg="mod">
          <ac:chgData name="Dhanushya Vasantharajah" userId="22b5bdd9-8b06-42fd-b0d3-da74472af66d" providerId="ADAL" clId="{5268FACA-BB6B-413A-81EB-8F62DBBDC7D2}" dt="2023-07-11T06:45:30.922" v="501"/>
          <ac:spMkLst>
            <pc:docMk/>
            <pc:sldMk cId="2426868911" sldId="2066"/>
            <ac:spMk id="332" creationId="{DBACCB72-10CB-3C05-6988-DF171CAA5355}"/>
          </ac:spMkLst>
        </pc:spChg>
        <pc:spChg chg="mod">
          <ac:chgData name="Dhanushya Vasantharajah" userId="22b5bdd9-8b06-42fd-b0d3-da74472af66d" providerId="ADAL" clId="{5268FACA-BB6B-413A-81EB-8F62DBBDC7D2}" dt="2023-07-11T06:45:30.922" v="501"/>
          <ac:spMkLst>
            <pc:docMk/>
            <pc:sldMk cId="2426868911" sldId="2066"/>
            <ac:spMk id="333" creationId="{5F9A8BB2-1B54-FE01-3EC6-246F8E1B4723}"/>
          </ac:spMkLst>
        </pc:spChg>
        <pc:grpChg chg="add mod">
          <ac:chgData name="Dhanushya Vasantharajah" userId="22b5bdd9-8b06-42fd-b0d3-da74472af66d" providerId="ADAL" clId="{5268FACA-BB6B-413A-81EB-8F62DBBDC7D2}" dt="2023-07-11T06:34:07.903" v="380" actId="14100"/>
          <ac:grpSpMkLst>
            <pc:docMk/>
            <pc:sldMk cId="2426868911" sldId="2066"/>
            <ac:grpSpMk id="8" creationId="{CB648CE2-367F-E5FB-CDA7-3746ED36F917}"/>
          </ac:grpSpMkLst>
        </pc:grpChg>
        <pc:grpChg chg="mod">
          <ac:chgData name="Dhanushya Vasantharajah" userId="22b5bdd9-8b06-42fd-b0d3-da74472af66d" providerId="ADAL" clId="{5268FACA-BB6B-413A-81EB-8F62DBBDC7D2}" dt="2023-07-11T06:33:26.633" v="368"/>
          <ac:grpSpMkLst>
            <pc:docMk/>
            <pc:sldMk cId="2426868911" sldId="2066"/>
            <ac:grpSpMk id="9" creationId="{C1E7774B-DFDF-EEE8-44F0-982C761D6E4F}"/>
          </ac:grpSpMkLst>
        </pc:grpChg>
        <pc:grpChg chg="mod">
          <ac:chgData name="Dhanushya Vasantharajah" userId="22b5bdd9-8b06-42fd-b0d3-da74472af66d" providerId="ADAL" clId="{5268FACA-BB6B-413A-81EB-8F62DBBDC7D2}" dt="2023-07-11T06:33:26.633" v="368"/>
          <ac:grpSpMkLst>
            <pc:docMk/>
            <pc:sldMk cId="2426868911" sldId="2066"/>
            <ac:grpSpMk id="11" creationId="{E54339E7-8EFA-A3F8-9AAB-BA504A6D37DC}"/>
          </ac:grpSpMkLst>
        </pc:grpChg>
        <pc:grpChg chg="mod">
          <ac:chgData name="Dhanushya Vasantharajah" userId="22b5bdd9-8b06-42fd-b0d3-da74472af66d" providerId="ADAL" clId="{5268FACA-BB6B-413A-81EB-8F62DBBDC7D2}" dt="2023-07-11T06:33:26.633" v="368"/>
          <ac:grpSpMkLst>
            <pc:docMk/>
            <pc:sldMk cId="2426868911" sldId="2066"/>
            <ac:grpSpMk id="12" creationId="{B565F47F-3786-C228-09A4-72BB4BD45029}"/>
          </ac:grpSpMkLst>
        </pc:grpChg>
        <pc:grpChg chg="mod">
          <ac:chgData name="Dhanushya Vasantharajah" userId="22b5bdd9-8b06-42fd-b0d3-da74472af66d" providerId="ADAL" clId="{5268FACA-BB6B-413A-81EB-8F62DBBDC7D2}" dt="2023-07-11T06:33:26.633" v="368"/>
          <ac:grpSpMkLst>
            <pc:docMk/>
            <pc:sldMk cId="2426868911" sldId="2066"/>
            <ac:grpSpMk id="14" creationId="{2BAB6456-C50F-F16A-0785-7CDC2BB42F93}"/>
          </ac:grpSpMkLst>
        </pc:grpChg>
        <pc:grpChg chg="del">
          <ac:chgData name="Dhanushya Vasantharajah" userId="22b5bdd9-8b06-42fd-b0d3-da74472af66d" providerId="ADAL" clId="{5268FACA-BB6B-413A-81EB-8F62DBBDC7D2}" dt="2023-07-11T05:59:06.230" v="30" actId="478"/>
          <ac:grpSpMkLst>
            <pc:docMk/>
            <pc:sldMk cId="2426868911" sldId="2066"/>
            <ac:grpSpMk id="24" creationId="{93ED8828-71B4-4C92-942C-B3F026E80771}"/>
          </ac:grpSpMkLst>
        </pc:grpChg>
        <pc:grpChg chg="del">
          <ac:chgData name="Dhanushya Vasantharajah" userId="22b5bdd9-8b06-42fd-b0d3-da74472af66d" providerId="ADAL" clId="{5268FACA-BB6B-413A-81EB-8F62DBBDC7D2}" dt="2023-07-11T05:58:54.117" v="25" actId="478"/>
          <ac:grpSpMkLst>
            <pc:docMk/>
            <pc:sldMk cId="2426868911" sldId="2066"/>
            <ac:grpSpMk id="25" creationId="{8E895702-17C0-4D8E-BF10-C2B0FD1C70E2}"/>
          </ac:grpSpMkLst>
        </pc:grpChg>
        <pc:grpChg chg="del">
          <ac:chgData name="Dhanushya Vasantharajah" userId="22b5bdd9-8b06-42fd-b0d3-da74472af66d" providerId="ADAL" clId="{5268FACA-BB6B-413A-81EB-8F62DBBDC7D2}" dt="2023-07-11T05:58:58.090" v="27" actId="478"/>
          <ac:grpSpMkLst>
            <pc:docMk/>
            <pc:sldMk cId="2426868911" sldId="2066"/>
            <ac:grpSpMk id="26" creationId="{FDCB02B9-8B22-43C4-806A-2504C2DC3372}"/>
          </ac:grpSpMkLst>
        </pc:grpChg>
        <pc:grpChg chg="del">
          <ac:chgData name="Dhanushya Vasantharajah" userId="22b5bdd9-8b06-42fd-b0d3-da74472af66d" providerId="ADAL" clId="{5268FACA-BB6B-413A-81EB-8F62DBBDC7D2}" dt="2023-07-11T05:59:03.690" v="29" actId="478"/>
          <ac:grpSpMkLst>
            <pc:docMk/>
            <pc:sldMk cId="2426868911" sldId="2066"/>
            <ac:grpSpMk id="27" creationId="{E810466E-FF33-4623-8995-17D63A038575}"/>
          </ac:grpSpMkLst>
        </pc:grpChg>
        <pc:grpChg chg="del">
          <ac:chgData name="Dhanushya Vasantharajah" userId="22b5bdd9-8b06-42fd-b0d3-da74472af66d" providerId="ADAL" clId="{5268FACA-BB6B-413A-81EB-8F62DBBDC7D2}" dt="2023-07-11T05:59:00.783" v="28" actId="478"/>
          <ac:grpSpMkLst>
            <pc:docMk/>
            <pc:sldMk cId="2426868911" sldId="2066"/>
            <ac:grpSpMk id="28" creationId="{51426D0C-E2D1-40EF-B0C1-CC867962303F}"/>
          </ac:grpSpMkLst>
        </pc:grpChg>
        <pc:grpChg chg="del">
          <ac:chgData name="Dhanushya Vasantharajah" userId="22b5bdd9-8b06-42fd-b0d3-da74472af66d" providerId="ADAL" clId="{5268FACA-BB6B-413A-81EB-8F62DBBDC7D2}" dt="2023-07-11T05:59:13.010" v="33" actId="478"/>
          <ac:grpSpMkLst>
            <pc:docMk/>
            <pc:sldMk cId="2426868911" sldId="2066"/>
            <ac:grpSpMk id="29" creationId="{E831CA06-AA6B-4240-96D1-956F30D4EABD}"/>
          </ac:grpSpMkLst>
        </pc:grpChg>
        <pc:grpChg chg="mod">
          <ac:chgData name="Dhanushya Vasantharajah" userId="22b5bdd9-8b06-42fd-b0d3-da74472af66d" providerId="ADAL" clId="{5268FACA-BB6B-413A-81EB-8F62DBBDC7D2}" dt="2023-07-11T06:33:26.633" v="368"/>
          <ac:grpSpMkLst>
            <pc:docMk/>
            <pc:sldMk cId="2426868911" sldId="2066"/>
            <ac:grpSpMk id="30" creationId="{50B8C101-1CB7-C88E-554D-51CD06F76415}"/>
          </ac:grpSpMkLst>
        </pc:grpChg>
        <pc:grpChg chg="mod">
          <ac:chgData name="Dhanushya Vasantharajah" userId="22b5bdd9-8b06-42fd-b0d3-da74472af66d" providerId="ADAL" clId="{5268FACA-BB6B-413A-81EB-8F62DBBDC7D2}" dt="2023-07-11T06:33:26.633" v="368"/>
          <ac:grpSpMkLst>
            <pc:docMk/>
            <pc:sldMk cId="2426868911" sldId="2066"/>
            <ac:grpSpMk id="31" creationId="{98A2B473-EAE3-C28D-A06A-59C14482A5A9}"/>
          </ac:grpSpMkLst>
        </pc:grpChg>
        <pc:grpChg chg="mod">
          <ac:chgData name="Dhanushya Vasantharajah" userId="22b5bdd9-8b06-42fd-b0d3-da74472af66d" providerId="ADAL" clId="{5268FACA-BB6B-413A-81EB-8F62DBBDC7D2}" dt="2023-07-11T06:33:26.633" v="368"/>
          <ac:grpSpMkLst>
            <pc:docMk/>
            <pc:sldMk cId="2426868911" sldId="2066"/>
            <ac:grpSpMk id="32" creationId="{92880693-5F65-8162-586E-E2F1940F7388}"/>
          </ac:grpSpMkLst>
        </pc:grpChg>
        <pc:grpChg chg="mod">
          <ac:chgData name="Dhanushya Vasantharajah" userId="22b5bdd9-8b06-42fd-b0d3-da74472af66d" providerId="ADAL" clId="{5268FACA-BB6B-413A-81EB-8F62DBBDC7D2}" dt="2023-07-11T06:33:26.633" v="368"/>
          <ac:grpSpMkLst>
            <pc:docMk/>
            <pc:sldMk cId="2426868911" sldId="2066"/>
            <ac:grpSpMk id="40" creationId="{F56A7969-3EEB-7BCE-F098-2CFB855AE41A}"/>
          </ac:grpSpMkLst>
        </pc:grpChg>
        <pc:grpChg chg="add mod">
          <ac:chgData name="Dhanushya Vasantharajah" userId="22b5bdd9-8b06-42fd-b0d3-da74472af66d" providerId="ADAL" clId="{5268FACA-BB6B-413A-81EB-8F62DBBDC7D2}" dt="2023-07-11T06:34:07.903" v="380" actId="14100"/>
          <ac:grpSpMkLst>
            <pc:docMk/>
            <pc:sldMk cId="2426868911" sldId="2066"/>
            <ac:grpSpMk id="49" creationId="{73E2E633-5D28-EA32-8E65-38F7FC0BC79F}"/>
          </ac:grpSpMkLst>
        </pc:grpChg>
        <pc:grpChg chg="mod">
          <ac:chgData name="Dhanushya Vasantharajah" userId="22b5bdd9-8b06-42fd-b0d3-da74472af66d" providerId="ADAL" clId="{5268FACA-BB6B-413A-81EB-8F62DBBDC7D2}" dt="2023-07-11T06:33:26.633" v="368"/>
          <ac:grpSpMkLst>
            <pc:docMk/>
            <pc:sldMk cId="2426868911" sldId="2066"/>
            <ac:grpSpMk id="50" creationId="{1E762A49-BB18-C576-732B-D55C31DAA141}"/>
          </ac:grpSpMkLst>
        </pc:grpChg>
        <pc:grpChg chg="mod">
          <ac:chgData name="Dhanushya Vasantharajah" userId="22b5bdd9-8b06-42fd-b0d3-da74472af66d" providerId="ADAL" clId="{5268FACA-BB6B-413A-81EB-8F62DBBDC7D2}" dt="2023-07-11T06:33:26.633" v="368"/>
          <ac:grpSpMkLst>
            <pc:docMk/>
            <pc:sldMk cId="2426868911" sldId="2066"/>
            <ac:grpSpMk id="52" creationId="{77D91130-0FBF-659C-C653-EBF82A54A671}"/>
          </ac:grpSpMkLst>
        </pc:grpChg>
        <pc:grpChg chg="add mod">
          <ac:chgData name="Dhanushya Vasantharajah" userId="22b5bdd9-8b06-42fd-b0d3-da74472af66d" providerId="ADAL" clId="{5268FACA-BB6B-413A-81EB-8F62DBBDC7D2}" dt="2023-07-11T06:34:07.903" v="380" actId="14100"/>
          <ac:grpSpMkLst>
            <pc:docMk/>
            <pc:sldMk cId="2426868911" sldId="2066"/>
            <ac:grpSpMk id="57" creationId="{679681DB-BC32-2371-AF84-0D5134846B9B}"/>
          </ac:grpSpMkLst>
        </pc:grpChg>
        <pc:grpChg chg="del">
          <ac:chgData name="Dhanushya Vasantharajah" userId="22b5bdd9-8b06-42fd-b0d3-da74472af66d" providerId="ADAL" clId="{5268FACA-BB6B-413A-81EB-8F62DBBDC7D2}" dt="2023-07-11T05:59:08.767" v="31" actId="478"/>
          <ac:grpSpMkLst>
            <pc:docMk/>
            <pc:sldMk cId="2426868911" sldId="2066"/>
            <ac:grpSpMk id="64" creationId="{89895141-154B-4F87-B5B9-2DF7AA930182}"/>
          </ac:grpSpMkLst>
        </pc:grpChg>
        <pc:grpChg chg="mod">
          <ac:chgData name="Dhanushya Vasantharajah" userId="22b5bdd9-8b06-42fd-b0d3-da74472af66d" providerId="ADAL" clId="{5268FACA-BB6B-413A-81EB-8F62DBBDC7D2}" dt="2023-07-11T06:33:26.633" v="368"/>
          <ac:grpSpMkLst>
            <pc:docMk/>
            <pc:sldMk cId="2426868911" sldId="2066"/>
            <ac:grpSpMk id="67" creationId="{B4B35CFC-B5BD-1DBE-A8D8-FB858E0B657C}"/>
          </ac:grpSpMkLst>
        </pc:grpChg>
        <pc:grpChg chg="mod">
          <ac:chgData name="Dhanushya Vasantharajah" userId="22b5bdd9-8b06-42fd-b0d3-da74472af66d" providerId="ADAL" clId="{5268FACA-BB6B-413A-81EB-8F62DBBDC7D2}" dt="2023-07-11T06:33:26.633" v="368"/>
          <ac:grpSpMkLst>
            <pc:docMk/>
            <pc:sldMk cId="2426868911" sldId="2066"/>
            <ac:grpSpMk id="69" creationId="{17F84414-2714-56AD-CC7F-FC648DAEF132}"/>
          </ac:grpSpMkLst>
        </pc:grpChg>
        <pc:grpChg chg="add mod">
          <ac:chgData name="Dhanushya Vasantharajah" userId="22b5bdd9-8b06-42fd-b0d3-da74472af66d" providerId="ADAL" clId="{5268FACA-BB6B-413A-81EB-8F62DBBDC7D2}" dt="2023-07-11T06:45:09.810" v="498" actId="1076"/>
          <ac:grpSpMkLst>
            <pc:docMk/>
            <pc:sldMk cId="2426868911" sldId="2066"/>
            <ac:grpSpMk id="74" creationId="{5810A04C-5CB7-5A04-09CC-85B392C4993A}"/>
          </ac:grpSpMkLst>
        </pc:grpChg>
        <pc:grpChg chg="mod">
          <ac:chgData name="Dhanushya Vasantharajah" userId="22b5bdd9-8b06-42fd-b0d3-da74472af66d" providerId="ADAL" clId="{5268FACA-BB6B-413A-81EB-8F62DBBDC7D2}" dt="2023-07-11T06:33:26.633" v="368"/>
          <ac:grpSpMkLst>
            <pc:docMk/>
            <pc:sldMk cId="2426868911" sldId="2066"/>
            <ac:grpSpMk id="75" creationId="{8DDACBB0-1EA1-1524-3560-497E0DFAA5E1}"/>
          </ac:grpSpMkLst>
        </pc:grpChg>
        <pc:grpChg chg="mod">
          <ac:chgData name="Dhanushya Vasantharajah" userId="22b5bdd9-8b06-42fd-b0d3-da74472af66d" providerId="ADAL" clId="{5268FACA-BB6B-413A-81EB-8F62DBBDC7D2}" dt="2023-07-11T06:33:26.633" v="368"/>
          <ac:grpSpMkLst>
            <pc:docMk/>
            <pc:sldMk cId="2426868911" sldId="2066"/>
            <ac:grpSpMk id="77" creationId="{747741F5-EBC1-8A60-CA63-D844C6628DF6}"/>
          </ac:grpSpMkLst>
        </pc:grpChg>
        <pc:grpChg chg="mod">
          <ac:chgData name="Dhanushya Vasantharajah" userId="22b5bdd9-8b06-42fd-b0d3-da74472af66d" providerId="ADAL" clId="{5268FACA-BB6B-413A-81EB-8F62DBBDC7D2}" dt="2023-07-11T06:33:26.633" v="368"/>
          <ac:grpSpMkLst>
            <pc:docMk/>
            <pc:sldMk cId="2426868911" sldId="2066"/>
            <ac:grpSpMk id="78" creationId="{E2DCA05D-CBA3-D1F1-1D20-B2B8E19E304B}"/>
          </ac:grpSpMkLst>
        </pc:grpChg>
        <pc:grpChg chg="mod">
          <ac:chgData name="Dhanushya Vasantharajah" userId="22b5bdd9-8b06-42fd-b0d3-da74472af66d" providerId="ADAL" clId="{5268FACA-BB6B-413A-81EB-8F62DBBDC7D2}" dt="2023-07-11T06:33:26.633" v="368"/>
          <ac:grpSpMkLst>
            <pc:docMk/>
            <pc:sldMk cId="2426868911" sldId="2066"/>
            <ac:grpSpMk id="79" creationId="{812A8173-5E02-484F-ACCF-C4EDC11FABF8}"/>
          </ac:grpSpMkLst>
        </pc:grpChg>
        <pc:grpChg chg="mod">
          <ac:chgData name="Dhanushya Vasantharajah" userId="22b5bdd9-8b06-42fd-b0d3-da74472af66d" providerId="ADAL" clId="{5268FACA-BB6B-413A-81EB-8F62DBBDC7D2}" dt="2023-07-11T06:33:26.633" v="368"/>
          <ac:grpSpMkLst>
            <pc:docMk/>
            <pc:sldMk cId="2426868911" sldId="2066"/>
            <ac:grpSpMk id="80" creationId="{6032014E-9E78-40A7-97B4-B5E82F1B37E5}"/>
          </ac:grpSpMkLst>
        </pc:grpChg>
        <pc:grpChg chg="mod">
          <ac:chgData name="Dhanushya Vasantharajah" userId="22b5bdd9-8b06-42fd-b0d3-da74472af66d" providerId="ADAL" clId="{5268FACA-BB6B-413A-81EB-8F62DBBDC7D2}" dt="2023-07-11T06:33:26.633" v="368"/>
          <ac:grpSpMkLst>
            <pc:docMk/>
            <pc:sldMk cId="2426868911" sldId="2066"/>
            <ac:grpSpMk id="86" creationId="{3334F4FD-D413-DB6F-3D59-7FDCEB4E2FB5}"/>
          </ac:grpSpMkLst>
        </pc:grpChg>
        <pc:grpChg chg="add mod">
          <ac:chgData name="Dhanushya Vasantharajah" userId="22b5bdd9-8b06-42fd-b0d3-da74472af66d" providerId="ADAL" clId="{5268FACA-BB6B-413A-81EB-8F62DBBDC7D2}" dt="2023-07-11T06:34:07.903" v="380" actId="14100"/>
          <ac:grpSpMkLst>
            <pc:docMk/>
            <pc:sldMk cId="2426868911" sldId="2066"/>
            <ac:grpSpMk id="93" creationId="{F0EB59C5-D2EB-85C6-8CAC-20B348693210}"/>
          </ac:grpSpMkLst>
        </pc:grpChg>
        <pc:grpChg chg="mod">
          <ac:chgData name="Dhanushya Vasantharajah" userId="22b5bdd9-8b06-42fd-b0d3-da74472af66d" providerId="ADAL" clId="{5268FACA-BB6B-413A-81EB-8F62DBBDC7D2}" dt="2023-07-11T06:33:26.633" v="368"/>
          <ac:grpSpMkLst>
            <pc:docMk/>
            <pc:sldMk cId="2426868911" sldId="2066"/>
            <ac:grpSpMk id="100" creationId="{3F52B958-65A7-C98B-D870-32AE620E5E7A}"/>
          </ac:grpSpMkLst>
        </pc:grpChg>
        <pc:grpChg chg="mod">
          <ac:chgData name="Dhanushya Vasantharajah" userId="22b5bdd9-8b06-42fd-b0d3-da74472af66d" providerId="ADAL" clId="{5268FACA-BB6B-413A-81EB-8F62DBBDC7D2}" dt="2023-07-11T06:33:26.633" v="368"/>
          <ac:grpSpMkLst>
            <pc:docMk/>
            <pc:sldMk cId="2426868911" sldId="2066"/>
            <ac:grpSpMk id="102" creationId="{8C88759D-553B-EDA4-1AB5-49FBE737DF80}"/>
          </ac:grpSpMkLst>
        </pc:grpChg>
        <pc:grpChg chg="del mod">
          <ac:chgData name="Dhanushya Vasantharajah" userId="22b5bdd9-8b06-42fd-b0d3-da74472af66d" providerId="ADAL" clId="{5268FACA-BB6B-413A-81EB-8F62DBBDC7D2}" dt="2023-07-11T06:34:56.599" v="382" actId="478"/>
          <ac:grpSpMkLst>
            <pc:docMk/>
            <pc:sldMk cId="2426868911" sldId="2066"/>
            <ac:grpSpMk id="103" creationId="{E04776F4-D79E-E49A-1874-B6945AA81F5C}"/>
          </ac:grpSpMkLst>
        </pc:grpChg>
        <pc:grpChg chg="mod">
          <ac:chgData name="Dhanushya Vasantharajah" userId="22b5bdd9-8b06-42fd-b0d3-da74472af66d" providerId="ADAL" clId="{5268FACA-BB6B-413A-81EB-8F62DBBDC7D2}" dt="2023-07-11T06:33:26.633" v="368"/>
          <ac:grpSpMkLst>
            <pc:docMk/>
            <pc:sldMk cId="2426868911" sldId="2066"/>
            <ac:grpSpMk id="104" creationId="{AF9D8E6E-DCB3-9700-42D3-76F49DD6152C}"/>
          </ac:grpSpMkLst>
        </pc:grpChg>
        <pc:grpChg chg="del mod">
          <ac:chgData name="Dhanushya Vasantharajah" userId="22b5bdd9-8b06-42fd-b0d3-da74472af66d" providerId="ADAL" clId="{5268FACA-BB6B-413A-81EB-8F62DBBDC7D2}" dt="2023-07-11T06:34:52.430" v="381" actId="478"/>
          <ac:grpSpMkLst>
            <pc:docMk/>
            <pc:sldMk cId="2426868911" sldId="2066"/>
            <ac:grpSpMk id="112" creationId="{4EFD0E20-B9CF-933B-EEA8-1BBD37D04604}"/>
          </ac:grpSpMkLst>
        </pc:grpChg>
        <pc:grpChg chg="del">
          <ac:chgData name="Dhanushya Vasantharajah" userId="22b5bdd9-8b06-42fd-b0d3-da74472af66d" providerId="ADAL" clId="{5268FACA-BB6B-413A-81EB-8F62DBBDC7D2}" dt="2023-07-11T05:58:52.338" v="24" actId="478"/>
          <ac:grpSpMkLst>
            <pc:docMk/>
            <pc:sldMk cId="2426868911" sldId="2066"/>
            <ac:grpSpMk id="114" creationId="{07CBDF05-701E-4E08-835F-59BDA94E7326}"/>
          </ac:grpSpMkLst>
        </pc:grpChg>
        <pc:grpChg chg="add mod">
          <ac:chgData name="Dhanushya Vasantharajah" userId="22b5bdd9-8b06-42fd-b0d3-da74472af66d" providerId="ADAL" clId="{5268FACA-BB6B-413A-81EB-8F62DBBDC7D2}" dt="2023-07-11T06:34:07.903" v="380" actId="14100"/>
          <ac:grpSpMkLst>
            <pc:docMk/>
            <pc:sldMk cId="2426868911" sldId="2066"/>
            <ac:grpSpMk id="147" creationId="{7C1FB5B5-559E-8074-E6EA-A5D7C0B9D18E}"/>
          </ac:grpSpMkLst>
        </pc:grpChg>
        <pc:grpChg chg="mod">
          <ac:chgData name="Dhanushya Vasantharajah" userId="22b5bdd9-8b06-42fd-b0d3-da74472af66d" providerId="ADAL" clId="{5268FACA-BB6B-413A-81EB-8F62DBBDC7D2}" dt="2023-07-11T06:33:26.633" v="368"/>
          <ac:grpSpMkLst>
            <pc:docMk/>
            <pc:sldMk cId="2426868911" sldId="2066"/>
            <ac:grpSpMk id="148" creationId="{28D11B3F-339E-0FE4-F5A8-CFD463706B67}"/>
          </ac:grpSpMkLst>
        </pc:grpChg>
        <pc:grpChg chg="mod">
          <ac:chgData name="Dhanushya Vasantharajah" userId="22b5bdd9-8b06-42fd-b0d3-da74472af66d" providerId="ADAL" clId="{5268FACA-BB6B-413A-81EB-8F62DBBDC7D2}" dt="2023-07-11T06:33:26.633" v="368"/>
          <ac:grpSpMkLst>
            <pc:docMk/>
            <pc:sldMk cId="2426868911" sldId="2066"/>
            <ac:grpSpMk id="153" creationId="{988C30A1-01FD-2A7C-BC34-DCA695B719DA}"/>
          </ac:grpSpMkLst>
        </pc:grpChg>
        <pc:grpChg chg="mod">
          <ac:chgData name="Dhanushya Vasantharajah" userId="22b5bdd9-8b06-42fd-b0d3-da74472af66d" providerId="ADAL" clId="{5268FACA-BB6B-413A-81EB-8F62DBBDC7D2}" dt="2023-07-11T06:33:26.633" v="368"/>
          <ac:grpSpMkLst>
            <pc:docMk/>
            <pc:sldMk cId="2426868911" sldId="2066"/>
            <ac:grpSpMk id="154" creationId="{448E249D-DB0F-DF57-83EB-63C3969ACD06}"/>
          </ac:grpSpMkLst>
        </pc:grpChg>
        <pc:grpChg chg="mod">
          <ac:chgData name="Dhanushya Vasantharajah" userId="22b5bdd9-8b06-42fd-b0d3-da74472af66d" providerId="ADAL" clId="{5268FACA-BB6B-413A-81EB-8F62DBBDC7D2}" dt="2023-07-11T06:33:26.633" v="368"/>
          <ac:grpSpMkLst>
            <pc:docMk/>
            <pc:sldMk cId="2426868911" sldId="2066"/>
            <ac:grpSpMk id="158" creationId="{97081A2D-7222-1A42-1F32-6B228E24C7FE}"/>
          </ac:grpSpMkLst>
        </pc:grpChg>
        <pc:grpChg chg="mod">
          <ac:chgData name="Dhanushya Vasantharajah" userId="22b5bdd9-8b06-42fd-b0d3-da74472af66d" providerId="ADAL" clId="{5268FACA-BB6B-413A-81EB-8F62DBBDC7D2}" dt="2023-07-11T06:33:26.633" v="368"/>
          <ac:grpSpMkLst>
            <pc:docMk/>
            <pc:sldMk cId="2426868911" sldId="2066"/>
            <ac:grpSpMk id="162" creationId="{FF6AEB31-D8CD-2844-DBBE-760028A78D5A}"/>
          </ac:grpSpMkLst>
        </pc:grpChg>
        <pc:grpChg chg="add del mod">
          <ac:chgData name="Dhanushya Vasantharajah" userId="22b5bdd9-8b06-42fd-b0d3-da74472af66d" providerId="ADAL" clId="{5268FACA-BB6B-413A-81EB-8F62DBBDC7D2}" dt="2023-07-11T06:33:33.882" v="370" actId="478"/>
          <ac:grpSpMkLst>
            <pc:docMk/>
            <pc:sldMk cId="2426868911" sldId="2066"/>
            <ac:grpSpMk id="169" creationId="{B049F383-7993-68E9-F293-29B8413F3AE1}"/>
          </ac:grpSpMkLst>
        </pc:grpChg>
        <pc:grpChg chg="add del mod">
          <ac:chgData name="Dhanushya Vasantharajah" userId="22b5bdd9-8b06-42fd-b0d3-da74472af66d" providerId="ADAL" clId="{5268FACA-BB6B-413A-81EB-8F62DBBDC7D2}" dt="2023-07-11T06:34:59.506" v="384"/>
          <ac:grpSpMkLst>
            <pc:docMk/>
            <pc:sldMk cId="2426868911" sldId="2066"/>
            <ac:grpSpMk id="180" creationId="{D73E507B-11AF-354D-84F1-22D990BB510C}"/>
          </ac:grpSpMkLst>
        </pc:grpChg>
        <pc:grpChg chg="mod">
          <ac:chgData name="Dhanushya Vasantharajah" userId="22b5bdd9-8b06-42fd-b0d3-da74472af66d" providerId="ADAL" clId="{5268FACA-BB6B-413A-81EB-8F62DBBDC7D2}" dt="2023-07-11T06:34:57.948" v="383"/>
          <ac:grpSpMkLst>
            <pc:docMk/>
            <pc:sldMk cId="2426868911" sldId="2066"/>
            <ac:grpSpMk id="192" creationId="{41D52501-9285-2AC6-4115-70AF6E19311C}"/>
          </ac:grpSpMkLst>
        </pc:grpChg>
        <pc:grpChg chg="mod">
          <ac:chgData name="Dhanushya Vasantharajah" userId="22b5bdd9-8b06-42fd-b0d3-da74472af66d" providerId="ADAL" clId="{5268FACA-BB6B-413A-81EB-8F62DBBDC7D2}" dt="2023-07-11T06:34:57.948" v="383"/>
          <ac:grpSpMkLst>
            <pc:docMk/>
            <pc:sldMk cId="2426868911" sldId="2066"/>
            <ac:grpSpMk id="194" creationId="{B8229A0A-9A08-B42A-1BBE-E5C7D6F6FA68}"/>
          </ac:grpSpMkLst>
        </pc:grpChg>
        <pc:grpChg chg="mod">
          <ac:chgData name="Dhanushya Vasantharajah" userId="22b5bdd9-8b06-42fd-b0d3-da74472af66d" providerId="ADAL" clId="{5268FACA-BB6B-413A-81EB-8F62DBBDC7D2}" dt="2023-07-11T06:34:57.948" v="383"/>
          <ac:grpSpMkLst>
            <pc:docMk/>
            <pc:sldMk cId="2426868911" sldId="2066"/>
            <ac:grpSpMk id="195" creationId="{AD98B351-218D-1295-A746-8DA9D3E5C5BD}"/>
          </ac:grpSpMkLst>
        </pc:grpChg>
        <pc:grpChg chg="mod">
          <ac:chgData name="Dhanushya Vasantharajah" userId="22b5bdd9-8b06-42fd-b0d3-da74472af66d" providerId="ADAL" clId="{5268FACA-BB6B-413A-81EB-8F62DBBDC7D2}" dt="2023-07-11T06:34:57.948" v="383"/>
          <ac:grpSpMkLst>
            <pc:docMk/>
            <pc:sldMk cId="2426868911" sldId="2066"/>
            <ac:grpSpMk id="196" creationId="{86F6B2BD-89C9-D3CF-11D3-2D20520D509F}"/>
          </ac:grpSpMkLst>
        </pc:grpChg>
        <pc:grpChg chg="mod">
          <ac:chgData name="Dhanushya Vasantharajah" userId="22b5bdd9-8b06-42fd-b0d3-da74472af66d" providerId="ADAL" clId="{5268FACA-BB6B-413A-81EB-8F62DBBDC7D2}" dt="2023-07-11T06:34:57.948" v="383"/>
          <ac:grpSpMkLst>
            <pc:docMk/>
            <pc:sldMk cId="2426868911" sldId="2066"/>
            <ac:grpSpMk id="197" creationId="{D2511D25-FCE9-B8D3-2B6D-1DD266509CC6}"/>
          </ac:grpSpMkLst>
        </pc:grpChg>
        <pc:grpChg chg="mod">
          <ac:chgData name="Dhanushya Vasantharajah" userId="22b5bdd9-8b06-42fd-b0d3-da74472af66d" providerId="ADAL" clId="{5268FACA-BB6B-413A-81EB-8F62DBBDC7D2}" dt="2023-07-11T06:34:57.948" v="383"/>
          <ac:grpSpMkLst>
            <pc:docMk/>
            <pc:sldMk cId="2426868911" sldId="2066"/>
            <ac:grpSpMk id="198" creationId="{CD8C8B50-22CA-18FE-B6BA-F012DB08A7FD}"/>
          </ac:grpSpMkLst>
        </pc:grpChg>
        <pc:grpChg chg="mod">
          <ac:chgData name="Dhanushya Vasantharajah" userId="22b5bdd9-8b06-42fd-b0d3-da74472af66d" providerId="ADAL" clId="{5268FACA-BB6B-413A-81EB-8F62DBBDC7D2}" dt="2023-07-11T06:34:57.948" v="383"/>
          <ac:grpSpMkLst>
            <pc:docMk/>
            <pc:sldMk cId="2426868911" sldId="2066"/>
            <ac:grpSpMk id="199" creationId="{AD1BB5F0-860A-72FF-E83B-7230906B2F04}"/>
          </ac:grpSpMkLst>
        </pc:grpChg>
        <pc:grpChg chg="mod">
          <ac:chgData name="Dhanushya Vasantharajah" userId="22b5bdd9-8b06-42fd-b0d3-da74472af66d" providerId="ADAL" clId="{5268FACA-BB6B-413A-81EB-8F62DBBDC7D2}" dt="2023-07-11T06:34:57.948" v="383"/>
          <ac:grpSpMkLst>
            <pc:docMk/>
            <pc:sldMk cId="2426868911" sldId="2066"/>
            <ac:grpSpMk id="218" creationId="{98E6B4BE-DF30-0702-40EB-6142B3F1A8E9}"/>
          </ac:grpSpMkLst>
        </pc:grpChg>
        <pc:grpChg chg="add del mod">
          <ac:chgData name="Dhanushya Vasantharajah" userId="22b5bdd9-8b06-42fd-b0d3-da74472af66d" providerId="ADAL" clId="{5268FACA-BB6B-413A-81EB-8F62DBBDC7D2}" dt="2023-07-11T06:34:59.506" v="384"/>
          <ac:grpSpMkLst>
            <pc:docMk/>
            <pc:sldMk cId="2426868911" sldId="2066"/>
            <ac:grpSpMk id="235" creationId="{223EDCC3-782B-1BD6-81EF-146B6836B1B9}"/>
          </ac:grpSpMkLst>
        </pc:grpChg>
        <pc:grpChg chg="mod">
          <ac:chgData name="Dhanushya Vasantharajah" userId="22b5bdd9-8b06-42fd-b0d3-da74472af66d" providerId="ADAL" clId="{5268FACA-BB6B-413A-81EB-8F62DBBDC7D2}" dt="2023-07-11T06:34:57.948" v="383"/>
          <ac:grpSpMkLst>
            <pc:docMk/>
            <pc:sldMk cId="2426868911" sldId="2066"/>
            <ac:grpSpMk id="236" creationId="{0E44A5A3-1749-9405-3306-03CAB8D87E62}"/>
          </ac:grpSpMkLst>
        </pc:grpChg>
        <pc:grpChg chg="mod">
          <ac:chgData name="Dhanushya Vasantharajah" userId="22b5bdd9-8b06-42fd-b0d3-da74472af66d" providerId="ADAL" clId="{5268FACA-BB6B-413A-81EB-8F62DBBDC7D2}" dt="2023-07-11T06:34:57.948" v="383"/>
          <ac:grpSpMkLst>
            <pc:docMk/>
            <pc:sldMk cId="2426868911" sldId="2066"/>
            <ac:grpSpMk id="238" creationId="{01600D50-6816-0567-7342-DC2157281E4B}"/>
          </ac:grpSpMkLst>
        </pc:grpChg>
        <pc:grpChg chg="add del mod">
          <ac:chgData name="Dhanushya Vasantharajah" userId="22b5bdd9-8b06-42fd-b0d3-da74472af66d" providerId="ADAL" clId="{5268FACA-BB6B-413A-81EB-8F62DBBDC7D2}" dt="2023-07-11T06:34:59.506" v="384"/>
          <ac:grpSpMkLst>
            <pc:docMk/>
            <pc:sldMk cId="2426868911" sldId="2066"/>
            <ac:grpSpMk id="243" creationId="{B18C1561-F4C8-B659-C224-7EFFD612669B}"/>
          </ac:grpSpMkLst>
        </pc:grpChg>
        <pc:grpChg chg="mod">
          <ac:chgData name="Dhanushya Vasantharajah" userId="22b5bdd9-8b06-42fd-b0d3-da74472af66d" providerId="ADAL" clId="{5268FACA-BB6B-413A-81EB-8F62DBBDC7D2}" dt="2023-07-11T06:34:57.948" v="383"/>
          <ac:grpSpMkLst>
            <pc:docMk/>
            <pc:sldMk cId="2426868911" sldId="2066"/>
            <ac:grpSpMk id="244" creationId="{E10C0B4A-91F5-41C9-A8E8-3E6B7DF057E1}"/>
          </ac:grpSpMkLst>
        </pc:grpChg>
        <pc:grpChg chg="mod">
          <ac:chgData name="Dhanushya Vasantharajah" userId="22b5bdd9-8b06-42fd-b0d3-da74472af66d" providerId="ADAL" clId="{5268FACA-BB6B-413A-81EB-8F62DBBDC7D2}" dt="2023-07-11T06:34:57.948" v="383"/>
          <ac:grpSpMkLst>
            <pc:docMk/>
            <pc:sldMk cId="2426868911" sldId="2066"/>
            <ac:grpSpMk id="246" creationId="{44EA6CEE-CD82-D31D-A830-14B057EE6BF3}"/>
          </ac:grpSpMkLst>
        </pc:grpChg>
        <pc:grpChg chg="add del mod">
          <ac:chgData name="Dhanushya Vasantharajah" userId="22b5bdd9-8b06-42fd-b0d3-da74472af66d" providerId="ADAL" clId="{5268FACA-BB6B-413A-81EB-8F62DBBDC7D2}" dt="2023-07-11T06:34:59.506" v="384"/>
          <ac:grpSpMkLst>
            <pc:docMk/>
            <pc:sldMk cId="2426868911" sldId="2066"/>
            <ac:grpSpMk id="251" creationId="{40A8F53F-3121-83BD-BFF9-1A6BE2F4D95C}"/>
          </ac:grpSpMkLst>
        </pc:grpChg>
        <pc:grpChg chg="mod">
          <ac:chgData name="Dhanushya Vasantharajah" userId="22b5bdd9-8b06-42fd-b0d3-da74472af66d" providerId="ADAL" clId="{5268FACA-BB6B-413A-81EB-8F62DBBDC7D2}" dt="2023-07-11T06:34:57.948" v="383"/>
          <ac:grpSpMkLst>
            <pc:docMk/>
            <pc:sldMk cId="2426868911" sldId="2066"/>
            <ac:grpSpMk id="252" creationId="{CC9B9E2D-FDC9-F4D9-B56E-7671839EC1A2}"/>
          </ac:grpSpMkLst>
        </pc:grpChg>
        <pc:grpChg chg="mod">
          <ac:chgData name="Dhanushya Vasantharajah" userId="22b5bdd9-8b06-42fd-b0d3-da74472af66d" providerId="ADAL" clId="{5268FACA-BB6B-413A-81EB-8F62DBBDC7D2}" dt="2023-07-11T06:34:57.948" v="383"/>
          <ac:grpSpMkLst>
            <pc:docMk/>
            <pc:sldMk cId="2426868911" sldId="2066"/>
            <ac:grpSpMk id="254" creationId="{67CA1813-B10A-CC1B-523F-82B32C43D518}"/>
          </ac:grpSpMkLst>
        </pc:grpChg>
        <pc:grpChg chg="mod">
          <ac:chgData name="Dhanushya Vasantharajah" userId="22b5bdd9-8b06-42fd-b0d3-da74472af66d" providerId="ADAL" clId="{5268FACA-BB6B-413A-81EB-8F62DBBDC7D2}" dt="2023-07-11T06:34:57.948" v="383"/>
          <ac:grpSpMkLst>
            <pc:docMk/>
            <pc:sldMk cId="2426868911" sldId="2066"/>
            <ac:grpSpMk id="255" creationId="{286BB066-820C-1EE7-43F9-C11C865C4C2C}"/>
          </ac:grpSpMkLst>
        </pc:grpChg>
        <pc:grpChg chg="mod">
          <ac:chgData name="Dhanushya Vasantharajah" userId="22b5bdd9-8b06-42fd-b0d3-da74472af66d" providerId="ADAL" clId="{5268FACA-BB6B-413A-81EB-8F62DBBDC7D2}" dt="2023-07-11T06:34:57.948" v="383"/>
          <ac:grpSpMkLst>
            <pc:docMk/>
            <pc:sldMk cId="2426868911" sldId="2066"/>
            <ac:grpSpMk id="256" creationId="{827A3703-585A-2A3F-2AE5-0521AFE3D8E1}"/>
          </ac:grpSpMkLst>
        </pc:grpChg>
        <pc:grpChg chg="mod">
          <ac:chgData name="Dhanushya Vasantharajah" userId="22b5bdd9-8b06-42fd-b0d3-da74472af66d" providerId="ADAL" clId="{5268FACA-BB6B-413A-81EB-8F62DBBDC7D2}" dt="2023-07-11T06:34:57.948" v="383"/>
          <ac:grpSpMkLst>
            <pc:docMk/>
            <pc:sldMk cId="2426868911" sldId="2066"/>
            <ac:grpSpMk id="257" creationId="{BAB281DD-BBE2-CA8C-303E-A943184A58AB}"/>
          </ac:grpSpMkLst>
        </pc:grpChg>
        <pc:grpChg chg="mod">
          <ac:chgData name="Dhanushya Vasantharajah" userId="22b5bdd9-8b06-42fd-b0d3-da74472af66d" providerId="ADAL" clId="{5268FACA-BB6B-413A-81EB-8F62DBBDC7D2}" dt="2023-07-11T06:34:57.948" v="383"/>
          <ac:grpSpMkLst>
            <pc:docMk/>
            <pc:sldMk cId="2426868911" sldId="2066"/>
            <ac:grpSpMk id="263" creationId="{21F33806-F6D6-0D78-5EE9-BF1E64CA740E}"/>
          </ac:grpSpMkLst>
        </pc:grpChg>
        <pc:grpChg chg="add del mod">
          <ac:chgData name="Dhanushya Vasantharajah" userId="22b5bdd9-8b06-42fd-b0d3-da74472af66d" providerId="ADAL" clId="{5268FACA-BB6B-413A-81EB-8F62DBBDC7D2}" dt="2023-07-11T06:34:59.506" v="384"/>
          <ac:grpSpMkLst>
            <pc:docMk/>
            <pc:sldMk cId="2426868911" sldId="2066"/>
            <ac:grpSpMk id="270" creationId="{EEF919DE-3B06-FB9C-618D-90F2DBFC69F9}"/>
          </ac:grpSpMkLst>
        </pc:grpChg>
        <pc:grpChg chg="mod">
          <ac:chgData name="Dhanushya Vasantharajah" userId="22b5bdd9-8b06-42fd-b0d3-da74472af66d" providerId="ADAL" clId="{5268FACA-BB6B-413A-81EB-8F62DBBDC7D2}" dt="2023-07-11T06:34:57.948" v="383"/>
          <ac:grpSpMkLst>
            <pc:docMk/>
            <pc:sldMk cId="2426868911" sldId="2066"/>
            <ac:grpSpMk id="271" creationId="{6F5E76B0-9211-E32D-2CE8-84DC1DB9C72D}"/>
          </ac:grpSpMkLst>
        </pc:grpChg>
        <pc:grpChg chg="mod">
          <ac:chgData name="Dhanushya Vasantharajah" userId="22b5bdd9-8b06-42fd-b0d3-da74472af66d" providerId="ADAL" clId="{5268FACA-BB6B-413A-81EB-8F62DBBDC7D2}" dt="2023-07-11T06:34:57.948" v="383"/>
          <ac:grpSpMkLst>
            <pc:docMk/>
            <pc:sldMk cId="2426868911" sldId="2066"/>
            <ac:grpSpMk id="273" creationId="{428AFB8A-9401-FD8D-A8F1-CDA7163FF722}"/>
          </ac:grpSpMkLst>
        </pc:grpChg>
        <pc:grpChg chg="mod">
          <ac:chgData name="Dhanushya Vasantharajah" userId="22b5bdd9-8b06-42fd-b0d3-da74472af66d" providerId="ADAL" clId="{5268FACA-BB6B-413A-81EB-8F62DBBDC7D2}" dt="2023-07-11T06:34:57.948" v="383"/>
          <ac:grpSpMkLst>
            <pc:docMk/>
            <pc:sldMk cId="2426868911" sldId="2066"/>
            <ac:grpSpMk id="274" creationId="{9AE2E672-DD66-EF90-9B04-4959825C0B54}"/>
          </ac:grpSpMkLst>
        </pc:grpChg>
        <pc:grpChg chg="mod">
          <ac:chgData name="Dhanushya Vasantharajah" userId="22b5bdd9-8b06-42fd-b0d3-da74472af66d" providerId="ADAL" clId="{5268FACA-BB6B-413A-81EB-8F62DBBDC7D2}" dt="2023-07-11T06:34:57.948" v="383"/>
          <ac:grpSpMkLst>
            <pc:docMk/>
            <pc:sldMk cId="2426868911" sldId="2066"/>
            <ac:grpSpMk id="275" creationId="{687949B6-21A3-168A-C2E0-902C2AC2C36E}"/>
          </ac:grpSpMkLst>
        </pc:grpChg>
        <pc:grpChg chg="mod">
          <ac:chgData name="Dhanushya Vasantharajah" userId="22b5bdd9-8b06-42fd-b0d3-da74472af66d" providerId="ADAL" clId="{5268FACA-BB6B-413A-81EB-8F62DBBDC7D2}" dt="2023-07-11T06:34:57.948" v="383"/>
          <ac:grpSpMkLst>
            <pc:docMk/>
            <pc:sldMk cId="2426868911" sldId="2066"/>
            <ac:grpSpMk id="279" creationId="{0C75F7FF-B9B3-5B5B-D75A-8DBCB44FA88F}"/>
          </ac:grpSpMkLst>
        </pc:grpChg>
        <pc:grpChg chg="add del mod">
          <ac:chgData name="Dhanushya Vasantharajah" userId="22b5bdd9-8b06-42fd-b0d3-da74472af66d" providerId="ADAL" clId="{5268FACA-BB6B-413A-81EB-8F62DBBDC7D2}" dt="2023-07-11T06:34:59.506" v="384"/>
          <ac:grpSpMkLst>
            <pc:docMk/>
            <pc:sldMk cId="2426868911" sldId="2066"/>
            <ac:grpSpMk id="286" creationId="{226F4E4E-B984-5471-E6C4-890D155D3004}"/>
          </ac:grpSpMkLst>
        </pc:grpChg>
        <pc:grpChg chg="mod">
          <ac:chgData name="Dhanushya Vasantharajah" userId="22b5bdd9-8b06-42fd-b0d3-da74472af66d" providerId="ADAL" clId="{5268FACA-BB6B-413A-81EB-8F62DBBDC7D2}" dt="2023-07-11T06:34:57.948" v="383"/>
          <ac:grpSpMkLst>
            <pc:docMk/>
            <pc:sldMk cId="2426868911" sldId="2066"/>
            <ac:grpSpMk id="287" creationId="{E555A97D-A03E-C713-B533-564472D2182B}"/>
          </ac:grpSpMkLst>
        </pc:grpChg>
        <pc:grpChg chg="mod">
          <ac:chgData name="Dhanushya Vasantharajah" userId="22b5bdd9-8b06-42fd-b0d3-da74472af66d" providerId="ADAL" clId="{5268FACA-BB6B-413A-81EB-8F62DBBDC7D2}" dt="2023-07-11T06:34:57.948" v="383"/>
          <ac:grpSpMkLst>
            <pc:docMk/>
            <pc:sldMk cId="2426868911" sldId="2066"/>
            <ac:grpSpMk id="289" creationId="{C9F20386-2563-C1F7-2FFD-F69C2CD10856}"/>
          </ac:grpSpMkLst>
        </pc:grpChg>
        <pc:grpChg chg="mod">
          <ac:chgData name="Dhanushya Vasantharajah" userId="22b5bdd9-8b06-42fd-b0d3-da74472af66d" providerId="ADAL" clId="{5268FACA-BB6B-413A-81EB-8F62DBBDC7D2}" dt="2023-07-11T06:34:57.948" v="383"/>
          <ac:grpSpMkLst>
            <pc:docMk/>
            <pc:sldMk cId="2426868911" sldId="2066"/>
            <ac:grpSpMk id="290" creationId="{B446ABF9-77F2-FFD6-2FA3-15F24099AF31}"/>
          </ac:grpSpMkLst>
        </pc:grpChg>
        <pc:grpChg chg="mod">
          <ac:chgData name="Dhanushya Vasantharajah" userId="22b5bdd9-8b06-42fd-b0d3-da74472af66d" providerId="ADAL" clId="{5268FACA-BB6B-413A-81EB-8F62DBBDC7D2}" dt="2023-07-11T06:34:57.948" v="383"/>
          <ac:grpSpMkLst>
            <pc:docMk/>
            <pc:sldMk cId="2426868911" sldId="2066"/>
            <ac:grpSpMk id="291" creationId="{011F810F-6ED2-F4E9-9539-EACF631A7AF5}"/>
          </ac:grpSpMkLst>
        </pc:grpChg>
        <pc:grpChg chg="mod">
          <ac:chgData name="Dhanushya Vasantharajah" userId="22b5bdd9-8b06-42fd-b0d3-da74472af66d" providerId="ADAL" clId="{5268FACA-BB6B-413A-81EB-8F62DBBDC7D2}" dt="2023-07-11T06:34:57.948" v="383"/>
          <ac:grpSpMkLst>
            <pc:docMk/>
            <pc:sldMk cId="2426868911" sldId="2066"/>
            <ac:grpSpMk id="295" creationId="{79D30C1A-38F6-C1C8-5775-7FD0C7DB8EE5}"/>
          </ac:grpSpMkLst>
        </pc:grpChg>
        <pc:grpChg chg="add del mod">
          <ac:chgData name="Dhanushya Vasantharajah" userId="22b5bdd9-8b06-42fd-b0d3-da74472af66d" providerId="ADAL" clId="{5268FACA-BB6B-413A-81EB-8F62DBBDC7D2}" dt="2023-07-11T06:34:59.506" v="384"/>
          <ac:grpSpMkLst>
            <pc:docMk/>
            <pc:sldMk cId="2426868911" sldId="2066"/>
            <ac:grpSpMk id="302" creationId="{2914EF81-029A-8C99-76D6-E6D49C2A6BDA}"/>
          </ac:grpSpMkLst>
        </pc:grpChg>
        <pc:grpChg chg="add del mod">
          <ac:chgData name="Dhanushya Vasantharajah" userId="22b5bdd9-8b06-42fd-b0d3-da74472af66d" providerId="ADAL" clId="{5268FACA-BB6B-413A-81EB-8F62DBBDC7D2}" dt="2023-07-11T06:45:05.548" v="495" actId="478"/>
          <ac:grpSpMkLst>
            <pc:docMk/>
            <pc:sldMk cId="2426868911" sldId="2066"/>
            <ac:grpSpMk id="327" creationId="{82FC462C-4FD9-98F3-D99A-7FC32887A559}"/>
          </ac:grpSpMkLst>
        </pc:grpChg>
        <pc:grpChg chg="add mod">
          <ac:chgData name="Dhanushya Vasantharajah" userId="22b5bdd9-8b06-42fd-b0d3-da74472af66d" providerId="ADAL" clId="{5268FACA-BB6B-413A-81EB-8F62DBBDC7D2}" dt="2023-07-11T06:45:15.319" v="499" actId="1076"/>
          <ac:grpSpMkLst>
            <pc:docMk/>
            <pc:sldMk cId="2426868911" sldId="2066"/>
            <ac:grpSpMk id="328" creationId="{D18BE2F0-495A-34C0-5A5C-B9B547072697}"/>
          </ac:grpSpMkLst>
        </pc:grpChg>
        <pc:grpChg chg="add mod">
          <ac:chgData name="Dhanushya Vasantharajah" userId="22b5bdd9-8b06-42fd-b0d3-da74472af66d" providerId="ADAL" clId="{5268FACA-BB6B-413A-81EB-8F62DBBDC7D2}" dt="2023-07-11T06:45:58.693" v="505" actId="1076"/>
          <ac:grpSpMkLst>
            <pc:docMk/>
            <pc:sldMk cId="2426868911" sldId="2066"/>
            <ac:grpSpMk id="331" creationId="{151AA0CB-6C70-5E31-6C07-457415039F9B}"/>
          </ac:grpSpMkLst>
        </pc:grpChg>
        <pc:picChg chg="add del mod">
          <ac:chgData name="Dhanushya Vasantharajah" userId="22b5bdd9-8b06-42fd-b0d3-da74472af66d" providerId="ADAL" clId="{5268FACA-BB6B-413A-81EB-8F62DBBDC7D2}" dt="2023-07-11T06:33:25.697" v="367" actId="478"/>
          <ac:picMkLst>
            <pc:docMk/>
            <pc:sldMk cId="2426868911" sldId="2066"/>
            <ac:picMk id="4" creationId="{1C06FFEA-44B1-5984-87DC-FE083CA378C9}"/>
          </ac:picMkLst>
        </pc:picChg>
        <pc:picChg chg="add mod">
          <ac:chgData name="Dhanushya Vasantharajah" userId="22b5bdd9-8b06-42fd-b0d3-da74472af66d" providerId="ADAL" clId="{5268FACA-BB6B-413A-81EB-8F62DBBDC7D2}" dt="2023-07-11T06:34:07.903" v="380" actId="14100"/>
          <ac:picMkLst>
            <pc:docMk/>
            <pc:sldMk cId="2426868911" sldId="2066"/>
            <ac:picMk id="7" creationId="{CB392C2B-1B04-4BEE-0813-DD6B137EC9C3}"/>
          </ac:picMkLst>
        </pc:picChg>
        <pc:picChg chg="mod">
          <ac:chgData name="Dhanushya Vasantharajah" userId="22b5bdd9-8b06-42fd-b0d3-da74472af66d" providerId="ADAL" clId="{5268FACA-BB6B-413A-81EB-8F62DBBDC7D2}" dt="2023-07-11T06:33:26.633" v="368"/>
          <ac:picMkLst>
            <pc:docMk/>
            <pc:sldMk cId="2426868911" sldId="2066"/>
            <ac:picMk id="10" creationId="{D29A5711-B7BE-2AB1-DB49-50C703C0F744}"/>
          </ac:picMkLst>
        </pc:picChg>
        <pc:picChg chg="mod">
          <ac:chgData name="Dhanushya Vasantharajah" userId="22b5bdd9-8b06-42fd-b0d3-da74472af66d" providerId="ADAL" clId="{5268FACA-BB6B-413A-81EB-8F62DBBDC7D2}" dt="2023-07-11T06:33:26.633" v="368"/>
          <ac:picMkLst>
            <pc:docMk/>
            <pc:sldMk cId="2426868911" sldId="2066"/>
            <ac:picMk id="51" creationId="{4403C525-A2A4-1943-D436-FC74DD9C37E0}"/>
          </ac:picMkLst>
        </pc:picChg>
        <pc:picChg chg="mod">
          <ac:chgData name="Dhanushya Vasantharajah" userId="22b5bdd9-8b06-42fd-b0d3-da74472af66d" providerId="ADAL" clId="{5268FACA-BB6B-413A-81EB-8F62DBBDC7D2}" dt="2023-07-11T06:33:26.633" v="368"/>
          <ac:picMkLst>
            <pc:docMk/>
            <pc:sldMk cId="2426868911" sldId="2066"/>
            <ac:picMk id="68" creationId="{CBEC7BF9-7220-09AD-0BD2-7B74205B261E}"/>
          </ac:picMkLst>
        </pc:picChg>
        <pc:picChg chg="mod">
          <ac:chgData name="Dhanushya Vasantharajah" userId="22b5bdd9-8b06-42fd-b0d3-da74472af66d" providerId="ADAL" clId="{5268FACA-BB6B-413A-81EB-8F62DBBDC7D2}" dt="2023-07-11T06:33:26.633" v="368"/>
          <ac:picMkLst>
            <pc:docMk/>
            <pc:sldMk cId="2426868911" sldId="2066"/>
            <ac:picMk id="76" creationId="{C67AD829-B9C7-CE1A-5F1F-B22BD15D16DA}"/>
          </ac:picMkLst>
        </pc:picChg>
        <pc:picChg chg="mod">
          <ac:chgData name="Dhanushya Vasantharajah" userId="22b5bdd9-8b06-42fd-b0d3-da74472af66d" providerId="ADAL" clId="{5268FACA-BB6B-413A-81EB-8F62DBBDC7D2}" dt="2023-07-11T06:33:26.633" v="368"/>
          <ac:picMkLst>
            <pc:docMk/>
            <pc:sldMk cId="2426868911" sldId="2066"/>
            <ac:picMk id="101" creationId="{F5D90764-29A5-5EE1-77B2-FB81D5DB0944}"/>
          </ac:picMkLst>
        </pc:picChg>
        <pc:picChg chg="mod">
          <ac:chgData name="Dhanushya Vasantharajah" userId="22b5bdd9-8b06-42fd-b0d3-da74472af66d" providerId="ADAL" clId="{5268FACA-BB6B-413A-81EB-8F62DBBDC7D2}" dt="2023-07-11T06:33:26.633" v="368"/>
          <ac:picMkLst>
            <pc:docMk/>
            <pc:sldMk cId="2426868911" sldId="2066"/>
            <ac:picMk id="152" creationId="{A4FCF14A-51E1-2DAB-32A8-55BCDE424A80}"/>
          </ac:picMkLst>
        </pc:picChg>
        <pc:picChg chg="mod">
          <ac:chgData name="Dhanushya Vasantharajah" userId="22b5bdd9-8b06-42fd-b0d3-da74472af66d" providerId="ADAL" clId="{5268FACA-BB6B-413A-81EB-8F62DBBDC7D2}" dt="2023-07-11T06:33:26.633" v="368"/>
          <ac:picMkLst>
            <pc:docMk/>
            <pc:sldMk cId="2426868911" sldId="2066"/>
            <ac:picMk id="171" creationId="{43EA09BD-4B07-1730-8708-595E4E9C4456}"/>
          </ac:picMkLst>
        </pc:picChg>
        <pc:picChg chg="mod">
          <ac:chgData name="Dhanushya Vasantharajah" userId="22b5bdd9-8b06-42fd-b0d3-da74472af66d" providerId="ADAL" clId="{5268FACA-BB6B-413A-81EB-8F62DBBDC7D2}" dt="2023-07-11T06:34:57.948" v="383"/>
          <ac:picMkLst>
            <pc:docMk/>
            <pc:sldMk cId="2426868911" sldId="2066"/>
            <ac:picMk id="193" creationId="{178F95FF-D509-8ED1-48FB-66281AF77029}"/>
          </ac:picMkLst>
        </pc:picChg>
        <pc:picChg chg="mod">
          <ac:chgData name="Dhanushya Vasantharajah" userId="22b5bdd9-8b06-42fd-b0d3-da74472af66d" providerId="ADAL" clId="{5268FACA-BB6B-413A-81EB-8F62DBBDC7D2}" dt="2023-07-11T06:34:57.948" v="383"/>
          <ac:picMkLst>
            <pc:docMk/>
            <pc:sldMk cId="2426868911" sldId="2066"/>
            <ac:picMk id="237" creationId="{FD6EA4F7-4657-0FA0-C0BD-53E439A00017}"/>
          </ac:picMkLst>
        </pc:picChg>
        <pc:picChg chg="mod">
          <ac:chgData name="Dhanushya Vasantharajah" userId="22b5bdd9-8b06-42fd-b0d3-da74472af66d" providerId="ADAL" clId="{5268FACA-BB6B-413A-81EB-8F62DBBDC7D2}" dt="2023-07-11T06:34:57.948" v="383"/>
          <ac:picMkLst>
            <pc:docMk/>
            <pc:sldMk cId="2426868911" sldId="2066"/>
            <ac:picMk id="245" creationId="{A8483E85-D530-4EB5-1AC6-4FC8B00E6914}"/>
          </ac:picMkLst>
        </pc:picChg>
        <pc:picChg chg="mod">
          <ac:chgData name="Dhanushya Vasantharajah" userId="22b5bdd9-8b06-42fd-b0d3-da74472af66d" providerId="ADAL" clId="{5268FACA-BB6B-413A-81EB-8F62DBBDC7D2}" dt="2023-07-11T06:34:57.948" v="383"/>
          <ac:picMkLst>
            <pc:docMk/>
            <pc:sldMk cId="2426868911" sldId="2066"/>
            <ac:picMk id="253" creationId="{F9B747D9-02BF-BA57-8830-404531263691}"/>
          </ac:picMkLst>
        </pc:picChg>
        <pc:picChg chg="mod">
          <ac:chgData name="Dhanushya Vasantharajah" userId="22b5bdd9-8b06-42fd-b0d3-da74472af66d" providerId="ADAL" clId="{5268FACA-BB6B-413A-81EB-8F62DBBDC7D2}" dt="2023-07-11T06:34:57.948" v="383"/>
          <ac:picMkLst>
            <pc:docMk/>
            <pc:sldMk cId="2426868911" sldId="2066"/>
            <ac:picMk id="272" creationId="{A65E1A6C-92EB-9AE5-5D04-E1AFC58D2D64}"/>
          </ac:picMkLst>
        </pc:picChg>
        <pc:picChg chg="mod">
          <ac:chgData name="Dhanushya Vasantharajah" userId="22b5bdd9-8b06-42fd-b0d3-da74472af66d" providerId="ADAL" clId="{5268FACA-BB6B-413A-81EB-8F62DBBDC7D2}" dt="2023-07-11T06:34:57.948" v="383"/>
          <ac:picMkLst>
            <pc:docMk/>
            <pc:sldMk cId="2426868911" sldId="2066"/>
            <ac:picMk id="288" creationId="{2D169C7E-F404-323F-8E30-2F41429B4F90}"/>
          </ac:picMkLst>
        </pc:picChg>
        <pc:picChg chg="mod">
          <ac:chgData name="Dhanushya Vasantharajah" userId="22b5bdd9-8b06-42fd-b0d3-da74472af66d" providerId="ADAL" clId="{5268FACA-BB6B-413A-81EB-8F62DBBDC7D2}" dt="2023-07-11T06:34:57.948" v="383"/>
          <ac:picMkLst>
            <pc:docMk/>
            <pc:sldMk cId="2426868911" sldId="2066"/>
            <ac:picMk id="304" creationId="{3F572788-DCD0-C195-DA88-2A6925A9A253}"/>
          </ac:picMkLst>
        </pc:picChg>
        <pc:cxnChg chg="del">
          <ac:chgData name="Dhanushya Vasantharajah" userId="22b5bdd9-8b06-42fd-b0d3-da74472af66d" providerId="ADAL" clId="{5268FACA-BB6B-413A-81EB-8F62DBBDC7D2}" dt="2023-07-11T05:59:14.975" v="34" actId="478"/>
          <ac:cxnSpMkLst>
            <pc:docMk/>
            <pc:sldMk cId="2426868911" sldId="2066"/>
            <ac:cxnSpMk id="13" creationId="{10BDDCE0-394F-46E3-A807-CDC3C1C2A0EA}"/>
          </ac:cxnSpMkLst>
        </pc:cxnChg>
        <pc:cxnChg chg="mod">
          <ac:chgData name="Dhanushya Vasantharajah" userId="22b5bdd9-8b06-42fd-b0d3-da74472af66d" providerId="ADAL" clId="{5268FACA-BB6B-413A-81EB-8F62DBBDC7D2}" dt="2023-07-11T06:33:26.633" v="368"/>
          <ac:cxnSpMkLst>
            <pc:docMk/>
            <pc:sldMk cId="2426868911" sldId="2066"/>
            <ac:cxnSpMk id="48" creationId="{F53D0F20-43E9-A5DB-A1BE-5E559C6785DD}"/>
          </ac:cxnSpMkLst>
        </pc:cxnChg>
        <pc:cxnChg chg="mod">
          <ac:chgData name="Dhanushya Vasantharajah" userId="22b5bdd9-8b06-42fd-b0d3-da74472af66d" providerId="ADAL" clId="{5268FACA-BB6B-413A-81EB-8F62DBBDC7D2}" dt="2023-07-11T06:33:26.633" v="368"/>
          <ac:cxnSpMkLst>
            <pc:docMk/>
            <pc:sldMk cId="2426868911" sldId="2066"/>
            <ac:cxnSpMk id="56" creationId="{929CB428-1164-7FFE-511B-871787D97A84}"/>
          </ac:cxnSpMkLst>
        </pc:cxnChg>
        <pc:cxnChg chg="del">
          <ac:chgData name="Dhanushya Vasantharajah" userId="22b5bdd9-8b06-42fd-b0d3-da74472af66d" providerId="ADAL" clId="{5268FACA-BB6B-413A-81EB-8F62DBBDC7D2}" dt="2023-07-11T05:59:08.767" v="31" actId="478"/>
          <ac:cxnSpMkLst>
            <pc:docMk/>
            <pc:sldMk cId="2426868911" sldId="2066"/>
            <ac:cxnSpMk id="66" creationId="{0E4FE050-57F1-4D70-8B77-78B01DB05392}"/>
          </ac:cxnSpMkLst>
        </pc:cxnChg>
        <pc:cxnChg chg="mod">
          <ac:chgData name="Dhanushya Vasantharajah" userId="22b5bdd9-8b06-42fd-b0d3-da74472af66d" providerId="ADAL" clId="{5268FACA-BB6B-413A-81EB-8F62DBBDC7D2}" dt="2023-07-11T06:33:26.633" v="368"/>
          <ac:cxnSpMkLst>
            <pc:docMk/>
            <pc:sldMk cId="2426868911" sldId="2066"/>
            <ac:cxnSpMk id="73" creationId="{8CEA1AA7-0370-4843-6438-D797D658BDB7}"/>
          </ac:cxnSpMkLst>
        </pc:cxnChg>
        <pc:cxnChg chg="mod">
          <ac:chgData name="Dhanushya Vasantharajah" userId="22b5bdd9-8b06-42fd-b0d3-da74472af66d" providerId="ADAL" clId="{5268FACA-BB6B-413A-81EB-8F62DBBDC7D2}" dt="2023-07-11T06:33:26.633" v="368"/>
          <ac:cxnSpMkLst>
            <pc:docMk/>
            <pc:sldMk cId="2426868911" sldId="2066"/>
            <ac:cxnSpMk id="92" creationId="{3C1B6AE7-D4FF-4C64-DCA7-02448D677063}"/>
          </ac:cxnSpMkLst>
        </pc:cxnChg>
        <pc:cxnChg chg="mod">
          <ac:chgData name="Dhanushya Vasantharajah" userId="22b5bdd9-8b06-42fd-b0d3-da74472af66d" providerId="ADAL" clId="{5268FACA-BB6B-413A-81EB-8F62DBBDC7D2}" dt="2023-07-11T06:33:26.633" v="368"/>
          <ac:cxnSpMkLst>
            <pc:docMk/>
            <pc:sldMk cId="2426868911" sldId="2066"/>
            <ac:cxnSpMk id="146" creationId="{E115DC64-5496-F6D0-4A6B-FC839C6F8847}"/>
          </ac:cxnSpMkLst>
        </pc:cxnChg>
        <pc:cxnChg chg="mod">
          <ac:chgData name="Dhanushya Vasantharajah" userId="22b5bdd9-8b06-42fd-b0d3-da74472af66d" providerId="ADAL" clId="{5268FACA-BB6B-413A-81EB-8F62DBBDC7D2}" dt="2023-07-11T06:33:26.633" v="368"/>
          <ac:cxnSpMkLst>
            <pc:docMk/>
            <pc:sldMk cId="2426868911" sldId="2066"/>
            <ac:cxnSpMk id="168" creationId="{A558C378-91EC-B6F2-44BD-16EAD6FCAF93}"/>
          </ac:cxnSpMkLst>
        </pc:cxnChg>
        <pc:cxnChg chg="mod">
          <ac:chgData name="Dhanushya Vasantharajah" userId="22b5bdd9-8b06-42fd-b0d3-da74472af66d" providerId="ADAL" clId="{5268FACA-BB6B-413A-81EB-8F62DBBDC7D2}" dt="2023-07-11T06:34:57.948" v="383"/>
          <ac:cxnSpMkLst>
            <pc:docMk/>
            <pc:sldMk cId="2426868911" sldId="2066"/>
            <ac:cxnSpMk id="234" creationId="{205F6716-FB1A-4CB0-77D9-EBBB3E05EBB2}"/>
          </ac:cxnSpMkLst>
        </pc:cxnChg>
        <pc:cxnChg chg="mod">
          <ac:chgData name="Dhanushya Vasantharajah" userId="22b5bdd9-8b06-42fd-b0d3-da74472af66d" providerId="ADAL" clId="{5268FACA-BB6B-413A-81EB-8F62DBBDC7D2}" dt="2023-07-11T06:34:57.948" v="383"/>
          <ac:cxnSpMkLst>
            <pc:docMk/>
            <pc:sldMk cId="2426868911" sldId="2066"/>
            <ac:cxnSpMk id="242" creationId="{89C9082E-53E5-84E5-F439-3F9DDB407FBD}"/>
          </ac:cxnSpMkLst>
        </pc:cxnChg>
        <pc:cxnChg chg="mod">
          <ac:chgData name="Dhanushya Vasantharajah" userId="22b5bdd9-8b06-42fd-b0d3-da74472af66d" providerId="ADAL" clId="{5268FACA-BB6B-413A-81EB-8F62DBBDC7D2}" dt="2023-07-11T06:34:57.948" v="383"/>
          <ac:cxnSpMkLst>
            <pc:docMk/>
            <pc:sldMk cId="2426868911" sldId="2066"/>
            <ac:cxnSpMk id="250" creationId="{F03C2FC4-D32B-37F0-CB54-6EA220AC8BCB}"/>
          </ac:cxnSpMkLst>
        </pc:cxnChg>
        <pc:cxnChg chg="mod">
          <ac:chgData name="Dhanushya Vasantharajah" userId="22b5bdd9-8b06-42fd-b0d3-da74472af66d" providerId="ADAL" clId="{5268FACA-BB6B-413A-81EB-8F62DBBDC7D2}" dt="2023-07-11T06:34:57.948" v="383"/>
          <ac:cxnSpMkLst>
            <pc:docMk/>
            <pc:sldMk cId="2426868911" sldId="2066"/>
            <ac:cxnSpMk id="269" creationId="{6141A418-6307-885F-2100-15D1EDFFE830}"/>
          </ac:cxnSpMkLst>
        </pc:cxnChg>
        <pc:cxnChg chg="mod">
          <ac:chgData name="Dhanushya Vasantharajah" userId="22b5bdd9-8b06-42fd-b0d3-da74472af66d" providerId="ADAL" clId="{5268FACA-BB6B-413A-81EB-8F62DBBDC7D2}" dt="2023-07-11T06:34:57.948" v="383"/>
          <ac:cxnSpMkLst>
            <pc:docMk/>
            <pc:sldMk cId="2426868911" sldId="2066"/>
            <ac:cxnSpMk id="285" creationId="{592A0455-EFEF-83FE-1727-87539F0823FC}"/>
          </ac:cxnSpMkLst>
        </pc:cxnChg>
        <pc:cxnChg chg="mod">
          <ac:chgData name="Dhanushya Vasantharajah" userId="22b5bdd9-8b06-42fd-b0d3-da74472af66d" providerId="ADAL" clId="{5268FACA-BB6B-413A-81EB-8F62DBBDC7D2}" dt="2023-07-11T06:34:57.948" v="383"/>
          <ac:cxnSpMkLst>
            <pc:docMk/>
            <pc:sldMk cId="2426868911" sldId="2066"/>
            <ac:cxnSpMk id="301" creationId="{4811FC44-7E4E-0D4C-3345-55EC8DE4581E}"/>
          </ac:cxnSpMkLst>
        </pc:cxnChg>
      </pc:sldChg>
      <pc:sldChg chg="modSp mod">
        <pc:chgData name="Dhanushya Vasantharajah" userId="22b5bdd9-8b06-42fd-b0d3-da74472af66d" providerId="ADAL" clId="{5268FACA-BB6B-413A-81EB-8F62DBBDC7D2}" dt="2023-07-11T12:28:21.021" v="508" actId="20577"/>
        <pc:sldMkLst>
          <pc:docMk/>
          <pc:sldMk cId="3441559327" sldId="2073"/>
        </pc:sldMkLst>
        <pc:spChg chg="mod">
          <ac:chgData name="Dhanushya Vasantharajah" userId="22b5bdd9-8b06-42fd-b0d3-da74472af66d" providerId="ADAL" clId="{5268FACA-BB6B-413A-81EB-8F62DBBDC7D2}" dt="2023-07-11T12:28:21.021" v="508" actId="20577"/>
          <ac:spMkLst>
            <pc:docMk/>
            <pc:sldMk cId="3441559327" sldId="2073"/>
            <ac:spMk id="3" creationId="{42122B0E-2375-45C8-871D-571F53F81C49}"/>
          </ac:spMkLst>
        </pc:spChg>
      </pc:sldChg>
      <pc:sldChg chg="addSp delSp modSp mod">
        <pc:chgData name="Dhanushya Vasantharajah" userId="22b5bdd9-8b06-42fd-b0d3-da74472af66d" providerId="ADAL" clId="{5268FACA-BB6B-413A-81EB-8F62DBBDC7D2}" dt="2023-07-11T06:00:25.439" v="50"/>
        <pc:sldMkLst>
          <pc:docMk/>
          <pc:sldMk cId="2319758821" sldId="2075"/>
        </pc:sldMkLst>
        <pc:graphicFrameChg chg="add mod">
          <ac:chgData name="Dhanushya Vasantharajah" userId="22b5bdd9-8b06-42fd-b0d3-da74472af66d" providerId="ADAL" clId="{5268FACA-BB6B-413A-81EB-8F62DBBDC7D2}" dt="2023-07-11T06:00:25.439" v="50"/>
          <ac:graphicFrameMkLst>
            <pc:docMk/>
            <pc:sldMk cId="2319758821" sldId="2075"/>
            <ac:graphicFrameMk id="3" creationId="{3B749B34-A9EE-0790-9CC3-EE80E17D451E}"/>
          </ac:graphicFrameMkLst>
        </pc:graphicFrameChg>
        <pc:graphicFrameChg chg="del">
          <ac:chgData name="Dhanushya Vasantharajah" userId="22b5bdd9-8b06-42fd-b0d3-da74472af66d" providerId="ADAL" clId="{5268FACA-BB6B-413A-81EB-8F62DBBDC7D2}" dt="2023-07-11T06:00:17.921" v="45" actId="478"/>
          <ac:graphicFrameMkLst>
            <pc:docMk/>
            <pc:sldMk cId="2319758821" sldId="2075"/>
            <ac:graphicFrameMk id="11" creationId="{9D506E6C-7856-405C-AF63-5F3F2E8A822B}"/>
          </ac:graphicFrameMkLst>
        </pc:graphicFrameChg>
        <pc:picChg chg="del mod">
          <ac:chgData name="Dhanushya Vasantharajah" userId="22b5bdd9-8b06-42fd-b0d3-da74472af66d" providerId="ADAL" clId="{5268FACA-BB6B-413A-81EB-8F62DBBDC7D2}" dt="2023-07-11T06:00:24.799" v="49" actId="478"/>
          <ac:picMkLst>
            <pc:docMk/>
            <pc:sldMk cId="2319758821" sldId="2075"/>
            <ac:picMk id="10" creationId="{0B7BF6FE-DFEB-401E-A19E-413EBA28904D}"/>
          </ac:picMkLst>
        </pc:picChg>
        <pc:cxnChg chg="del">
          <ac:chgData name="Dhanushya Vasantharajah" userId="22b5bdd9-8b06-42fd-b0d3-da74472af66d" providerId="ADAL" clId="{5268FACA-BB6B-413A-81EB-8F62DBBDC7D2}" dt="2023-07-11T06:00:20.458" v="46" actId="478"/>
          <ac:cxnSpMkLst>
            <pc:docMk/>
            <pc:sldMk cId="2319758821" sldId="2075"/>
            <ac:cxnSpMk id="12" creationId="{2D14696D-CEBD-48D9-92A8-8B837C775027}"/>
          </ac:cxnSpMkLst>
        </pc:cxnChg>
        <pc:cxnChg chg="del">
          <ac:chgData name="Dhanushya Vasantharajah" userId="22b5bdd9-8b06-42fd-b0d3-da74472af66d" providerId="ADAL" clId="{5268FACA-BB6B-413A-81EB-8F62DBBDC7D2}" dt="2023-07-11T06:00:22.864" v="47" actId="478"/>
          <ac:cxnSpMkLst>
            <pc:docMk/>
            <pc:sldMk cId="2319758821" sldId="2075"/>
            <ac:cxnSpMk id="13" creationId="{DD681D46-9079-44A4-87A7-4B1F85936582}"/>
          </ac:cxnSpMkLst>
        </pc:cxnChg>
      </pc:sldChg>
      <pc:sldChg chg="addSp delSp modSp mod">
        <pc:chgData name="Dhanushya Vasantharajah" userId="22b5bdd9-8b06-42fd-b0d3-da74472af66d" providerId="ADAL" clId="{5268FACA-BB6B-413A-81EB-8F62DBBDC7D2}" dt="2023-07-11T06:00:49.788" v="54"/>
        <pc:sldMkLst>
          <pc:docMk/>
          <pc:sldMk cId="3604889396" sldId="2076"/>
        </pc:sldMkLst>
        <pc:spChg chg="mod">
          <ac:chgData name="Dhanushya Vasantharajah" userId="22b5bdd9-8b06-42fd-b0d3-da74472af66d" providerId="ADAL" clId="{5268FACA-BB6B-413A-81EB-8F62DBBDC7D2}" dt="2023-07-11T06:00:43.292" v="52" actId="20577"/>
          <ac:spMkLst>
            <pc:docMk/>
            <pc:sldMk cId="3604889396" sldId="2076"/>
            <ac:spMk id="2" creationId="{41FDD34E-A860-4643-9193-D4A8A51B006D}"/>
          </ac:spMkLst>
        </pc:spChg>
        <pc:picChg chg="add mod">
          <ac:chgData name="Dhanushya Vasantharajah" userId="22b5bdd9-8b06-42fd-b0d3-da74472af66d" providerId="ADAL" clId="{5268FACA-BB6B-413A-81EB-8F62DBBDC7D2}" dt="2023-07-11T06:00:49.788" v="54"/>
          <ac:picMkLst>
            <pc:docMk/>
            <pc:sldMk cId="3604889396" sldId="2076"/>
            <ac:picMk id="3" creationId="{59BFE661-EDF2-67BE-8EAA-B786D49EFC0A}"/>
          </ac:picMkLst>
        </pc:picChg>
        <pc:picChg chg="del">
          <ac:chgData name="Dhanushya Vasantharajah" userId="22b5bdd9-8b06-42fd-b0d3-da74472af66d" providerId="ADAL" clId="{5268FACA-BB6B-413A-81EB-8F62DBBDC7D2}" dt="2023-07-11T06:00:49.172" v="53" actId="478"/>
          <ac:picMkLst>
            <pc:docMk/>
            <pc:sldMk cId="3604889396" sldId="2076"/>
            <ac:picMk id="10" creationId="{5E291D48-3210-45AC-8CC7-8FA48E39602E}"/>
          </ac:picMkLst>
        </pc:picChg>
      </pc:sldChg>
      <pc:sldChg chg="addSp delSp modSp mod modClrScheme chgLayout">
        <pc:chgData name="Dhanushya Vasantharajah" userId="22b5bdd9-8b06-42fd-b0d3-da74472af66d" providerId="ADAL" clId="{5268FACA-BB6B-413A-81EB-8F62DBBDC7D2}" dt="2023-07-12T06:02:51.077" v="561" actId="20577"/>
        <pc:sldMkLst>
          <pc:docMk/>
          <pc:sldMk cId="139118371" sldId="2078"/>
        </pc:sldMkLst>
        <pc:spChg chg="mod ord">
          <ac:chgData name="Dhanushya Vasantharajah" userId="22b5bdd9-8b06-42fd-b0d3-da74472af66d" providerId="ADAL" clId="{5268FACA-BB6B-413A-81EB-8F62DBBDC7D2}" dt="2023-07-11T06:16:48.855" v="297" actId="700"/>
          <ac:spMkLst>
            <pc:docMk/>
            <pc:sldMk cId="139118371" sldId="2078"/>
            <ac:spMk id="2" creationId="{41FDD34E-A860-4643-9193-D4A8A51B006D}"/>
          </ac:spMkLst>
        </pc:spChg>
        <pc:spChg chg="mod ord">
          <ac:chgData name="Dhanushya Vasantharajah" userId="22b5bdd9-8b06-42fd-b0d3-da74472af66d" providerId="ADAL" clId="{5268FACA-BB6B-413A-81EB-8F62DBBDC7D2}" dt="2023-07-12T06:02:51.077" v="561" actId="20577"/>
          <ac:spMkLst>
            <pc:docMk/>
            <pc:sldMk cId="139118371" sldId="2078"/>
            <ac:spMk id="3" creationId="{42122B0E-2375-45C8-871D-571F53F81C49}"/>
          </ac:spMkLst>
        </pc:spChg>
        <pc:spChg chg="mod ord">
          <ac:chgData name="Dhanushya Vasantharajah" userId="22b5bdd9-8b06-42fd-b0d3-da74472af66d" providerId="ADAL" clId="{5268FACA-BB6B-413A-81EB-8F62DBBDC7D2}" dt="2023-07-11T06:16:48.855" v="297" actId="700"/>
          <ac:spMkLst>
            <pc:docMk/>
            <pc:sldMk cId="139118371" sldId="2078"/>
            <ac:spMk id="4" creationId="{06A59A94-6048-42EA-B2A2-A7ABA3D4FC72}"/>
          </ac:spMkLst>
        </pc:spChg>
        <pc:spChg chg="mod ord">
          <ac:chgData name="Dhanushya Vasantharajah" userId="22b5bdd9-8b06-42fd-b0d3-da74472af66d" providerId="ADAL" clId="{5268FACA-BB6B-413A-81EB-8F62DBBDC7D2}" dt="2023-07-11T06:16:48.855" v="297" actId="700"/>
          <ac:spMkLst>
            <pc:docMk/>
            <pc:sldMk cId="139118371" sldId="2078"/>
            <ac:spMk id="5" creationId="{2D4FED89-7B39-4847-8F63-81D6DD13113C}"/>
          </ac:spMkLst>
        </pc:spChg>
        <pc:spChg chg="mod ord">
          <ac:chgData name="Dhanushya Vasantharajah" userId="22b5bdd9-8b06-42fd-b0d3-da74472af66d" providerId="ADAL" clId="{5268FACA-BB6B-413A-81EB-8F62DBBDC7D2}" dt="2023-07-11T06:16:48.855" v="297" actId="700"/>
          <ac:spMkLst>
            <pc:docMk/>
            <pc:sldMk cId="139118371" sldId="2078"/>
            <ac:spMk id="6" creationId="{01F7DE4D-8F46-4D48-BA3D-EA2D2EBDA8D4}"/>
          </ac:spMkLst>
        </pc:spChg>
        <pc:spChg chg="mod ord">
          <ac:chgData name="Dhanushya Vasantharajah" userId="22b5bdd9-8b06-42fd-b0d3-da74472af66d" providerId="ADAL" clId="{5268FACA-BB6B-413A-81EB-8F62DBBDC7D2}" dt="2023-07-11T06:16:48.855" v="297" actId="700"/>
          <ac:spMkLst>
            <pc:docMk/>
            <pc:sldMk cId="139118371" sldId="2078"/>
            <ac:spMk id="7" creationId="{55724EFA-335F-46FB-AF30-A58DB9A32CB5}"/>
          </ac:spMkLst>
        </pc:spChg>
        <pc:spChg chg="add mod ord">
          <ac:chgData name="Dhanushya Vasantharajah" userId="22b5bdd9-8b06-42fd-b0d3-da74472af66d" providerId="ADAL" clId="{5268FACA-BB6B-413A-81EB-8F62DBBDC7D2}" dt="2023-07-11T06:17:40.008" v="321" actId="1076"/>
          <ac:spMkLst>
            <pc:docMk/>
            <pc:sldMk cId="139118371" sldId="2078"/>
            <ac:spMk id="11" creationId="{01D4D61B-268C-FCB8-5116-202ACD94A421}"/>
          </ac:spMkLst>
        </pc:spChg>
        <pc:grpChg chg="del">
          <ac:chgData name="Dhanushya Vasantharajah" userId="22b5bdd9-8b06-42fd-b0d3-da74472af66d" providerId="ADAL" clId="{5268FACA-BB6B-413A-81EB-8F62DBBDC7D2}" dt="2023-07-11T06:16:32.437" v="275" actId="478"/>
          <ac:grpSpMkLst>
            <pc:docMk/>
            <pc:sldMk cId="139118371" sldId="2078"/>
            <ac:grpSpMk id="8" creationId="{59451928-02F5-4022-8BCD-3E58F637B02C}"/>
          </ac:grpSpMkLst>
        </pc:grpChg>
        <pc:picChg chg="add del mod">
          <ac:chgData name="Dhanushya Vasantharajah" userId="22b5bdd9-8b06-42fd-b0d3-da74472af66d" providerId="ADAL" clId="{5268FACA-BB6B-413A-81EB-8F62DBBDC7D2}" dt="2023-07-11T06:17:40.545" v="322"/>
          <ac:picMkLst>
            <pc:docMk/>
            <pc:sldMk cId="139118371" sldId="2078"/>
            <ac:picMk id="2050" creationId="{9929EA6D-9BE6-30ED-DE43-E0E3B098A89F}"/>
          </ac:picMkLst>
        </pc:picChg>
        <pc:picChg chg="add mod">
          <ac:chgData name="Dhanushya Vasantharajah" userId="22b5bdd9-8b06-42fd-b0d3-da74472af66d" providerId="ADAL" clId="{5268FACA-BB6B-413A-81EB-8F62DBBDC7D2}" dt="2023-07-12T06:02:41.180" v="553" actId="1076"/>
          <ac:picMkLst>
            <pc:docMk/>
            <pc:sldMk cId="139118371" sldId="2078"/>
            <ac:picMk id="2052" creationId="{65BEA3AA-D034-5768-F4D5-346F55392BFE}"/>
          </ac:picMkLst>
        </pc:picChg>
      </pc:sldChg>
      <pc:sldChg chg="addSp delSp modSp mod">
        <pc:chgData name="Dhanushya Vasantharajah" userId="22b5bdd9-8b06-42fd-b0d3-da74472af66d" providerId="ADAL" clId="{5268FACA-BB6B-413A-81EB-8F62DBBDC7D2}" dt="2023-07-11T05:57:15.371" v="11" actId="20577"/>
        <pc:sldMkLst>
          <pc:docMk/>
          <pc:sldMk cId="3380620183" sldId="2313"/>
        </pc:sldMkLst>
        <pc:spChg chg="mod">
          <ac:chgData name="Dhanushya Vasantharajah" userId="22b5bdd9-8b06-42fd-b0d3-da74472af66d" providerId="ADAL" clId="{5268FACA-BB6B-413A-81EB-8F62DBBDC7D2}" dt="2023-07-11T05:57:15.371" v="11" actId="20577"/>
          <ac:spMkLst>
            <pc:docMk/>
            <pc:sldMk cId="3380620183" sldId="2313"/>
            <ac:spMk id="3" creationId="{4C4390CB-7A6F-4714-86BC-B1AFC3C72278}"/>
          </ac:spMkLst>
        </pc:spChg>
        <pc:spChg chg="del">
          <ac:chgData name="Dhanushya Vasantharajah" userId="22b5bdd9-8b06-42fd-b0d3-da74472af66d" providerId="ADAL" clId="{5268FACA-BB6B-413A-81EB-8F62DBBDC7D2}" dt="2023-07-11T05:56:31.313" v="2" actId="478"/>
          <ac:spMkLst>
            <pc:docMk/>
            <pc:sldMk cId="3380620183" sldId="2313"/>
            <ac:spMk id="5" creationId="{C034AD0C-D447-4966-B1C4-18E5F3A80F7F}"/>
          </ac:spMkLst>
        </pc:spChg>
        <pc:spChg chg="add del mod">
          <ac:chgData name="Dhanushya Vasantharajah" userId="22b5bdd9-8b06-42fd-b0d3-da74472af66d" providerId="ADAL" clId="{5268FACA-BB6B-413A-81EB-8F62DBBDC7D2}" dt="2023-07-11T05:56:27.518" v="1" actId="478"/>
          <ac:spMkLst>
            <pc:docMk/>
            <pc:sldMk cId="3380620183" sldId="2313"/>
            <ac:spMk id="6" creationId="{BE228D44-6360-19D5-63E4-253266A23DF2}"/>
          </ac:spMkLst>
        </pc:spChg>
        <pc:picChg chg="del">
          <ac:chgData name="Dhanushya Vasantharajah" userId="22b5bdd9-8b06-42fd-b0d3-da74472af66d" providerId="ADAL" clId="{5268FACA-BB6B-413A-81EB-8F62DBBDC7D2}" dt="2023-07-11T05:56:25.787" v="0" actId="478"/>
          <ac:picMkLst>
            <pc:docMk/>
            <pc:sldMk cId="3380620183" sldId="2313"/>
            <ac:picMk id="8" creationId="{BF9F6483-7EF5-4AB6-9D9F-08A2BAC48A8B}"/>
          </ac:picMkLst>
        </pc:picChg>
        <pc:picChg chg="add mod">
          <ac:chgData name="Dhanushya Vasantharajah" userId="22b5bdd9-8b06-42fd-b0d3-da74472af66d" providerId="ADAL" clId="{5268FACA-BB6B-413A-81EB-8F62DBBDC7D2}" dt="2023-07-11T05:57:09.760" v="9" actId="1076"/>
          <ac:picMkLst>
            <pc:docMk/>
            <pc:sldMk cId="3380620183" sldId="2313"/>
            <ac:picMk id="9" creationId="{91C27696-DCF1-94AB-B347-5061C850E626}"/>
          </ac:picMkLst>
        </pc:picChg>
      </pc:sldChg>
      <pc:sldChg chg="addSp delSp modSp mod">
        <pc:chgData name="Dhanushya Vasantharajah" userId="22b5bdd9-8b06-42fd-b0d3-da74472af66d" providerId="ADAL" clId="{5268FACA-BB6B-413A-81EB-8F62DBBDC7D2}" dt="2023-07-11T05:58:38.308" v="23"/>
        <pc:sldMkLst>
          <pc:docMk/>
          <pc:sldMk cId="38441209" sldId="2316"/>
        </pc:sldMkLst>
        <pc:grpChg chg="del">
          <ac:chgData name="Dhanushya Vasantharajah" userId="22b5bdd9-8b06-42fd-b0d3-da74472af66d" providerId="ADAL" clId="{5268FACA-BB6B-413A-81EB-8F62DBBDC7D2}" dt="2023-07-11T05:58:09.360" v="16" actId="478"/>
          <ac:grpSpMkLst>
            <pc:docMk/>
            <pc:sldMk cId="38441209" sldId="2316"/>
            <ac:grpSpMk id="15" creationId="{9E454E9E-81EA-45E8-9C48-E8C94B3CEB27}"/>
          </ac:grpSpMkLst>
        </pc:grpChg>
        <pc:picChg chg="add del mod">
          <ac:chgData name="Dhanushya Vasantharajah" userId="22b5bdd9-8b06-42fd-b0d3-da74472af66d" providerId="ADAL" clId="{5268FACA-BB6B-413A-81EB-8F62DBBDC7D2}" dt="2023-07-11T05:58:21.336" v="19"/>
          <ac:picMkLst>
            <pc:docMk/>
            <pc:sldMk cId="38441209" sldId="2316"/>
            <ac:picMk id="14" creationId="{1EE7A8AA-FB42-AC80-D3DB-F663E523B22A}"/>
          </ac:picMkLst>
        </pc:picChg>
        <pc:picChg chg="add mod">
          <ac:chgData name="Dhanushya Vasantharajah" userId="22b5bdd9-8b06-42fd-b0d3-da74472af66d" providerId="ADAL" clId="{5268FACA-BB6B-413A-81EB-8F62DBBDC7D2}" dt="2023-07-11T05:58:23.874" v="20"/>
          <ac:picMkLst>
            <pc:docMk/>
            <pc:sldMk cId="38441209" sldId="2316"/>
            <ac:picMk id="16" creationId="{9BEEA56F-D14B-C1B3-0F51-D123D132CF1A}"/>
          </ac:picMkLst>
        </pc:picChg>
        <pc:picChg chg="add mod">
          <ac:chgData name="Dhanushya Vasantharajah" userId="22b5bdd9-8b06-42fd-b0d3-da74472af66d" providerId="ADAL" clId="{5268FACA-BB6B-413A-81EB-8F62DBBDC7D2}" dt="2023-07-11T05:58:29.607" v="21"/>
          <ac:picMkLst>
            <pc:docMk/>
            <pc:sldMk cId="38441209" sldId="2316"/>
            <ac:picMk id="17" creationId="{1588BB70-22C3-C82A-22C0-B36666586D66}"/>
          </ac:picMkLst>
        </pc:picChg>
        <pc:picChg chg="add mod">
          <ac:chgData name="Dhanushya Vasantharajah" userId="22b5bdd9-8b06-42fd-b0d3-da74472af66d" providerId="ADAL" clId="{5268FACA-BB6B-413A-81EB-8F62DBBDC7D2}" dt="2023-07-11T05:58:34.717" v="22"/>
          <ac:picMkLst>
            <pc:docMk/>
            <pc:sldMk cId="38441209" sldId="2316"/>
            <ac:picMk id="18" creationId="{28483AFD-FA0E-CD9A-AFB5-847022E28CD2}"/>
          </ac:picMkLst>
        </pc:picChg>
        <pc:picChg chg="add mod">
          <ac:chgData name="Dhanushya Vasantharajah" userId="22b5bdd9-8b06-42fd-b0d3-da74472af66d" providerId="ADAL" clId="{5268FACA-BB6B-413A-81EB-8F62DBBDC7D2}" dt="2023-07-11T05:58:38.308" v="23"/>
          <ac:picMkLst>
            <pc:docMk/>
            <pc:sldMk cId="38441209" sldId="2316"/>
            <ac:picMk id="19" creationId="{77D5918E-9DA9-FE61-F034-FD40739937B7}"/>
          </ac:picMkLst>
        </pc:picChg>
        <pc:picChg chg="del">
          <ac:chgData name="Dhanushya Vasantharajah" userId="22b5bdd9-8b06-42fd-b0d3-da74472af66d" providerId="ADAL" clId="{5268FACA-BB6B-413A-81EB-8F62DBBDC7D2}" dt="2023-07-11T05:58:10.078" v="17" actId="478"/>
          <ac:picMkLst>
            <pc:docMk/>
            <pc:sldMk cId="38441209" sldId="2316"/>
            <ac:picMk id="29" creationId="{01EBE021-A5EA-4FB2-8235-5D58DA7BCACC}"/>
          </ac:picMkLst>
        </pc:picChg>
        <pc:picChg chg="del">
          <ac:chgData name="Dhanushya Vasantharajah" userId="22b5bdd9-8b06-42fd-b0d3-da74472af66d" providerId="ADAL" clId="{5268FACA-BB6B-413A-81EB-8F62DBBDC7D2}" dt="2023-07-11T05:58:07.372" v="13" actId="478"/>
          <ac:picMkLst>
            <pc:docMk/>
            <pc:sldMk cId="38441209" sldId="2316"/>
            <ac:picMk id="30" creationId="{E8E41E66-7B6B-496A-A0B4-6FE6CE88DBD3}"/>
          </ac:picMkLst>
        </pc:picChg>
        <pc:picChg chg="del">
          <ac:chgData name="Dhanushya Vasantharajah" userId="22b5bdd9-8b06-42fd-b0d3-da74472af66d" providerId="ADAL" clId="{5268FACA-BB6B-413A-81EB-8F62DBBDC7D2}" dt="2023-07-11T05:58:08.090" v="14" actId="478"/>
          <ac:picMkLst>
            <pc:docMk/>
            <pc:sldMk cId="38441209" sldId="2316"/>
            <ac:picMk id="31" creationId="{7DBAFFFB-3765-4C69-A3C1-F089D5E8F511}"/>
          </ac:picMkLst>
        </pc:picChg>
        <pc:picChg chg="del">
          <ac:chgData name="Dhanushya Vasantharajah" userId="22b5bdd9-8b06-42fd-b0d3-da74472af66d" providerId="ADAL" clId="{5268FACA-BB6B-413A-81EB-8F62DBBDC7D2}" dt="2023-07-11T05:58:06.654" v="12" actId="478"/>
          <ac:picMkLst>
            <pc:docMk/>
            <pc:sldMk cId="38441209" sldId="2316"/>
            <ac:picMk id="32" creationId="{7B3DAEB1-EFC3-4239-B41C-DDACF593CF53}"/>
          </ac:picMkLst>
        </pc:picChg>
        <pc:picChg chg="del">
          <ac:chgData name="Dhanushya Vasantharajah" userId="22b5bdd9-8b06-42fd-b0d3-da74472af66d" providerId="ADAL" clId="{5268FACA-BB6B-413A-81EB-8F62DBBDC7D2}" dt="2023-07-11T05:58:08.744" v="15" actId="478"/>
          <ac:picMkLst>
            <pc:docMk/>
            <pc:sldMk cId="38441209" sldId="2316"/>
            <ac:picMk id="33" creationId="{4D44ADEB-8BFA-4566-8C57-8C5B05C2A1C3}"/>
          </ac:picMkLst>
        </pc:picChg>
      </pc:sldChg>
      <pc:sldChg chg="modSp mod">
        <pc:chgData name="Dhanushya Vasantharajah" userId="22b5bdd9-8b06-42fd-b0d3-da74472af66d" providerId="ADAL" clId="{5268FACA-BB6B-413A-81EB-8F62DBBDC7D2}" dt="2023-07-11T06:28:41.303" v="361" actId="20577"/>
        <pc:sldMkLst>
          <pc:docMk/>
          <pc:sldMk cId="4278814140" sldId="2327"/>
        </pc:sldMkLst>
        <pc:spChg chg="mod">
          <ac:chgData name="Dhanushya Vasantharajah" userId="22b5bdd9-8b06-42fd-b0d3-da74472af66d" providerId="ADAL" clId="{5268FACA-BB6B-413A-81EB-8F62DBBDC7D2}" dt="2023-07-11T06:23:18.515" v="342"/>
          <ac:spMkLst>
            <pc:docMk/>
            <pc:sldMk cId="4278814140" sldId="2327"/>
            <ac:spMk id="3" creationId="{C365A2C2-E7F9-44EA-B135-D43828B73226}"/>
          </ac:spMkLst>
        </pc:spChg>
        <pc:spChg chg="mod">
          <ac:chgData name="Dhanushya Vasantharajah" userId="22b5bdd9-8b06-42fd-b0d3-da74472af66d" providerId="ADAL" clId="{5268FACA-BB6B-413A-81EB-8F62DBBDC7D2}" dt="2023-07-11T06:21:12.832" v="341" actId="20577"/>
          <ac:spMkLst>
            <pc:docMk/>
            <pc:sldMk cId="4278814140" sldId="2327"/>
            <ac:spMk id="14" creationId="{FEE541D6-4F4F-4EC6-B180-24D628587713}"/>
          </ac:spMkLst>
        </pc:spChg>
        <pc:spChg chg="mod">
          <ac:chgData name="Dhanushya Vasantharajah" userId="22b5bdd9-8b06-42fd-b0d3-da74472af66d" providerId="ADAL" clId="{5268FACA-BB6B-413A-81EB-8F62DBBDC7D2}" dt="2023-07-11T06:28:41.303" v="361" actId="20577"/>
          <ac:spMkLst>
            <pc:docMk/>
            <pc:sldMk cId="4278814140" sldId="2327"/>
            <ac:spMk id="17" creationId="{32A561E7-D210-4D0C-877D-6081F709B20E}"/>
          </ac:spMkLst>
        </pc:spChg>
        <pc:spChg chg="mod">
          <ac:chgData name="Dhanushya Vasantharajah" userId="22b5bdd9-8b06-42fd-b0d3-da74472af66d" providerId="ADAL" clId="{5268FACA-BB6B-413A-81EB-8F62DBBDC7D2}" dt="2023-07-11T06:28:31.330" v="359"/>
          <ac:spMkLst>
            <pc:docMk/>
            <pc:sldMk cId="4278814140" sldId="2327"/>
            <ac:spMk id="31" creationId="{0A154284-E990-49CA-8B7F-7858241F2FB6}"/>
          </ac:spMkLst>
        </pc:spChg>
      </pc:sldChg>
      <pc:sldChg chg="delSp modSp mod">
        <pc:chgData name="Dhanushya Vasantharajah" userId="22b5bdd9-8b06-42fd-b0d3-da74472af66d" providerId="ADAL" clId="{5268FACA-BB6B-413A-81EB-8F62DBBDC7D2}" dt="2023-07-11T06:48:23.858" v="506" actId="478"/>
        <pc:sldMkLst>
          <pc:docMk/>
          <pc:sldMk cId="2998096205" sldId="2347"/>
        </pc:sldMkLst>
        <pc:spChg chg="del">
          <ac:chgData name="Dhanushya Vasantharajah" userId="22b5bdd9-8b06-42fd-b0d3-da74472af66d" providerId="ADAL" clId="{5268FACA-BB6B-413A-81EB-8F62DBBDC7D2}" dt="2023-07-11T06:48:23.858" v="506" actId="478"/>
          <ac:spMkLst>
            <pc:docMk/>
            <pc:sldMk cId="2998096205" sldId="2347"/>
            <ac:spMk id="17" creationId="{F2BD33D2-8B81-441B-9709-951937B550A9}"/>
          </ac:spMkLst>
        </pc:spChg>
        <pc:spChg chg="mod">
          <ac:chgData name="Dhanushya Vasantharajah" userId="22b5bdd9-8b06-42fd-b0d3-da74472af66d" providerId="ADAL" clId="{5268FACA-BB6B-413A-81EB-8F62DBBDC7D2}" dt="2023-07-11T06:02:47.111" v="78" actId="20577"/>
          <ac:spMkLst>
            <pc:docMk/>
            <pc:sldMk cId="2998096205" sldId="2347"/>
            <ac:spMk id="36" creationId="{A9497A89-F179-44B6-A221-DF2B3A027F6B}"/>
          </ac:spMkLst>
        </pc:spChg>
      </pc:sldChg>
      <pc:sldChg chg="addSp delSp modSp mod">
        <pc:chgData name="Dhanushya Vasantharajah" userId="22b5bdd9-8b06-42fd-b0d3-da74472af66d" providerId="ADAL" clId="{5268FACA-BB6B-413A-81EB-8F62DBBDC7D2}" dt="2023-07-12T06:01:19.825" v="550" actId="1036"/>
        <pc:sldMkLst>
          <pc:docMk/>
          <pc:sldMk cId="1169702675" sldId="2348"/>
        </pc:sldMkLst>
        <pc:spChg chg="mod">
          <ac:chgData name="Dhanushya Vasantharajah" userId="22b5bdd9-8b06-42fd-b0d3-da74472af66d" providerId="ADAL" clId="{5268FACA-BB6B-413A-81EB-8F62DBBDC7D2}" dt="2023-07-11T06:03:27.385" v="91" actId="20577"/>
          <ac:spMkLst>
            <pc:docMk/>
            <pc:sldMk cId="1169702675" sldId="2348"/>
            <ac:spMk id="8" creationId="{4E2FD0B8-EF75-438D-A156-D5E77594C990}"/>
          </ac:spMkLst>
        </pc:spChg>
        <pc:graphicFrameChg chg="add del mod">
          <ac:chgData name="Dhanushya Vasantharajah" userId="22b5bdd9-8b06-42fd-b0d3-da74472af66d" providerId="ADAL" clId="{5268FACA-BB6B-413A-81EB-8F62DBBDC7D2}" dt="2023-07-11T06:02:42.311" v="74"/>
          <ac:graphicFrameMkLst>
            <pc:docMk/>
            <pc:sldMk cId="1169702675" sldId="2348"/>
            <ac:graphicFrameMk id="9" creationId="{E9AE4647-A97E-A56E-46F3-61B70D866868}"/>
          </ac:graphicFrameMkLst>
        </pc:graphicFrameChg>
        <pc:picChg chg="add mod modCrop">
          <ac:chgData name="Dhanushya Vasantharajah" userId="22b5bdd9-8b06-42fd-b0d3-da74472af66d" providerId="ADAL" clId="{5268FACA-BB6B-413A-81EB-8F62DBBDC7D2}" dt="2023-07-12T06:01:19.825" v="550" actId="1036"/>
          <ac:picMkLst>
            <pc:docMk/>
            <pc:sldMk cId="1169702675" sldId="2348"/>
            <ac:picMk id="11" creationId="{085CC45E-D01A-1896-5F86-492C453E742B}"/>
          </ac:picMkLst>
        </pc:picChg>
        <pc:picChg chg="add del mod">
          <ac:chgData name="Dhanushya Vasantharajah" userId="22b5bdd9-8b06-42fd-b0d3-da74472af66d" providerId="ADAL" clId="{5268FACA-BB6B-413A-81EB-8F62DBBDC7D2}" dt="2023-07-11T06:02:50.187" v="80" actId="478"/>
          <ac:picMkLst>
            <pc:docMk/>
            <pc:sldMk cId="1169702675" sldId="2348"/>
            <ac:picMk id="16" creationId="{2609C649-8933-4B1A-AE3F-1DBDE6F3F18D}"/>
          </ac:picMkLst>
        </pc:picChg>
      </pc:sldChg>
      <pc:sldChg chg="addSp delSp modSp mod">
        <pc:chgData name="Dhanushya Vasantharajah" userId="22b5bdd9-8b06-42fd-b0d3-da74472af66d" providerId="ADAL" clId="{5268FACA-BB6B-413A-81EB-8F62DBBDC7D2}" dt="2023-07-11T06:07:07.564" v="113" actId="20577"/>
        <pc:sldMkLst>
          <pc:docMk/>
          <pc:sldMk cId="753468972" sldId="2349"/>
        </pc:sldMkLst>
        <pc:spChg chg="mod">
          <ac:chgData name="Dhanushya Vasantharajah" userId="22b5bdd9-8b06-42fd-b0d3-da74472af66d" providerId="ADAL" clId="{5268FACA-BB6B-413A-81EB-8F62DBBDC7D2}" dt="2023-07-11T06:07:07.564" v="113" actId="20577"/>
          <ac:spMkLst>
            <pc:docMk/>
            <pc:sldMk cId="753468972" sldId="2349"/>
            <ac:spMk id="8" creationId="{16ADE958-BA67-4C7E-92F1-D7A7F540BDD1}"/>
          </ac:spMkLst>
        </pc:spChg>
        <pc:spChg chg="mod">
          <ac:chgData name="Dhanushya Vasantharajah" userId="22b5bdd9-8b06-42fd-b0d3-da74472af66d" providerId="ADAL" clId="{5268FACA-BB6B-413A-81EB-8F62DBBDC7D2}" dt="2023-07-11T06:04:10.870" v="101" actId="20577"/>
          <ac:spMkLst>
            <pc:docMk/>
            <pc:sldMk cId="753468972" sldId="2349"/>
            <ac:spMk id="12" creationId="{7F00DF21-9181-4F63-9DC9-E75E0F297F4C}"/>
          </ac:spMkLst>
        </pc:spChg>
        <pc:picChg chg="add mod">
          <ac:chgData name="Dhanushya Vasantharajah" userId="22b5bdd9-8b06-42fd-b0d3-da74472af66d" providerId="ADAL" clId="{5268FACA-BB6B-413A-81EB-8F62DBBDC7D2}" dt="2023-07-11T06:04:04.863" v="97" actId="1076"/>
          <ac:picMkLst>
            <pc:docMk/>
            <pc:sldMk cId="753468972" sldId="2349"/>
            <ac:picMk id="9" creationId="{6F716CEF-4E2B-FFE6-1D37-2DD7BE2A6E32}"/>
          </ac:picMkLst>
        </pc:picChg>
        <pc:picChg chg="del">
          <ac:chgData name="Dhanushya Vasantharajah" userId="22b5bdd9-8b06-42fd-b0d3-da74472af66d" providerId="ADAL" clId="{5268FACA-BB6B-413A-81EB-8F62DBBDC7D2}" dt="2023-07-11T06:03:50.610" v="92" actId="478"/>
          <ac:picMkLst>
            <pc:docMk/>
            <pc:sldMk cId="753468972" sldId="2349"/>
            <ac:picMk id="27" creationId="{C2A9E71B-5702-4057-B04B-B5AEAB97DAC3}"/>
          </ac:picMkLst>
        </pc:picChg>
      </pc:sldChg>
      <pc:sldChg chg="delSp modSp mod">
        <pc:chgData name="Dhanushya Vasantharajah" userId="22b5bdd9-8b06-42fd-b0d3-da74472af66d" providerId="ADAL" clId="{5268FACA-BB6B-413A-81EB-8F62DBBDC7D2}" dt="2023-07-11T06:12:51.561" v="147" actId="478"/>
        <pc:sldMkLst>
          <pc:docMk/>
          <pc:sldMk cId="2467290780" sldId="2367"/>
        </pc:sldMkLst>
        <pc:spChg chg="mod">
          <ac:chgData name="Dhanushya Vasantharajah" userId="22b5bdd9-8b06-42fd-b0d3-da74472af66d" providerId="ADAL" clId="{5268FACA-BB6B-413A-81EB-8F62DBBDC7D2}" dt="2023-07-11T06:12:50.760" v="146" actId="20577"/>
          <ac:spMkLst>
            <pc:docMk/>
            <pc:sldMk cId="2467290780" sldId="2367"/>
            <ac:spMk id="3" creationId="{42122B0E-2375-45C8-871D-571F53F81C49}"/>
          </ac:spMkLst>
        </pc:spChg>
        <pc:grpChg chg="del">
          <ac:chgData name="Dhanushya Vasantharajah" userId="22b5bdd9-8b06-42fd-b0d3-da74472af66d" providerId="ADAL" clId="{5268FACA-BB6B-413A-81EB-8F62DBBDC7D2}" dt="2023-07-11T06:12:51.561" v="147" actId="478"/>
          <ac:grpSpMkLst>
            <pc:docMk/>
            <pc:sldMk cId="2467290780" sldId="2367"/>
            <ac:grpSpMk id="11" creationId="{E19043FF-BE06-4460-A419-ED917627A2E1}"/>
          </ac:grpSpMkLst>
        </pc:grpChg>
      </pc:sldChg>
      <pc:sldChg chg="addSp delSp modSp mod">
        <pc:chgData name="Dhanushya Vasantharajah" userId="22b5bdd9-8b06-42fd-b0d3-da74472af66d" providerId="ADAL" clId="{5268FACA-BB6B-413A-81EB-8F62DBBDC7D2}" dt="2023-07-11T06:16:00.979" v="239" actId="20577"/>
        <pc:sldMkLst>
          <pc:docMk/>
          <pc:sldMk cId="2980739530" sldId="2368"/>
        </pc:sldMkLst>
        <pc:spChg chg="add del mod">
          <ac:chgData name="Dhanushya Vasantharajah" userId="22b5bdd9-8b06-42fd-b0d3-da74472af66d" providerId="ADAL" clId="{5268FACA-BB6B-413A-81EB-8F62DBBDC7D2}" dt="2023-07-11T06:14:12.701" v="159" actId="478"/>
          <ac:spMkLst>
            <pc:docMk/>
            <pc:sldMk cId="2980739530" sldId="2368"/>
            <ac:spMk id="6" creationId="{256813B6-912E-50FB-985A-5E07635AF32F}"/>
          </ac:spMkLst>
        </pc:spChg>
        <pc:spChg chg="mod">
          <ac:chgData name="Dhanushya Vasantharajah" userId="22b5bdd9-8b06-42fd-b0d3-da74472af66d" providerId="ADAL" clId="{5268FACA-BB6B-413A-81EB-8F62DBBDC7D2}" dt="2023-07-11T06:15:22.955" v="203" actId="20577"/>
          <ac:spMkLst>
            <pc:docMk/>
            <pc:sldMk cId="2980739530" sldId="2368"/>
            <ac:spMk id="22" creationId="{540C2B52-611C-4D84-A64C-851A3ABB3682}"/>
          </ac:spMkLst>
        </pc:spChg>
        <pc:spChg chg="mod">
          <ac:chgData name="Dhanushya Vasantharajah" userId="22b5bdd9-8b06-42fd-b0d3-da74472af66d" providerId="ADAL" clId="{5268FACA-BB6B-413A-81EB-8F62DBBDC7D2}" dt="2023-07-11T06:15:45.648" v="219" actId="20577"/>
          <ac:spMkLst>
            <pc:docMk/>
            <pc:sldMk cId="2980739530" sldId="2368"/>
            <ac:spMk id="23" creationId="{B76F0836-1A8E-410D-945A-68003FBCF443}"/>
          </ac:spMkLst>
        </pc:spChg>
        <pc:spChg chg="mod">
          <ac:chgData name="Dhanushya Vasantharajah" userId="22b5bdd9-8b06-42fd-b0d3-da74472af66d" providerId="ADAL" clId="{5268FACA-BB6B-413A-81EB-8F62DBBDC7D2}" dt="2023-07-11T06:15:49.107" v="223" actId="20577"/>
          <ac:spMkLst>
            <pc:docMk/>
            <pc:sldMk cId="2980739530" sldId="2368"/>
            <ac:spMk id="24" creationId="{E91177A5-1EAC-40A4-8B34-D56D65881EAB}"/>
          </ac:spMkLst>
        </pc:spChg>
        <pc:spChg chg="mod">
          <ac:chgData name="Dhanushya Vasantharajah" userId="22b5bdd9-8b06-42fd-b0d3-da74472af66d" providerId="ADAL" clId="{5268FACA-BB6B-413A-81EB-8F62DBBDC7D2}" dt="2023-07-11T06:15:53.534" v="229" actId="20577"/>
          <ac:spMkLst>
            <pc:docMk/>
            <pc:sldMk cId="2980739530" sldId="2368"/>
            <ac:spMk id="25" creationId="{3952CFFC-3B9D-4E8D-8C54-8D7E037CEA71}"/>
          </ac:spMkLst>
        </pc:spChg>
        <pc:spChg chg="mod">
          <ac:chgData name="Dhanushya Vasantharajah" userId="22b5bdd9-8b06-42fd-b0d3-da74472af66d" providerId="ADAL" clId="{5268FACA-BB6B-413A-81EB-8F62DBBDC7D2}" dt="2023-07-11T06:15:57.256" v="234" actId="20577"/>
          <ac:spMkLst>
            <pc:docMk/>
            <pc:sldMk cId="2980739530" sldId="2368"/>
            <ac:spMk id="26" creationId="{8522278E-022C-45AF-ADAC-AD9A28DF396B}"/>
          </ac:spMkLst>
        </pc:spChg>
        <pc:spChg chg="mod">
          <ac:chgData name="Dhanushya Vasantharajah" userId="22b5bdd9-8b06-42fd-b0d3-da74472af66d" providerId="ADAL" clId="{5268FACA-BB6B-413A-81EB-8F62DBBDC7D2}" dt="2023-07-11T06:16:00.979" v="239" actId="20577"/>
          <ac:spMkLst>
            <pc:docMk/>
            <pc:sldMk cId="2980739530" sldId="2368"/>
            <ac:spMk id="27" creationId="{A7220BF7-30A7-4CEF-9979-34806566107B}"/>
          </ac:spMkLst>
        </pc:spChg>
        <pc:picChg chg="add mod">
          <ac:chgData name="Dhanushya Vasantharajah" userId="22b5bdd9-8b06-42fd-b0d3-da74472af66d" providerId="ADAL" clId="{5268FACA-BB6B-413A-81EB-8F62DBBDC7D2}" dt="2023-07-11T06:13:13.005" v="150" actId="1076"/>
          <ac:picMkLst>
            <pc:docMk/>
            <pc:sldMk cId="2980739530" sldId="2368"/>
            <ac:picMk id="2" creationId="{844B1CBC-5D81-671E-3758-01234FD70217}"/>
          </ac:picMkLst>
        </pc:picChg>
        <pc:picChg chg="add mod">
          <ac:chgData name="Dhanushya Vasantharajah" userId="22b5bdd9-8b06-42fd-b0d3-da74472af66d" providerId="ADAL" clId="{5268FACA-BB6B-413A-81EB-8F62DBBDC7D2}" dt="2023-07-11T06:13:29.984" v="154" actId="1076"/>
          <ac:picMkLst>
            <pc:docMk/>
            <pc:sldMk cId="2980739530" sldId="2368"/>
            <ac:picMk id="3" creationId="{14FFD1D4-3AA3-F0BF-0356-224B8E564192}"/>
          </ac:picMkLst>
        </pc:picChg>
        <pc:picChg chg="add mod">
          <ac:chgData name="Dhanushya Vasantharajah" userId="22b5bdd9-8b06-42fd-b0d3-da74472af66d" providerId="ADAL" clId="{5268FACA-BB6B-413A-81EB-8F62DBBDC7D2}" dt="2023-07-11T06:13:47.463" v="157" actId="1076"/>
          <ac:picMkLst>
            <pc:docMk/>
            <pc:sldMk cId="2980739530" sldId="2368"/>
            <ac:picMk id="7" creationId="{07804A93-A2B5-A758-E378-C1F83CC9E5AC}"/>
          </ac:picMkLst>
        </pc:picChg>
        <pc:picChg chg="add mod">
          <ac:chgData name="Dhanushya Vasantharajah" userId="22b5bdd9-8b06-42fd-b0d3-da74472af66d" providerId="ADAL" clId="{5268FACA-BB6B-413A-81EB-8F62DBBDC7D2}" dt="2023-07-11T06:14:20.317" v="162" actId="1076"/>
          <ac:picMkLst>
            <pc:docMk/>
            <pc:sldMk cId="2980739530" sldId="2368"/>
            <ac:picMk id="8" creationId="{6AFA09DD-989F-3109-F625-B1EA0123C64C}"/>
          </ac:picMkLst>
        </pc:picChg>
        <pc:picChg chg="add mod">
          <ac:chgData name="Dhanushya Vasantharajah" userId="22b5bdd9-8b06-42fd-b0d3-da74472af66d" providerId="ADAL" clId="{5268FACA-BB6B-413A-81EB-8F62DBBDC7D2}" dt="2023-07-11T06:14:32.859" v="166" actId="1076"/>
          <ac:picMkLst>
            <pc:docMk/>
            <pc:sldMk cId="2980739530" sldId="2368"/>
            <ac:picMk id="9" creationId="{B22ED0C6-65A0-A4D3-317C-19D9F0AD9AFB}"/>
          </ac:picMkLst>
        </pc:picChg>
        <pc:picChg chg="del">
          <ac:chgData name="Dhanushya Vasantharajah" userId="22b5bdd9-8b06-42fd-b0d3-da74472af66d" providerId="ADAL" clId="{5268FACA-BB6B-413A-81EB-8F62DBBDC7D2}" dt="2023-07-11T06:13:36.164" v="155" actId="478"/>
          <ac:picMkLst>
            <pc:docMk/>
            <pc:sldMk cId="2980739530" sldId="2368"/>
            <ac:picMk id="10" creationId="{34C35F2D-62AB-4FD9-9830-992F5D0EB867}"/>
          </ac:picMkLst>
        </pc:picChg>
        <pc:picChg chg="add mod">
          <ac:chgData name="Dhanushya Vasantharajah" userId="22b5bdd9-8b06-42fd-b0d3-da74472af66d" providerId="ADAL" clId="{5268FACA-BB6B-413A-81EB-8F62DBBDC7D2}" dt="2023-07-11T06:14:46.164" v="169" actId="1076"/>
          <ac:picMkLst>
            <pc:docMk/>
            <pc:sldMk cId="2980739530" sldId="2368"/>
            <ac:picMk id="11" creationId="{9DC84792-5B0E-BC0A-C083-62D374AE8B62}"/>
          </ac:picMkLst>
        </pc:picChg>
        <pc:picChg chg="del">
          <ac:chgData name="Dhanushya Vasantharajah" userId="22b5bdd9-8b06-42fd-b0d3-da74472af66d" providerId="ADAL" clId="{5268FACA-BB6B-413A-81EB-8F62DBBDC7D2}" dt="2023-07-11T06:14:38.571" v="167" actId="478"/>
          <ac:picMkLst>
            <pc:docMk/>
            <pc:sldMk cId="2980739530" sldId="2368"/>
            <ac:picMk id="12" creationId="{7B2FB213-28B0-4A02-ACB2-0B010E00AA9D}"/>
          </ac:picMkLst>
        </pc:picChg>
        <pc:picChg chg="del">
          <ac:chgData name="Dhanushya Vasantharajah" userId="22b5bdd9-8b06-42fd-b0d3-da74472af66d" providerId="ADAL" clId="{5268FACA-BB6B-413A-81EB-8F62DBBDC7D2}" dt="2023-07-11T06:14:14.539" v="160" actId="478"/>
          <ac:picMkLst>
            <pc:docMk/>
            <pc:sldMk cId="2980739530" sldId="2368"/>
            <ac:picMk id="14" creationId="{8A9187F3-B28C-4DCD-AB71-13BF0B09ADA3}"/>
          </ac:picMkLst>
        </pc:picChg>
        <pc:picChg chg="del">
          <ac:chgData name="Dhanushya Vasantharajah" userId="22b5bdd9-8b06-42fd-b0d3-da74472af66d" providerId="ADAL" clId="{5268FACA-BB6B-413A-81EB-8F62DBBDC7D2}" dt="2023-07-11T06:14:29.416" v="164" actId="478"/>
          <ac:picMkLst>
            <pc:docMk/>
            <pc:sldMk cId="2980739530" sldId="2368"/>
            <ac:picMk id="16" creationId="{41E6D746-0301-4329-B23C-62D353E23453}"/>
          </ac:picMkLst>
        </pc:picChg>
        <pc:picChg chg="del">
          <ac:chgData name="Dhanushya Vasantharajah" userId="22b5bdd9-8b06-42fd-b0d3-da74472af66d" providerId="ADAL" clId="{5268FACA-BB6B-413A-81EB-8F62DBBDC7D2}" dt="2023-07-11T06:13:09.931" v="148" actId="478"/>
          <ac:picMkLst>
            <pc:docMk/>
            <pc:sldMk cId="2980739530" sldId="2368"/>
            <ac:picMk id="18" creationId="{BB89EFFB-0A81-402E-AD46-24A1B537A65F}"/>
          </ac:picMkLst>
        </pc:picChg>
        <pc:picChg chg="del">
          <ac:chgData name="Dhanushya Vasantharajah" userId="22b5bdd9-8b06-42fd-b0d3-da74472af66d" providerId="ADAL" clId="{5268FACA-BB6B-413A-81EB-8F62DBBDC7D2}" dt="2023-07-11T06:13:22.570" v="152" actId="478"/>
          <ac:picMkLst>
            <pc:docMk/>
            <pc:sldMk cId="2980739530" sldId="2368"/>
            <ac:picMk id="20" creationId="{4E76F03C-93C3-4294-A75E-A6DA9FA469A5}"/>
          </ac:picMkLst>
        </pc:picChg>
      </pc:sldChg>
      <pc:sldChg chg="addSp delSp modSp mod">
        <pc:chgData name="Dhanushya Vasantharajah" userId="22b5bdd9-8b06-42fd-b0d3-da74472af66d" providerId="ADAL" clId="{5268FACA-BB6B-413A-81EB-8F62DBBDC7D2}" dt="2023-07-11T06:30:32.138" v="366"/>
        <pc:sldMkLst>
          <pc:docMk/>
          <pc:sldMk cId="727896728" sldId="2375"/>
        </pc:sldMkLst>
        <pc:spChg chg="add del mod">
          <ac:chgData name="Dhanushya Vasantharajah" userId="22b5bdd9-8b06-42fd-b0d3-da74472af66d" providerId="ADAL" clId="{5268FACA-BB6B-413A-81EB-8F62DBBDC7D2}" dt="2023-07-11T06:30:11.594" v="363" actId="478"/>
          <ac:spMkLst>
            <pc:docMk/>
            <pc:sldMk cId="727896728" sldId="2375"/>
            <ac:spMk id="7" creationId="{898BB41E-2A3D-BE16-88A8-FEAB617B4E7D}"/>
          </ac:spMkLst>
        </pc:spChg>
        <pc:picChg chg="add mod">
          <ac:chgData name="Dhanushya Vasantharajah" userId="22b5bdd9-8b06-42fd-b0d3-da74472af66d" providerId="ADAL" clId="{5268FACA-BB6B-413A-81EB-8F62DBBDC7D2}" dt="2023-07-11T06:30:32.138" v="366"/>
          <ac:picMkLst>
            <pc:docMk/>
            <pc:sldMk cId="727896728" sldId="2375"/>
            <ac:picMk id="8" creationId="{876E5C08-04D7-8D4E-9CCD-A4DFDB19D3D4}"/>
          </ac:picMkLst>
        </pc:picChg>
        <pc:picChg chg="del">
          <ac:chgData name="Dhanushya Vasantharajah" userId="22b5bdd9-8b06-42fd-b0d3-da74472af66d" providerId="ADAL" clId="{5268FACA-BB6B-413A-81EB-8F62DBBDC7D2}" dt="2023-07-11T06:30:10.541" v="362" actId="478"/>
          <ac:picMkLst>
            <pc:docMk/>
            <pc:sldMk cId="727896728" sldId="2375"/>
            <ac:picMk id="9" creationId="{E03A7182-B1F7-445D-AC53-4D0643B96952}"/>
          </ac:picMkLst>
        </pc:picChg>
      </pc:sldChg>
      <pc:sldChg chg="addSp delSp modSp mod modClrScheme chgLayout">
        <pc:chgData name="Dhanushya Vasantharajah" userId="22b5bdd9-8b06-42fd-b0d3-da74472af66d" providerId="ADAL" clId="{5268FACA-BB6B-413A-81EB-8F62DBBDC7D2}" dt="2023-07-12T08:56:26.425" v="581" actId="14100"/>
        <pc:sldMkLst>
          <pc:docMk/>
          <pc:sldMk cId="1055198364" sldId="2378"/>
        </pc:sldMkLst>
        <pc:spChg chg="mod ord">
          <ac:chgData name="Dhanushya Vasantharajah" userId="22b5bdd9-8b06-42fd-b0d3-da74472af66d" providerId="ADAL" clId="{5268FACA-BB6B-413A-81EB-8F62DBBDC7D2}" dt="2023-07-12T08:55:26.319" v="573" actId="26606"/>
          <ac:spMkLst>
            <pc:docMk/>
            <pc:sldMk cId="1055198364" sldId="2378"/>
            <ac:spMk id="2" creationId="{20E516CC-D525-41A3-B46C-C96ADFBE13FC}"/>
          </ac:spMkLst>
        </pc:spChg>
        <pc:spChg chg="mod ord">
          <ac:chgData name="Dhanushya Vasantharajah" userId="22b5bdd9-8b06-42fd-b0d3-da74472af66d" providerId="ADAL" clId="{5268FACA-BB6B-413A-81EB-8F62DBBDC7D2}" dt="2023-07-12T08:55:26.319" v="573" actId="26606"/>
          <ac:spMkLst>
            <pc:docMk/>
            <pc:sldMk cId="1055198364" sldId="2378"/>
            <ac:spMk id="5" creationId="{62FAB3B7-3BF3-426D-91B0-821C3CC64A77}"/>
          </ac:spMkLst>
        </pc:spChg>
        <pc:spChg chg="mod ord">
          <ac:chgData name="Dhanushya Vasantharajah" userId="22b5bdd9-8b06-42fd-b0d3-da74472af66d" providerId="ADAL" clId="{5268FACA-BB6B-413A-81EB-8F62DBBDC7D2}" dt="2023-07-12T08:55:26.319" v="573" actId="26606"/>
          <ac:spMkLst>
            <pc:docMk/>
            <pc:sldMk cId="1055198364" sldId="2378"/>
            <ac:spMk id="6" creationId="{A6C1F560-8C5C-4205-9CF3-DF63B1CDF6EB}"/>
          </ac:spMkLst>
        </pc:spChg>
        <pc:spChg chg="mod ord">
          <ac:chgData name="Dhanushya Vasantharajah" userId="22b5bdd9-8b06-42fd-b0d3-da74472af66d" providerId="ADAL" clId="{5268FACA-BB6B-413A-81EB-8F62DBBDC7D2}" dt="2023-07-12T08:55:26.319" v="573" actId="26606"/>
          <ac:spMkLst>
            <pc:docMk/>
            <pc:sldMk cId="1055198364" sldId="2378"/>
            <ac:spMk id="7" creationId="{6838F82E-3B8B-4297-9014-63142916DA4C}"/>
          </ac:spMkLst>
        </pc:spChg>
        <pc:spChg chg="mod">
          <ac:chgData name="Dhanushya Vasantharajah" userId="22b5bdd9-8b06-42fd-b0d3-da74472af66d" providerId="ADAL" clId="{5268FACA-BB6B-413A-81EB-8F62DBBDC7D2}" dt="2023-07-12T05:59:33.119" v="549"/>
          <ac:spMkLst>
            <pc:docMk/>
            <pc:sldMk cId="1055198364" sldId="2378"/>
            <ac:spMk id="8" creationId="{F08ACA4F-3EAC-C71F-638C-41C98B312954}"/>
          </ac:spMkLst>
        </pc:spChg>
        <pc:spChg chg="mod">
          <ac:chgData name="Dhanushya Vasantharajah" userId="22b5bdd9-8b06-42fd-b0d3-da74472af66d" providerId="ADAL" clId="{5268FACA-BB6B-413A-81EB-8F62DBBDC7D2}" dt="2023-07-12T05:58:46.557" v="547"/>
          <ac:spMkLst>
            <pc:docMk/>
            <pc:sldMk cId="1055198364" sldId="2378"/>
            <ac:spMk id="9" creationId="{C5D1141B-5034-0F7A-FE1A-CFCE088FE7FC}"/>
          </ac:spMkLst>
        </pc:spChg>
        <pc:spChg chg="del mod">
          <ac:chgData name="Dhanushya Vasantharajah" userId="22b5bdd9-8b06-42fd-b0d3-da74472af66d" providerId="ADAL" clId="{5268FACA-BB6B-413A-81EB-8F62DBBDC7D2}" dt="2023-07-12T05:53:59.130" v="517" actId="478"/>
          <ac:spMkLst>
            <pc:docMk/>
            <pc:sldMk cId="1055198364" sldId="2378"/>
            <ac:spMk id="10" creationId="{05F11941-266C-C955-A206-889899BF2198}"/>
          </ac:spMkLst>
        </pc:spChg>
        <pc:spChg chg="mod">
          <ac:chgData name="Dhanushya Vasantharajah" userId="22b5bdd9-8b06-42fd-b0d3-da74472af66d" providerId="ADAL" clId="{5268FACA-BB6B-413A-81EB-8F62DBBDC7D2}" dt="2023-07-12T05:57:00.607" v="545" actId="14100"/>
          <ac:spMkLst>
            <pc:docMk/>
            <pc:sldMk cId="1055198364" sldId="2378"/>
            <ac:spMk id="15" creationId="{9C7E7D21-2B52-3743-E25A-8EEDE0D10F87}"/>
          </ac:spMkLst>
        </pc:spChg>
        <pc:spChg chg="mod">
          <ac:chgData name="Dhanushya Vasantharajah" userId="22b5bdd9-8b06-42fd-b0d3-da74472af66d" providerId="ADAL" clId="{5268FACA-BB6B-413A-81EB-8F62DBBDC7D2}" dt="2023-07-12T05:58:08.258" v="546"/>
          <ac:spMkLst>
            <pc:docMk/>
            <pc:sldMk cId="1055198364" sldId="2378"/>
            <ac:spMk id="16" creationId="{58A68D43-987C-EC3B-1686-9E8930A16273}"/>
          </ac:spMkLst>
        </pc:spChg>
        <pc:spChg chg="mod ord">
          <ac:chgData name="Dhanushya Vasantharajah" userId="22b5bdd9-8b06-42fd-b0d3-da74472af66d" providerId="ADAL" clId="{5268FACA-BB6B-413A-81EB-8F62DBBDC7D2}" dt="2023-07-12T08:55:26.319" v="573" actId="26606"/>
          <ac:spMkLst>
            <pc:docMk/>
            <pc:sldMk cId="1055198364" sldId="2378"/>
            <ac:spMk id="19" creationId="{F08BFE5B-559A-4089-ADBF-42A8BB67A1A2}"/>
          </ac:spMkLst>
        </pc:spChg>
        <pc:spChg chg="del">
          <ac:chgData name="Dhanushya Vasantharajah" userId="22b5bdd9-8b06-42fd-b0d3-da74472af66d" providerId="ADAL" clId="{5268FACA-BB6B-413A-81EB-8F62DBBDC7D2}" dt="2023-07-12T05:54:46.273" v="521" actId="478"/>
          <ac:spMkLst>
            <pc:docMk/>
            <pc:sldMk cId="1055198364" sldId="2378"/>
            <ac:spMk id="23" creationId="{070065EE-A15D-450A-A080-ED82E70C52C0}"/>
          </ac:spMkLst>
        </pc:spChg>
        <pc:spChg chg="del mod">
          <ac:chgData name="Dhanushya Vasantharajah" userId="22b5bdd9-8b06-42fd-b0d3-da74472af66d" providerId="ADAL" clId="{5268FACA-BB6B-413A-81EB-8F62DBBDC7D2}" dt="2023-07-12T05:56:07.026" v="529" actId="478"/>
          <ac:spMkLst>
            <pc:docMk/>
            <pc:sldMk cId="1055198364" sldId="2378"/>
            <ac:spMk id="26" creationId="{2EC9F701-0397-4240-A7DC-2230EC454525}"/>
          </ac:spMkLst>
        </pc:spChg>
        <pc:spChg chg="del">
          <ac:chgData name="Dhanushya Vasantharajah" userId="22b5bdd9-8b06-42fd-b0d3-da74472af66d" providerId="ADAL" clId="{5268FACA-BB6B-413A-81EB-8F62DBBDC7D2}" dt="2023-07-12T05:53:52.238" v="515" actId="478"/>
          <ac:spMkLst>
            <pc:docMk/>
            <pc:sldMk cId="1055198364" sldId="2378"/>
            <ac:spMk id="27" creationId="{BCD83D9E-5271-4FEA-A4AA-0E7876EA4BA3}"/>
          </ac:spMkLst>
        </pc:spChg>
        <pc:spChg chg="add del mod">
          <ac:chgData name="Dhanushya Vasantharajah" userId="22b5bdd9-8b06-42fd-b0d3-da74472af66d" providerId="ADAL" clId="{5268FACA-BB6B-413A-81EB-8F62DBBDC7D2}" dt="2023-07-12T08:54:35.700" v="563" actId="478"/>
          <ac:spMkLst>
            <pc:docMk/>
            <pc:sldMk cId="1055198364" sldId="2378"/>
            <ac:spMk id="34" creationId="{EFD183A6-0EE6-02B7-AF37-AE39C1B525C5}"/>
          </ac:spMkLst>
        </pc:spChg>
        <pc:grpChg chg="add del mod">
          <ac:chgData name="Dhanushya Vasantharajah" userId="22b5bdd9-8b06-42fd-b0d3-da74472af66d" providerId="ADAL" clId="{5268FACA-BB6B-413A-81EB-8F62DBBDC7D2}" dt="2023-07-12T08:54:34.298" v="562" actId="478"/>
          <ac:grpSpMkLst>
            <pc:docMk/>
            <pc:sldMk cId="1055198364" sldId="2378"/>
            <ac:grpSpMk id="3" creationId="{297B6228-0355-4165-F1EC-15ABD78CAD0A}"/>
          </ac:grpSpMkLst>
        </pc:grpChg>
        <pc:grpChg chg="mod">
          <ac:chgData name="Dhanushya Vasantharajah" userId="22b5bdd9-8b06-42fd-b0d3-da74472af66d" providerId="ADAL" clId="{5268FACA-BB6B-413A-81EB-8F62DBBDC7D2}" dt="2023-07-12T05:53:48.606" v="514"/>
          <ac:grpSpMkLst>
            <pc:docMk/>
            <pc:sldMk cId="1055198364" sldId="2378"/>
            <ac:grpSpMk id="4" creationId="{4B09D561-B8C5-E386-4B2A-2088304A7E02}"/>
          </ac:grpSpMkLst>
        </pc:grpChg>
        <pc:grpChg chg="mod">
          <ac:chgData name="Dhanushya Vasantharajah" userId="22b5bdd9-8b06-42fd-b0d3-da74472af66d" providerId="ADAL" clId="{5268FACA-BB6B-413A-81EB-8F62DBBDC7D2}" dt="2023-07-12T05:53:48.606" v="514"/>
          <ac:grpSpMkLst>
            <pc:docMk/>
            <pc:sldMk cId="1055198364" sldId="2378"/>
            <ac:grpSpMk id="12" creationId="{4ADC449A-6CCE-0594-B6CA-13A433364AE7}"/>
          </ac:grpSpMkLst>
        </pc:grpChg>
        <pc:grpChg chg="mod">
          <ac:chgData name="Dhanushya Vasantharajah" userId="22b5bdd9-8b06-42fd-b0d3-da74472af66d" providerId="ADAL" clId="{5268FACA-BB6B-413A-81EB-8F62DBBDC7D2}" dt="2023-07-12T05:53:48.606" v="514"/>
          <ac:grpSpMkLst>
            <pc:docMk/>
            <pc:sldMk cId="1055198364" sldId="2378"/>
            <ac:grpSpMk id="14" creationId="{228A2B04-885C-0B64-39C4-4812D7CA3088}"/>
          </ac:grpSpMkLst>
        </pc:grpChg>
        <pc:grpChg chg="del">
          <ac:chgData name="Dhanushya Vasantharajah" userId="22b5bdd9-8b06-42fd-b0d3-da74472af66d" providerId="ADAL" clId="{5268FACA-BB6B-413A-81EB-8F62DBBDC7D2}" dt="2023-07-12T05:54:49.878" v="522" actId="478"/>
          <ac:grpSpMkLst>
            <pc:docMk/>
            <pc:sldMk cId="1055198364" sldId="2378"/>
            <ac:grpSpMk id="22" creationId="{CFC59D6A-4431-4045-8E81-B8E63A053ECE}"/>
          </ac:grpSpMkLst>
        </pc:grpChg>
        <pc:grpChg chg="mod">
          <ac:chgData name="Dhanushya Vasantharajah" userId="22b5bdd9-8b06-42fd-b0d3-da74472af66d" providerId="ADAL" clId="{5268FACA-BB6B-413A-81EB-8F62DBBDC7D2}" dt="2023-07-12T05:53:48.606" v="514"/>
          <ac:grpSpMkLst>
            <pc:docMk/>
            <pc:sldMk cId="1055198364" sldId="2378"/>
            <ac:grpSpMk id="29" creationId="{46ECC174-C8CA-59C1-8B7D-96821881A81F}"/>
          </ac:grpSpMkLst>
        </pc:grpChg>
        <pc:graphicFrameChg chg="del">
          <ac:chgData name="Dhanushya Vasantharajah" userId="22b5bdd9-8b06-42fd-b0d3-da74472af66d" providerId="ADAL" clId="{5268FACA-BB6B-413A-81EB-8F62DBBDC7D2}" dt="2023-07-12T08:54:50.558" v="565" actId="478"/>
          <ac:graphicFrameMkLst>
            <pc:docMk/>
            <pc:sldMk cId="1055198364" sldId="2378"/>
            <ac:graphicFrameMk id="20" creationId="{BFEF6C5F-B39C-4B6E-BC80-E1CCCCEBC823}"/>
          </ac:graphicFrameMkLst>
        </pc:graphicFrameChg>
        <pc:picChg chg="add mod modCrop">
          <ac:chgData name="Dhanushya Vasantharajah" userId="22b5bdd9-8b06-42fd-b0d3-da74472af66d" providerId="ADAL" clId="{5268FACA-BB6B-413A-81EB-8F62DBBDC7D2}" dt="2023-07-12T08:56:26.425" v="581" actId="14100"/>
          <ac:picMkLst>
            <pc:docMk/>
            <pc:sldMk cId="1055198364" sldId="2378"/>
            <ac:picMk id="10" creationId="{B85EF65F-D8AD-3627-5140-26726759ED66}"/>
          </ac:picMkLst>
        </pc:picChg>
        <pc:picChg chg="mod">
          <ac:chgData name="Dhanushya Vasantharajah" userId="22b5bdd9-8b06-42fd-b0d3-da74472af66d" providerId="ADAL" clId="{5268FACA-BB6B-413A-81EB-8F62DBBDC7D2}" dt="2023-07-12T05:53:48.606" v="514"/>
          <ac:picMkLst>
            <pc:docMk/>
            <pc:sldMk cId="1055198364" sldId="2378"/>
            <ac:picMk id="11" creationId="{47B041CD-2146-BB1D-2B61-DB1E9164AA0E}"/>
          </ac:picMkLst>
        </pc:picChg>
        <pc:picChg chg="mod">
          <ac:chgData name="Dhanushya Vasantharajah" userId="22b5bdd9-8b06-42fd-b0d3-da74472af66d" providerId="ADAL" clId="{5268FACA-BB6B-413A-81EB-8F62DBBDC7D2}" dt="2023-07-12T05:53:48.606" v="514"/>
          <ac:picMkLst>
            <pc:docMk/>
            <pc:sldMk cId="1055198364" sldId="2378"/>
            <ac:picMk id="13" creationId="{158B0ACB-5E2E-A28A-958D-1BE9242ED1CD}"/>
          </ac:picMkLst>
        </pc:picChg>
        <pc:picChg chg="mod">
          <ac:chgData name="Dhanushya Vasantharajah" userId="22b5bdd9-8b06-42fd-b0d3-da74472af66d" providerId="ADAL" clId="{5268FACA-BB6B-413A-81EB-8F62DBBDC7D2}" dt="2023-07-12T05:53:48.606" v="514"/>
          <ac:picMkLst>
            <pc:docMk/>
            <pc:sldMk cId="1055198364" sldId="2378"/>
            <ac:picMk id="17" creationId="{A7A90760-4512-1DB6-1626-0C5D6625D985}"/>
          </ac:picMkLst>
        </pc:picChg>
        <pc:picChg chg="mod">
          <ac:chgData name="Dhanushya Vasantharajah" userId="22b5bdd9-8b06-42fd-b0d3-da74472af66d" providerId="ADAL" clId="{5268FACA-BB6B-413A-81EB-8F62DBBDC7D2}" dt="2023-07-12T05:53:48.606" v="514"/>
          <ac:picMkLst>
            <pc:docMk/>
            <pc:sldMk cId="1055198364" sldId="2378"/>
            <ac:picMk id="18" creationId="{24FF11DF-1700-1404-AF44-BF3B20A20E07}"/>
          </ac:picMkLst>
        </pc:picChg>
        <pc:picChg chg="del">
          <ac:chgData name="Dhanushya Vasantharajah" userId="22b5bdd9-8b06-42fd-b0d3-da74472af66d" providerId="ADAL" clId="{5268FACA-BB6B-413A-81EB-8F62DBBDC7D2}" dt="2023-07-12T05:53:47.204" v="513" actId="478"/>
          <ac:picMkLst>
            <pc:docMk/>
            <pc:sldMk cId="1055198364" sldId="2378"/>
            <ac:picMk id="21" creationId="{BD49B70B-13CA-404B-B5DF-4D2437FF4EB1}"/>
          </ac:picMkLst>
        </pc:picChg>
        <pc:picChg chg="mod">
          <ac:chgData name="Dhanushya Vasantharajah" userId="22b5bdd9-8b06-42fd-b0d3-da74472af66d" providerId="ADAL" clId="{5268FACA-BB6B-413A-81EB-8F62DBBDC7D2}" dt="2023-07-12T05:53:48.606" v="514"/>
          <ac:picMkLst>
            <pc:docMk/>
            <pc:sldMk cId="1055198364" sldId="2378"/>
            <ac:picMk id="28" creationId="{CDA8EFC3-FDF4-89FB-32E5-DA0200BBFBD5}"/>
          </ac:picMkLst>
        </pc:picChg>
        <pc:picChg chg="add del">
          <ac:chgData name="Dhanushya Vasantharajah" userId="22b5bdd9-8b06-42fd-b0d3-da74472af66d" providerId="ADAL" clId="{5268FACA-BB6B-413A-81EB-8F62DBBDC7D2}" dt="2023-07-12T08:54:50.558" v="565" actId="478"/>
          <ac:picMkLst>
            <pc:docMk/>
            <pc:sldMk cId="1055198364" sldId="2378"/>
            <ac:picMk id="1026" creationId="{729DF80A-99EA-24FD-6E4F-3A6F11941C0B}"/>
          </ac:picMkLst>
        </pc:picChg>
        <pc:cxnChg chg="mod">
          <ac:chgData name="Dhanushya Vasantharajah" userId="22b5bdd9-8b06-42fd-b0d3-da74472af66d" providerId="ADAL" clId="{5268FACA-BB6B-413A-81EB-8F62DBBDC7D2}" dt="2023-07-12T05:53:48.606" v="514"/>
          <ac:cxnSpMkLst>
            <pc:docMk/>
            <pc:sldMk cId="1055198364" sldId="2378"/>
            <ac:cxnSpMk id="30" creationId="{694683D6-4072-4F06-4292-69935B1CB638}"/>
          </ac:cxnSpMkLst>
        </pc:cxnChg>
        <pc:cxnChg chg="mod">
          <ac:chgData name="Dhanushya Vasantharajah" userId="22b5bdd9-8b06-42fd-b0d3-da74472af66d" providerId="ADAL" clId="{5268FACA-BB6B-413A-81EB-8F62DBBDC7D2}" dt="2023-07-12T05:53:48.606" v="514"/>
          <ac:cxnSpMkLst>
            <pc:docMk/>
            <pc:sldMk cId="1055198364" sldId="2378"/>
            <ac:cxnSpMk id="31" creationId="{138EB272-BBF4-CA3B-A3FB-3373AFC2AF61}"/>
          </ac:cxnSpMkLst>
        </pc:cxnChg>
        <pc:cxnChg chg="mod">
          <ac:chgData name="Dhanushya Vasantharajah" userId="22b5bdd9-8b06-42fd-b0d3-da74472af66d" providerId="ADAL" clId="{5268FACA-BB6B-413A-81EB-8F62DBBDC7D2}" dt="2023-07-12T05:53:48.606" v="514"/>
          <ac:cxnSpMkLst>
            <pc:docMk/>
            <pc:sldMk cId="1055198364" sldId="2378"/>
            <ac:cxnSpMk id="32" creationId="{2EA8980A-3266-BCC8-0ED0-1C182A307139}"/>
          </ac:cxnSpMkLst>
        </pc:cxnChg>
        <pc:cxnChg chg="mod">
          <ac:chgData name="Dhanushya Vasantharajah" userId="22b5bdd9-8b06-42fd-b0d3-da74472af66d" providerId="ADAL" clId="{5268FACA-BB6B-413A-81EB-8F62DBBDC7D2}" dt="2023-07-12T05:53:48.606" v="514"/>
          <ac:cxnSpMkLst>
            <pc:docMk/>
            <pc:sldMk cId="1055198364" sldId="2378"/>
            <ac:cxnSpMk id="33" creationId="{66FCFC28-F531-2DAD-C15C-7142BD8607CD}"/>
          </ac:cxnSpMkLst>
        </pc:cxnChg>
      </pc:sldChg>
      <pc:sldMasterChg chg="modSldLayout">
        <pc:chgData name="Dhanushya Vasantharajah" userId="22b5bdd9-8b06-42fd-b0d3-da74472af66d" providerId="ADAL" clId="{5268FACA-BB6B-413A-81EB-8F62DBBDC7D2}" dt="2023-07-11T06:30:21.485" v="365" actId="478"/>
        <pc:sldMasterMkLst>
          <pc:docMk/>
          <pc:sldMasterMk cId="1011663896" sldId="2147483657"/>
        </pc:sldMasterMkLst>
        <pc:sldLayoutChg chg="delSp modSp mod">
          <pc:chgData name="Dhanushya Vasantharajah" userId="22b5bdd9-8b06-42fd-b0d3-da74472af66d" providerId="ADAL" clId="{5268FACA-BB6B-413A-81EB-8F62DBBDC7D2}" dt="2023-07-11T05:57:04.299" v="8" actId="14100"/>
          <pc:sldLayoutMkLst>
            <pc:docMk/>
            <pc:sldMasterMk cId="1011663896" sldId="2147483657"/>
            <pc:sldLayoutMk cId="3891886669" sldId="2147483658"/>
          </pc:sldLayoutMkLst>
          <pc:spChg chg="del">
            <ac:chgData name="Dhanushya Vasantharajah" userId="22b5bdd9-8b06-42fd-b0d3-da74472af66d" providerId="ADAL" clId="{5268FACA-BB6B-413A-81EB-8F62DBBDC7D2}" dt="2023-07-11T05:56:42.856" v="4" actId="478"/>
            <ac:spMkLst>
              <pc:docMk/>
              <pc:sldMasterMk cId="1011663896" sldId="2147483657"/>
              <pc:sldLayoutMk cId="3891886669" sldId="2147483658"/>
              <ac:spMk id="17" creationId="{57747D52-0B9A-47A0-8B18-A29A8E9AB8AB}"/>
            </ac:spMkLst>
          </pc:spChg>
          <pc:spChg chg="mod">
            <ac:chgData name="Dhanushya Vasantharajah" userId="22b5bdd9-8b06-42fd-b0d3-da74472af66d" providerId="ADAL" clId="{5268FACA-BB6B-413A-81EB-8F62DBBDC7D2}" dt="2023-07-11T05:57:04.299" v="8" actId="14100"/>
            <ac:spMkLst>
              <pc:docMk/>
              <pc:sldMasterMk cId="1011663896" sldId="2147483657"/>
              <pc:sldLayoutMk cId="3891886669" sldId="2147483658"/>
              <ac:spMk id="19" creationId="{481DEDE4-75A7-4955-BB25-227A03F888F2}"/>
            </ac:spMkLst>
          </pc:spChg>
        </pc:sldLayoutChg>
        <pc:sldLayoutChg chg="delSp modSp mod">
          <pc:chgData name="Dhanushya Vasantharajah" userId="22b5bdd9-8b06-42fd-b0d3-da74472af66d" providerId="ADAL" clId="{5268FACA-BB6B-413A-81EB-8F62DBBDC7D2}" dt="2023-07-11T06:30:21.485" v="365" actId="478"/>
          <pc:sldLayoutMkLst>
            <pc:docMk/>
            <pc:sldMasterMk cId="1011663896" sldId="2147483657"/>
            <pc:sldLayoutMk cId="3054144846" sldId="2147483674"/>
          </pc:sldLayoutMkLst>
          <pc:spChg chg="del">
            <ac:chgData name="Dhanushya Vasantharajah" userId="22b5bdd9-8b06-42fd-b0d3-da74472af66d" providerId="ADAL" clId="{5268FACA-BB6B-413A-81EB-8F62DBBDC7D2}" dt="2023-07-11T06:30:21.485" v="365" actId="478"/>
            <ac:spMkLst>
              <pc:docMk/>
              <pc:sldMasterMk cId="1011663896" sldId="2147483657"/>
              <pc:sldLayoutMk cId="3054144846" sldId="2147483674"/>
              <ac:spMk id="10" creationId="{C12E38F3-4781-476D-8839-CA620007BCC3}"/>
            </ac:spMkLst>
          </pc:spChg>
          <pc:spChg chg="mod">
            <ac:chgData name="Dhanushya Vasantharajah" userId="22b5bdd9-8b06-42fd-b0d3-da74472af66d" providerId="ADAL" clId="{5268FACA-BB6B-413A-81EB-8F62DBBDC7D2}" dt="2023-07-11T06:30:20.194" v="364" actId="14100"/>
            <ac:spMkLst>
              <pc:docMk/>
              <pc:sldMasterMk cId="1011663896" sldId="2147483657"/>
              <pc:sldLayoutMk cId="3054144846" sldId="2147483674"/>
              <ac:spMk id="19" creationId="{481DEDE4-75A7-4955-BB25-227A03F888F2}"/>
            </ac:spMkLst>
          </pc:spChg>
        </pc:sldLayoutChg>
      </pc:sldMasterChg>
    </pc:docChg>
  </pc:docChgLst>
  <pc:docChgLst>
    <pc:chgData name="Jeanne Kreis" userId="b50bbbee-14e4-4b10-824a-e8068892df0f" providerId="ADAL" clId="{0DDCECF4-0D76-448A-8BD0-4ECF69E9E7E6}"/>
    <pc:docChg chg="custSel modSld">
      <pc:chgData name="Jeanne Kreis" userId="b50bbbee-14e4-4b10-824a-e8068892df0f" providerId="ADAL" clId="{0DDCECF4-0D76-448A-8BD0-4ECF69E9E7E6}" dt="2022-03-03T14:59:57.299" v="12" actId="20577"/>
      <pc:docMkLst>
        <pc:docMk/>
      </pc:docMkLst>
      <pc:sldChg chg="addSp delSp modSp mod">
        <pc:chgData name="Jeanne Kreis" userId="b50bbbee-14e4-4b10-824a-e8068892df0f" providerId="ADAL" clId="{0DDCECF4-0D76-448A-8BD0-4ECF69E9E7E6}" dt="2022-03-03T14:59:18.272" v="11" actId="1035"/>
        <pc:sldMkLst>
          <pc:docMk/>
          <pc:sldMk cId="2319758821" sldId="2075"/>
        </pc:sldMkLst>
        <pc:graphicFrameChg chg="del">
          <ac:chgData name="Jeanne Kreis" userId="b50bbbee-14e4-4b10-824a-e8068892df0f" providerId="ADAL" clId="{0DDCECF4-0D76-448A-8BD0-4ECF69E9E7E6}" dt="2022-03-03T14:58:44.696" v="0" actId="478"/>
          <ac:graphicFrameMkLst>
            <pc:docMk/>
            <pc:sldMk cId="2319758821" sldId="2075"/>
            <ac:graphicFrameMk id="9" creationId="{65B8CCC8-344D-4594-9E09-493545B02AE7}"/>
          </ac:graphicFrameMkLst>
        </pc:graphicFrameChg>
        <pc:graphicFrameChg chg="add mod">
          <ac:chgData name="Jeanne Kreis" userId="b50bbbee-14e4-4b10-824a-e8068892df0f" providerId="ADAL" clId="{0DDCECF4-0D76-448A-8BD0-4ECF69E9E7E6}" dt="2022-03-03T14:58:48.016" v="2"/>
          <ac:graphicFrameMkLst>
            <pc:docMk/>
            <pc:sldMk cId="2319758821" sldId="2075"/>
            <ac:graphicFrameMk id="11" creationId="{9D506E6C-7856-405C-AF63-5F3F2E8A822B}"/>
          </ac:graphicFrameMkLst>
        </pc:graphicFrameChg>
        <pc:cxnChg chg="del">
          <ac:chgData name="Jeanne Kreis" userId="b50bbbee-14e4-4b10-824a-e8068892df0f" providerId="ADAL" clId="{0DDCECF4-0D76-448A-8BD0-4ECF69E9E7E6}" dt="2022-03-03T14:58:47.080" v="1" actId="478"/>
          <ac:cxnSpMkLst>
            <pc:docMk/>
            <pc:sldMk cId="2319758821" sldId="2075"/>
            <ac:cxnSpMk id="8" creationId="{68A222C7-587F-4158-B61C-1B027ADFCCDB}"/>
          </ac:cxnSpMkLst>
        </pc:cxnChg>
        <pc:cxnChg chg="add mod">
          <ac:chgData name="Jeanne Kreis" userId="b50bbbee-14e4-4b10-824a-e8068892df0f" providerId="ADAL" clId="{0DDCECF4-0D76-448A-8BD0-4ECF69E9E7E6}" dt="2022-03-03T14:59:01.472" v="3"/>
          <ac:cxnSpMkLst>
            <pc:docMk/>
            <pc:sldMk cId="2319758821" sldId="2075"/>
            <ac:cxnSpMk id="12" creationId="{2D14696D-CEBD-48D9-92A8-8B837C775027}"/>
          </ac:cxnSpMkLst>
        </pc:cxnChg>
        <pc:cxnChg chg="add mod">
          <ac:chgData name="Jeanne Kreis" userId="b50bbbee-14e4-4b10-824a-e8068892df0f" providerId="ADAL" clId="{0DDCECF4-0D76-448A-8BD0-4ECF69E9E7E6}" dt="2022-03-03T14:59:18.272" v="11" actId="1035"/>
          <ac:cxnSpMkLst>
            <pc:docMk/>
            <pc:sldMk cId="2319758821" sldId="2075"/>
            <ac:cxnSpMk id="13" creationId="{DD681D46-9079-44A4-87A7-4B1F85936582}"/>
          </ac:cxnSpMkLst>
        </pc:cxnChg>
      </pc:sldChg>
      <pc:sldChg chg="modSp">
        <pc:chgData name="Jeanne Kreis" userId="b50bbbee-14e4-4b10-824a-e8068892df0f" providerId="ADAL" clId="{0DDCECF4-0D76-448A-8BD0-4ECF69E9E7E6}" dt="2022-03-03T14:59:57.299" v="12" actId="20577"/>
        <pc:sldMkLst>
          <pc:docMk/>
          <pc:sldMk cId="1146618960" sldId="2079"/>
        </pc:sldMkLst>
        <pc:graphicFrameChg chg="mod">
          <ac:chgData name="Jeanne Kreis" userId="b50bbbee-14e4-4b10-824a-e8068892df0f" providerId="ADAL" clId="{0DDCECF4-0D76-448A-8BD0-4ECF69E9E7E6}" dt="2022-03-03T14:59:57.299" v="12" actId="20577"/>
          <ac:graphicFrameMkLst>
            <pc:docMk/>
            <pc:sldMk cId="1146618960" sldId="2079"/>
            <ac:graphicFrameMk id="14" creationId="{49EFC142-F73F-492E-9107-EE70606EEF13}"/>
          </ac:graphicFrameMkLst>
        </pc:graphicFrameChg>
      </pc:sldChg>
    </pc:docChg>
  </pc:docChgLst>
  <pc:docChgLst>
    <pc:chgData name="Dhanushya Vasantharajah" userId="22b5bdd9-8b06-42fd-b0d3-da74472af66d" providerId="ADAL" clId="{4C2D829B-E898-4ADB-BA7E-536EA8169A79}"/>
    <pc:docChg chg="undo custSel modSld sldOrd">
      <pc:chgData name="Dhanushya Vasantharajah" userId="22b5bdd9-8b06-42fd-b0d3-da74472af66d" providerId="ADAL" clId="{4C2D829B-E898-4ADB-BA7E-536EA8169A79}" dt="2023-12-11T10:00:34.015" v="237" actId="571"/>
      <pc:docMkLst>
        <pc:docMk/>
      </pc:docMkLst>
      <pc:sldChg chg="addSp delSp modSp mod">
        <pc:chgData name="Dhanushya Vasantharajah" userId="22b5bdd9-8b06-42fd-b0d3-da74472af66d" providerId="ADAL" clId="{4C2D829B-E898-4ADB-BA7E-536EA8169A79}" dt="2023-12-07T09:37:49.364" v="226"/>
        <pc:sldMkLst>
          <pc:docMk/>
          <pc:sldMk cId="2363252042" sldId="2053"/>
        </pc:sldMkLst>
        <pc:spChg chg="mod">
          <ac:chgData name="Dhanushya Vasantharajah" userId="22b5bdd9-8b06-42fd-b0d3-da74472af66d" providerId="ADAL" clId="{4C2D829B-E898-4ADB-BA7E-536EA8169A79}" dt="2023-12-07T09:37:41.678" v="221" actId="571"/>
          <ac:spMkLst>
            <pc:docMk/>
            <pc:sldMk cId="2363252042" sldId="2053"/>
            <ac:spMk id="9" creationId="{11B74588-BECE-D09E-D7F9-7E7AAF717A0B}"/>
          </ac:spMkLst>
        </pc:spChg>
        <pc:spChg chg="mod">
          <ac:chgData name="Dhanushya Vasantharajah" userId="22b5bdd9-8b06-42fd-b0d3-da74472af66d" providerId="ADAL" clId="{4C2D829B-E898-4ADB-BA7E-536EA8169A79}" dt="2023-12-07T09:37:41.678" v="221" actId="571"/>
          <ac:spMkLst>
            <pc:docMk/>
            <pc:sldMk cId="2363252042" sldId="2053"/>
            <ac:spMk id="10" creationId="{FE903D48-7DBD-0BC8-8BF8-70C5B6573183}"/>
          </ac:spMkLst>
        </pc:spChg>
        <pc:spChg chg="del">
          <ac:chgData name="Dhanushya Vasantharajah" userId="22b5bdd9-8b06-42fd-b0d3-da74472af66d" providerId="ADAL" clId="{4C2D829B-E898-4ADB-BA7E-536EA8169A79}" dt="2023-12-07T09:37:44.845" v="222" actId="478"/>
          <ac:spMkLst>
            <pc:docMk/>
            <pc:sldMk cId="2363252042" sldId="2053"/>
            <ac:spMk id="21" creationId="{39292450-1656-423A-8D2D-B771DBDC242A}"/>
          </ac:spMkLst>
        </pc:spChg>
        <pc:spChg chg="del">
          <ac:chgData name="Dhanushya Vasantharajah" userId="22b5bdd9-8b06-42fd-b0d3-da74472af66d" providerId="ADAL" clId="{4C2D829B-E898-4ADB-BA7E-536EA8169A79}" dt="2023-12-07T09:37:44.845" v="222" actId="478"/>
          <ac:spMkLst>
            <pc:docMk/>
            <pc:sldMk cId="2363252042" sldId="2053"/>
            <ac:spMk id="24" creationId="{026F57F1-055D-4908-A195-0282EC7B74F0}"/>
          </ac:spMkLst>
        </pc:spChg>
        <pc:grpChg chg="add del mod">
          <ac:chgData name="Dhanushya Vasantharajah" userId="22b5bdd9-8b06-42fd-b0d3-da74472af66d" providerId="ADAL" clId="{4C2D829B-E898-4ADB-BA7E-536EA8169A79}" dt="2023-12-07T09:37:44.845" v="222" actId="478"/>
          <ac:grpSpMkLst>
            <pc:docMk/>
            <pc:sldMk cId="2363252042" sldId="2053"/>
            <ac:grpSpMk id="5" creationId="{7DCC8CB5-46B7-9A03-A85D-8BD0B146DE2B}"/>
          </ac:grpSpMkLst>
        </pc:grpChg>
        <pc:grpChg chg="del mod">
          <ac:chgData name="Dhanushya Vasantharajah" userId="22b5bdd9-8b06-42fd-b0d3-da74472af66d" providerId="ADAL" clId="{4C2D829B-E898-4ADB-BA7E-536EA8169A79}" dt="2023-12-07T09:37:48.494" v="225" actId="478"/>
          <ac:grpSpMkLst>
            <pc:docMk/>
            <pc:sldMk cId="2363252042" sldId="2053"/>
            <ac:grpSpMk id="15" creationId="{68466BAE-5B39-4E6C-BC15-CEDDEEB78DD4}"/>
          </ac:grpSpMkLst>
        </pc:grpChg>
        <pc:grpChg chg="del">
          <ac:chgData name="Dhanushya Vasantharajah" userId="22b5bdd9-8b06-42fd-b0d3-da74472af66d" providerId="ADAL" clId="{4C2D829B-E898-4ADB-BA7E-536EA8169A79}" dt="2023-12-07T09:37:44.845" v="222" actId="478"/>
          <ac:grpSpMkLst>
            <pc:docMk/>
            <pc:sldMk cId="2363252042" sldId="2053"/>
            <ac:grpSpMk id="25" creationId="{7007AA66-9487-4B37-8378-491FCA30F4C5}"/>
          </ac:grpSpMkLst>
        </pc:grpChg>
        <pc:picChg chg="del">
          <ac:chgData name="Dhanushya Vasantharajah" userId="22b5bdd9-8b06-42fd-b0d3-da74472af66d" providerId="ADAL" clId="{4C2D829B-E898-4ADB-BA7E-536EA8169A79}" dt="2023-12-07T09:37:46.957" v="223" actId="478"/>
          <ac:picMkLst>
            <pc:docMk/>
            <pc:sldMk cId="2363252042" sldId="2053"/>
            <ac:picMk id="8" creationId="{95E7F694-FA0F-4C4E-BCCF-2FE7AA896269}"/>
          </ac:picMkLst>
        </pc:picChg>
        <pc:picChg chg="add del mod">
          <ac:chgData name="Dhanushya Vasantharajah" userId="22b5bdd9-8b06-42fd-b0d3-da74472af66d" providerId="ADAL" clId="{4C2D829B-E898-4ADB-BA7E-536EA8169A79}" dt="2023-12-07T09:37:44.845" v="222" actId="478"/>
          <ac:picMkLst>
            <pc:docMk/>
            <pc:sldMk cId="2363252042" sldId="2053"/>
            <ac:picMk id="11" creationId="{B7358933-82E3-2600-0700-26ADBEA2BEC0}"/>
          </ac:picMkLst>
        </pc:picChg>
        <pc:picChg chg="add mod">
          <ac:chgData name="Dhanushya Vasantharajah" userId="22b5bdd9-8b06-42fd-b0d3-da74472af66d" providerId="ADAL" clId="{4C2D829B-E898-4ADB-BA7E-536EA8169A79}" dt="2023-12-07T09:37:49.364" v="226"/>
          <ac:picMkLst>
            <pc:docMk/>
            <pc:sldMk cId="2363252042" sldId="2053"/>
            <ac:picMk id="12" creationId="{47AB7154-8921-9C9D-9CAB-722BB937CFE5}"/>
          </ac:picMkLst>
        </pc:picChg>
        <pc:picChg chg="add mod">
          <ac:chgData name="Dhanushya Vasantharajah" userId="22b5bdd9-8b06-42fd-b0d3-da74472af66d" providerId="ADAL" clId="{4C2D829B-E898-4ADB-BA7E-536EA8169A79}" dt="2023-12-07T09:37:49.364" v="226"/>
          <ac:picMkLst>
            <pc:docMk/>
            <pc:sldMk cId="2363252042" sldId="2053"/>
            <ac:picMk id="13" creationId="{B944EA3B-7F17-0C23-5793-4749B3EA4C5F}"/>
          </ac:picMkLst>
        </pc:picChg>
        <pc:picChg chg="add mod">
          <ac:chgData name="Dhanushya Vasantharajah" userId="22b5bdd9-8b06-42fd-b0d3-da74472af66d" providerId="ADAL" clId="{4C2D829B-E898-4ADB-BA7E-536EA8169A79}" dt="2023-12-07T09:37:49.364" v="226"/>
          <ac:picMkLst>
            <pc:docMk/>
            <pc:sldMk cId="2363252042" sldId="2053"/>
            <ac:picMk id="16" creationId="{817C2A52-E2BF-D770-0924-88C93639C3FA}"/>
          </ac:picMkLst>
        </pc:picChg>
        <pc:picChg chg="add mod">
          <ac:chgData name="Dhanushya Vasantharajah" userId="22b5bdd9-8b06-42fd-b0d3-da74472af66d" providerId="ADAL" clId="{4C2D829B-E898-4ADB-BA7E-536EA8169A79}" dt="2023-12-07T09:37:49.364" v="226"/>
          <ac:picMkLst>
            <pc:docMk/>
            <pc:sldMk cId="2363252042" sldId="2053"/>
            <ac:picMk id="18" creationId="{9F846ABA-F756-B70C-DBAC-BCA79B528119}"/>
          </ac:picMkLst>
        </pc:picChg>
      </pc:sldChg>
      <pc:sldChg chg="modSp mod">
        <pc:chgData name="Dhanushya Vasantharajah" userId="22b5bdd9-8b06-42fd-b0d3-da74472af66d" providerId="ADAL" clId="{4C2D829B-E898-4ADB-BA7E-536EA8169A79}" dt="2023-11-30T12:24:43.094" v="42" actId="20577"/>
        <pc:sldMkLst>
          <pc:docMk/>
          <pc:sldMk cId="3441559327" sldId="2073"/>
        </pc:sldMkLst>
        <pc:spChg chg="mod">
          <ac:chgData name="Dhanushya Vasantharajah" userId="22b5bdd9-8b06-42fd-b0d3-da74472af66d" providerId="ADAL" clId="{4C2D829B-E898-4ADB-BA7E-536EA8169A79}" dt="2023-11-30T12:24:43.094" v="42" actId="20577"/>
          <ac:spMkLst>
            <pc:docMk/>
            <pc:sldMk cId="3441559327" sldId="2073"/>
            <ac:spMk id="3" creationId="{42122B0E-2375-45C8-871D-571F53F81C49}"/>
          </ac:spMkLst>
        </pc:spChg>
      </pc:sldChg>
      <pc:sldChg chg="addSp delSp modSp mod">
        <pc:chgData name="Dhanushya Vasantharajah" userId="22b5bdd9-8b06-42fd-b0d3-da74472af66d" providerId="ADAL" clId="{4C2D829B-E898-4ADB-BA7E-536EA8169A79}" dt="2023-11-28T08:11:58.495" v="38" actId="14100"/>
        <pc:sldMkLst>
          <pc:docMk/>
          <pc:sldMk cId="418748414" sldId="2315"/>
        </pc:sldMkLst>
        <pc:spChg chg="mod">
          <ac:chgData name="Dhanushya Vasantharajah" userId="22b5bdd9-8b06-42fd-b0d3-da74472af66d" providerId="ADAL" clId="{4C2D829B-E898-4ADB-BA7E-536EA8169A79}" dt="2023-11-28T08:10:46.070" v="24" actId="255"/>
          <ac:spMkLst>
            <pc:docMk/>
            <pc:sldMk cId="418748414" sldId="2315"/>
            <ac:spMk id="52" creationId="{008AB76E-81E5-4B60-AFCC-4AF61AC996D4}"/>
          </ac:spMkLst>
        </pc:spChg>
        <pc:spChg chg="mod">
          <ac:chgData name="Dhanushya Vasantharajah" userId="22b5bdd9-8b06-42fd-b0d3-da74472af66d" providerId="ADAL" clId="{4C2D829B-E898-4ADB-BA7E-536EA8169A79}" dt="2023-11-28T08:10:46.070" v="24" actId="255"/>
          <ac:spMkLst>
            <pc:docMk/>
            <pc:sldMk cId="418748414" sldId="2315"/>
            <ac:spMk id="53" creationId="{E7D06846-DBF1-4FCC-BB1F-49B320DF481A}"/>
          </ac:spMkLst>
        </pc:spChg>
        <pc:spChg chg="mod">
          <ac:chgData name="Dhanushya Vasantharajah" userId="22b5bdd9-8b06-42fd-b0d3-da74472af66d" providerId="ADAL" clId="{4C2D829B-E898-4ADB-BA7E-536EA8169A79}" dt="2023-11-28T08:11:16.898" v="31" actId="113"/>
          <ac:spMkLst>
            <pc:docMk/>
            <pc:sldMk cId="418748414" sldId="2315"/>
            <ac:spMk id="54" creationId="{FDE166BB-81F5-4863-8F17-90BFF07B5B76}"/>
          </ac:spMkLst>
        </pc:spChg>
        <pc:spChg chg="mod">
          <ac:chgData name="Dhanushya Vasantharajah" userId="22b5bdd9-8b06-42fd-b0d3-da74472af66d" providerId="ADAL" clId="{4C2D829B-E898-4ADB-BA7E-536EA8169A79}" dt="2023-11-28T08:09:57.248" v="14" actId="164"/>
          <ac:spMkLst>
            <pc:docMk/>
            <pc:sldMk cId="418748414" sldId="2315"/>
            <ac:spMk id="57" creationId="{5624A541-375B-4C65-837B-090E8C76F01E}"/>
          </ac:spMkLst>
        </pc:spChg>
        <pc:grpChg chg="add mod">
          <ac:chgData name="Dhanushya Vasantharajah" userId="22b5bdd9-8b06-42fd-b0d3-da74472af66d" providerId="ADAL" clId="{4C2D829B-E898-4ADB-BA7E-536EA8169A79}" dt="2023-11-28T08:11:30.752" v="34" actId="164"/>
          <ac:grpSpMkLst>
            <pc:docMk/>
            <pc:sldMk cId="418748414" sldId="2315"/>
            <ac:grpSpMk id="4" creationId="{AFB92681-4A76-4D4B-4045-70889F154B18}"/>
          </ac:grpSpMkLst>
        </pc:grpChg>
        <pc:grpChg chg="mod">
          <ac:chgData name="Dhanushya Vasantharajah" userId="22b5bdd9-8b06-42fd-b0d3-da74472af66d" providerId="ADAL" clId="{4C2D829B-E898-4ADB-BA7E-536EA8169A79}" dt="2023-11-28T08:11:58.495" v="38" actId="14100"/>
          <ac:grpSpMkLst>
            <pc:docMk/>
            <pc:sldMk cId="418748414" sldId="2315"/>
            <ac:grpSpMk id="15" creationId="{1E1409AA-148F-469C-9D32-3127CE30D987}"/>
          </ac:grpSpMkLst>
        </pc:grpChg>
        <pc:grpChg chg="mod">
          <ac:chgData name="Dhanushya Vasantharajah" userId="22b5bdd9-8b06-42fd-b0d3-da74472af66d" providerId="ADAL" clId="{4C2D829B-E898-4ADB-BA7E-536EA8169A79}" dt="2023-11-28T08:11:50.342" v="37" actId="14100"/>
          <ac:grpSpMkLst>
            <pc:docMk/>
            <pc:sldMk cId="418748414" sldId="2315"/>
            <ac:grpSpMk id="24" creationId="{554BB2CA-7049-487F-90F8-8CE34C4B3596}"/>
          </ac:grpSpMkLst>
        </pc:grpChg>
        <pc:grpChg chg="mod">
          <ac:chgData name="Dhanushya Vasantharajah" userId="22b5bdd9-8b06-42fd-b0d3-da74472af66d" providerId="ADAL" clId="{4C2D829B-E898-4ADB-BA7E-536EA8169A79}" dt="2023-11-28T08:09:57.248" v="14" actId="164"/>
          <ac:grpSpMkLst>
            <pc:docMk/>
            <pc:sldMk cId="418748414" sldId="2315"/>
            <ac:grpSpMk id="31" creationId="{A3A6B81C-287B-4289-BC31-98A7CCFBACE7}"/>
          </ac:grpSpMkLst>
        </pc:grpChg>
        <pc:grpChg chg="add mod">
          <ac:chgData name="Dhanushya Vasantharajah" userId="22b5bdd9-8b06-42fd-b0d3-da74472af66d" providerId="ADAL" clId="{4C2D829B-E898-4ADB-BA7E-536EA8169A79}" dt="2023-11-28T08:10:12.304" v="18" actId="14100"/>
          <ac:grpSpMkLst>
            <pc:docMk/>
            <pc:sldMk cId="418748414" sldId="2315"/>
            <ac:grpSpMk id="59" creationId="{E5137BBB-DAC1-893C-D0E9-31D4A853C736}"/>
          </ac:grpSpMkLst>
        </pc:grpChg>
        <pc:grpChg chg="add mod">
          <ac:chgData name="Dhanushya Vasantharajah" userId="22b5bdd9-8b06-42fd-b0d3-da74472af66d" providerId="ADAL" clId="{4C2D829B-E898-4ADB-BA7E-536EA8169A79}" dt="2023-11-28T08:11:37.794" v="36" actId="1076"/>
          <ac:grpSpMkLst>
            <pc:docMk/>
            <pc:sldMk cId="418748414" sldId="2315"/>
            <ac:grpSpMk id="61" creationId="{9E8AEBC8-95FF-47B6-4D35-FAC981E247B2}"/>
          </ac:grpSpMkLst>
        </pc:grpChg>
        <pc:picChg chg="mod">
          <ac:chgData name="Dhanushya Vasantharajah" userId="22b5bdd9-8b06-42fd-b0d3-da74472af66d" providerId="ADAL" clId="{4C2D829B-E898-4ADB-BA7E-536EA8169A79}" dt="2023-11-28T08:09:04.813" v="6" actId="1076"/>
          <ac:picMkLst>
            <pc:docMk/>
            <pc:sldMk cId="418748414" sldId="2315"/>
            <ac:picMk id="37" creationId="{7C565261-5DE4-4B30-89BB-EDD4592DE603}"/>
          </ac:picMkLst>
        </pc:picChg>
        <pc:picChg chg="mod">
          <ac:chgData name="Dhanushya Vasantharajah" userId="22b5bdd9-8b06-42fd-b0d3-da74472af66d" providerId="ADAL" clId="{4C2D829B-E898-4ADB-BA7E-536EA8169A79}" dt="2023-11-28T08:10:23.360" v="21" actId="1076"/>
          <ac:picMkLst>
            <pc:docMk/>
            <pc:sldMk cId="418748414" sldId="2315"/>
            <ac:picMk id="49" creationId="{40F2304B-3F65-426C-ADB3-2CA9B391C176}"/>
          </ac:picMkLst>
        </pc:picChg>
        <pc:picChg chg="mod">
          <ac:chgData name="Dhanushya Vasantharajah" userId="22b5bdd9-8b06-42fd-b0d3-da74472af66d" providerId="ADAL" clId="{4C2D829B-E898-4ADB-BA7E-536EA8169A79}" dt="2023-11-28T08:10:09.183" v="17" actId="1076"/>
          <ac:picMkLst>
            <pc:docMk/>
            <pc:sldMk cId="418748414" sldId="2315"/>
            <ac:picMk id="56" creationId="{A07D308A-72E2-404D-9550-F0F3C301B664}"/>
          </ac:picMkLst>
        </pc:picChg>
        <pc:picChg chg="add mod">
          <ac:chgData name="Dhanushya Vasantharajah" userId="22b5bdd9-8b06-42fd-b0d3-da74472af66d" providerId="ADAL" clId="{4C2D829B-E898-4ADB-BA7E-536EA8169A79}" dt="2023-11-28T08:11:30.752" v="34" actId="164"/>
          <ac:picMkLst>
            <pc:docMk/>
            <pc:sldMk cId="418748414" sldId="2315"/>
            <ac:picMk id="60" creationId="{2F129C67-43F1-1785-4FB4-8F355F671DF4}"/>
          </ac:picMkLst>
        </pc:picChg>
        <pc:cxnChg chg="del">
          <ac:chgData name="Dhanushya Vasantharajah" userId="22b5bdd9-8b06-42fd-b0d3-da74472af66d" providerId="ADAL" clId="{4C2D829B-E898-4ADB-BA7E-536EA8169A79}" dt="2023-11-28T08:09:28.904" v="9" actId="478"/>
          <ac:cxnSpMkLst>
            <pc:docMk/>
            <pc:sldMk cId="418748414" sldId="2315"/>
            <ac:cxnSpMk id="13" creationId="{74D492BE-DD58-47BC-8FC4-B5F8850F1D92}"/>
          </ac:cxnSpMkLst>
        </pc:cxnChg>
        <pc:cxnChg chg="del">
          <ac:chgData name="Dhanushya Vasantharajah" userId="22b5bdd9-8b06-42fd-b0d3-da74472af66d" providerId="ADAL" clId="{4C2D829B-E898-4ADB-BA7E-536EA8169A79}" dt="2023-11-28T08:09:34.646" v="10" actId="478"/>
          <ac:cxnSpMkLst>
            <pc:docMk/>
            <pc:sldMk cId="418748414" sldId="2315"/>
            <ac:cxnSpMk id="51" creationId="{2925D64C-6C1E-4EB9-AD70-554A0DEEF012}"/>
          </ac:cxnSpMkLst>
        </pc:cxnChg>
        <pc:cxnChg chg="del mod">
          <ac:chgData name="Dhanushya Vasantharajah" userId="22b5bdd9-8b06-42fd-b0d3-da74472af66d" providerId="ADAL" clId="{4C2D829B-E898-4ADB-BA7E-536EA8169A79}" dt="2023-11-28T08:11:20.693" v="32" actId="478"/>
          <ac:cxnSpMkLst>
            <pc:docMk/>
            <pc:sldMk cId="418748414" sldId="2315"/>
            <ac:cxnSpMk id="55" creationId="{20F5187B-A044-4287-A0B7-9C048273C9F3}"/>
          </ac:cxnSpMkLst>
        </pc:cxnChg>
        <pc:cxnChg chg="add mod">
          <ac:chgData name="Dhanushya Vasantharajah" userId="22b5bdd9-8b06-42fd-b0d3-da74472af66d" providerId="ADAL" clId="{4C2D829B-E898-4ADB-BA7E-536EA8169A79}" dt="2023-11-28T08:09:19.324" v="8" actId="1076"/>
          <ac:cxnSpMkLst>
            <pc:docMk/>
            <pc:sldMk cId="418748414" sldId="2315"/>
            <ac:cxnSpMk id="58" creationId="{6E4C0081-91CB-04F9-EF6E-E80A29F6A66E}"/>
          </ac:cxnSpMkLst>
        </pc:cxnChg>
      </pc:sldChg>
      <pc:sldChg chg="addSp delSp modSp mod">
        <pc:chgData name="Dhanushya Vasantharajah" userId="22b5bdd9-8b06-42fd-b0d3-da74472af66d" providerId="ADAL" clId="{4C2D829B-E898-4ADB-BA7E-536EA8169A79}" dt="2023-12-11T10:00:34.015" v="237" actId="571"/>
        <pc:sldMkLst>
          <pc:docMk/>
          <pc:sldMk cId="1999718684" sldId="2316"/>
        </pc:sldMkLst>
        <pc:spChg chg="add del mod topLvl">
          <ac:chgData name="Dhanushya Vasantharajah" userId="22b5bdd9-8b06-42fd-b0d3-da74472af66d" providerId="ADAL" clId="{4C2D829B-E898-4ADB-BA7E-536EA8169A79}" dt="2023-12-11T10:00:01.408" v="230" actId="478"/>
          <ac:spMkLst>
            <pc:docMk/>
            <pc:sldMk cId="1999718684" sldId="2316"/>
            <ac:spMk id="9" creationId="{49231AF2-0026-0146-0ECD-CB0151373B4D}"/>
          </ac:spMkLst>
        </pc:spChg>
        <pc:spChg chg="mod">
          <ac:chgData name="Dhanushya Vasantharajah" userId="22b5bdd9-8b06-42fd-b0d3-da74472af66d" providerId="ADAL" clId="{4C2D829B-E898-4ADB-BA7E-536EA8169A79}" dt="2023-12-11T10:00:10.264" v="234"/>
          <ac:spMkLst>
            <pc:docMk/>
            <pc:sldMk cId="1999718684" sldId="2316"/>
            <ac:spMk id="15" creationId="{696611F5-2E66-50AD-C5D4-94A74EF0B795}"/>
          </ac:spMkLst>
        </pc:spChg>
        <pc:spChg chg="mod">
          <ac:chgData name="Dhanushya Vasantharajah" userId="22b5bdd9-8b06-42fd-b0d3-da74472af66d" providerId="ADAL" clId="{4C2D829B-E898-4ADB-BA7E-536EA8169A79}" dt="2023-12-11T10:00:34.015" v="237" actId="571"/>
          <ac:spMkLst>
            <pc:docMk/>
            <pc:sldMk cId="1999718684" sldId="2316"/>
            <ac:spMk id="27" creationId="{4946E325-9580-7759-1D3E-638DF80061AE}"/>
          </ac:spMkLst>
        </pc:spChg>
        <pc:grpChg chg="add mod">
          <ac:chgData name="Dhanushya Vasantharajah" userId="22b5bdd9-8b06-42fd-b0d3-da74472af66d" providerId="ADAL" clId="{4C2D829B-E898-4ADB-BA7E-536EA8169A79}" dt="2023-12-11T10:00:25.143" v="236" actId="1076"/>
          <ac:grpSpMkLst>
            <pc:docMk/>
            <pc:sldMk cId="1999718684" sldId="2316"/>
            <ac:grpSpMk id="4" creationId="{5625D931-1632-2C4A-E709-1CAE12CE3878}"/>
          </ac:grpSpMkLst>
        </pc:grpChg>
        <pc:grpChg chg="add del mod">
          <ac:chgData name="Dhanushya Vasantharajah" userId="22b5bdd9-8b06-42fd-b0d3-da74472af66d" providerId="ADAL" clId="{4C2D829B-E898-4ADB-BA7E-536EA8169A79}" dt="2023-12-11T10:00:09.440" v="233" actId="478"/>
          <ac:grpSpMkLst>
            <pc:docMk/>
            <pc:sldMk cId="1999718684" sldId="2316"/>
            <ac:grpSpMk id="7" creationId="{EA12E43D-CC8A-EFCC-5E0E-7DB06BA56FD5}"/>
          </ac:grpSpMkLst>
        </pc:grpChg>
        <pc:grpChg chg="mod topLvl">
          <ac:chgData name="Dhanushya Vasantharajah" userId="22b5bdd9-8b06-42fd-b0d3-da74472af66d" providerId="ADAL" clId="{4C2D829B-E898-4ADB-BA7E-536EA8169A79}" dt="2023-12-11T10:00:01.408" v="230" actId="478"/>
          <ac:grpSpMkLst>
            <pc:docMk/>
            <pc:sldMk cId="1999718684" sldId="2316"/>
            <ac:grpSpMk id="8" creationId="{98BF6F0C-E3D1-62F8-C978-DCAAF7144782}"/>
          </ac:grpSpMkLst>
        </pc:grpChg>
        <pc:grpChg chg="mod">
          <ac:chgData name="Dhanushya Vasantharajah" userId="22b5bdd9-8b06-42fd-b0d3-da74472af66d" providerId="ADAL" clId="{4C2D829B-E898-4ADB-BA7E-536EA8169A79}" dt="2023-12-11T10:00:10.264" v="234"/>
          <ac:grpSpMkLst>
            <pc:docMk/>
            <pc:sldMk cId="1999718684" sldId="2316"/>
            <ac:grpSpMk id="14" creationId="{01ED385B-D6BF-60F9-198C-46E76AF761A3}"/>
          </ac:grpSpMkLst>
        </pc:grpChg>
        <pc:grpChg chg="add mod">
          <ac:chgData name="Dhanushya Vasantharajah" userId="22b5bdd9-8b06-42fd-b0d3-da74472af66d" providerId="ADAL" clId="{4C2D829B-E898-4ADB-BA7E-536EA8169A79}" dt="2023-12-11T10:00:34.015" v="237" actId="571"/>
          <ac:grpSpMkLst>
            <pc:docMk/>
            <pc:sldMk cId="1999718684" sldId="2316"/>
            <ac:grpSpMk id="25" creationId="{375A2EA3-345F-9277-F5E5-3207DB44D2DF}"/>
          </ac:grpSpMkLst>
        </pc:grpChg>
        <pc:grpChg chg="mod">
          <ac:chgData name="Dhanushya Vasantharajah" userId="22b5bdd9-8b06-42fd-b0d3-da74472af66d" providerId="ADAL" clId="{4C2D829B-E898-4ADB-BA7E-536EA8169A79}" dt="2023-12-11T10:00:34.015" v="237" actId="571"/>
          <ac:grpSpMkLst>
            <pc:docMk/>
            <pc:sldMk cId="1999718684" sldId="2316"/>
            <ac:grpSpMk id="26" creationId="{61E56E06-741C-FAD2-7F29-F0D0E171911A}"/>
          </ac:grpSpMkLst>
        </pc:grpChg>
        <pc:picChg chg="del mod">
          <ac:chgData name="Dhanushya Vasantharajah" userId="22b5bdd9-8b06-42fd-b0d3-da74472af66d" providerId="ADAL" clId="{4C2D829B-E898-4ADB-BA7E-536EA8169A79}" dt="2023-12-04T09:57:16.277" v="48" actId="478"/>
          <ac:picMkLst>
            <pc:docMk/>
            <pc:sldMk cId="1999718684" sldId="2316"/>
            <ac:picMk id="4" creationId="{6FA95F71-13E1-711F-03BC-666C76975542}"/>
          </ac:picMkLst>
        </pc:picChg>
        <pc:picChg chg="add del mod">
          <ac:chgData name="Dhanushya Vasantharajah" userId="22b5bdd9-8b06-42fd-b0d3-da74472af66d" providerId="ADAL" clId="{4C2D829B-E898-4ADB-BA7E-536EA8169A79}" dt="2023-12-11T10:00:01.593" v="231" actId="478"/>
          <ac:picMkLst>
            <pc:docMk/>
            <pc:sldMk cId="1999718684" sldId="2316"/>
            <ac:picMk id="10" creationId="{1748FEB1-C68A-EAEB-470C-9219C39B2959}"/>
          </ac:picMkLst>
        </pc:picChg>
        <pc:picChg chg="mod">
          <ac:chgData name="Dhanushya Vasantharajah" userId="22b5bdd9-8b06-42fd-b0d3-da74472af66d" providerId="ADAL" clId="{4C2D829B-E898-4ADB-BA7E-536EA8169A79}" dt="2023-12-04T09:57:21.453" v="51"/>
          <ac:picMkLst>
            <pc:docMk/>
            <pc:sldMk cId="1999718684" sldId="2316"/>
            <ac:picMk id="11" creationId="{5C1F8947-2290-F996-AD1C-B5EDD79A555A}"/>
          </ac:picMkLst>
        </pc:picChg>
        <pc:picChg chg="mod">
          <ac:chgData name="Dhanushya Vasantharajah" userId="22b5bdd9-8b06-42fd-b0d3-da74472af66d" providerId="ADAL" clId="{4C2D829B-E898-4ADB-BA7E-536EA8169A79}" dt="2023-12-04T09:57:21.453" v="51"/>
          <ac:picMkLst>
            <pc:docMk/>
            <pc:sldMk cId="1999718684" sldId="2316"/>
            <ac:picMk id="12" creationId="{AE964698-9ADD-2131-FAB0-6DAB561CD1B3}"/>
          </ac:picMkLst>
        </pc:picChg>
        <pc:picChg chg="mod">
          <ac:chgData name="Dhanushya Vasantharajah" userId="22b5bdd9-8b06-42fd-b0d3-da74472af66d" providerId="ADAL" clId="{4C2D829B-E898-4ADB-BA7E-536EA8169A79}" dt="2023-12-04T09:57:21.453" v="51"/>
          <ac:picMkLst>
            <pc:docMk/>
            <pc:sldMk cId="1999718684" sldId="2316"/>
            <ac:picMk id="13" creationId="{67AA8451-ECC8-9963-F3A7-AC277AFD01A3}"/>
          </ac:picMkLst>
        </pc:picChg>
        <pc:picChg chg="del">
          <ac:chgData name="Dhanushya Vasantharajah" userId="22b5bdd9-8b06-42fd-b0d3-da74472af66d" providerId="ADAL" clId="{4C2D829B-E898-4ADB-BA7E-536EA8169A79}" dt="2023-12-04T09:57:17.331" v="50" actId="478"/>
          <ac:picMkLst>
            <pc:docMk/>
            <pc:sldMk cId="1999718684" sldId="2316"/>
            <ac:picMk id="14" creationId="{82B16E72-D06A-4627-6EEE-14228DEE1DC9}"/>
          </ac:picMkLst>
        </pc:picChg>
        <pc:picChg chg="del mod">
          <ac:chgData name="Dhanushya Vasantharajah" userId="22b5bdd9-8b06-42fd-b0d3-da74472af66d" providerId="ADAL" clId="{4C2D829B-E898-4ADB-BA7E-536EA8169A79}" dt="2023-12-04T09:57:15.442" v="45" actId="478"/>
          <ac:picMkLst>
            <pc:docMk/>
            <pc:sldMk cId="1999718684" sldId="2316"/>
            <ac:picMk id="15" creationId="{596AB9CC-F671-8612-5844-9783E51AFAED}"/>
          </ac:picMkLst>
        </pc:picChg>
        <pc:picChg chg="del">
          <ac:chgData name="Dhanushya Vasantharajah" userId="22b5bdd9-8b06-42fd-b0d3-da74472af66d" providerId="ADAL" clId="{4C2D829B-E898-4ADB-BA7E-536EA8169A79}" dt="2023-12-04T09:57:15.875" v="46" actId="478"/>
          <ac:picMkLst>
            <pc:docMk/>
            <pc:sldMk cId="1999718684" sldId="2316"/>
            <ac:picMk id="16" creationId="{345F0A49-1CBB-E636-299A-189882F9666A}"/>
          </ac:picMkLst>
        </pc:picChg>
        <pc:picChg chg="mod">
          <ac:chgData name="Dhanushya Vasantharajah" userId="22b5bdd9-8b06-42fd-b0d3-da74472af66d" providerId="ADAL" clId="{4C2D829B-E898-4ADB-BA7E-536EA8169A79}" dt="2023-12-11T10:00:10.264" v="234"/>
          <ac:picMkLst>
            <pc:docMk/>
            <pc:sldMk cId="1999718684" sldId="2316"/>
            <ac:picMk id="16" creationId="{E55C6A08-5FF6-8C2E-0E1A-40C6A26C668D}"/>
          </ac:picMkLst>
        </pc:picChg>
        <pc:picChg chg="del">
          <ac:chgData name="Dhanushya Vasantharajah" userId="22b5bdd9-8b06-42fd-b0d3-da74472af66d" providerId="ADAL" clId="{4C2D829B-E898-4ADB-BA7E-536EA8169A79}" dt="2023-12-04T09:57:16.893" v="49" actId="478"/>
          <ac:picMkLst>
            <pc:docMk/>
            <pc:sldMk cId="1999718684" sldId="2316"/>
            <ac:picMk id="17" creationId="{02C78D7D-1B71-8512-B274-7AB8DB992818}"/>
          </ac:picMkLst>
        </pc:picChg>
        <pc:picChg chg="mod">
          <ac:chgData name="Dhanushya Vasantharajah" userId="22b5bdd9-8b06-42fd-b0d3-da74472af66d" providerId="ADAL" clId="{4C2D829B-E898-4ADB-BA7E-536EA8169A79}" dt="2023-12-11T10:00:10.264" v="234"/>
          <ac:picMkLst>
            <pc:docMk/>
            <pc:sldMk cId="1999718684" sldId="2316"/>
            <ac:picMk id="17" creationId="{92B0CFD4-C03E-8D83-41D5-098D4D427D74}"/>
          </ac:picMkLst>
        </pc:picChg>
        <pc:picChg chg="del">
          <ac:chgData name="Dhanushya Vasantharajah" userId="22b5bdd9-8b06-42fd-b0d3-da74472af66d" providerId="ADAL" clId="{4C2D829B-E898-4ADB-BA7E-536EA8169A79}" dt="2023-12-04T09:57:14.957" v="43" actId="478"/>
          <ac:picMkLst>
            <pc:docMk/>
            <pc:sldMk cId="1999718684" sldId="2316"/>
            <ac:picMk id="18" creationId="{32CEDD8D-AA79-C141-C1E8-5DA014567785}"/>
          </ac:picMkLst>
        </pc:picChg>
        <pc:picChg chg="mod">
          <ac:chgData name="Dhanushya Vasantharajah" userId="22b5bdd9-8b06-42fd-b0d3-da74472af66d" providerId="ADAL" clId="{4C2D829B-E898-4ADB-BA7E-536EA8169A79}" dt="2023-12-11T10:00:10.264" v="234"/>
          <ac:picMkLst>
            <pc:docMk/>
            <pc:sldMk cId="1999718684" sldId="2316"/>
            <ac:picMk id="18" creationId="{D1D9217F-0F03-37B0-9748-59B90977EFAD}"/>
          </ac:picMkLst>
        </pc:picChg>
        <pc:picChg chg="mod">
          <ac:chgData name="Dhanushya Vasantharajah" userId="22b5bdd9-8b06-42fd-b0d3-da74472af66d" providerId="ADAL" clId="{4C2D829B-E898-4ADB-BA7E-536EA8169A79}" dt="2023-12-04T09:57:21.453" v="51"/>
          <ac:picMkLst>
            <pc:docMk/>
            <pc:sldMk cId="1999718684" sldId="2316"/>
            <ac:picMk id="19" creationId="{C7025629-0410-6775-8A41-22375C337415}"/>
          </ac:picMkLst>
        </pc:picChg>
        <pc:picChg chg="mod">
          <ac:chgData name="Dhanushya Vasantharajah" userId="22b5bdd9-8b06-42fd-b0d3-da74472af66d" providerId="ADAL" clId="{4C2D829B-E898-4ADB-BA7E-536EA8169A79}" dt="2023-12-04T09:57:21.453" v="51"/>
          <ac:picMkLst>
            <pc:docMk/>
            <pc:sldMk cId="1999718684" sldId="2316"/>
            <ac:picMk id="20" creationId="{74A520BC-8FC4-CFB6-4E12-549720CB35EE}"/>
          </ac:picMkLst>
        </pc:picChg>
        <pc:picChg chg="add del mod">
          <ac:chgData name="Dhanushya Vasantharajah" userId="22b5bdd9-8b06-42fd-b0d3-da74472af66d" providerId="ADAL" clId="{4C2D829B-E898-4ADB-BA7E-536EA8169A79}" dt="2023-12-11T10:00:01.817" v="232" actId="478"/>
          <ac:picMkLst>
            <pc:docMk/>
            <pc:sldMk cId="1999718684" sldId="2316"/>
            <ac:picMk id="21" creationId="{82B3EBE8-2BF2-24DB-7BAA-4042103B4DFE}"/>
          </ac:picMkLst>
        </pc:picChg>
        <pc:picChg chg="mod">
          <ac:chgData name="Dhanushya Vasantharajah" userId="22b5bdd9-8b06-42fd-b0d3-da74472af66d" providerId="ADAL" clId="{4C2D829B-E898-4ADB-BA7E-536EA8169A79}" dt="2023-12-11T10:00:10.264" v="234"/>
          <ac:picMkLst>
            <pc:docMk/>
            <pc:sldMk cId="1999718684" sldId="2316"/>
            <ac:picMk id="22" creationId="{16789576-E193-7778-DEE4-BA44463EE71F}"/>
          </ac:picMkLst>
        </pc:picChg>
        <pc:picChg chg="mod">
          <ac:chgData name="Dhanushya Vasantharajah" userId="22b5bdd9-8b06-42fd-b0d3-da74472af66d" providerId="ADAL" clId="{4C2D829B-E898-4ADB-BA7E-536EA8169A79}" dt="2023-12-11T10:00:10.264" v="234"/>
          <ac:picMkLst>
            <pc:docMk/>
            <pc:sldMk cId="1999718684" sldId="2316"/>
            <ac:picMk id="23" creationId="{B3E7DF52-7DBA-B25C-7561-ED8FBA1A0E11}"/>
          </ac:picMkLst>
        </pc:picChg>
        <pc:picChg chg="add mod">
          <ac:chgData name="Dhanushya Vasantharajah" userId="22b5bdd9-8b06-42fd-b0d3-da74472af66d" providerId="ADAL" clId="{4C2D829B-E898-4ADB-BA7E-536EA8169A79}" dt="2023-12-11T10:00:23.997" v="235"/>
          <ac:picMkLst>
            <pc:docMk/>
            <pc:sldMk cId="1999718684" sldId="2316"/>
            <ac:picMk id="24" creationId="{3DD9F623-CF01-63FB-03E5-B65BAC84CD4D}"/>
          </ac:picMkLst>
        </pc:picChg>
        <pc:picChg chg="mod">
          <ac:chgData name="Dhanushya Vasantharajah" userId="22b5bdd9-8b06-42fd-b0d3-da74472af66d" providerId="ADAL" clId="{4C2D829B-E898-4ADB-BA7E-536EA8169A79}" dt="2023-12-11T10:00:34.015" v="237" actId="571"/>
          <ac:picMkLst>
            <pc:docMk/>
            <pc:sldMk cId="1999718684" sldId="2316"/>
            <ac:picMk id="28" creationId="{80323090-784D-7A8E-4608-3A6D7C945837}"/>
          </ac:picMkLst>
        </pc:picChg>
        <pc:picChg chg="mod">
          <ac:chgData name="Dhanushya Vasantharajah" userId="22b5bdd9-8b06-42fd-b0d3-da74472af66d" providerId="ADAL" clId="{4C2D829B-E898-4ADB-BA7E-536EA8169A79}" dt="2023-12-11T10:00:34.015" v="237" actId="571"/>
          <ac:picMkLst>
            <pc:docMk/>
            <pc:sldMk cId="1999718684" sldId="2316"/>
            <ac:picMk id="29" creationId="{614E2D55-0E4C-CB04-D87B-5EE4E6C571E9}"/>
          </ac:picMkLst>
        </pc:picChg>
        <pc:picChg chg="mod">
          <ac:chgData name="Dhanushya Vasantharajah" userId="22b5bdd9-8b06-42fd-b0d3-da74472af66d" providerId="ADAL" clId="{4C2D829B-E898-4ADB-BA7E-536EA8169A79}" dt="2023-12-11T10:00:34.015" v="237" actId="571"/>
          <ac:picMkLst>
            <pc:docMk/>
            <pc:sldMk cId="1999718684" sldId="2316"/>
            <ac:picMk id="30" creationId="{133FC4DD-0562-D4B0-1583-0780D89EC64B}"/>
          </ac:picMkLst>
        </pc:picChg>
        <pc:picChg chg="mod">
          <ac:chgData name="Dhanushya Vasantharajah" userId="22b5bdd9-8b06-42fd-b0d3-da74472af66d" providerId="ADAL" clId="{4C2D829B-E898-4ADB-BA7E-536EA8169A79}" dt="2023-12-11T10:00:34.015" v="237" actId="571"/>
          <ac:picMkLst>
            <pc:docMk/>
            <pc:sldMk cId="1999718684" sldId="2316"/>
            <ac:picMk id="31" creationId="{54B1A3B2-A0C6-4EFB-C7BA-4963E4A202EA}"/>
          </ac:picMkLst>
        </pc:picChg>
        <pc:picChg chg="mod">
          <ac:chgData name="Dhanushya Vasantharajah" userId="22b5bdd9-8b06-42fd-b0d3-da74472af66d" providerId="ADAL" clId="{4C2D829B-E898-4ADB-BA7E-536EA8169A79}" dt="2023-12-11T10:00:34.015" v="237" actId="571"/>
          <ac:picMkLst>
            <pc:docMk/>
            <pc:sldMk cId="1999718684" sldId="2316"/>
            <ac:picMk id="32" creationId="{D16DCFD9-7B64-4CB8-041C-B52985A8B235}"/>
          </ac:picMkLst>
        </pc:picChg>
        <pc:picChg chg="add mod">
          <ac:chgData name="Dhanushya Vasantharajah" userId="22b5bdd9-8b06-42fd-b0d3-da74472af66d" providerId="ADAL" clId="{4C2D829B-E898-4ADB-BA7E-536EA8169A79}" dt="2023-12-11T10:00:34.015" v="237" actId="571"/>
          <ac:picMkLst>
            <pc:docMk/>
            <pc:sldMk cId="1999718684" sldId="2316"/>
            <ac:picMk id="33" creationId="{E63C24A0-A28B-225D-BD92-CD78690F57F6}"/>
          </ac:picMkLst>
        </pc:picChg>
      </pc:sldChg>
      <pc:sldChg chg="ord">
        <pc:chgData name="Dhanushya Vasantharajah" userId="22b5bdd9-8b06-42fd-b0d3-da74472af66d" providerId="ADAL" clId="{4C2D829B-E898-4ADB-BA7E-536EA8169A79}" dt="2023-12-07T09:36:37.228" v="220"/>
        <pc:sldMkLst>
          <pc:docMk/>
          <pc:sldMk cId="3855508317" sldId="2324"/>
        </pc:sldMkLst>
      </pc:sldChg>
      <pc:sldChg chg="addSp delSp modSp mod">
        <pc:chgData name="Dhanushya Vasantharajah" userId="22b5bdd9-8b06-42fd-b0d3-da74472af66d" providerId="ADAL" clId="{4C2D829B-E898-4ADB-BA7E-536EA8169A79}" dt="2023-12-04T13:17:22.966" v="55" actId="1076"/>
        <pc:sldMkLst>
          <pc:docMk/>
          <pc:sldMk cId="2998096205" sldId="2347"/>
        </pc:sldMkLst>
        <pc:picChg chg="add mod">
          <ac:chgData name="Dhanushya Vasantharajah" userId="22b5bdd9-8b06-42fd-b0d3-da74472af66d" providerId="ADAL" clId="{4C2D829B-E898-4ADB-BA7E-536EA8169A79}" dt="2023-12-04T13:17:22.966" v="55" actId="1076"/>
          <ac:picMkLst>
            <pc:docMk/>
            <pc:sldMk cId="2998096205" sldId="2347"/>
            <ac:picMk id="3" creationId="{BD392E10-00D5-FE0D-1C9A-62EE7A9AFAC6}"/>
          </ac:picMkLst>
        </pc:picChg>
        <pc:picChg chg="del">
          <ac:chgData name="Dhanushya Vasantharajah" userId="22b5bdd9-8b06-42fd-b0d3-da74472af66d" providerId="ADAL" clId="{4C2D829B-E898-4ADB-BA7E-536EA8169A79}" dt="2023-12-04T13:17:11.260" v="53" actId="478"/>
          <ac:picMkLst>
            <pc:docMk/>
            <pc:sldMk cId="2998096205" sldId="2347"/>
            <ac:picMk id="10" creationId="{E813211C-04B6-460A-899F-19A5231E86DD}"/>
          </ac:picMkLst>
        </pc:picChg>
      </pc:sldChg>
      <pc:sldChg chg="addSp delSp modSp mod">
        <pc:chgData name="Dhanushya Vasantharajah" userId="22b5bdd9-8b06-42fd-b0d3-da74472af66d" providerId="ADAL" clId="{4C2D829B-E898-4ADB-BA7E-536EA8169A79}" dt="2023-12-05T07:46:24.861" v="85" actId="1076"/>
        <pc:sldMkLst>
          <pc:docMk/>
          <pc:sldMk cId="1970210092" sldId="2360"/>
        </pc:sldMkLst>
        <pc:spChg chg="mod">
          <ac:chgData name="Dhanushya Vasantharajah" userId="22b5bdd9-8b06-42fd-b0d3-da74472af66d" providerId="ADAL" clId="{4C2D829B-E898-4ADB-BA7E-536EA8169A79}" dt="2023-12-05T07:46:04.194" v="80" actId="20577"/>
          <ac:spMkLst>
            <pc:docMk/>
            <pc:sldMk cId="1970210092" sldId="2360"/>
            <ac:spMk id="3" creationId="{42122B0E-2375-45C8-871D-571F53F81C49}"/>
          </ac:spMkLst>
        </pc:spChg>
        <pc:spChg chg="mod">
          <ac:chgData name="Dhanushya Vasantharajah" userId="22b5bdd9-8b06-42fd-b0d3-da74472af66d" providerId="ADAL" clId="{4C2D829B-E898-4ADB-BA7E-536EA8169A79}" dt="2023-12-05T07:46:24.861" v="85" actId="1076"/>
          <ac:spMkLst>
            <pc:docMk/>
            <pc:sldMk cId="1970210092" sldId="2360"/>
            <ac:spMk id="21" creationId="{AEC908DF-29B6-45AC-961D-E87305CCD811}"/>
          </ac:spMkLst>
        </pc:spChg>
        <pc:picChg chg="add mod">
          <ac:chgData name="Dhanushya Vasantharajah" userId="22b5bdd9-8b06-42fd-b0d3-da74472af66d" providerId="ADAL" clId="{4C2D829B-E898-4ADB-BA7E-536EA8169A79}" dt="2023-12-05T07:46:22.271" v="84" actId="1076"/>
          <ac:picMkLst>
            <pc:docMk/>
            <pc:sldMk cId="1970210092" sldId="2360"/>
            <ac:picMk id="8" creationId="{C5DB06EB-357A-801F-B918-568A95BDC210}"/>
          </ac:picMkLst>
        </pc:picChg>
        <pc:picChg chg="del">
          <ac:chgData name="Dhanushya Vasantharajah" userId="22b5bdd9-8b06-42fd-b0d3-da74472af66d" providerId="ADAL" clId="{4C2D829B-E898-4ADB-BA7E-536EA8169A79}" dt="2023-12-05T07:44:54.017" v="56" actId="478"/>
          <ac:picMkLst>
            <pc:docMk/>
            <pc:sldMk cId="1970210092" sldId="2360"/>
            <ac:picMk id="20" creationId="{E6B40706-96AD-485B-8611-2692FEA0178D}"/>
          </ac:picMkLst>
        </pc:picChg>
      </pc:sldChg>
      <pc:sldChg chg="addSp delSp modSp mod">
        <pc:chgData name="Dhanushya Vasantharajah" userId="22b5bdd9-8b06-42fd-b0d3-da74472af66d" providerId="ADAL" clId="{4C2D829B-E898-4ADB-BA7E-536EA8169A79}" dt="2023-12-07T09:31:15.613" v="218" actId="1076"/>
        <pc:sldMkLst>
          <pc:docMk/>
          <pc:sldMk cId="2760030403" sldId="2361"/>
        </pc:sldMkLst>
        <pc:spChg chg="mod">
          <ac:chgData name="Dhanushya Vasantharajah" userId="22b5bdd9-8b06-42fd-b0d3-da74472af66d" providerId="ADAL" clId="{4C2D829B-E898-4ADB-BA7E-536EA8169A79}" dt="2023-12-07T09:29:28.656" v="86"/>
          <ac:spMkLst>
            <pc:docMk/>
            <pc:sldMk cId="2760030403" sldId="2361"/>
            <ac:spMk id="8" creationId="{56534223-F0C5-1E5A-E5E8-2227059D2418}"/>
          </ac:spMkLst>
        </pc:spChg>
        <pc:spChg chg="mod">
          <ac:chgData name="Dhanushya Vasantharajah" userId="22b5bdd9-8b06-42fd-b0d3-da74472af66d" providerId="ADAL" clId="{4C2D829B-E898-4ADB-BA7E-536EA8169A79}" dt="2023-12-07T09:31:07.644" v="217" actId="164"/>
          <ac:spMkLst>
            <pc:docMk/>
            <pc:sldMk cId="2760030403" sldId="2361"/>
            <ac:spMk id="9" creationId="{B5A36C2F-DC0A-4CB0-98C8-D1F4D16FEC4F}"/>
          </ac:spMkLst>
        </pc:spChg>
        <pc:spChg chg="mod">
          <ac:chgData name="Dhanushya Vasantharajah" userId="22b5bdd9-8b06-42fd-b0d3-da74472af66d" providerId="ADAL" clId="{4C2D829B-E898-4ADB-BA7E-536EA8169A79}" dt="2023-12-07T09:29:28.656" v="86"/>
          <ac:spMkLst>
            <pc:docMk/>
            <pc:sldMk cId="2760030403" sldId="2361"/>
            <ac:spMk id="10" creationId="{9AA8E501-566E-9304-3CE8-E5D965A97DE1}"/>
          </ac:spMkLst>
        </pc:spChg>
        <pc:spChg chg="mod">
          <ac:chgData name="Dhanushya Vasantharajah" userId="22b5bdd9-8b06-42fd-b0d3-da74472af66d" providerId="ADAL" clId="{4C2D829B-E898-4ADB-BA7E-536EA8169A79}" dt="2023-12-07T09:29:28.656" v="86"/>
          <ac:spMkLst>
            <pc:docMk/>
            <pc:sldMk cId="2760030403" sldId="2361"/>
            <ac:spMk id="11" creationId="{F4D6E8F7-EDCC-E568-D1A8-47ED766BFD11}"/>
          </ac:spMkLst>
        </pc:spChg>
        <pc:spChg chg="mod">
          <ac:chgData name="Dhanushya Vasantharajah" userId="22b5bdd9-8b06-42fd-b0d3-da74472af66d" providerId="ADAL" clId="{4C2D829B-E898-4ADB-BA7E-536EA8169A79}" dt="2023-12-07T09:29:28.656" v="86"/>
          <ac:spMkLst>
            <pc:docMk/>
            <pc:sldMk cId="2760030403" sldId="2361"/>
            <ac:spMk id="12" creationId="{49B53483-0C59-023A-24AF-B38E41B3BB7C}"/>
          </ac:spMkLst>
        </pc:spChg>
        <pc:spChg chg="add del mod">
          <ac:chgData name="Dhanushya Vasantharajah" userId="22b5bdd9-8b06-42fd-b0d3-da74472af66d" providerId="ADAL" clId="{4C2D829B-E898-4ADB-BA7E-536EA8169A79}" dt="2023-12-07T09:30:47.438" v="214" actId="478"/>
          <ac:spMkLst>
            <pc:docMk/>
            <pc:sldMk cId="2760030403" sldId="2361"/>
            <ac:spMk id="17" creationId="{143AE54E-1BF7-8C4D-E822-F3958F103542}"/>
          </ac:spMkLst>
        </pc:spChg>
        <pc:spChg chg="mod">
          <ac:chgData name="Dhanushya Vasantharajah" userId="22b5bdd9-8b06-42fd-b0d3-da74472af66d" providerId="ADAL" clId="{4C2D829B-E898-4ADB-BA7E-536EA8169A79}" dt="2023-12-07T09:30:00.453" v="132" actId="20577"/>
          <ac:spMkLst>
            <pc:docMk/>
            <pc:sldMk cId="2760030403" sldId="2361"/>
            <ac:spMk id="21" creationId="{2966B9DA-3745-400E-82EF-36E303A03D19}"/>
          </ac:spMkLst>
        </pc:spChg>
        <pc:spChg chg="mod">
          <ac:chgData name="Dhanushya Vasantharajah" userId="22b5bdd9-8b06-42fd-b0d3-da74472af66d" providerId="ADAL" clId="{4C2D829B-E898-4ADB-BA7E-536EA8169A79}" dt="2023-12-07T09:30:32.473" v="184" actId="5793"/>
          <ac:spMkLst>
            <pc:docMk/>
            <pc:sldMk cId="2760030403" sldId="2361"/>
            <ac:spMk id="23" creationId="{9A37D7E8-2C50-484D-A681-9F9A4E40E40C}"/>
          </ac:spMkLst>
        </pc:spChg>
        <pc:spChg chg="mod">
          <ac:chgData name="Dhanushya Vasantharajah" userId="22b5bdd9-8b06-42fd-b0d3-da74472af66d" providerId="ADAL" clId="{4C2D829B-E898-4ADB-BA7E-536EA8169A79}" dt="2023-12-07T09:30:41.489" v="209" actId="20577"/>
          <ac:spMkLst>
            <pc:docMk/>
            <pc:sldMk cId="2760030403" sldId="2361"/>
            <ac:spMk id="24" creationId="{E9008C62-6490-4FCA-A8F2-DD1DE5AE34B0}"/>
          </ac:spMkLst>
        </pc:spChg>
        <pc:spChg chg="del mod">
          <ac:chgData name="Dhanushya Vasantharajah" userId="22b5bdd9-8b06-42fd-b0d3-da74472af66d" providerId="ADAL" clId="{4C2D829B-E898-4ADB-BA7E-536EA8169A79}" dt="2023-12-07T09:29:41.555" v="92" actId="478"/>
          <ac:spMkLst>
            <pc:docMk/>
            <pc:sldMk cId="2760030403" sldId="2361"/>
            <ac:spMk id="30" creationId="{FE239090-18AE-4C55-B56E-CB967BD11ABE}"/>
          </ac:spMkLst>
        </pc:spChg>
        <pc:spChg chg="mod">
          <ac:chgData name="Dhanushya Vasantharajah" userId="22b5bdd9-8b06-42fd-b0d3-da74472af66d" providerId="ADAL" clId="{4C2D829B-E898-4ADB-BA7E-536EA8169A79}" dt="2023-12-07T09:31:07.644" v="217" actId="164"/>
          <ac:spMkLst>
            <pc:docMk/>
            <pc:sldMk cId="2760030403" sldId="2361"/>
            <ac:spMk id="32" creationId="{FB13FBAB-33CB-4F29-A907-4753A367CDE7}"/>
          </ac:spMkLst>
        </pc:spChg>
        <pc:spChg chg="mod">
          <ac:chgData name="Dhanushya Vasantharajah" userId="22b5bdd9-8b06-42fd-b0d3-da74472af66d" providerId="ADAL" clId="{4C2D829B-E898-4ADB-BA7E-536EA8169A79}" dt="2023-12-07T09:31:07.644" v="217" actId="164"/>
          <ac:spMkLst>
            <pc:docMk/>
            <pc:sldMk cId="2760030403" sldId="2361"/>
            <ac:spMk id="33" creationId="{61A45DB7-FAFB-4158-A381-43F73CBD690C}"/>
          </ac:spMkLst>
        </pc:spChg>
        <pc:spChg chg="mod">
          <ac:chgData name="Dhanushya Vasantharajah" userId="22b5bdd9-8b06-42fd-b0d3-da74472af66d" providerId="ADAL" clId="{4C2D829B-E898-4ADB-BA7E-536EA8169A79}" dt="2023-12-07T09:31:07.644" v="217" actId="164"/>
          <ac:spMkLst>
            <pc:docMk/>
            <pc:sldMk cId="2760030403" sldId="2361"/>
            <ac:spMk id="34" creationId="{B9F08680-3854-4ABA-9F8B-6BA976E40C9D}"/>
          </ac:spMkLst>
        </pc:spChg>
        <pc:spChg chg="del">
          <ac:chgData name="Dhanushya Vasantharajah" userId="22b5bdd9-8b06-42fd-b0d3-da74472af66d" providerId="ADAL" clId="{4C2D829B-E898-4ADB-BA7E-536EA8169A79}" dt="2023-12-07T09:29:34.718" v="88" actId="478"/>
          <ac:spMkLst>
            <pc:docMk/>
            <pc:sldMk cId="2760030403" sldId="2361"/>
            <ac:spMk id="35" creationId="{5E921A40-2A2D-4E21-AF53-CF05CC310004}"/>
          </ac:spMkLst>
        </pc:spChg>
        <pc:grpChg chg="add del mod">
          <ac:chgData name="Dhanushya Vasantharajah" userId="22b5bdd9-8b06-42fd-b0d3-da74472af66d" providerId="ADAL" clId="{4C2D829B-E898-4ADB-BA7E-536EA8169A79}" dt="2023-12-07T09:30:44.113" v="210" actId="478"/>
          <ac:grpSpMkLst>
            <pc:docMk/>
            <pc:sldMk cId="2760030403" sldId="2361"/>
            <ac:grpSpMk id="5" creationId="{F3F164DF-40C4-B600-E97A-DDF69ECEBFE4}"/>
          </ac:grpSpMkLst>
        </pc:grpChg>
        <pc:grpChg chg="mod">
          <ac:chgData name="Dhanushya Vasantharajah" userId="22b5bdd9-8b06-42fd-b0d3-da74472af66d" providerId="ADAL" clId="{4C2D829B-E898-4ADB-BA7E-536EA8169A79}" dt="2023-12-07T09:31:07.644" v="217" actId="164"/>
          <ac:grpSpMkLst>
            <pc:docMk/>
            <pc:sldMk cId="2760030403" sldId="2361"/>
            <ac:grpSpMk id="20" creationId="{AAFC0584-8B24-4B9F-8863-0B02F25B70A6}"/>
          </ac:grpSpMkLst>
        </pc:grpChg>
        <pc:grpChg chg="add mod">
          <ac:chgData name="Dhanushya Vasantharajah" userId="22b5bdd9-8b06-42fd-b0d3-da74472af66d" providerId="ADAL" clId="{4C2D829B-E898-4ADB-BA7E-536EA8169A79}" dt="2023-12-07T09:31:15.613" v="218" actId="1076"/>
          <ac:grpSpMkLst>
            <pc:docMk/>
            <pc:sldMk cId="2760030403" sldId="2361"/>
            <ac:grpSpMk id="22" creationId="{21041352-BFBA-BF52-4DEE-4284786DAF8E}"/>
          </ac:grpSpMkLst>
        </pc:grpChg>
        <pc:cxnChg chg="mod">
          <ac:chgData name="Dhanushya Vasantharajah" userId="22b5bdd9-8b06-42fd-b0d3-da74472af66d" providerId="ADAL" clId="{4C2D829B-E898-4ADB-BA7E-536EA8169A79}" dt="2023-12-07T09:29:28.656" v="86"/>
          <ac:cxnSpMkLst>
            <pc:docMk/>
            <pc:sldMk cId="2760030403" sldId="2361"/>
            <ac:cxnSpMk id="13" creationId="{1007D523-6AE5-BEA0-74DE-AAB5DD64D701}"/>
          </ac:cxnSpMkLst>
        </pc:cxnChg>
        <pc:cxnChg chg="mod">
          <ac:chgData name="Dhanushya Vasantharajah" userId="22b5bdd9-8b06-42fd-b0d3-da74472af66d" providerId="ADAL" clId="{4C2D829B-E898-4ADB-BA7E-536EA8169A79}" dt="2023-12-07T09:29:28.656" v="86"/>
          <ac:cxnSpMkLst>
            <pc:docMk/>
            <pc:sldMk cId="2760030403" sldId="2361"/>
            <ac:cxnSpMk id="14" creationId="{85662D0F-44D9-6595-EA1B-9504F5C8FD16}"/>
          </ac:cxnSpMkLst>
        </pc:cxnChg>
        <pc:cxnChg chg="mod">
          <ac:chgData name="Dhanushya Vasantharajah" userId="22b5bdd9-8b06-42fd-b0d3-da74472af66d" providerId="ADAL" clId="{4C2D829B-E898-4ADB-BA7E-536EA8169A79}" dt="2023-12-07T09:29:28.656" v="86"/>
          <ac:cxnSpMkLst>
            <pc:docMk/>
            <pc:sldMk cId="2760030403" sldId="2361"/>
            <ac:cxnSpMk id="15" creationId="{C39249BB-2DB3-C30D-5998-74661DD2CC38}"/>
          </ac:cxnSpMkLst>
        </pc:cxnChg>
        <pc:cxnChg chg="mod">
          <ac:chgData name="Dhanushya Vasantharajah" userId="22b5bdd9-8b06-42fd-b0d3-da74472af66d" providerId="ADAL" clId="{4C2D829B-E898-4ADB-BA7E-536EA8169A79}" dt="2023-12-07T09:29:28.656" v="86"/>
          <ac:cxnSpMkLst>
            <pc:docMk/>
            <pc:sldMk cId="2760030403" sldId="2361"/>
            <ac:cxnSpMk id="16" creationId="{8A93127C-4025-6DE3-570A-3F4794835C70}"/>
          </ac:cxnSpMkLst>
        </pc:cxnChg>
        <pc:cxnChg chg="add del mod">
          <ac:chgData name="Dhanushya Vasantharajah" userId="22b5bdd9-8b06-42fd-b0d3-da74472af66d" providerId="ADAL" clId="{4C2D829B-E898-4ADB-BA7E-536EA8169A79}" dt="2023-12-07T09:30:45.352" v="211" actId="478"/>
          <ac:cxnSpMkLst>
            <pc:docMk/>
            <pc:sldMk cId="2760030403" sldId="2361"/>
            <ac:cxnSpMk id="18" creationId="{DD154182-25D9-1675-7F8E-C66BDB5E4AE1}"/>
          </ac:cxnSpMkLst>
        </pc:cxnChg>
        <pc:cxnChg chg="add del mod">
          <ac:chgData name="Dhanushya Vasantharajah" userId="22b5bdd9-8b06-42fd-b0d3-da74472af66d" providerId="ADAL" clId="{4C2D829B-E898-4ADB-BA7E-536EA8169A79}" dt="2023-12-07T09:30:46.155" v="212" actId="478"/>
          <ac:cxnSpMkLst>
            <pc:docMk/>
            <pc:sldMk cId="2760030403" sldId="2361"/>
            <ac:cxnSpMk id="19" creationId="{B7A56F04-3C3B-3DD6-DF54-31D3F865C55E}"/>
          </ac:cxnSpMkLst>
        </pc:cxnChg>
        <pc:cxnChg chg="del">
          <ac:chgData name="Dhanushya Vasantharajah" userId="22b5bdd9-8b06-42fd-b0d3-da74472af66d" providerId="ADAL" clId="{4C2D829B-E898-4ADB-BA7E-536EA8169A79}" dt="2023-12-07T09:29:39.167" v="89" actId="478"/>
          <ac:cxnSpMkLst>
            <pc:docMk/>
            <pc:sldMk cId="2760030403" sldId="2361"/>
            <ac:cxnSpMk id="31" creationId="{1E841345-DF99-4C53-A85E-00DE3597D91C}"/>
          </ac:cxnSpMkLst>
        </pc:cxnChg>
        <pc:cxnChg chg="del">
          <ac:chgData name="Dhanushya Vasantharajah" userId="22b5bdd9-8b06-42fd-b0d3-da74472af66d" providerId="ADAL" clId="{4C2D829B-E898-4ADB-BA7E-536EA8169A79}" dt="2023-12-07T09:29:40.100" v="90" actId="478"/>
          <ac:cxnSpMkLst>
            <pc:docMk/>
            <pc:sldMk cId="2760030403" sldId="2361"/>
            <ac:cxnSpMk id="36" creationId="{9996DB2C-9EA6-42FF-A86C-1B89E089CE91}"/>
          </ac:cxnSpMkLst>
        </pc:cxnChg>
        <pc:cxnChg chg="mod">
          <ac:chgData name="Dhanushya Vasantharajah" userId="22b5bdd9-8b06-42fd-b0d3-da74472af66d" providerId="ADAL" clId="{4C2D829B-E898-4ADB-BA7E-536EA8169A79}" dt="2023-12-07T09:31:07.644" v="217" actId="164"/>
          <ac:cxnSpMkLst>
            <pc:docMk/>
            <pc:sldMk cId="2760030403" sldId="2361"/>
            <ac:cxnSpMk id="37" creationId="{EB1D22C7-519B-441E-9617-F3AD910D3431}"/>
          </ac:cxnSpMkLst>
        </pc:cxnChg>
        <pc:cxnChg chg="mod">
          <ac:chgData name="Dhanushya Vasantharajah" userId="22b5bdd9-8b06-42fd-b0d3-da74472af66d" providerId="ADAL" clId="{4C2D829B-E898-4ADB-BA7E-536EA8169A79}" dt="2023-12-07T09:31:07.644" v="217" actId="164"/>
          <ac:cxnSpMkLst>
            <pc:docMk/>
            <pc:sldMk cId="2760030403" sldId="2361"/>
            <ac:cxnSpMk id="38" creationId="{89364163-9731-40FF-AD90-2C67129F5020}"/>
          </ac:cxnSpMkLst>
        </pc:cxnChg>
        <pc:cxnChg chg="mod">
          <ac:chgData name="Dhanushya Vasantharajah" userId="22b5bdd9-8b06-42fd-b0d3-da74472af66d" providerId="ADAL" clId="{4C2D829B-E898-4ADB-BA7E-536EA8169A79}" dt="2023-12-07T09:31:07.644" v="217" actId="164"/>
          <ac:cxnSpMkLst>
            <pc:docMk/>
            <pc:sldMk cId="2760030403" sldId="2361"/>
            <ac:cxnSpMk id="39" creationId="{A442DC16-5B2D-434B-8951-352E9A10EB5B}"/>
          </ac:cxnSpMkLst>
        </pc:cxnChg>
        <pc:cxnChg chg="mod">
          <ac:chgData name="Dhanushya Vasantharajah" userId="22b5bdd9-8b06-42fd-b0d3-da74472af66d" providerId="ADAL" clId="{4C2D829B-E898-4ADB-BA7E-536EA8169A79}" dt="2023-12-07T09:31:07.644" v="217" actId="164"/>
          <ac:cxnSpMkLst>
            <pc:docMk/>
            <pc:sldMk cId="2760030403" sldId="2361"/>
            <ac:cxnSpMk id="40" creationId="{24AD3E1F-1370-4DB6-99FB-032C6FB87857}"/>
          </ac:cxnSpMkLst>
        </pc:cxnChg>
      </pc:sldChg>
    </pc:docChg>
  </pc:docChgLst>
  <pc:docChgLst>
    <pc:chgData name="Dhanushya Vasantharajah" userId="22b5bdd9-8b06-42fd-b0d3-da74472af66d" providerId="ADAL" clId="{2459DF6C-4CF8-4461-8D2C-CA136DC2D182}"/>
    <pc:docChg chg="modSld">
      <pc:chgData name="Dhanushya Vasantharajah" userId="22b5bdd9-8b06-42fd-b0d3-da74472af66d" providerId="ADAL" clId="{2459DF6C-4CF8-4461-8D2C-CA136DC2D182}" dt="2023-07-12T11:31:13.037" v="7" actId="1076"/>
      <pc:docMkLst>
        <pc:docMk/>
      </pc:docMkLst>
      <pc:sldChg chg="modSp">
        <pc:chgData name="Dhanushya Vasantharajah" userId="22b5bdd9-8b06-42fd-b0d3-da74472af66d" providerId="ADAL" clId="{2459DF6C-4CF8-4461-8D2C-CA136DC2D182}" dt="2023-07-12T11:31:13.037" v="7" actId="1076"/>
        <pc:sldMkLst>
          <pc:docMk/>
          <pc:sldMk cId="139118371" sldId="2078"/>
        </pc:sldMkLst>
        <pc:picChg chg="mod">
          <ac:chgData name="Dhanushya Vasantharajah" userId="22b5bdd9-8b06-42fd-b0d3-da74472af66d" providerId="ADAL" clId="{2459DF6C-4CF8-4461-8D2C-CA136DC2D182}" dt="2023-07-12T11:31:13.037" v="7" actId="1076"/>
          <ac:picMkLst>
            <pc:docMk/>
            <pc:sldMk cId="139118371" sldId="2078"/>
            <ac:picMk id="2052" creationId="{65BEA3AA-D034-5768-F4D5-346F55392BFE}"/>
          </ac:picMkLst>
        </pc:picChg>
      </pc:sldChg>
      <pc:sldChg chg="modSp mod">
        <pc:chgData name="Dhanushya Vasantharajah" userId="22b5bdd9-8b06-42fd-b0d3-da74472af66d" providerId="ADAL" clId="{2459DF6C-4CF8-4461-8D2C-CA136DC2D182}" dt="2023-07-12T11:30:29.022" v="5" actId="1036"/>
        <pc:sldMkLst>
          <pc:docMk/>
          <pc:sldMk cId="1169702675" sldId="2348"/>
        </pc:sldMkLst>
        <pc:picChg chg="mod">
          <ac:chgData name="Dhanushya Vasantharajah" userId="22b5bdd9-8b06-42fd-b0d3-da74472af66d" providerId="ADAL" clId="{2459DF6C-4CF8-4461-8D2C-CA136DC2D182}" dt="2023-07-12T11:30:29.022" v="5" actId="1036"/>
          <ac:picMkLst>
            <pc:docMk/>
            <pc:sldMk cId="1169702675" sldId="2348"/>
            <ac:picMk id="11" creationId="{085CC45E-D01A-1896-5F86-492C453E742B}"/>
          </ac:picMkLst>
        </pc:picChg>
      </pc:sldChg>
      <pc:sldChg chg="modSp mod">
        <pc:chgData name="Dhanushya Vasantharajah" userId="22b5bdd9-8b06-42fd-b0d3-da74472af66d" providerId="ADAL" clId="{2459DF6C-4CF8-4461-8D2C-CA136DC2D182}" dt="2023-07-12T11:18:54.422" v="4" actId="14100"/>
        <pc:sldMkLst>
          <pc:docMk/>
          <pc:sldMk cId="1055198364" sldId="2378"/>
        </pc:sldMkLst>
        <pc:picChg chg="mod modCrop">
          <ac:chgData name="Dhanushya Vasantharajah" userId="22b5bdd9-8b06-42fd-b0d3-da74472af66d" providerId="ADAL" clId="{2459DF6C-4CF8-4461-8D2C-CA136DC2D182}" dt="2023-07-12T11:18:54.422" v="4" actId="14100"/>
          <ac:picMkLst>
            <pc:docMk/>
            <pc:sldMk cId="1055198364" sldId="2378"/>
            <ac:picMk id="10" creationId="{B85EF65F-D8AD-3627-5140-26726759ED66}"/>
          </ac:picMkLst>
        </pc:picChg>
      </pc:sldChg>
    </pc:docChg>
  </pc:docChgLst>
  <pc:docChgLst>
    <pc:chgData name="Jeanne Kreis" userId="b50bbbee-14e4-4b10-824a-e8068892df0f" providerId="ADAL" clId="{5B5C8D06-0F86-4A1A-BBDE-7ABF0DE69163}"/>
    <pc:docChg chg="undo custSel addSld delSld modSld">
      <pc:chgData name="Jeanne Kreis" userId="b50bbbee-14e4-4b10-824a-e8068892df0f" providerId="ADAL" clId="{5B5C8D06-0F86-4A1A-BBDE-7ABF0DE69163}" dt="2022-08-26T07:03:11.016" v="538" actId="2696"/>
      <pc:docMkLst>
        <pc:docMk/>
      </pc:docMkLst>
      <pc:sldChg chg="delSp modSp mod">
        <pc:chgData name="Jeanne Kreis" userId="b50bbbee-14e4-4b10-824a-e8068892df0f" providerId="ADAL" clId="{5B5C8D06-0F86-4A1A-BBDE-7ABF0DE69163}" dt="2022-08-10T08:11:50.962" v="177" actId="20577"/>
        <pc:sldMkLst>
          <pc:docMk/>
          <pc:sldMk cId="957375081" sldId="2054"/>
        </pc:sldMkLst>
        <pc:spChg chg="mod">
          <ac:chgData name="Jeanne Kreis" userId="b50bbbee-14e4-4b10-824a-e8068892df0f" providerId="ADAL" clId="{5B5C8D06-0F86-4A1A-BBDE-7ABF0DE69163}" dt="2022-08-10T08:11:48.623" v="175" actId="20577"/>
          <ac:spMkLst>
            <pc:docMk/>
            <pc:sldMk cId="957375081" sldId="2054"/>
            <ac:spMk id="23" creationId="{48F8C402-5AE4-43EF-BEA2-A2D1F8FB0CD3}"/>
          </ac:spMkLst>
        </pc:spChg>
        <pc:spChg chg="mod">
          <ac:chgData name="Jeanne Kreis" userId="b50bbbee-14e4-4b10-824a-e8068892df0f" providerId="ADAL" clId="{5B5C8D06-0F86-4A1A-BBDE-7ABF0DE69163}" dt="2022-08-10T08:11:50.962" v="177" actId="20577"/>
          <ac:spMkLst>
            <pc:docMk/>
            <pc:sldMk cId="957375081" sldId="2054"/>
            <ac:spMk id="26" creationId="{CC447926-4DD8-49BA-BF31-7042A84F7720}"/>
          </ac:spMkLst>
        </pc:spChg>
        <pc:spChg chg="del">
          <ac:chgData name="Jeanne Kreis" userId="b50bbbee-14e4-4b10-824a-e8068892df0f" providerId="ADAL" clId="{5B5C8D06-0F86-4A1A-BBDE-7ABF0DE69163}" dt="2022-08-10T08:11:44.332" v="173" actId="478"/>
          <ac:spMkLst>
            <pc:docMk/>
            <pc:sldMk cId="957375081" sldId="2054"/>
            <ac:spMk id="60" creationId="{1CA2FFA2-F6A0-4116-B07B-241216DB21D2}"/>
          </ac:spMkLst>
        </pc:spChg>
      </pc:sldChg>
      <pc:sldChg chg="delSp modSp del mod">
        <pc:chgData name="Jeanne Kreis" userId="b50bbbee-14e4-4b10-824a-e8068892df0f" providerId="ADAL" clId="{5B5C8D06-0F86-4A1A-BBDE-7ABF0DE69163}" dt="2022-08-26T07:03:11.016" v="538" actId="2696"/>
        <pc:sldMkLst>
          <pc:docMk/>
          <pc:sldMk cId="2675565192" sldId="2059"/>
        </pc:sldMkLst>
        <pc:spChg chg="mod">
          <ac:chgData name="Jeanne Kreis" userId="b50bbbee-14e4-4b10-824a-e8068892df0f" providerId="ADAL" clId="{5B5C8D06-0F86-4A1A-BBDE-7ABF0DE69163}" dt="2022-08-23T10:26:59.307" v="529" actId="20577"/>
          <ac:spMkLst>
            <pc:docMk/>
            <pc:sldMk cId="2675565192" sldId="2059"/>
            <ac:spMk id="3" creationId="{C365A2C2-E7F9-44EA-B135-D43828B73226}"/>
          </ac:spMkLst>
        </pc:spChg>
        <pc:spChg chg="del">
          <ac:chgData name="Jeanne Kreis" userId="b50bbbee-14e4-4b10-824a-e8068892df0f" providerId="ADAL" clId="{5B5C8D06-0F86-4A1A-BBDE-7ABF0DE69163}" dt="2022-08-23T10:28:02.245" v="530" actId="478"/>
          <ac:spMkLst>
            <pc:docMk/>
            <pc:sldMk cId="2675565192" sldId="2059"/>
            <ac:spMk id="20" creationId="{DB7EED92-FD9C-46F5-BFB3-8DD14F21C9E7}"/>
          </ac:spMkLst>
        </pc:spChg>
        <pc:spChg chg="mod">
          <ac:chgData name="Jeanne Kreis" userId="b50bbbee-14e4-4b10-824a-e8068892df0f" providerId="ADAL" clId="{5B5C8D06-0F86-4A1A-BBDE-7ABF0DE69163}" dt="2022-08-23T10:28:14.295" v="535" actId="20577"/>
          <ac:spMkLst>
            <pc:docMk/>
            <pc:sldMk cId="2675565192" sldId="2059"/>
            <ac:spMk id="32" creationId="{3678E237-3604-451C-B7AD-F7FCFD469BB4}"/>
          </ac:spMkLst>
        </pc:spChg>
      </pc:sldChg>
      <pc:sldChg chg="delSp modSp mod">
        <pc:chgData name="Jeanne Kreis" userId="b50bbbee-14e4-4b10-824a-e8068892df0f" providerId="ADAL" clId="{5B5C8D06-0F86-4A1A-BBDE-7ABF0DE69163}" dt="2022-08-10T07:31:16.794" v="31" actId="478"/>
        <pc:sldMkLst>
          <pc:docMk/>
          <pc:sldMk cId="3441559327" sldId="2073"/>
        </pc:sldMkLst>
        <pc:spChg chg="mod">
          <ac:chgData name="Jeanne Kreis" userId="b50bbbee-14e4-4b10-824a-e8068892df0f" providerId="ADAL" clId="{5B5C8D06-0F86-4A1A-BBDE-7ABF0DE69163}" dt="2022-08-08T13:34:38.973" v="5"/>
          <ac:spMkLst>
            <pc:docMk/>
            <pc:sldMk cId="3441559327" sldId="2073"/>
            <ac:spMk id="3" creationId="{42122B0E-2375-45C8-871D-571F53F81C49}"/>
          </ac:spMkLst>
        </pc:spChg>
        <pc:spChg chg="del">
          <ac:chgData name="Jeanne Kreis" userId="b50bbbee-14e4-4b10-824a-e8068892df0f" providerId="ADAL" clId="{5B5C8D06-0F86-4A1A-BBDE-7ABF0DE69163}" dt="2022-08-10T07:31:16.794" v="31" actId="478"/>
          <ac:spMkLst>
            <pc:docMk/>
            <pc:sldMk cId="3441559327" sldId="2073"/>
            <ac:spMk id="8" creationId="{95E05A47-0C89-4EF4-BE57-86C2A585E344}"/>
          </ac:spMkLst>
        </pc:spChg>
      </pc:sldChg>
      <pc:sldChg chg="delSp mod">
        <pc:chgData name="Jeanne Kreis" userId="b50bbbee-14e4-4b10-824a-e8068892df0f" providerId="ADAL" clId="{5B5C8D06-0F86-4A1A-BBDE-7ABF0DE69163}" dt="2022-08-10T07:52:15.394" v="96" actId="478"/>
        <pc:sldMkLst>
          <pc:docMk/>
          <pc:sldMk cId="2319758821" sldId="2075"/>
        </pc:sldMkLst>
        <pc:spChg chg="del">
          <ac:chgData name="Jeanne Kreis" userId="b50bbbee-14e4-4b10-824a-e8068892df0f" providerId="ADAL" clId="{5B5C8D06-0F86-4A1A-BBDE-7ABF0DE69163}" dt="2022-08-10T07:52:15.394" v="96" actId="478"/>
          <ac:spMkLst>
            <pc:docMk/>
            <pc:sldMk cId="2319758821" sldId="2075"/>
            <ac:spMk id="3" creationId="{C94ED285-F2A3-86E0-F10E-B8110AF0A075}"/>
          </ac:spMkLst>
        </pc:spChg>
      </pc:sldChg>
      <pc:sldChg chg="addSp delSp modSp mod">
        <pc:chgData name="Jeanne Kreis" userId="b50bbbee-14e4-4b10-824a-e8068892df0f" providerId="ADAL" clId="{5B5C8D06-0F86-4A1A-BBDE-7ABF0DE69163}" dt="2022-08-10T07:54:23.844" v="103"/>
        <pc:sldMkLst>
          <pc:docMk/>
          <pc:sldMk cId="3604889396" sldId="2076"/>
        </pc:sldMkLst>
        <pc:spChg chg="mod">
          <ac:chgData name="Jeanne Kreis" userId="b50bbbee-14e4-4b10-824a-e8068892df0f" providerId="ADAL" clId="{5B5C8D06-0F86-4A1A-BBDE-7ABF0DE69163}" dt="2022-08-10T07:54:14.473" v="101" actId="20577"/>
          <ac:spMkLst>
            <pc:docMk/>
            <pc:sldMk cId="3604889396" sldId="2076"/>
            <ac:spMk id="2" creationId="{41FDD34E-A860-4643-9193-D4A8A51B006D}"/>
          </ac:spMkLst>
        </pc:spChg>
        <pc:spChg chg="del">
          <ac:chgData name="Jeanne Kreis" userId="b50bbbee-14e4-4b10-824a-e8068892df0f" providerId="ADAL" clId="{5B5C8D06-0F86-4A1A-BBDE-7ABF0DE69163}" dt="2022-08-10T07:54:22.726" v="102" actId="478"/>
          <ac:spMkLst>
            <pc:docMk/>
            <pc:sldMk cId="3604889396" sldId="2076"/>
            <ac:spMk id="9" creationId="{909AC132-5BD8-C018-9AEF-1B3E6D24C6E4}"/>
          </ac:spMkLst>
        </pc:spChg>
        <pc:picChg chg="del">
          <ac:chgData name="Jeanne Kreis" userId="b50bbbee-14e4-4b10-824a-e8068892df0f" providerId="ADAL" clId="{5B5C8D06-0F86-4A1A-BBDE-7ABF0DE69163}" dt="2022-08-10T07:54:03.379" v="97" actId="478"/>
          <ac:picMkLst>
            <pc:docMk/>
            <pc:sldMk cId="3604889396" sldId="2076"/>
            <ac:picMk id="3" creationId="{7B7F1826-387A-4884-AFAD-109C55F49409}"/>
          </ac:picMkLst>
        </pc:picChg>
        <pc:picChg chg="add mod">
          <ac:chgData name="Jeanne Kreis" userId="b50bbbee-14e4-4b10-824a-e8068892df0f" providerId="ADAL" clId="{5B5C8D06-0F86-4A1A-BBDE-7ABF0DE69163}" dt="2022-08-10T07:54:23.844" v="103"/>
          <ac:picMkLst>
            <pc:docMk/>
            <pc:sldMk cId="3604889396" sldId="2076"/>
            <ac:picMk id="10" creationId="{5E291D48-3210-45AC-8CC7-8FA48E39602E}"/>
          </ac:picMkLst>
        </pc:picChg>
      </pc:sldChg>
      <pc:sldChg chg="delSp modSp mod">
        <pc:chgData name="Jeanne Kreis" userId="b50bbbee-14e4-4b10-824a-e8068892df0f" providerId="ADAL" clId="{5B5C8D06-0F86-4A1A-BBDE-7ABF0DE69163}" dt="2022-08-10T08:43:26.399" v="255" actId="14100"/>
        <pc:sldMkLst>
          <pc:docMk/>
          <pc:sldMk cId="139118371" sldId="2078"/>
        </pc:sldMkLst>
        <pc:spChg chg="mod">
          <ac:chgData name="Jeanne Kreis" userId="b50bbbee-14e4-4b10-824a-e8068892df0f" providerId="ADAL" clId="{5B5C8D06-0F86-4A1A-BBDE-7ABF0DE69163}" dt="2022-08-10T08:43:26.399" v="255" actId="14100"/>
          <ac:spMkLst>
            <pc:docMk/>
            <pc:sldMk cId="139118371" sldId="2078"/>
            <ac:spMk id="3" creationId="{42122B0E-2375-45C8-871D-571F53F81C49}"/>
          </ac:spMkLst>
        </pc:spChg>
        <pc:spChg chg="mod">
          <ac:chgData name="Jeanne Kreis" userId="b50bbbee-14e4-4b10-824a-e8068892df0f" providerId="ADAL" clId="{5B5C8D06-0F86-4A1A-BBDE-7ABF0DE69163}" dt="2022-08-10T08:37:20.910" v="210" actId="1076"/>
          <ac:spMkLst>
            <pc:docMk/>
            <pc:sldMk cId="139118371" sldId="2078"/>
            <ac:spMk id="9" creationId="{5221F2C3-A29A-4FB9-806A-CFF4E9FF70CA}"/>
          </ac:spMkLst>
        </pc:spChg>
        <pc:spChg chg="del">
          <ac:chgData name="Jeanne Kreis" userId="b50bbbee-14e4-4b10-824a-e8068892df0f" providerId="ADAL" clId="{5B5C8D06-0F86-4A1A-BBDE-7ABF0DE69163}" dt="2022-08-10T08:39:44.686" v="247" actId="478"/>
          <ac:spMkLst>
            <pc:docMk/>
            <pc:sldMk cId="139118371" sldId="2078"/>
            <ac:spMk id="11" creationId="{7B41C478-F768-44A6-95DD-A6B4B1CF239A}"/>
          </ac:spMkLst>
        </pc:spChg>
        <pc:grpChg chg="mod">
          <ac:chgData name="Jeanne Kreis" userId="b50bbbee-14e4-4b10-824a-e8068892df0f" providerId="ADAL" clId="{5B5C8D06-0F86-4A1A-BBDE-7ABF0DE69163}" dt="2022-08-10T08:37:24.416" v="211" actId="1076"/>
          <ac:grpSpMkLst>
            <pc:docMk/>
            <pc:sldMk cId="139118371" sldId="2078"/>
            <ac:grpSpMk id="8" creationId="{59451928-02F5-4022-8BCD-3E58F637B02C}"/>
          </ac:grpSpMkLst>
        </pc:grpChg>
      </pc:sldChg>
      <pc:sldChg chg="addSp delSp modSp mod modNotes">
        <pc:chgData name="Jeanne Kreis" userId="b50bbbee-14e4-4b10-824a-e8068892df0f" providerId="ADAL" clId="{5B5C8D06-0F86-4A1A-BBDE-7ABF0DE69163}" dt="2022-08-10T09:05:11.092" v="514" actId="2711"/>
        <pc:sldMkLst>
          <pc:docMk/>
          <pc:sldMk cId="1146618960" sldId="2079"/>
        </pc:sldMkLst>
        <pc:spChg chg="mod">
          <ac:chgData name="Jeanne Kreis" userId="b50bbbee-14e4-4b10-824a-e8068892df0f" providerId="ADAL" clId="{5B5C8D06-0F86-4A1A-BBDE-7ABF0DE69163}" dt="2022-08-10T09:04:56.957" v="513" actId="2711"/>
          <ac:spMkLst>
            <pc:docMk/>
            <pc:sldMk cId="1146618960" sldId="2079"/>
            <ac:spMk id="2" creationId="{7946C03D-C15B-4C6E-9593-0FD4BFAEBB6B}"/>
          </ac:spMkLst>
        </pc:spChg>
        <pc:spChg chg="mod">
          <ac:chgData name="Jeanne Kreis" userId="b50bbbee-14e4-4b10-824a-e8068892df0f" providerId="ADAL" clId="{5B5C8D06-0F86-4A1A-BBDE-7ABF0DE69163}" dt="2022-08-10T09:04:56.957" v="513" actId="2711"/>
          <ac:spMkLst>
            <pc:docMk/>
            <pc:sldMk cId="1146618960" sldId="2079"/>
            <ac:spMk id="6" creationId="{CB5A5FA8-2F00-4FB1-9690-DD6414803668}"/>
          </ac:spMkLst>
        </pc:spChg>
        <pc:spChg chg="mod">
          <ac:chgData name="Jeanne Kreis" userId="b50bbbee-14e4-4b10-824a-e8068892df0f" providerId="ADAL" clId="{5B5C8D06-0F86-4A1A-BBDE-7ABF0DE69163}" dt="2022-08-10T09:04:56.957" v="513" actId="2711"/>
          <ac:spMkLst>
            <pc:docMk/>
            <pc:sldMk cId="1146618960" sldId="2079"/>
            <ac:spMk id="7" creationId="{8388CA15-7E3C-4FFC-8297-77ED5B33E217}"/>
          </ac:spMkLst>
        </pc:spChg>
        <pc:spChg chg="add del">
          <ac:chgData name="Jeanne Kreis" userId="b50bbbee-14e4-4b10-824a-e8068892df0f" providerId="ADAL" clId="{5B5C8D06-0F86-4A1A-BBDE-7ABF0DE69163}" dt="2022-08-10T08:45:30.019" v="261" actId="478"/>
          <ac:spMkLst>
            <pc:docMk/>
            <pc:sldMk cId="1146618960" sldId="2079"/>
            <ac:spMk id="8" creationId="{1A50BDF9-E902-4B9F-8009-89E266B4A513}"/>
          </ac:spMkLst>
        </pc:spChg>
        <pc:graphicFrameChg chg="mod">
          <ac:chgData name="Jeanne Kreis" userId="b50bbbee-14e4-4b10-824a-e8068892df0f" providerId="ADAL" clId="{5B5C8D06-0F86-4A1A-BBDE-7ABF0DE69163}" dt="2022-08-10T09:04:56.957" v="513" actId="2711"/>
          <ac:graphicFrameMkLst>
            <pc:docMk/>
            <pc:sldMk cId="1146618960" sldId="2079"/>
            <ac:graphicFrameMk id="9" creationId="{9756FED4-63C6-4B2E-97CB-1681FEBF6035}"/>
          </ac:graphicFrameMkLst>
        </pc:graphicFrameChg>
        <pc:graphicFrameChg chg="mod">
          <ac:chgData name="Jeanne Kreis" userId="b50bbbee-14e4-4b10-824a-e8068892df0f" providerId="ADAL" clId="{5B5C8D06-0F86-4A1A-BBDE-7ABF0DE69163}" dt="2022-08-10T09:04:56.957" v="513" actId="2711"/>
          <ac:graphicFrameMkLst>
            <pc:docMk/>
            <pc:sldMk cId="1146618960" sldId="2079"/>
            <ac:graphicFrameMk id="10" creationId="{96081110-A1E4-4091-B42B-1B90CFE13FC6}"/>
          </ac:graphicFrameMkLst>
        </pc:graphicFrameChg>
        <pc:graphicFrameChg chg="add mod">
          <ac:chgData name="Jeanne Kreis" userId="b50bbbee-14e4-4b10-824a-e8068892df0f" providerId="ADAL" clId="{5B5C8D06-0F86-4A1A-BBDE-7ABF0DE69163}" dt="2022-08-10T09:05:11.092" v="514" actId="2711"/>
          <ac:graphicFrameMkLst>
            <pc:docMk/>
            <pc:sldMk cId="1146618960" sldId="2079"/>
            <ac:graphicFrameMk id="11" creationId="{44943504-C23A-4D13-968B-E861ADB894AC}"/>
          </ac:graphicFrameMkLst>
        </pc:graphicFrameChg>
        <pc:graphicFrameChg chg="mod">
          <ac:chgData name="Jeanne Kreis" userId="b50bbbee-14e4-4b10-824a-e8068892df0f" providerId="ADAL" clId="{5B5C8D06-0F86-4A1A-BBDE-7ABF0DE69163}" dt="2022-08-10T09:04:56.957" v="513" actId="2711"/>
          <ac:graphicFrameMkLst>
            <pc:docMk/>
            <pc:sldMk cId="1146618960" sldId="2079"/>
            <ac:graphicFrameMk id="14" creationId="{49EFC142-F73F-492E-9107-EE70606EEF13}"/>
          </ac:graphicFrameMkLst>
        </pc:graphicFrameChg>
        <pc:picChg chg="add mod">
          <ac:chgData name="Jeanne Kreis" userId="b50bbbee-14e4-4b10-824a-e8068892df0f" providerId="ADAL" clId="{5B5C8D06-0F86-4A1A-BBDE-7ABF0DE69163}" dt="2022-08-10T09:04:56.957" v="513" actId="2711"/>
          <ac:picMkLst>
            <pc:docMk/>
            <pc:sldMk cId="1146618960" sldId="2079"/>
            <ac:picMk id="12" creationId="{52649869-CC0B-415B-B774-964636419542}"/>
          </ac:picMkLst>
        </pc:picChg>
      </pc:sldChg>
      <pc:sldChg chg="modSp mod">
        <pc:chgData name="Jeanne Kreis" userId="b50bbbee-14e4-4b10-824a-e8068892df0f" providerId="ADAL" clId="{5B5C8D06-0F86-4A1A-BBDE-7ABF0DE69163}" dt="2022-08-10T07:27:08.618" v="29" actId="20577"/>
        <pc:sldMkLst>
          <pc:docMk/>
          <pc:sldMk cId="3380620183" sldId="2313"/>
        </pc:sldMkLst>
        <pc:spChg chg="mod">
          <ac:chgData name="Jeanne Kreis" userId="b50bbbee-14e4-4b10-824a-e8068892df0f" providerId="ADAL" clId="{5B5C8D06-0F86-4A1A-BBDE-7ABF0DE69163}" dt="2022-08-10T07:27:08.618" v="29" actId="20577"/>
          <ac:spMkLst>
            <pc:docMk/>
            <pc:sldMk cId="3380620183" sldId="2313"/>
            <ac:spMk id="3" creationId="{4C4390CB-7A6F-4714-86BC-B1AFC3C72278}"/>
          </ac:spMkLst>
        </pc:spChg>
      </pc:sldChg>
      <pc:sldChg chg="add">
        <pc:chgData name="Jeanne Kreis" userId="b50bbbee-14e4-4b10-824a-e8068892df0f" providerId="ADAL" clId="{5B5C8D06-0F86-4A1A-BBDE-7ABF0DE69163}" dt="2022-08-24T07:02:24.734" v="536"/>
        <pc:sldMkLst>
          <pc:docMk/>
          <pc:sldMk cId="3855508317" sldId="2324"/>
        </pc:sldMkLst>
      </pc:sldChg>
      <pc:sldChg chg="add">
        <pc:chgData name="Jeanne Kreis" userId="b50bbbee-14e4-4b10-824a-e8068892df0f" providerId="ADAL" clId="{5B5C8D06-0F86-4A1A-BBDE-7ABF0DE69163}" dt="2022-08-26T07:03:07.068" v="537"/>
        <pc:sldMkLst>
          <pc:docMk/>
          <pc:sldMk cId="4278814140" sldId="2327"/>
        </pc:sldMkLst>
      </pc:sldChg>
      <pc:sldChg chg="del">
        <pc:chgData name="Jeanne Kreis" userId="b50bbbee-14e4-4b10-824a-e8068892df0f" providerId="ADAL" clId="{5B5C8D06-0F86-4A1A-BBDE-7ABF0DE69163}" dt="2022-08-10T07:55:21.573" v="104" actId="2696"/>
        <pc:sldMkLst>
          <pc:docMk/>
          <pc:sldMk cId="1951990550" sldId="2344"/>
        </pc:sldMkLst>
      </pc:sldChg>
      <pc:sldChg chg="delSp modSp mod">
        <pc:chgData name="Jeanne Kreis" userId="b50bbbee-14e4-4b10-824a-e8068892df0f" providerId="ADAL" clId="{5B5C8D06-0F86-4A1A-BBDE-7ABF0DE69163}" dt="2022-08-10T07:57:50.145" v="126" actId="20577"/>
        <pc:sldMkLst>
          <pc:docMk/>
          <pc:sldMk cId="2998096205" sldId="2347"/>
        </pc:sldMkLst>
        <pc:spChg chg="del">
          <ac:chgData name="Jeanne Kreis" userId="b50bbbee-14e4-4b10-824a-e8068892df0f" providerId="ADAL" clId="{5B5C8D06-0F86-4A1A-BBDE-7ABF0DE69163}" dt="2022-08-10T07:56:47.540" v="112" actId="478"/>
          <ac:spMkLst>
            <pc:docMk/>
            <pc:sldMk cId="2998096205" sldId="2347"/>
            <ac:spMk id="8" creationId="{A179287A-0ABD-2F3D-7F3A-5A62C7A6CF3E}"/>
          </ac:spMkLst>
        </pc:spChg>
        <pc:spChg chg="mod">
          <ac:chgData name="Jeanne Kreis" userId="b50bbbee-14e4-4b10-824a-e8068892df0f" providerId="ADAL" clId="{5B5C8D06-0F86-4A1A-BBDE-7ABF0DE69163}" dt="2022-08-10T07:57:50.145" v="126" actId="20577"/>
          <ac:spMkLst>
            <pc:docMk/>
            <pc:sldMk cId="2998096205" sldId="2347"/>
            <ac:spMk id="36" creationId="{A9497A89-F179-44B6-A221-DF2B3A027F6B}"/>
          </ac:spMkLst>
        </pc:spChg>
      </pc:sldChg>
      <pc:sldChg chg="addSp delSp modSp mod">
        <pc:chgData name="Jeanne Kreis" userId="b50bbbee-14e4-4b10-824a-e8068892df0f" providerId="ADAL" clId="{5B5C8D06-0F86-4A1A-BBDE-7ABF0DE69163}" dt="2022-08-10T08:03:41.641" v="162" actId="1076"/>
        <pc:sldMkLst>
          <pc:docMk/>
          <pc:sldMk cId="1169702675" sldId="2348"/>
        </pc:sldMkLst>
        <pc:spChg chg="mod">
          <ac:chgData name="Jeanne Kreis" userId="b50bbbee-14e4-4b10-824a-e8068892df0f" providerId="ADAL" clId="{5B5C8D06-0F86-4A1A-BBDE-7ABF0DE69163}" dt="2022-08-10T08:01:03.302" v="140" actId="20577"/>
          <ac:spMkLst>
            <pc:docMk/>
            <pc:sldMk cId="1169702675" sldId="2348"/>
            <ac:spMk id="8" creationId="{4E2FD0B8-EF75-438D-A156-D5E77594C990}"/>
          </ac:spMkLst>
        </pc:spChg>
        <pc:spChg chg="del">
          <ac:chgData name="Jeanne Kreis" userId="b50bbbee-14e4-4b10-824a-e8068892df0f" providerId="ADAL" clId="{5B5C8D06-0F86-4A1A-BBDE-7ABF0DE69163}" dt="2022-08-10T08:00:36.218" v="136" actId="478"/>
          <ac:spMkLst>
            <pc:docMk/>
            <pc:sldMk cId="1169702675" sldId="2348"/>
            <ac:spMk id="11" creationId="{954E2600-A4B0-452F-9230-63FA898AC1D4}"/>
          </ac:spMkLst>
        </pc:spChg>
        <pc:spChg chg="del">
          <ac:chgData name="Jeanne Kreis" userId="b50bbbee-14e4-4b10-824a-e8068892df0f" providerId="ADAL" clId="{5B5C8D06-0F86-4A1A-BBDE-7ABF0DE69163}" dt="2022-08-10T08:00:36.218" v="136" actId="478"/>
          <ac:spMkLst>
            <pc:docMk/>
            <pc:sldMk cId="1169702675" sldId="2348"/>
            <ac:spMk id="12" creationId="{D4F75768-5512-461D-813E-486964432C55}"/>
          </ac:spMkLst>
        </pc:spChg>
        <pc:spChg chg="del">
          <ac:chgData name="Jeanne Kreis" userId="b50bbbee-14e4-4b10-824a-e8068892df0f" providerId="ADAL" clId="{5B5C8D06-0F86-4A1A-BBDE-7ABF0DE69163}" dt="2022-08-10T08:00:36.218" v="136" actId="478"/>
          <ac:spMkLst>
            <pc:docMk/>
            <pc:sldMk cId="1169702675" sldId="2348"/>
            <ac:spMk id="13" creationId="{8815D2C3-47A9-4821-9B4D-7AA7B9937064}"/>
          </ac:spMkLst>
        </pc:spChg>
        <pc:spChg chg="del">
          <ac:chgData name="Jeanne Kreis" userId="b50bbbee-14e4-4b10-824a-e8068892df0f" providerId="ADAL" clId="{5B5C8D06-0F86-4A1A-BBDE-7ABF0DE69163}" dt="2022-08-10T08:00:36.218" v="136" actId="478"/>
          <ac:spMkLst>
            <pc:docMk/>
            <pc:sldMk cId="1169702675" sldId="2348"/>
            <ac:spMk id="14" creationId="{DBDC322D-41BD-4522-8AED-AA7219015CC6}"/>
          </ac:spMkLst>
        </pc:spChg>
        <pc:spChg chg="del">
          <ac:chgData name="Jeanne Kreis" userId="b50bbbee-14e4-4b10-824a-e8068892df0f" providerId="ADAL" clId="{5B5C8D06-0F86-4A1A-BBDE-7ABF0DE69163}" dt="2022-08-10T08:00:18.239" v="133" actId="478"/>
          <ac:spMkLst>
            <pc:docMk/>
            <pc:sldMk cId="1169702675" sldId="2348"/>
            <ac:spMk id="15" creationId="{18009BEB-E1BC-4091-A9F0-8629214B0B3B}"/>
          </ac:spMkLst>
        </pc:spChg>
        <pc:graphicFrameChg chg="del mod">
          <ac:chgData name="Jeanne Kreis" userId="b50bbbee-14e4-4b10-824a-e8068892df0f" providerId="ADAL" clId="{5B5C8D06-0F86-4A1A-BBDE-7ABF0DE69163}" dt="2022-08-10T08:00:32.807" v="135" actId="478"/>
          <ac:graphicFrameMkLst>
            <pc:docMk/>
            <pc:sldMk cId="1169702675" sldId="2348"/>
            <ac:graphicFrameMk id="10" creationId="{563A8422-F74A-448C-B267-2B58470F5587}"/>
          </ac:graphicFrameMkLst>
        </pc:graphicFrameChg>
        <pc:picChg chg="add mod">
          <ac:chgData name="Jeanne Kreis" userId="b50bbbee-14e4-4b10-824a-e8068892df0f" providerId="ADAL" clId="{5B5C8D06-0F86-4A1A-BBDE-7ABF0DE69163}" dt="2022-08-10T08:00:39.762" v="137" actId="1076"/>
          <ac:picMkLst>
            <pc:docMk/>
            <pc:sldMk cId="1169702675" sldId="2348"/>
            <ac:picMk id="16" creationId="{2609C649-8933-4B1A-AE3F-1DBDE6F3F18D}"/>
          </ac:picMkLst>
        </pc:picChg>
        <pc:picChg chg="add mod">
          <ac:chgData name="Jeanne Kreis" userId="b50bbbee-14e4-4b10-824a-e8068892df0f" providerId="ADAL" clId="{5B5C8D06-0F86-4A1A-BBDE-7ABF0DE69163}" dt="2022-08-10T08:03:41.641" v="162" actId="1076"/>
          <ac:picMkLst>
            <pc:docMk/>
            <pc:sldMk cId="1169702675" sldId="2348"/>
            <ac:picMk id="18" creationId="{4DABA0ED-5EB3-43EA-B4AF-4BEE62D7DE9D}"/>
          </ac:picMkLst>
        </pc:picChg>
      </pc:sldChg>
      <pc:sldChg chg="addSp delSp modSp mod">
        <pc:chgData name="Jeanne Kreis" userId="b50bbbee-14e4-4b10-824a-e8068892df0f" providerId="ADAL" clId="{5B5C8D06-0F86-4A1A-BBDE-7ABF0DE69163}" dt="2022-08-10T08:06:18.369" v="170" actId="14100"/>
        <pc:sldMkLst>
          <pc:docMk/>
          <pc:sldMk cId="753468972" sldId="2349"/>
        </pc:sldMkLst>
        <pc:spChg chg="del">
          <ac:chgData name="Jeanne Kreis" userId="b50bbbee-14e4-4b10-824a-e8068892df0f" providerId="ADAL" clId="{5B5C8D06-0F86-4A1A-BBDE-7ABF0DE69163}" dt="2022-08-10T08:02:47.315" v="150" actId="478"/>
          <ac:spMkLst>
            <pc:docMk/>
            <pc:sldMk cId="753468972" sldId="2349"/>
            <ac:spMk id="3" creationId="{42122B0E-2375-45C8-871D-571F53F81C49}"/>
          </ac:spMkLst>
        </pc:spChg>
        <pc:spChg chg="mod">
          <ac:chgData name="Jeanne Kreis" userId="b50bbbee-14e4-4b10-824a-e8068892df0f" providerId="ADAL" clId="{5B5C8D06-0F86-4A1A-BBDE-7ABF0DE69163}" dt="2022-08-10T08:03:24.723" v="159" actId="20577"/>
          <ac:spMkLst>
            <pc:docMk/>
            <pc:sldMk cId="753468972" sldId="2349"/>
            <ac:spMk id="8" creationId="{16ADE958-BA67-4C7E-92F1-D7A7F540BDD1}"/>
          </ac:spMkLst>
        </pc:spChg>
        <pc:spChg chg="del mod">
          <ac:chgData name="Jeanne Kreis" userId="b50bbbee-14e4-4b10-824a-e8068892df0f" providerId="ADAL" clId="{5B5C8D06-0F86-4A1A-BBDE-7ABF0DE69163}" dt="2022-08-10T08:02:44.261" v="149" actId="478"/>
          <ac:spMkLst>
            <pc:docMk/>
            <pc:sldMk cId="753468972" sldId="2349"/>
            <ac:spMk id="11" creationId="{4A9474E2-1FFF-40A2-9D00-02DE0D162642}"/>
          </ac:spMkLst>
        </pc:spChg>
        <pc:spChg chg="mod">
          <ac:chgData name="Jeanne Kreis" userId="b50bbbee-14e4-4b10-824a-e8068892df0f" providerId="ADAL" clId="{5B5C8D06-0F86-4A1A-BBDE-7ABF0DE69163}" dt="2022-08-10T08:06:18.369" v="170" actId="14100"/>
          <ac:spMkLst>
            <pc:docMk/>
            <pc:sldMk cId="753468972" sldId="2349"/>
            <ac:spMk id="12" creationId="{7F00DF21-9181-4F63-9DC9-E75E0F297F4C}"/>
          </ac:spMkLst>
        </pc:spChg>
        <pc:spChg chg="del">
          <ac:chgData name="Jeanne Kreis" userId="b50bbbee-14e4-4b10-824a-e8068892df0f" providerId="ADAL" clId="{5B5C8D06-0F86-4A1A-BBDE-7ABF0DE69163}" dt="2022-08-10T08:02:32.131" v="144" actId="478"/>
          <ac:spMkLst>
            <pc:docMk/>
            <pc:sldMk cId="753468972" sldId="2349"/>
            <ac:spMk id="13" creationId="{9749C972-A550-4CFB-8F30-4350943B4D83}"/>
          </ac:spMkLst>
        </pc:spChg>
        <pc:spChg chg="del">
          <ac:chgData name="Jeanne Kreis" userId="b50bbbee-14e4-4b10-824a-e8068892df0f" providerId="ADAL" clId="{5B5C8D06-0F86-4A1A-BBDE-7ABF0DE69163}" dt="2022-08-10T08:02:32.131" v="144" actId="478"/>
          <ac:spMkLst>
            <pc:docMk/>
            <pc:sldMk cId="753468972" sldId="2349"/>
            <ac:spMk id="14" creationId="{508D0FC4-BC2A-45EB-AC7D-72D3DA068EE9}"/>
          </ac:spMkLst>
        </pc:spChg>
        <pc:spChg chg="del">
          <ac:chgData name="Jeanne Kreis" userId="b50bbbee-14e4-4b10-824a-e8068892df0f" providerId="ADAL" clId="{5B5C8D06-0F86-4A1A-BBDE-7ABF0DE69163}" dt="2022-08-10T08:02:32.131" v="144" actId="478"/>
          <ac:spMkLst>
            <pc:docMk/>
            <pc:sldMk cId="753468972" sldId="2349"/>
            <ac:spMk id="15" creationId="{2AA4E362-128A-440C-91A2-1DB8D49323D5}"/>
          </ac:spMkLst>
        </pc:spChg>
        <pc:spChg chg="del">
          <ac:chgData name="Jeanne Kreis" userId="b50bbbee-14e4-4b10-824a-e8068892df0f" providerId="ADAL" clId="{5B5C8D06-0F86-4A1A-BBDE-7ABF0DE69163}" dt="2022-08-10T08:02:32.131" v="144" actId="478"/>
          <ac:spMkLst>
            <pc:docMk/>
            <pc:sldMk cId="753468972" sldId="2349"/>
            <ac:spMk id="16" creationId="{365FE6F8-3B8A-4118-817D-75FD931AEDF4}"/>
          </ac:spMkLst>
        </pc:spChg>
        <pc:spChg chg="del">
          <ac:chgData name="Jeanne Kreis" userId="b50bbbee-14e4-4b10-824a-e8068892df0f" providerId="ADAL" clId="{5B5C8D06-0F86-4A1A-BBDE-7ABF0DE69163}" dt="2022-08-10T08:02:32.131" v="144" actId="478"/>
          <ac:spMkLst>
            <pc:docMk/>
            <pc:sldMk cId="753468972" sldId="2349"/>
            <ac:spMk id="17" creationId="{F55AFB5D-7814-42FC-BEE8-A41679A04859}"/>
          </ac:spMkLst>
        </pc:spChg>
        <pc:spChg chg="del">
          <ac:chgData name="Jeanne Kreis" userId="b50bbbee-14e4-4b10-824a-e8068892df0f" providerId="ADAL" clId="{5B5C8D06-0F86-4A1A-BBDE-7ABF0DE69163}" dt="2022-08-10T08:02:32.131" v="144" actId="478"/>
          <ac:spMkLst>
            <pc:docMk/>
            <pc:sldMk cId="753468972" sldId="2349"/>
            <ac:spMk id="18" creationId="{50ADA19F-4707-4A3A-8A7C-F9F644F64079}"/>
          </ac:spMkLst>
        </pc:spChg>
        <pc:spChg chg="del">
          <ac:chgData name="Jeanne Kreis" userId="b50bbbee-14e4-4b10-824a-e8068892df0f" providerId="ADAL" clId="{5B5C8D06-0F86-4A1A-BBDE-7ABF0DE69163}" dt="2022-08-10T08:02:32.131" v="144" actId="478"/>
          <ac:spMkLst>
            <pc:docMk/>
            <pc:sldMk cId="753468972" sldId="2349"/>
            <ac:spMk id="19" creationId="{0C925589-819C-45BA-B45F-96B2965BA2D9}"/>
          </ac:spMkLst>
        </pc:spChg>
        <pc:spChg chg="add del mod">
          <ac:chgData name="Jeanne Kreis" userId="b50bbbee-14e4-4b10-824a-e8068892df0f" providerId="ADAL" clId="{5B5C8D06-0F86-4A1A-BBDE-7ABF0DE69163}" dt="2022-08-10T08:02:49.892" v="151" actId="478"/>
          <ac:spMkLst>
            <pc:docMk/>
            <pc:sldMk cId="753468972" sldId="2349"/>
            <ac:spMk id="24" creationId="{8992A900-F93A-434F-8A39-0104F55E383A}"/>
          </ac:spMkLst>
        </pc:spChg>
        <pc:graphicFrameChg chg="del mod">
          <ac:chgData name="Jeanne Kreis" userId="b50bbbee-14e4-4b10-824a-e8068892df0f" providerId="ADAL" clId="{5B5C8D06-0F86-4A1A-BBDE-7ABF0DE69163}" dt="2022-08-10T08:02:28.693" v="143" actId="478"/>
          <ac:graphicFrameMkLst>
            <pc:docMk/>
            <pc:sldMk cId="753468972" sldId="2349"/>
            <ac:graphicFrameMk id="9" creationId="{157C1AF0-622D-457C-8C0F-E4AF09141E01}"/>
          </ac:graphicFrameMkLst>
        </pc:graphicFrameChg>
        <pc:graphicFrameChg chg="del">
          <ac:chgData name="Jeanne Kreis" userId="b50bbbee-14e4-4b10-824a-e8068892df0f" providerId="ADAL" clId="{5B5C8D06-0F86-4A1A-BBDE-7ABF0DE69163}" dt="2022-08-10T08:02:18.242" v="142" actId="478"/>
          <ac:graphicFrameMkLst>
            <pc:docMk/>
            <pc:sldMk cId="753468972" sldId="2349"/>
            <ac:graphicFrameMk id="10" creationId="{563A8422-F74A-448C-B267-2B58470F5587}"/>
          </ac:graphicFrameMkLst>
        </pc:graphicFrameChg>
        <pc:picChg chg="add del mod">
          <ac:chgData name="Jeanne Kreis" userId="b50bbbee-14e4-4b10-824a-e8068892df0f" providerId="ADAL" clId="{5B5C8D06-0F86-4A1A-BBDE-7ABF0DE69163}" dt="2022-08-10T08:05:59.083" v="165" actId="478"/>
          <ac:picMkLst>
            <pc:docMk/>
            <pc:sldMk cId="753468972" sldId="2349"/>
            <ac:picMk id="22" creationId="{8D8D0BBD-D464-45C8-AEDE-EF504325A902}"/>
          </ac:picMkLst>
        </pc:picChg>
        <pc:picChg chg="add mod">
          <ac:chgData name="Jeanne Kreis" userId="b50bbbee-14e4-4b10-824a-e8068892df0f" providerId="ADAL" clId="{5B5C8D06-0F86-4A1A-BBDE-7ABF0DE69163}" dt="2022-08-10T08:03:47.368" v="164" actId="1076"/>
          <ac:picMkLst>
            <pc:docMk/>
            <pc:sldMk cId="753468972" sldId="2349"/>
            <ac:picMk id="25" creationId="{9C157C2E-06F7-4C60-9B1F-9C6BE6190074}"/>
          </ac:picMkLst>
        </pc:picChg>
        <pc:picChg chg="add mod">
          <ac:chgData name="Jeanne Kreis" userId="b50bbbee-14e4-4b10-824a-e8068892df0f" providerId="ADAL" clId="{5B5C8D06-0F86-4A1A-BBDE-7ABF0DE69163}" dt="2022-08-10T08:06:09.168" v="168" actId="1076"/>
          <ac:picMkLst>
            <pc:docMk/>
            <pc:sldMk cId="753468972" sldId="2349"/>
            <ac:picMk id="27" creationId="{C2A9E71B-5702-4057-B04B-B5AEAB97DAC3}"/>
          </ac:picMkLst>
        </pc:picChg>
      </pc:sldChg>
      <pc:sldChg chg="modSp mod">
        <pc:chgData name="Jeanne Kreis" userId="b50bbbee-14e4-4b10-824a-e8068892df0f" providerId="ADAL" clId="{5B5C8D06-0F86-4A1A-BBDE-7ABF0DE69163}" dt="2022-08-10T08:07:54.432" v="171" actId="13926"/>
        <pc:sldMkLst>
          <pc:docMk/>
          <pc:sldMk cId="3391663651" sldId="2351"/>
        </pc:sldMkLst>
        <pc:spChg chg="mod">
          <ac:chgData name="Jeanne Kreis" userId="b50bbbee-14e4-4b10-824a-e8068892df0f" providerId="ADAL" clId="{5B5C8D06-0F86-4A1A-BBDE-7ABF0DE69163}" dt="2022-08-10T08:07:54.432" v="171" actId="13926"/>
          <ac:spMkLst>
            <pc:docMk/>
            <pc:sldMk cId="3391663651" sldId="2351"/>
            <ac:spMk id="3" creationId="{42122B0E-2375-45C8-871D-571F53F81C49}"/>
          </ac:spMkLst>
        </pc:spChg>
      </pc:sldChg>
      <pc:sldChg chg="modSp mod">
        <pc:chgData name="Jeanne Kreis" userId="b50bbbee-14e4-4b10-824a-e8068892df0f" providerId="ADAL" clId="{5B5C8D06-0F86-4A1A-BBDE-7ABF0DE69163}" dt="2022-08-10T08:09:18.260" v="172" actId="6549"/>
        <pc:sldMkLst>
          <pc:docMk/>
          <pc:sldMk cId="2309451147" sldId="2358"/>
        </pc:sldMkLst>
        <pc:spChg chg="mod">
          <ac:chgData name="Jeanne Kreis" userId="b50bbbee-14e4-4b10-824a-e8068892df0f" providerId="ADAL" clId="{5B5C8D06-0F86-4A1A-BBDE-7ABF0DE69163}" dt="2022-08-10T08:09:18.260" v="172" actId="6549"/>
          <ac:spMkLst>
            <pc:docMk/>
            <pc:sldMk cId="2309451147" sldId="2358"/>
            <ac:spMk id="3" creationId="{42122B0E-2375-45C8-871D-571F53F81C49}"/>
          </ac:spMkLst>
        </pc:spChg>
      </pc:sldChg>
      <pc:sldChg chg="delCm">
        <pc:chgData name="Jeanne Kreis" userId="b50bbbee-14e4-4b10-824a-e8068892df0f" providerId="ADAL" clId="{5B5C8D06-0F86-4A1A-BBDE-7ABF0DE69163}" dt="2022-08-10T07:30:14.131" v="30" actId="1592"/>
        <pc:sldMkLst>
          <pc:docMk/>
          <pc:sldMk cId="1180356747" sldId="2370"/>
        </pc:sldMkLst>
      </pc:sldChg>
      <pc:sldChg chg="delSp mod">
        <pc:chgData name="Jeanne Kreis" userId="b50bbbee-14e4-4b10-824a-e8068892df0f" providerId="ADAL" clId="{5B5C8D06-0F86-4A1A-BBDE-7ABF0DE69163}" dt="2022-08-10T08:43:42.594" v="256" actId="478"/>
        <pc:sldMkLst>
          <pc:docMk/>
          <pc:sldMk cId="3547949771" sldId="2371"/>
        </pc:sldMkLst>
        <pc:spChg chg="del">
          <ac:chgData name="Jeanne Kreis" userId="b50bbbee-14e4-4b10-824a-e8068892df0f" providerId="ADAL" clId="{5B5C8D06-0F86-4A1A-BBDE-7ABF0DE69163}" dt="2022-08-10T08:43:42.594" v="256" actId="478"/>
          <ac:spMkLst>
            <pc:docMk/>
            <pc:sldMk cId="3547949771" sldId="2371"/>
            <ac:spMk id="5" creationId="{3001A573-8674-4C63-AF0E-91EBC5553E1B}"/>
          </ac:spMkLst>
        </pc:spChg>
      </pc:sldChg>
      <pc:sldChg chg="addSp delSp modSp add mod">
        <pc:chgData name="Jeanne Kreis" userId="b50bbbee-14e4-4b10-824a-e8068892df0f" providerId="ADAL" clId="{5B5C8D06-0F86-4A1A-BBDE-7ABF0DE69163}" dt="2022-08-10T07:55:37.450" v="111" actId="20577"/>
        <pc:sldMkLst>
          <pc:docMk/>
          <pc:sldMk cId="1055198364" sldId="2378"/>
        </pc:sldMkLst>
        <pc:spChg chg="del mod">
          <ac:chgData name="Jeanne Kreis" userId="b50bbbee-14e4-4b10-824a-e8068892df0f" providerId="ADAL" clId="{5B5C8D06-0F86-4A1A-BBDE-7ABF0DE69163}" dt="2022-08-10T07:33:29.848" v="37" actId="478"/>
          <ac:spMkLst>
            <pc:docMk/>
            <pc:sldMk cId="1055198364" sldId="2378"/>
            <ac:spMk id="4" creationId="{9E07A47E-87C4-488F-9B95-BBAD152204B1}"/>
          </ac:spMkLst>
        </pc:spChg>
        <pc:spChg chg="del">
          <ac:chgData name="Jeanne Kreis" userId="b50bbbee-14e4-4b10-824a-e8068892df0f" providerId="ADAL" clId="{5B5C8D06-0F86-4A1A-BBDE-7ABF0DE69163}" dt="2022-08-10T07:34:02.311" v="49" actId="478"/>
          <ac:spMkLst>
            <pc:docMk/>
            <pc:sldMk cId="1055198364" sldId="2378"/>
            <ac:spMk id="8" creationId="{4B72F8D0-A6D1-4EEC-8D3D-35091F2D5820}"/>
          </ac:spMkLst>
        </pc:spChg>
        <pc:spChg chg="del mod">
          <ac:chgData name="Jeanne Kreis" userId="b50bbbee-14e4-4b10-824a-e8068892df0f" providerId="ADAL" clId="{5B5C8D06-0F86-4A1A-BBDE-7ABF0DE69163}" dt="2022-08-10T07:34:00.560" v="48"/>
          <ac:spMkLst>
            <pc:docMk/>
            <pc:sldMk cId="1055198364" sldId="2378"/>
            <ac:spMk id="9" creationId="{239E066D-9FB2-4FA9-99F8-A99FDF7BEC34}"/>
          </ac:spMkLst>
        </pc:spChg>
        <pc:spChg chg="del">
          <ac:chgData name="Jeanne Kreis" userId="b50bbbee-14e4-4b10-824a-e8068892df0f" providerId="ADAL" clId="{5B5C8D06-0F86-4A1A-BBDE-7ABF0DE69163}" dt="2022-08-10T07:34:00.560" v="46" actId="478"/>
          <ac:spMkLst>
            <pc:docMk/>
            <pc:sldMk cId="1055198364" sldId="2378"/>
            <ac:spMk id="10" creationId="{ABCE5FC2-D54E-4C4C-BD4B-15746C10CD08}"/>
          </ac:spMkLst>
        </pc:spChg>
        <pc:spChg chg="del">
          <ac:chgData name="Jeanne Kreis" userId="b50bbbee-14e4-4b10-824a-e8068892df0f" providerId="ADAL" clId="{5B5C8D06-0F86-4A1A-BBDE-7ABF0DE69163}" dt="2022-08-10T07:33:47.902" v="41" actId="478"/>
          <ac:spMkLst>
            <pc:docMk/>
            <pc:sldMk cId="1055198364" sldId="2378"/>
            <ac:spMk id="12" creationId="{5989FE11-DDE6-4D0F-B758-9DDDF493721B}"/>
          </ac:spMkLst>
        </pc:spChg>
        <pc:spChg chg="del mod">
          <ac:chgData name="Jeanne Kreis" userId="b50bbbee-14e4-4b10-824a-e8068892df0f" providerId="ADAL" clId="{5B5C8D06-0F86-4A1A-BBDE-7ABF0DE69163}" dt="2022-08-10T07:33:49.952" v="42" actId="478"/>
          <ac:spMkLst>
            <pc:docMk/>
            <pc:sldMk cId="1055198364" sldId="2378"/>
            <ac:spMk id="13" creationId="{37C5A77F-69B7-4C60-A424-A7D6DFFEA884}"/>
          </ac:spMkLst>
        </pc:spChg>
        <pc:spChg chg="del">
          <ac:chgData name="Jeanne Kreis" userId="b50bbbee-14e4-4b10-824a-e8068892df0f" providerId="ADAL" clId="{5B5C8D06-0F86-4A1A-BBDE-7ABF0DE69163}" dt="2022-08-10T07:33:37.961" v="39" actId="478"/>
          <ac:spMkLst>
            <pc:docMk/>
            <pc:sldMk cId="1055198364" sldId="2378"/>
            <ac:spMk id="14" creationId="{A7D7E41B-397A-4B2C-81F9-B7A41C515292}"/>
          </ac:spMkLst>
        </pc:spChg>
        <pc:spChg chg="del mod">
          <ac:chgData name="Jeanne Kreis" userId="b50bbbee-14e4-4b10-824a-e8068892df0f" providerId="ADAL" clId="{5B5C8D06-0F86-4A1A-BBDE-7ABF0DE69163}" dt="2022-08-10T07:33:54.135" v="44" actId="478"/>
          <ac:spMkLst>
            <pc:docMk/>
            <pc:sldMk cId="1055198364" sldId="2378"/>
            <ac:spMk id="15" creationId="{9D89ACFE-3BD6-4126-872C-72C24C036ABF}"/>
          </ac:spMkLst>
        </pc:spChg>
        <pc:spChg chg="del">
          <ac:chgData name="Jeanne Kreis" userId="b50bbbee-14e4-4b10-824a-e8068892df0f" providerId="ADAL" clId="{5B5C8D06-0F86-4A1A-BBDE-7ABF0DE69163}" dt="2022-08-10T07:33:36.008" v="38" actId="478"/>
          <ac:spMkLst>
            <pc:docMk/>
            <pc:sldMk cId="1055198364" sldId="2378"/>
            <ac:spMk id="17" creationId="{FDFDC52F-8278-4EB3-A6B1-7641751D3A6B}"/>
          </ac:spMkLst>
        </pc:spChg>
        <pc:spChg chg="del">
          <ac:chgData name="Jeanne Kreis" userId="b50bbbee-14e4-4b10-824a-e8068892df0f" providerId="ADAL" clId="{5B5C8D06-0F86-4A1A-BBDE-7ABF0DE69163}" dt="2022-08-10T07:33:24.054" v="33" actId="478"/>
          <ac:spMkLst>
            <pc:docMk/>
            <pc:sldMk cId="1055198364" sldId="2378"/>
            <ac:spMk id="18" creationId="{0F6E3590-FD43-4934-A5DF-5AA74DD5EB13}"/>
          </ac:spMkLst>
        </pc:spChg>
        <pc:spChg chg="add mod">
          <ac:chgData name="Jeanne Kreis" userId="b50bbbee-14e4-4b10-824a-e8068892df0f" providerId="ADAL" clId="{5B5C8D06-0F86-4A1A-BBDE-7ABF0DE69163}" dt="2022-08-10T07:34:30.724" v="50"/>
          <ac:spMkLst>
            <pc:docMk/>
            <pc:sldMk cId="1055198364" sldId="2378"/>
            <ac:spMk id="19" creationId="{F08BFE5B-559A-4089-ADBF-42A8BB67A1A2}"/>
          </ac:spMkLst>
        </pc:spChg>
        <pc:spChg chg="mod">
          <ac:chgData name="Jeanne Kreis" userId="b50bbbee-14e4-4b10-824a-e8068892df0f" providerId="ADAL" clId="{5B5C8D06-0F86-4A1A-BBDE-7ABF0DE69163}" dt="2022-08-10T07:35:52.335" v="61" actId="13926"/>
          <ac:spMkLst>
            <pc:docMk/>
            <pc:sldMk cId="1055198364" sldId="2378"/>
            <ac:spMk id="23" creationId="{070065EE-A15D-450A-A080-ED82E70C52C0}"/>
          </ac:spMkLst>
        </pc:spChg>
        <pc:spChg chg="mod">
          <ac:chgData name="Jeanne Kreis" userId="b50bbbee-14e4-4b10-824a-e8068892df0f" providerId="ADAL" clId="{5B5C8D06-0F86-4A1A-BBDE-7ABF0DE69163}" dt="2022-08-10T07:34:30.724" v="50"/>
          <ac:spMkLst>
            <pc:docMk/>
            <pc:sldMk cId="1055198364" sldId="2378"/>
            <ac:spMk id="24" creationId="{8A97A623-BC36-4CD1-BBF0-1695D75B388C}"/>
          </ac:spMkLst>
        </pc:spChg>
        <pc:spChg chg="mod">
          <ac:chgData name="Jeanne Kreis" userId="b50bbbee-14e4-4b10-824a-e8068892df0f" providerId="ADAL" clId="{5B5C8D06-0F86-4A1A-BBDE-7ABF0DE69163}" dt="2022-08-10T07:34:30.724" v="50"/>
          <ac:spMkLst>
            <pc:docMk/>
            <pc:sldMk cId="1055198364" sldId="2378"/>
            <ac:spMk id="25" creationId="{7BB547DB-05A9-4271-A890-58AC273C54EB}"/>
          </ac:spMkLst>
        </pc:spChg>
        <pc:spChg chg="add mod">
          <ac:chgData name="Jeanne Kreis" userId="b50bbbee-14e4-4b10-824a-e8068892df0f" providerId="ADAL" clId="{5B5C8D06-0F86-4A1A-BBDE-7ABF0DE69163}" dt="2022-08-10T07:37:19.264" v="73" actId="1076"/>
          <ac:spMkLst>
            <pc:docMk/>
            <pc:sldMk cId="1055198364" sldId="2378"/>
            <ac:spMk id="26" creationId="{2EC9F701-0397-4240-A7DC-2230EC454525}"/>
          </ac:spMkLst>
        </pc:spChg>
        <pc:spChg chg="add mod">
          <ac:chgData name="Jeanne Kreis" userId="b50bbbee-14e4-4b10-824a-e8068892df0f" providerId="ADAL" clId="{5B5C8D06-0F86-4A1A-BBDE-7ABF0DE69163}" dt="2022-08-10T07:55:37.450" v="111" actId="20577"/>
          <ac:spMkLst>
            <pc:docMk/>
            <pc:sldMk cId="1055198364" sldId="2378"/>
            <ac:spMk id="27" creationId="{BCD83D9E-5271-4FEA-A4AA-0E7876EA4BA3}"/>
          </ac:spMkLst>
        </pc:spChg>
        <pc:grpChg chg="add mod">
          <ac:chgData name="Jeanne Kreis" userId="b50bbbee-14e4-4b10-824a-e8068892df0f" providerId="ADAL" clId="{5B5C8D06-0F86-4A1A-BBDE-7ABF0DE69163}" dt="2022-08-10T07:34:30.724" v="50"/>
          <ac:grpSpMkLst>
            <pc:docMk/>
            <pc:sldMk cId="1055198364" sldId="2378"/>
            <ac:grpSpMk id="22" creationId="{CFC59D6A-4431-4045-8E81-B8E63A053ECE}"/>
          </ac:grpSpMkLst>
        </pc:grpChg>
        <pc:graphicFrameChg chg="modGraphic">
          <ac:chgData name="Jeanne Kreis" userId="b50bbbee-14e4-4b10-824a-e8068892df0f" providerId="ADAL" clId="{5B5C8D06-0F86-4A1A-BBDE-7ABF0DE69163}" dt="2022-08-10T07:33:25.878" v="34"/>
          <ac:graphicFrameMkLst>
            <pc:docMk/>
            <pc:sldMk cId="1055198364" sldId="2378"/>
            <ac:graphicFrameMk id="20" creationId="{BFEF6C5F-B39C-4B6E-BC80-E1CCCCEBC823}"/>
          </ac:graphicFrameMkLst>
        </pc:graphicFrameChg>
        <pc:picChg chg="del">
          <ac:chgData name="Jeanne Kreis" userId="b50bbbee-14e4-4b10-824a-e8068892df0f" providerId="ADAL" clId="{5B5C8D06-0F86-4A1A-BBDE-7ABF0DE69163}" dt="2022-08-10T07:33:28.163" v="35" actId="478"/>
          <ac:picMkLst>
            <pc:docMk/>
            <pc:sldMk cId="1055198364" sldId="2378"/>
            <ac:picMk id="3" creationId="{D8C26882-9411-4D4D-AB24-4D16B0139907}"/>
          </ac:picMkLst>
        </pc:picChg>
        <pc:picChg chg="add mod">
          <ac:chgData name="Jeanne Kreis" userId="b50bbbee-14e4-4b10-824a-e8068892df0f" providerId="ADAL" clId="{5B5C8D06-0F86-4A1A-BBDE-7ABF0DE69163}" dt="2022-08-10T07:38:55.392" v="92" actId="1076"/>
          <ac:picMkLst>
            <pc:docMk/>
            <pc:sldMk cId="1055198364" sldId="2378"/>
            <ac:picMk id="21" creationId="{BD49B70B-13CA-404B-B5DF-4D2437FF4EB1}"/>
          </ac:picMkLst>
        </pc:picChg>
      </pc:sldChg>
    </pc:docChg>
  </pc:docChgLst>
  <pc:docChgLst>
    <pc:chgData name="Franziska Beyeler" userId="5aff0d81-ec5a-4eb5-baa0-ba6cb5ca0ed3" providerId="ADAL" clId="{6E66FDCD-8382-4449-B177-E96BB4914E77}"/>
    <pc:docChg chg="modSld sldOrd">
      <pc:chgData name="Franziska Beyeler" userId="5aff0d81-ec5a-4eb5-baa0-ba6cb5ca0ed3" providerId="ADAL" clId="{6E66FDCD-8382-4449-B177-E96BB4914E77}" dt="2023-12-14T15:47:14.185" v="1"/>
      <pc:docMkLst>
        <pc:docMk/>
      </pc:docMkLst>
      <pc:sldChg chg="ord">
        <pc:chgData name="Franziska Beyeler" userId="5aff0d81-ec5a-4eb5-baa0-ba6cb5ca0ed3" providerId="ADAL" clId="{6E66FDCD-8382-4449-B177-E96BB4914E77}" dt="2023-12-14T15:47:14.185" v="1"/>
        <pc:sldMkLst>
          <pc:docMk/>
          <pc:sldMk cId="4194438204" sldId="2072"/>
        </pc:sldMkLst>
      </pc:sldChg>
    </pc:docChg>
  </pc:docChgLst>
  <pc:docChgLst>
    <pc:chgData name="Jeanne Kreis" userId="S::jeanne.kreis@swisstransplant.org::b50bbbee-14e4-4b10-824a-e8068892df0f" providerId="AD" clId="Web-{C2D73B14-C669-49C6-BB1B-D9560D3E1F02}"/>
    <pc:docChg chg="addSld delSld modSld sldOrd">
      <pc:chgData name="Jeanne Kreis" userId="S::jeanne.kreis@swisstransplant.org::b50bbbee-14e4-4b10-824a-e8068892df0f" providerId="AD" clId="Web-{C2D73B14-C669-49C6-BB1B-D9560D3E1F02}" dt="2022-08-10T09:53:11.554" v="11" actId="20577"/>
      <pc:docMkLst>
        <pc:docMk/>
      </pc:docMkLst>
      <pc:sldChg chg="addSp delSp modSp">
        <pc:chgData name="Jeanne Kreis" userId="S::jeanne.kreis@swisstransplant.org::b50bbbee-14e4-4b10-824a-e8068892df0f" providerId="AD" clId="Web-{C2D73B14-C669-49C6-BB1B-D9560D3E1F02}" dt="2022-08-10T09:51:58.006" v="3" actId="1076"/>
        <pc:sldMkLst>
          <pc:docMk/>
          <pc:sldMk cId="2166328593" sldId="2364"/>
        </pc:sldMkLst>
        <pc:spChg chg="del">
          <ac:chgData name="Jeanne Kreis" userId="S::jeanne.kreis@swisstransplant.org::b50bbbee-14e4-4b10-824a-e8068892df0f" providerId="AD" clId="Web-{C2D73B14-C669-49C6-BB1B-D9560D3E1F02}" dt="2022-08-10T09:51:51.928" v="0"/>
          <ac:spMkLst>
            <pc:docMk/>
            <pc:sldMk cId="2166328593" sldId="2364"/>
            <ac:spMk id="33" creationId="{D7A8463B-A03E-44FE-8E06-4DF7BF2757DB}"/>
          </ac:spMkLst>
        </pc:spChg>
        <pc:picChg chg="add mod">
          <ac:chgData name="Jeanne Kreis" userId="S::jeanne.kreis@swisstransplant.org::b50bbbee-14e4-4b10-824a-e8068892df0f" providerId="AD" clId="Web-{C2D73B14-C669-49C6-BB1B-D9560D3E1F02}" dt="2022-08-10T09:51:58.006" v="3" actId="1076"/>
          <ac:picMkLst>
            <pc:docMk/>
            <pc:sldMk cId="2166328593" sldId="2364"/>
            <ac:picMk id="8" creationId="{52B2BAE0-750A-63E9-0D92-C2AF334026A4}"/>
          </ac:picMkLst>
        </pc:picChg>
      </pc:sldChg>
      <pc:sldChg chg="del">
        <pc:chgData name="Jeanne Kreis" userId="S::jeanne.kreis@swisstransplant.org::b50bbbee-14e4-4b10-824a-e8068892df0f" providerId="AD" clId="Web-{C2D73B14-C669-49C6-BB1B-D9560D3E1F02}" dt="2022-08-10T09:52:41.163" v="6"/>
        <pc:sldMkLst>
          <pc:docMk/>
          <pc:sldMk cId="2483034151" sldId="2377"/>
        </pc:sldMkLst>
      </pc:sldChg>
      <pc:sldChg chg="modSp">
        <pc:chgData name="Jeanne Kreis" userId="S::jeanne.kreis@swisstransplant.org::b50bbbee-14e4-4b10-824a-e8068892df0f" providerId="AD" clId="Web-{C2D73B14-C669-49C6-BB1B-D9560D3E1F02}" dt="2022-08-10T09:53:11.554" v="11" actId="20577"/>
        <pc:sldMkLst>
          <pc:docMk/>
          <pc:sldMk cId="1055198364" sldId="2378"/>
        </pc:sldMkLst>
        <pc:spChg chg="mod">
          <ac:chgData name="Jeanne Kreis" userId="S::jeanne.kreis@swisstransplant.org::b50bbbee-14e4-4b10-824a-e8068892df0f" providerId="AD" clId="Web-{C2D73B14-C669-49C6-BB1B-D9560D3E1F02}" dt="2022-08-10T09:53:11.554" v="11" actId="20577"/>
          <ac:spMkLst>
            <pc:docMk/>
            <pc:sldMk cId="1055198364" sldId="2378"/>
            <ac:spMk id="23" creationId="{070065EE-A15D-450A-A080-ED82E70C52C0}"/>
          </ac:spMkLst>
        </pc:spChg>
      </pc:sldChg>
      <pc:sldChg chg="modSp add ord replId">
        <pc:chgData name="Jeanne Kreis" userId="S::jeanne.kreis@swisstransplant.org::b50bbbee-14e4-4b10-824a-e8068892df0f" providerId="AD" clId="Web-{C2D73B14-C669-49C6-BB1B-D9560D3E1F02}" dt="2022-08-10T09:53:00.944" v="8" actId="20577"/>
        <pc:sldMkLst>
          <pc:docMk/>
          <pc:sldMk cId="2420520732" sldId="2379"/>
        </pc:sldMkLst>
        <pc:spChg chg="mod">
          <ac:chgData name="Jeanne Kreis" userId="S::jeanne.kreis@swisstransplant.org::b50bbbee-14e4-4b10-824a-e8068892df0f" providerId="AD" clId="Web-{C2D73B14-C669-49C6-BB1B-D9560D3E1F02}" dt="2022-08-10T09:53:00.944" v="8" actId="20577"/>
          <ac:spMkLst>
            <pc:docMk/>
            <pc:sldMk cId="2420520732" sldId="2379"/>
            <ac:spMk id="23" creationId="{070065EE-A15D-450A-A080-ED82E70C52C0}"/>
          </ac:spMkLst>
        </pc:spChg>
      </pc:sldChg>
    </pc:docChg>
  </pc:docChgLst>
  <pc:docChgLst>
    <pc:chgData name="Jeanne Kreis" userId="S::jeanne.kreis@swisstransplant.org::b50bbbee-14e4-4b10-824a-e8068892df0f" providerId="AD" clId="Web-{0EA0D0A9-C423-4C40-9E55-09BE5D62B977}"/>
    <pc:docChg chg="modSld">
      <pc:chgData name="Jeanne Kreis" userId="S::jeanne.kreis@swisstransplant.org::b50bbbee-14e4-4b10-824a-e8068892df0f" providerId="AD" clId="Web-{0EA0D0A9-C423-4C40-9E55-09BE5D62B977}" dt="2022-08-09T14:33:26.939" v="23" actId="20577"/>
      <pc:docMkLst>
        <pc:docMk/>
      </pc:docMkLst>
      <pc:sldChg chg="modSp">
        <pc:chgData name="Jeanne Kreis" userId="S::jeanne.kreis@swisstransplant.org::b50bbbee-14e4-4b10-824a-e8068892df0f" providerId="AD" clId="Web-{0EA0D0A9-C423-4C40-9E55-09BE5D62B977}" dt="2022-08-09T14:33:26.939" v="23" actId="20577"/>
        <pc:sldMkLst>
          <pc:docMk/>
          <pc:sldMk cId="957375081" sldId="2054"/>
        </pc:sldMkLst>
        <pc:spChg chg="mod">
          <ac:chgData name="Jeanne Kreis" userId="S::jeanne.kreis@swisstransplant.org::b50bbbee-14e4-4b10-824a-e8068892df0f" providerId="AD" clId="Web-{0EA0D0A9-C423-4C40-9E55-09BE5D62B977}" dt="2022-08-09T14:33:26.939" v="23" actId="20577"/>
          <ac:spMkLst>
            <pc:docMk/>
            <pc:sldMk cId="957375081" sldId="2054"/>
            <ac:spMk id="8" creationId="{69D2003B-98BB-4D84-AF96-BD538ADAEE78}"/>
          </ac:spMkLst>
        </pc:spChg>
        <pc:spChg chg="mod">
          <ac:chgData name="Jeanne Kreis" userId="S::jeanne.kreis@swisstransplant.org::b50bbbee-14e4-4b10-824a-e8068892df0f" providerId="AD" clId="Web-{0EA0D0A9-C423-4C40-9E55-09BE5D62B977}" dt="2022-08-09T14:32:58.314" v="22" actId="20577"/>
          <ac:spMkLst>
            <pc:docMk/>
            <pc:sldMk cId="957375081" sldId="2054"/>
            <ac:spMk id="60" creationId="{1CA2FFA2-F6A0-4116-B07B-241216DB21D2}"/>
          </ac:spMkLst>
        </pc:spChg>
      </pc:sldChg>
      <pc:sldChg chg="addSp modSp">
        <pc:chgData name="Jeanne Kreis" userId="S::jeanne.kreis@swisstransplant.org::b50bbbee-14e4-4b10-824a-e8068892df0f" providerId="AD" clId="Web-{0EA0D0A9-C423-4C40-9E55-09BE5D62B977}" dt="2022-08-09T14:32:01.626" v="10"/>
        <pc:sldMkLst>
          <pc:docMk/>
          <pc:sldMk cId="2319758821" sldId="2075"/>
        </pc:sldMkLst>
        <pc:spChg chg="add mod">
          <ac:chgData name="Jeanne Kreis" userId="S::jeanne.kreis@swisstransplant.org::b50bbbee-14e4-4b10-824a-e8068892df0f" providerId="AD" clId="Web-{0EA0D0A9-C423-4C40-9E55-09BE5D62B977}" dt="2022-08-09T14:32:01.626" v="10"/>
          <ac:spMkLst>
            <pc:docMk/>
            <pc:sldMk cId="2319758821" sldId="2075"/>
            <ac:spMk id="3" creationId="{C94ED285-F2A3-86E0-F10E-B8110AF0A075}"/>
          </ac:spMkLst>
        </pc:spChg>
      </pc:sldChg>
      <pc:sldChg chg="addSp delSp modSp">
        <pc:chgData name="Jeanne Kreis" userId="S::jeanne.kreis@swisstransplant.org::b50bbbee-14e4-4b10-824a-e8068892df0f" providerId="AD" clId="Web-{0EA0D0A9-C423-4C40-9E55-09BE5D62B977}" dt="2022-08-09T14:32:08.204" v="11"/>
        <pc:sldMkLst>
          <pc:docMk/>
          <pc:sldMk cId="3604889396" sldId="2076"/>
        </pc:sldMkLst>
        <pc:spChg chg="add">
          <ac:chgData name="Jeanne Kreis" userId="S::jeanne.kreis@swisstransplant.org::b50bbbee-14e4-4b10-824a-e8068892df0f" providerId="AD" clId="Web-{0EA0D0A9-C423-4C40-9E55-09BE5D62B977}" dt="2022-08-09T14:32:08.204" v="11"/>
          <ac:spMkLst>
            <pc:docMk/>
            <pc:sldMk cId="3604889396" sldId="2076"/>
            <ac:spMk id="9" creationId="{909AC132-5BD8-C018-9AEF-1B3E6D24C6E4}"/>
          </ac:spMkLst>
        </pc:spChg>
        <pc:picChg chg="add del mod">
          <ac:chgData name="Jeanne Kreis" userId="S::jeanne.kreis@swisstransplant.org::b50bbbee-14e4-4b10-824a-e8068892df0f" providerId="AD" clId="Web-{0EA0D0A9-C423-4C40-9E55-09BE5D62B977}" dt="2022-08-09T14:31:58.876" v="9"/>
          <ac:picMkLst>
            <pc:docMk/>
            <pc:sldMk cId="3604889396" sldId="2076"/>
            <ac:picMk id="4" creationId="{1CD2C342-8B1C-94F6-19DF-AB46A68D509E}"/>
          </ac:picMkLst>
        </pc:picChg>
      </pc:sldChg>
      <pc:sldChg chg="addSp">
        <pc:chgData name="Jeanne Kreis" userId="S::jeanne.kreis@swisstransplant.org::b50bbbee-14e4-4b10-824a-e8068892df0f" providerId="AD" clId="Web-{0EA0D0A9-C423-4C40-9E55-09BE5D62B977}" dt="2022-08-09T14:32:14.110" v="12"/>
        <pc:sldMkLst>
          <pc:docMk/>
          <pc:sldMk cId="2998096205" sldId="2347"/>
        </pc:sldMkLst>
        <pc:spChg chg="add">
          <ac:chgData name="Jeanne Kreis" userId="S::jeanne.kreis@swisstransplant.org::b50bbbee-14e4-4b10-824a-e8068892df0f" providerId="AD" clId="Web-{0EA0D0A9-C423-4C40-9E55-09BE5D62B977}" dt="2022-08-09T14:32:14.110" v="12"/>
          <ac:spMkLst>
            <pc:docMk/>
            <pc:sldMk cId="2998096205" sldId="2347"/>
            <ac:spMk id="8" creationId="{A179287A-0ABD-2F3D-7F3A-5A62C7A6CF3E}"/>
          </ac:spMkLst>
        </pc:spChg>
      </pc:sldChg>
    </pc:docChg>
  </pc:docChgLst>
  <pc:docChgLst>
    <pc:chgData name="Dhanushya Vasantharajah" userId="22b5bdd9-8b06-42fd-b0d3-da74472af66d" providerId="ADAL" clId="{A62194BA-0C5E-4853-8FF0-3EA432D10B5E}"/>
    <pc:docChg chg="undo custSel delSld modSld sldOrd">
      <pc:chgData name="Dhanushya Vasantharajah" userId="22b5bdd9-8b06-42fd-b0d3-da74472af66d" providerId="ADAL" clId="{A62194BA-0C5E-4853-8FF0-3EA432D10B5E}" dt="2023-10-02T06:37:12.614" v="350" actId="14100"/>
      <pc:docMkLst>
        <pc:docMk/>
      </pc:docMkLst>
      <pc:sldChg chg="delSp mod">
        <pc:chgData name="Dhanushya Vasantharajah" userId="22b5bdd9-8b06-42fd-b0d3-da74472af66d" providerId="ADAL" clId="{A62194BA-0C5E-4853-8FF0-3EA432D10B5E}" dt="2023-10-02T06:22:13.929" v="215" actId="478"/>
        <pc:sldMkLst>
          <pc:docMk/>
          <pc:sldMk cId="2363252042" sldId="2053"/>
        </pc:sldMkLst>
        <pc:spChg chg="del">
          <ac:chgData name="Dhanushya Vasantharajah" userId="22b5bdd9-8b06-42fd-b0d3-da74472af66d" providerId="ADAL" clId="{A62194BA-0C5E-4853-8FF0-3EA432D10B5E}" dt="2023-10-02T06:22:13.929" v="215" actId="478"/>
          <ac:spMkLst>
            <pc:docMk/>
            <pc:sldMk cId="2363252042" sldId="2053"/>
            <ac:spMk id="5" creationId="{2D4FED89-7B39-4847-8F63-81D6DD13113C}"/>
          </ac:spMkLst>
        </pc:spChg>
      </pc:sldChg>
      <pc:sldChg chg="addSp delSp modSp mod">
        <pc:chgData name="Dhanushya Vasantharajah" userId="22b5bdd9-8b06-42fd-b0d3-da74472af66d" providerId="ADAL" clId="{A62194BA-0C5E-4853-8FF0-3EA432D10B5E}" dt="2023-10-02T06:23:00.373" v="225" actId="478"/>
        <pc:sldMkLst>
          <pc:docMk/>
          <pc:sldMk cId="957375081" sldId="2054"/>
        </pc:sldMkLst>
        <pc:spChg chg="del">
          <ac:chgData name="Dhanushya Vasantharajah" userId="22b5bdd9-8b06-42fd-b0d3-da74472af66d" providerId="ADAL" clId="{A62194BA-0C5E-4853-8FF0-3EA432D10B5E}" dt="2023-10-02T06:23:00.373" v="225" actId="478"/>
          <ac:spMkLst>
            <pc:docMk/>
            <pc:sldMk cId="957375081" sldId="2054"/>
            <ac:spMk id="5" creationId="{2D4FED89-7B39-4847-8F63-81D6DD13113C}"/>
          </ac:spMkLst>
        </pc:spChg>
        <pc:spChg chg="mod">
          <ac:chgData name="Dhanushya Vasantharajah" userId="22b5bdd9-8b06-42fd-b0d3-da74472af66d" providerId="ADAL" clId="{A62194BA-0C5E-4853-8FF0-3EA432D10B5E}" dt="2023-09-19T11:04:29.325" v="0"/>
          <ac:spMkLst>
            <pc:docMk/>
            <pc:sldMk cId="957375081" sldId="2054"/>
            <ac:spMk id="10" creationId="{5F500E40-3BB0-1F3E-7D7B-DBAB61590EE1}"/>
          </ac:spMkLst>
        </pc:spChg>
        <pc:spChg chg="mod">
          <ac:chgData name="Dhanushya Vasantharajah" userId="22b5bdd9-8b06-42fd-b0d3-da74472af66d" providerId="ADAL" clId="{A62194BA-0C5E-4853-8FF0-3EA432D10B5E}" dt="2023-09-19T11:04:29.325" v="0"/>
          <ac:spMkLst>
            <pc:docMk/>
            <pc:sldMk cId="957375081" sldId="2054"/>
            <ac:spMk id="17" creationId="{0E95EC24-B2EB-D14A-4B9F-548D906A4F8D}"/>
          </ac:spMkLst>
        </pc:spChg>
        <pc:spChg chg="mod">
          <ac:chgData name="Dhanushya Vasantharajah" userId="22b5bdd9-8b06-42fd-b0d3-da74472af66d" providerId="ADAL" clId="{A62194BA-0C5E-4853-8FF0-3EA432D10B5E}" dt="2023-09-19T11:04:29.325" v="0"/>
          <ac:spMkLst>
            <pc:docMk/>
            <pc:sldMk cId="957375081" sldId="2054"/>
            <ac:spMk id="18" creationId="{75972B36-6AD4-D543-3288-3ED665596B13}"/>
          </ac:spMkLst>
        </pc:spChg>
        <pc:spChg chg="mod">
          <ac:chgData name="Dhanushya Vasantharajah" userId="22b5bdd9-8b06-42fd-b0d3-da74472af66d" providerId="ADAL" clId="{A62194BA-0C5E-4853-8FF0-3EA432D10B5E}" dt="2023-09-19T11:04:29.325" v="0"/>
          <ac:spMkLst>
            <pc:docMk/>
            <pc:sldMk cId="957375081" sldId="2054"/>
            <ac:spMk id="19" creationId="{C3573C7B-62ED-6485-5F37-D2FE76FE307A}"/>
          </ac:spMkLst>
        </pc:spChg>
        <pc:spChg chg="mod">
          <ac:chgData name="Dhanushya Vasantharajah" userId="22b5bdd9-8b06-42fd-b0d3-da74472af66d" providerId="ADAL" clId="{A62194BA-0C5E-4853-8FF0-3EA432D10B5E}" dt="2023-09-19T11:04:29.325" v="0"/>
          <ac:spMkLst>
            <pc:docMk/>
            <pc:sldMk cId="957375081" sldId="2054"/>
            <ac:spMk id="20" creationId="{CF0D5087-25E4-BB54-D0D0-97AEDF1A6107}"/>
          </ac:spMkLst>
        </pc:spChg>
        <pc:spChg chg="mod">
          <ac:chgData name="Dhanushya Vasantharajah" userId="22b5bdd9-8b06-42fd-b0d3-da74472af66d" providerId="ADAL" clId="{A62194BA-0C5E-4853-8FF0-3EA432D10B5E}" dt="2023-09-19T11:04:29.325" v="0"/>
          <ac:spMkLst>
            <pc:docMk/>
            <pc:sldMk cId="957375081" sldId="2054"/>
            <ac:spMk id="21" creationId="{740395BC-0202-3096-AB2E-C9061F0DD060}"/>
          </ac:spMkLst>
        </pc:spChg>
        <pc:spChg chg="mod">
          <ac:chgData name="Dhanushya Vasantharajah" userId="22b5bdd9-8b06-42fd-b0d3-da74472af66d" providerId="ADAL" clId="{A62194BA-0C5E-4853-8FF0-3EA432D10B5E}" dt="2023-09-19T11:04:29.325" v="0"/>
          <ac:spMkLst>
            <pc:docMk/>
            <pc:sldMk cId="957375081" sldId="2054"/>
            <ac:spMk id="22" creationId="{9713FEF1-87D5-367D-AEC3-B40D863D8C67}"/>
          </ac:spMkLst>
        </pc:spChg>
        <pc:spChg chg="mod">
          <ac:chgData name="Dhanushya Vasantharajah" userId="22b5bdd9-8b06-42fd-b0d3-da74472af66d" providerId="ADAL" clId="{A62194BA-0C5E-4853-8FF0-3EA432D10B5E}" dt="2023-09-19T11:04:29.325" v="0"/>
          <ac:spMkLst>
            <pc:docMk/>
            <pc:sldMk cId="957375081" sldId="2054"/>
            <ac:spMk id="23" creationId="{AA1227D6-9F11-810E-6DA3-E0FE4C2355FB}"/>
          </ac:spMkLst>
        </pc:spChg>
        <pc:spChg chg="mod">
          <ac:chgData name="Dhanushya Vasantharajah" userId="22b5bdd9-8b06-42fd-b0d3-da74472af66d" providerId="ADAL" clId="{A62194BA-0C5E-4853-8FF0-3EA432D10B5E}" dt="2023-09-19T11:04:29.325" v="0"/>
          <ac:spMkLst>
            <pc:docMk/>
            <pc:sldMk cId="957375081" sldId="2054"/>
            <ac:spMk id="30" creationId="{1416D6F4-E5C3-CA2B-E3C6-CB3D5AB17B69}"/>
          </ac:spMkLst>
        </pc:spChg>
        <pc:spChg chg="mod">
          <ac:chgData name="Dhanushya Vasantharajah" userId="22b5bdd9-8b06-42fd-b0d3-da74472af66d" providerId="ADAL" clId="{A62194BA-0C5E-4853-8FF0-3EA432D10B5E}" dt="2023-09-19T11:04:29.325" v="0"/>
          <ac:spMkLst>
            <pc:docMk/>
            <pc:sldMk cId="957375081" sldId="2054"/>
            <ac:spMk id="31" creationId="{19487A6B-886D-2D2F-B843-8C3CF3C5D6D1}"/>
          </ac:spMkLst>
        </pc:spChg>
        <pc:spChg chg="mod">
          <ac:chgData name="Dhanushya Vasantharajah" userId="22b5bdd9-8b06-42fd-b0d3-da74472af66d" providerId="ADAL" clId="{A62194BA-0C5E-4853-8FF0-3EA432D10B5E}" dt="2023-09-19T11:04:29.325" v="0"/>
          <ac:spMkLst>
            <pc:docMk/>
            <pc:sldMk cId="957375081" sldId="2054"/>
            <ac:spMk id="32" creationId="{46CC014F-83EE-68C9-6968-FCFE72FF26F1}"/>
          </ac:spMkLst>
        </pc:spChg>
        <pc:spChg chg="mod">
          <ac:chgData name="Dhanushya Vasantharajah" userId="22b5bdd9-8b06-42fd-b0d3-da74472af66d" providerId="ADAL" clId="{A62194BA-0C5E-4853-8FF0-3EA432D10B5E}" dt="2023-09-19T11:04:29.325" v="0"/>
          <ac:spMkLst>
            <pc:docMk/>
            <pc:sldMk cId="957375081" sldId="2054"/>
            <ac:spMk id="33" creationId="{9F1DFAEA-42B0-1291-FD5C-FF8BAFD29A26}"/>
          </ac:spMkLst>
        </pc:spChg>
        <pc:spChg chg="mod">
          <ac:chgData name="Dhanushya Vasantharajah" userId="22b5bdd9-8b06-42fd-b0d3-da74472af66d" providerId="ADAL" clId="{A62194BA-0C5E-4853-8FF0-3EA432D10B5E}" dt="2023-09-19T11:04:29.325" v="0"/>
          <ac:spMkLst>
            <pc:docMk/>
            <pc:sldMk cId="957375081" sldId="2054"/>
            <ac:spMk id="34" creationId="{47217305-AE40-FCD4-919F-1A420DE1D57C}"/>
          </ac:spMkLst>
        </pc:spChg>
        <pc:spChg chg="mod">
          <ac:chgData name="Dhanushya Vasantharajah" userId="22b5bdd9-8b06-42fd-b0d3-da74472af66d" providerId="ADAL" clId="{A62194BA-0C5E-4853-8FF0-3EA432D10B5E}" dt="2023-09-19T11:04:29.325" v="0"/>
          <ac:spMkLst>
            <pc:docMk/>
            <pc:sldMk cId="957375081" sldId="2054"/>
            <ac:spMk id="36" creationId="{C6F6518A-6ABC-4C0F-60A2-9643A3C1442D}"/>
          </ac:spMkLst>
        </pc:spChg>
        <pc:spChg chg="mod">
          <ac:chgData name="Dhanushya Vasantharajah" userId="22b5bdd9-8b06-42fd-b0d3-da74472af66d" providerId="ADAL" clId="{A62194BA-0C5E-4853-8FF0-3EA432D10B5E}" dt="2023-09-19T11:04:29.325" v="0"/>
          <ac:spMkLst>
            <pc:docMk/>
            <pc:sldMk cId="957375081" sldId="2054"/>
            <ac:spMk id="37" creationId="{8BF34466-9D09-694B-430A-5806FA6B39DC}"/>
          </ac:spMkLst>
        </pc:spChg>
        <pc:spChg chg="mod">
          <ac:chgData name="Dhanushya Vasantharajah" userId="22b5bdd9-8b06-42fd-b0d3-da74472af66d" providerId="ADAL" clId="{A62194BA-0C5E-4853-8FF0-3EA432D10B5E}" dt="2023-09-19T11:04:29.325" v="0"/>
          <ac:spMkLst>
            <pc:docMk/>
            <pc:sldMk cId="957375081" sldId="2054"/>
            <ac:spMk id="38" creationId="{17C71926-8AA6-7057-5CBF-ECA928812C4C}"/>
          </ac:spMkLst>
        </pc:spChg>
        <pc:spChg chg="mod">
          <ac:chgData name="Dhanushya Vasantharajah" userId="22b5bdd9-8b06-42fd-b0d3-da74472af66d" providerId="ADAL" clId="{A62194BA-0C5E-4853-8FF0-3EA432D10B5E}" dt="2023-09-19T11:04:29.325" v="0"/>
          <ac:spMkLst>
            <pc:docMk/>
            <pc:sldMk cId="957375081" sldId="2054"/>
            <ac:spMk id="39" creationId="{5C774DA1-177D-3D6A-30EA-DF5E259E347A}"/>
          </ac:spMkLst>
        </pc:spChg>
        <pc:spChg chg="mod">
          <ac:chgData name="Dhanushya Vasantharajah" userId="22b5bdd9-8b06-42fd-b0d3-da74472af66d" providerId="ADAL" clId="{A62194BA-0C5E-4853-8FF0-3EA432D10B5E}" dt="2023-09-19T11:04:29.325" v="0"/>
          <ac:spMkLst>
            <pc:docMk/>
            <pc:sldMk cId="957375081" sldId="2054"/>
            <ac:spMk id="40" creationId="{381A5F67-00E6-707F-9F56-363E4D3F8722}"/>
          </ac:spMkLst>
        </pc:spChg>
        <pc:spChg chg="mod">
          <ac:chgData name="Dhanushya Vasantharajah" userId="22b5bdd9-8b06-42fd-b0d3-da74472af66d" providerId="ADAL" clId="{A62194BA-0C5E-4853-8FF0-3EA432D10B5E}" dt="2023-09-19T11:04:29.325" v="0"/>
          <ac:spMkLst>
            <pc:docMk/>
            <pc:sldMk cId="957375081" sldId="2054"/>
            <ac:spMk id="41" creationId="{93E1602B-59B1-C0CE-C345-15A3722A47B6}"/>
          </ac:spMkLst>
        </pc:spChg>
        <pc:spChg chg="mod">
          <ac:chgData name="Dhanushya Vasantharajah" userId="22b5bdd9-8b06-42fd-b0d3-da74472af66d" providerId="ADAL" clId="{A62194BA-0C5E-4853-8FF0-3EA432D10B5E}" dt="2023-09-19T11:04:29.325" v="0"/>
          <ac:spMkLst>
            <pc:docMk/>
            <pc:sldMk cId="957375081" sldId="2054"/>
            <ac:spMk id="42" creationId="{4E2004D3-4688-F96F-891B-01780DF5F667}"/>
          </ac:spMkLst>
        </pc:spChg>
        <pc:spChg chg="mod">
          <ac:chgData name="Dhanushya Vasantharajah" userId="22b5bdd9-8b06-42fd-b0d3-da74472af66d" providerId="ADAL" clId="{A62194BA-0C5E-4853-8FF0-3EA432D10B5E}" dt="2023-09-19T11:04:29.325" v="0"/>
          <ac:spMkLst>
            <pc:docMk/>
            <pc:sldMk cId="957375081" sldId="2054"/>
            <ac:spMk id="43" creationId="{ACBB6742-C4CC-B77F-69B2-CD1F85EE5F9F}"/>
          </ac:spMkLst>
        </pc:spChg>
        <pc:spChg chg="mod">
          <ac:chgData name="Dhanushya Vasantharajah" userId="22b5bdd9-8b06-42fd-b0d3-da74472af66d" providerId="ADAL" clId="{A62194BA-0C5E-4853-8FF0-3EA432D10B5E}" dt="2023-09-19T11:06:39.456" v="2"/>
          <ac:spMkLst>
            <pc:docMk/>
            <pc:sldMk cId="957375081" sldId="2054"/>
            <ac:spMk id="46" creationId="{E8D28E20-C648-1FB2-C3CF-1C8592A87348}"/>
          </ac:spMkLst>
        </pc:spChg>
        <pc:spChg chg="mod">
          <ac:chgData name="Dhanushya Vasantharajah" userId="22b5bdd9-8b06-42fd-b0d3-da74472af66d" providerId="ADAL" clId="{A62194BA-0C5E-4853-8FF0-3EA432D10B5E}" dt="2023-09-19T11:06:39.456" v="2"/>
          <ac:spMkLst>
            <pc:docMk/>
            <pc:sldMk cId="957375081" sldId="2054"/>
            <ac:spMk id="53" creationId="{BE810583-6000-D355-9C51-FDCF167DAF59}"/>
          </ac:spMkLst>
        </pc:spChg>
        <pc:spChg chg="mod">
          <ac:chgData name="Dhanushya Vasantharajah" userId="22b5bdd9-8b06-42fd-b0d3-da74472af66d" providerId="ADAL" clId="{A62194BA-0C5E-4853-8FF0-3EA432D10B5E}" dt="2023-09-19T11:06:39.456" v="2"/>
          <ac:spMkLst>
            <pc:docMk/>
            <pc:sldMk cId="957375081" sldId="2054"/>
            <ac:spMk id="54" creationId="{EC8C84C4-8DF4-1D9F-B1FF-8D8593F5E745}"/>
          </ac:spMkLst>
        </pc:spChg>
        <pc:spChg chg="mod">
          <ac:chgData name="Dhanushya Vasantharajah" userId="22b5bdd9-8b06-42fd-b0d3-da74472af66d" providerId="ADAL" clId="{A62194BA-0C5E-4853-8FF0-3EA432D10B5E}" dt="2023-09-19T11:06:39.456" v="2"/>
          <ac:spMkLst>
            <pc:docMk/>
            <pc:sldMk cId="957375081" sldId="2054"/>
            <ac:spMk id="55" creationId="{7F8E8CCD-8CBB-51D0-04D4-E1291EC3B0D8}"/>
          </ac:spMkLst>
        </pc:spChg>
        <pc:spChg chg="mod">
          <ac:chgData name="Dhanushya Vasantharajah" userId="22b5bdd9-8b06-42fd-b0d3-da74472af66d" providerId="ADAL" clId="{A62194BA-0C5E-4853-8FF0-3EA432D10B5E}" dt="2023-09-19T11:06:39.456" v="2"/>
          <ac:spMkLst>
            <pc:docMk/>
            <pc:sldMk cId="957375081" sldId="2054"/>
            <ac:spMk id="56" creationId="{BDCEBCF7-C62E-7FAF-3033-08B192CE21B3}"/>
          </ac:spMkLst>
        </pc:spChg>
        <pc:spChg chg="mod">
          <ac:chgData name="Dhanushya Vasantharajah" userId="22b5bdd9-8b06-42fd-b0d3-da74472af66d" providerId="ADAL" clId="{A62194BA-0C5E-4853-8FF0-3EA432D10B5E}" dt="2023-09-19T11:06:39.456" v="2"/>
          <ac:spMkLst>
            <pc:docMk/>
            <pc:sldMk cId="957375081" sldId="2054"/>
            <ac:spMk id="57" creationId="{B3069090-3CF0-7268-362D-4D9DE452B551}"/>
          </ac:spMkLst>
        </pc:spChg>
        <pc:spChg chg="mod">
          <ac:chgData name="Dhanushya Vasantharajah" userId="22b5bdd9-8b06-42fd-b0d3-da74472af66d" providerId="ADAL" clId="{A62194BA-0C5E-4853-8FF0-3EA432D10B5E}" dt="2023-09-19T11:06:39.456" v="2"/>
          <ac:spMkLst>
            <pc:docMk/>
            <pc:sldMk cId="957375081" sldId="2054"/>
            <ac:spMk id="58" creationId="{4D13A5AC-4131-EB4C-9CC5-8075F94792A6}"/>
          </ac:spMkLst>
        </pc:spChg>
        <pc:spChg chg="mod">
          <ac:chgData name="Dhanushya Vasantharajah" userId="22b5bdd9-8b06-42fd-b0d3-da74472af66d" providerId="ADAL" clId="{A62194BA-0C5E-4853-8FF0-3EA432D10B5E}" dt="2023-09-19T11:06:39.456" v="2"/>
          <ac:spMkLst>
            <pc:docMk/>
            <pc:sldMk cId="957375081" sldId="2054"/>
            <ac:spMk id="1025" creationId="{728B6AE2-D3FE-C3E2-06FB-C12E2AA9788D}"/>
          </ac:spMkLst>
        </pc:spChg>
        <pc:spChg chg="mod">
          <ac:chgData name="Dhanushya Vasantharajah" userId="22b5bdd9-8b06-42fd-b0d3-da74472af66d" providerId="ADAL" clId="{A62194BA-0C5E-4853-8FF0-3EA432D10B5E}" dt="2023-09-19T11:06:39.456" v="2"/>
          <ac:spMkLst>
            <pc:docMk/>
            <pc:sldMk cId="957375081" sldId="2054"/>
            <ac:spMk id="1027" creationId="{11B8D2E3-3B67-BF25-CD5F-1EF2163AADD1}"/>
          </ac:spMkLst>
        </pc:spChg>
        <pc:spChg chg="mod">
          <ac:chgData name="Dhanushya Vasantharajah" userId="22b5bdd9-8b06-42fd-b0d3-da74472af66d" providerId="ADAL" clId="{A62194BA-0C5E-4853-8FF0-3EA432D10B5E}" dt="2023-09-19T11:06:39.456" v="2"/>
          <ac:spMkLst>
            <pc:docMk/>
            <pc:sldMk cId="957375081" sldId="2054"/>
            <ac:spMk id="1028" creationId="{84D81C5F-0E5E-600D-26B3-0FFE9E3C231B}"/>
          </ac:spMkLst>
        </pc:spChg>
        <pc:spChg chg="mod">
          <ac:chgData name="Dhanushya Vasantharajah" userId="22b5bdd9-8b06-42fd-b0d3-da74472af66d" providerId="ADAL" clId="{A62194BA-0C5E-4853-8FF0-3EA432D10B5E}" dt="2023-09-19T11:06:39.456" v="2"/>
          <ac:spMkLst>
            <pc:docMk/>
            <pc:sldMk cId="957375081" sldId="2054"/>
            <ac:spMk id="1029" creationId="{53CB4537-923D-E4DE-8D1D-A8CB20C27884}"/>
          </ac:spMkLst>
        </pc:spChg>
        <pc:spChg chg="mod">
          <ac:chgData name="Dhanushya Vasantharajah" userId="22b5bdd9-8b06-42fd-b0d3-da74472af66d" providerId="ADAL" clId="{A62194BA-0C5E-4853-8FF0-3EA432D10B5E}" dt="2023-09-19T11:06:39.456" v="2"/>
          <ac:spMkLst>
            <pc:docMk/>
            <pc:sldMk cId="957375081" sldId="2054"/>
            <ac:spMk id="1030" creationId="{CC212022-9042-9921-3CB7-BF0487FF9497}"/>
          </ac:spMkLst>
        </pc:spChg>
        <pc:spChg chg="mod">
          <ac:chgData name="Dhanushya Vasantharajah" userId="22b5bdd9-8b06-42fd-b0d3-da74472af66d" providerId="ADAL" clId="{A62194BA-0C5E-4853-8FF0-3EA432D10B5E}" dt="2023-09-19T11:06:39.456" v="2"/>
          <ac:spMkLst>
            <pc:docMk/>
            <pc:sldMk cId="957375081" sldId="2054"/>
            <ac:spMk id="1032" creationId="{23EA68E6-BA31-5192-CD9B-C98C1575005B}"/>
          </ac:spMkLst>
        </pc:spChg>
        <pc:spChg chg="mod">
          <ac:chgData name="Dhanushya Vasantharajah" userId="22b5bdd9-8b06-42fd-b0d3-da74472af66d" providerId="ADAL" clId="{A62194BA-0C5E-4853-8FF0-3EA432D10B5E}" dt="2023-09-19T11:06:39.456" v="2"/>
          <ac:spMkLst>
            <pc:docMk/>
            <pc:sldMk cId="957375081" sldId="2054"/>
            <ac:spMk id="1033" creationId="{2ECE86B3-322E-A91B-8525-E1BAC8119B4F}"/>
          </ac:spMkLst>
        </pc:spChg>
        <pc:spChg chg="mod">
          <ac:chgData name="Dhanushya Vasantharajah" userId="22b5bdd9-8b06-42fd-b0d3-da74472af66d" providerId="ADAL" clId="{A62194BA-0C5E-4853-8FF0-3EA432D10B5E}" dt="2023-09-19T11:06:39.456" v="2"/>
          <ac:spMkLst>
            <pc:docMk/>
            <pc:sldMk cId="957375081" sldId="2054"/>
            <ac:spMk id="1034" creationId="{538075BB-995D-A0F7-5241-569738E3E4E4}"/>
          </ac:spMkLst>
        </pc:spChg>
        <pc:spChg chg="mod">
          <ac:chgData name="Dhanushya Vasantharajah" userId="22b5bdd9-8b06-42fd-b0d3-da74472af66d" providerId="ADAL" clId="{A62194BA-0C5E-4853-8FF0-3EA432D10B5E}" dt="2023-09-19T11:06:39.456" v="2"/>
          <ac:spMkLst>
            <pc:docMk/>
            <pc:sldMk cId="957375081" sldId="2054"/>
            <ac:spMk id="1035" creationId="{E0A87AE3-3C64-B37C-155F-048117F25C75}"/>
          </ac:spMkLst>
        </pc:spChg>
        <pc:spChg chg="mod">
          <ac:chgData name="Dhanushya Vasantharajah" userId="22b5bdd9-8b06-42fd-b0d3-da74472af66d" providerId="ADAL" clId="{A62194BA-0C5E-4853-8FF0-3EA432D10B5E}" dt="2023-09-19T11:06:39.456" v="2"/>
          <ac:spMkLst>
            <pc:docMk/>
            <pc:sldMk cId="957375081" sldId="2054"/>
            <ac:spMk id="1036" creationId="{37FDEB6A-8A89-A274-3617-AC2B193214F0}"/>
          </ac:spMkLst>
        </pc:spChg>
        <pc:spChg chg="mod">
          <ac:chgData name="Dhanushya Vasantharajah" userId="22b5bdd9-8b06-42fd-b0d3-da74472af66d" providerId="ADAL" clId="{A62194BA-0C5E-4853-8FF0-3EA432D10B5E}" dt="2023-09-19T11:06:39.456" v="2"/>
          <ac:spMkLst>
            <pc:docMk/>
            <pc:sldMk cId="957375081" sldId="2054"/>
            <ac:spMk id="1037" creationId="{86D08D6D-38B3-5AD3-1020-8718897D3784}"/>
          </ac:spMkLst>
        </pc:spChg>
        <pc:spChg chg="mod">
          <ac:chgData name="Dhanushya Vasantharajah" userId="22b5bdd9-8b06-42fd-b0d3-da74472af66d" providerId="ADAL" clId="{A62194BA-0C5E-4853-8FF0-3EA432D10B5E}" dt="2023-09-19T11:06:39.456" v="2"/>
          <ac:spMkLst>
            <pc:docMk/>
            <pc:sldMk cId="957375081" sldId="2054"/>
            <ac:spMk id="1038" creationId="{C5CC9FFD-6E38-2A1A-006C-BD9BDEF1E409}"/>
          </ac:spMkLst>
        </pc:spChg>
        <pc:spChg chg="mod">
          <ac:chgData name="Dhanushya Vasantharajah" userId="22b5bdd9-8b06-42fd-b0d3-da74472af66d" providerId="ADAL" clId="{A62194BA-0C5E-4853-8FF0-3EA432D10B5E}" dt="2023-09-19T11:06:39.456" v="2"/>
          <ac:spMkLst>
            <pc:docMk/>
            <pc:sldMk cId="957375081" sldId="2054"/>
            <ac:spMk id="1039" creationId="{273E80B9-14BC-0058-3E80-89DB50C4D4ED}"/>
          </ac:spMkLst>
        </pc:spChg>
        <pc:grpChg chg="add del mod">
          <ac:chgData name="Dhanushya Vasantharajah" userId="22b5bdd9-8b06-42fd-b0d3-da74472af66d" providerId="ADAL" clId="{A62194BA-0C5E-4853-8FF0-3EA432D10B5E}" dt="2023-09-19T11:04:49.450" v="1" actId="478"/>
          <ac:grpSpMkLst>
            <pc:docMk/>
            <pc:sldMk cId="957375081" sldId="2054"/>
            <ac:grpSpMk id="8" creationId="{5A8E4B76-6011-BD48-A204-0252926CD2EB}"/>
          </ac:grpSpMkLst>
        </pc:grpChg>
        <pc:grpChg chg="mod">
          <ac:chgData name="Dhanushya Vasantharajah" userId="22b5bdd9-8b06-42fd-b0d3-da74472af66d" providerId="ADAL" clId="{A62194BA-0C5E-4853-8FF0-3EA432D10B5E}" dt="2023-09-19T11:04:29.325" v="0"/>
          <ac:grpSpMkLst>
            <pc:docMk/>
            <pc:sldMk cId="957375081" sldId="2054"/>
            <ac:grpSpMk id="9" creationId="{7C78424B-D501-B0D2-6372-B3E2E20A3546}"/>
          </ac:grpSpMkLst>
        </pc:grpChg>
        <pc:grpChg chg="mod">
          <ac:chgData name="Dhanushya Vasantharajah" userId="22b5bdd9-8b06-42fd-b0d3-da74472af66d" providerId="ADAL" clId="{A62194BA-0C5E-4853-8FF0-3EA432D10B5E}" dt="2023-09-19T11:04:29.325" v="0"/>
          <ac:grpSpMkLst>
            <pc:docMk/>
            <pc:sldMk cId="957375081" sldId="2054"/>
            <ac:grpSpMk id="11" creationId="{2709D82C-234B-6D2F-4BE8-2B615CEC1BFF}"/>
          </ac:grpSpMkLst>
        </pc:grpChg>
        <pc:grpChg chg="mod">
          <ac:chgData name="Dhanushya Vasantharajah" userId="22b5bdd9-8b06-42fd-b0d3-da74472af66d" providerId="ADAL" clId="{A62194BA-0C5E-4853-8FF0-3EA432D10B5E}" dt="2023-09-19T11:04:29.325" v="0"/>
          <ac:grpSpMkLst>
            <pc:docMk/>
            <pc:sldMk cId="957375081" sldId="2054"/>
            <ac:grpSpMk id="12" creationId="{7A801484-D18E-BA0E-3F7D-D2CAC22CEA7B}"/>
          </ac:grpSpMkLst>
        </pc:grpChg>
        <pc:grpChg chg="mod">
          <ac:chgData name="Dhanushya Vasantharajah" userId="22b5bdd9-8b06-42fd-b0d3-da74472af66d" providerId="ADAL" clId="{A62194BA-0C5E-4853-8FF0-3EA432D10B5E}" dt="2023-09-19T11:04:29.325" v="0"/>
          <ac:grpSpMkLst>
            <pc:docMk/>
            <pc:sldMk cId="957375081" sldId="2054"/>
            <ac:grpSpMk id="13" creationId="{9830EB5E-99FA-5377-AF73-C4C73AE9BAC3}"/>
          </ac:grpSpMkLst>
        </pc:grpChg>
        <pc:grpChg chg="mod">
          <ac:chgData name="Dhanushya Vasantharajah" userId="22b5bdd9-8b06-42fd-b0d3-da74472af66d" providerId="ADAL" clId="{A62194BA-0C5E-4853-8FF0-3EA432D10B5E}" dt="2023-09-19T11:04:29.325" v="0"/>
          <ac:grpSpMkLst>
            <pc:docMk/>
            <pc:sldMk cId="957375081" sldId="2054"/>
            <ac:grpSpMk id="14" creationId="{0564F1F1-F267-86BF-A50F-11FAF92D9122}"/>
          </ac:grpSpMkLst>
        </pc:grpChg>
        <pc:grpChg chg="mod">
          <ac:chgData name="Dhanushya Vasantharajah" userId="22b5bdd9-8b06-42fd-b0d3-da74472af66d" providerId="ADAL" clId="{A62194BA-0C5E-4853-8FF0-3EA432D10B5E}" dt="2023-09-19T11:04:29.325" v="0"/>
          <ac:grpSpMkLst>
            <pc:docMk/>
            <pc:sldMk cId="957375081" sldId="2054"/>
            <ac:grpSpMk id="15" creationId="{00ACBD52-B7B7-ECB6-3FCB-D1D55841F86B}"/>
          </ac:grpSpMkLst>
        </pc:grpChg>
        <pc:grpChg chg="mod">
          <ac:chgData name="Dhanushya Vasantharajah" userId="22b5bdd9-8b06-42fd-b0d3-da74472af66d" providerId="ADAL" clId="{A62194BA-0C5E-4853-8FF0-3EA432D10B5E}" dt="2023-09-19T11:04:29.325" v="0"/>
          <ac:grpSpMkLst>
            <pc:docMk/>
            <pc:sldMk cId="957375081" sldId="2054"/>
            <ac:grpSpMk id="16" creationId="{CBD4A8C2-1B1F-9C8A-6DC9-2B9175A826DC}"/>
          </ac:grpSpMkLst>
        </pc:grpChg>
        <pc:grpChg chg="mod">
          <ac:chgData name="Dhanushya Vasantharajah" userId="22b5bdd9-8b06-42fd-b0d3-da74472af66d" providerId="ADAL" clId="{A62194BA-0C5E-4853-8FF0-3EA432D10B5E}" dt="2023-09-19T11:04:29.325" v="0"/>
          <ac:grpSpMkLst>
            <pc:docMk/>
            <pc:sldMk cId="957375081" sldId="2054"/>
            <ac:grpSpMk id="35" creationId="{3A626C94-4BB4-E428-9EBA-E2238994F497}"/>
          </ac:grpSpMkLst>
        </pc:grpChg>
        <pc:grpChg chg="add mod">
          <ac:chgData name="Dhanushya Vasantharajah" userId="22b5bdd9-8b06-42fd-b0d3-da74472af66d" providerId="ADAL" clId="{A62194BA-0C5E-4853-8FF0-3EA432D10B5E}" dt="2023-09-19T11:06:53.249" v="8" actId="1076"/>
          <ac:grpSpMkLst>
            <pc:docMk/>
            <pc:sldMk cId="957375081" sldId="2054"/>
            <ac:grpSpMk id="44" creationId="{EE228875-21B9-08E6-3D78-37445808CAB5}"/>
          </ac:grpSpMkLst>
        </pc:grpChg>
        <pc:grpChg chg="mod">
          <ac:chgData name="Dhanushya Vasantharajah" userId="22b5bdd9-8b06-42fd-b0d3-da74472af66d" providerId="ADAL" clId="{A62194BA-0C5E-4853-8FF0-3EA432D10B5E}" dt="2023-09-19T11:06:39.456" v="2"/>
          <ac:grpSpMkLst>
            <pc:docMk/>
            <pc:sldMk cId="957375081" sldId="2054"/>
            <ac:grpSpMk id="45" creationId="{900D6FC8-C5A4-0D28-3A48-29D308F9E763}"/>
          </ac:grpSpMkLst>
        </pc:grpChg>
        <pc:grpChg chg="mod">
          <ac:chgData name="Dhanushya Vasantharajah" userId="22b5bdd9-8b06-42fd-b0d3-da74472af66d" providerId="ADAL" clId="{A62194BA-0C5E-4853-8FF0-3EA432D10B5E}" dt="2023-09-19T11:06:39.456" v="2"/>
          <ac:grpSpMkLst>
            <pc:docMk/>
            <pc:sldMk cId="957375081" sldId="2054"/>
            <ac:grpSpMk id="47" creationId="{0EDFAC4D-1BEF-0F9F-7DF8-334E583518B5}"/>
          </ac:grpSpMkLst>
        </pc:grpChg>
        <pc:grpChg chg="mod">
          <ac:chgData name="Dhanushya Vasantharajah" userId="22b5bdd9-8b06-42fd-b0d3-da74472af66d" providerId="ADAL" clId="{A62194BA-0C5E-4853-8FF0-3EA432D10B5E}" dt="2023-09-19T11:06:39.456" v="2"/>
          <ac:grpSpMkLst>
            <pc:docMk/>
            <pc:sldMk cId="957375081" sldId="2054"/>
            <ac:grpSpMk id="48" creationId="{A9D6C087-DB9E-592A-1C47-057B01F74523}"/>
          </ac:grpSpMkLst>
        </pc:grpChg>
        <pc:grpChg chg="mod">
          <ac:chgData name="Dhanushya Vasantharajah" userId="22b5bdd9-8b06-42fd-b0d3-da74472af66d" providerId="ADAL" clId="{A62194BA-0C5E-4853-8FF0-3EA432D10B5E}" dt="2023-09-19T11:06:39.456" v="2"/>
          <ac:grpSpMkLst>
            <pc:docMk/>
            <pc:sldMk cId="957375081" sldId="2054"/>
            <ac:grpSpMk id="49" creationId="{31A6895C-5FEB-D8E8-2927-05815ECBBC55}"/>
          </ac:grpSpMkLst>
        </pc:grpChg>
        <pc:grpChg chg="mod">
          <ac:chgData name="Dhanushya Vasantharajah" userId="22b5bdd9-8b06-42fd-b0d3-da74472af66d" providerId="ADAL" clId="{A62194BA-0C5E-4853-8FF0-3EA432D10B5E}" dt="2023-09-19T11:06:39.456" v="2"/>
          <ac:grpSpMkLst>
            <pc:docMk/>
            <pc:sldMk cId="957375081" sldId="2054"/>
            <ac:grpSpMk id="50" creationId="{50DD5C9E-335D-8C6D-4BCB-CCA7D8B36154}"/>
          </ac:grpSpMkLst>
        </pc:grpChg>
        <pc:grpChg chg="mod">
          <ac:chgData name="Dhanushya Vasantharajah" userId="22b5bdd9-8b06-42fd-b0d3-da74472af66d" providerId="ADAL" clId="{A62194BA-0C5E-4853-8FF0-3EA432D10B5E}" dt="2023-09-19T11:06:39.456" v="2"/>
          <ac:grpSpMkLst>
            <pc:docMk/>
            <pc:sldMk cId="957375081" sldId="2054"/>
            <ac:grpSpMk id="51" creationId="{EB82A0FD-DECD-6B60-4581-EA4B2AE471DB}"/>
          </ac:grpSpMkLst>
        </pc:grpChg>
        <pc:grpChg chg="mod">
          <ac:chgData name="Dhanushya Vasantharajah" userId="22b5bdd9-8b06-42fd-b0d3-da74472af66d" providerId="ADAL" clId="{A62194BA-0C5E-4853-8FF0-3EA432D10B5E}" dt="2023-09-19T11:06:39.456" v="2"/>
          <ac:grpSpMkLst>
            <pc:docMk/>
            <pc:sldMk cId="957375081" sldId="2054"/>
            <ac:grpSpMk id="52" creationId="{EA14ACC1-A455-C2ED-A458-2FDD6E591E74}"/>
          </ac:grpSpMkLst>
        </pc:grpChg>
        <pc:grpChg chg="mod">
          <ac:chgData name="Dhanushya Vasantharajah" userId="22b5bdd9-8b06-42fd-b0d3-da74472af66d" providerId="ADAL" clId="{A62194BA-0C5E-4853-8FF0-3EA432D10B5E}" dt="2023-09-19T11:06:39.456" v="2"/>
          <ac:grpSpMkLst>
            <pc:docMk/>
            <pc:sldMk cId="957375081" sldId="2054"/>
            <ac:grpSpMk id="1031" creationId="{C9DB09E2-A6AF-FE6C-54CC-A379735A0CB7}"/>
          </ac:grpSpMkLst>
        </pc:grpChg>
        <pc:picChg chg="mod">
          <ac:chgData name="Dhanushya Vasantharajah" userId="22b5bdd9-8b06-42fd-b0d3-da74472af66d" providerId="ADAL" clId="{A62194BA-0C5E-4853-8FF0-3EA432D10B5E}" dt="2023-09-19T11:06:59.184" v="11" actId="14100"/>
          <ac:picMkLst>
            <pc:docMk/>
            <pc:sldMk cId="957375081" sldId="2054"/>
            <ac:picMk id="1026" creationId="{034DAE7B-B823-1539-C12F-ACD66594938A}"/>
          </ac:picMkLst>
        </pc:picChg>
        <pc:cxnChg chg="mod">
          <ac:chgData name="Dhanushya Vasantharajah" userId="22b5bdd9-8b06-42fd-b0d3-da74472af66d" providerId="ADAL" clId="{A62194BA-0C5E-4853-8FF0-3EA432D10B5E}" dt="2023-09-19T11:04:29.325" v="0"/>
          <ac:cxnSpMkLst>
            <pc:docMk/>
            <pc:sldMk cId="957375081" sldId="2054"/>
            <ac:cxnSpMk id="24" creationId="{A1ECA0FA-E338-4563-30DE-A852F1677859}"/>
          </ac:cxnSpMkLst>
        </pc:cxnChg>
        <pc:cxnChg chg="mod">
          <ac:chgData name="Dhanushya Vasantharajah" userId="22b5bdd9-8b06-42fd-b0d3-da74472af66d" providerId="ADAL" clId="{A62194BA-0C5E-4853-8FF0-3EA432D10B5E}" dt="2023-09-19T11:04:29.325" v="0"/>
          <ac:cxnSpMkLst>
            <pc:docMk/>
            <pc:sldMk cId="957375081" sldId="2054"/>
            <ac:cxnSpMk id="25" creationId="{0263F8AE-14FB-64A6-1977-E3404BBBAA5C}"/>
          </ac:cxnSpMkLst>
        </pc:cxnChg>
        <pc:cxnChg chg="mod">
          <ac:chgData name="Dhanushya Vasantharajah" userId="22b5bdd9-8b06-42fd-b0d3-da74472af66d" providerId="ADAL" clId="{A62194BA-0C5E-4853-8FF0-3EA432D10B5E}" dt="2023-09-19T11:04:29.325" v="0"/>
          <ac:cxnSpMkLst>
            <pc:docMk/>
            <pc:sldMk cId="957375081" sldId="2054"/>
            <ac:cxnSpMk id="26" creationId="{87F708FD-E3EC-BCB8-06B7-B98246021952}"/>
          </ac:cxnSpMkLst>
        </pc:cxnChg>
        <pc:cxnChg chg="mod">
          <ac:chgData name="Dhanushya Vasantharajah" userId="22b5bdd9-8b06-42fd-b0d3-da74472af66d" providerId="ADAL" clId="{A62194BA-0C5E-4853-8FF0-3EA432D10B5E}" dt="2023-09-19T11:04:29.325" v="0"/>
          <ac:cxnSpMkLst>
            <pc:docMk/>
            <pc:sldMk cId="957375081" sldId="2054"/>
            <ac:cxnSpMk id="27" creationId="{D227F3DA-D55E-8148-85D5-1E927ADB749F}"/>
          </ac:cxnSpMkLst>
        </pc:cxnChg>
        <pc:cxnChg chg="mod">
          <ac:chgData name="Dhanushya Vasantharajah" userId="22b5bdd9-8b06-42fd-b0d3-da74472af66d" providerId="ADAL" clId="{A62194BA-0C5E-4853-8FF0-3EA432D10B5E}" dt="2023-09-19T11:04:29.325" v="0"/>
          <ac:cxnSpMkLst>
            <pc:docMk/>
            <pc:sldMk cId="957375081" sldId="2054"/>
            <ac:cxnSpMk id="28" creationId="{7C55FAE0-B9FA-D0CC-4D14-9BC5F523EA92}"/>
          </ac:cxnSpMkLst>
        </pc:cxnChg>
        <pc:cxnChg chg="mod">
          <ac:chgData name="Dhanushya Vasantharajah" userId="22b5bdd9-8b06-42fd-b0d3-da74472af66d" providerId="ADAL" clId="{A62194BA-0C5E-4853-8FF0-3EA432D10B5E}" dt="2023-09-19T11:04:29.325" v="0"/>
          <ac:cxnSpMkLst>
            <pc:docMk/>
            <pc:sldMk cId="957375081" sldId="2054"/>
            <ac:cxnSpMk id="29" creationId="{60A6E07D-EC99-0BF3-8618-487DCA3DDAFA}"/>
          </ac:cxnSpMkLst>
        </pc:cxnChg>
        <pc:cxnChg chg="mod">
          <ac:chgData name="Dhanushya Vasantharajah" userId="22b5bdd9-8b06-42fd-b0d3-da74472af66d" providerId="ADAL" clId="{A62194BA-0C5E-4853-8FF0-3EA432D10B5E}" dt="2023-09-19T11:06:39.456" v="2"/>
          <ac:cxnSpMkLst>
            <pc:docMk/>
            <pc:sldMk cId="957375081" sldId="2054"/>
            <ac:cxnSpMk id="59" creationId="{9D555E77-A915-C2E3-D46E-6FEFAE30B954}"/>
          </ac:cxnSpMkLst>
        </pc:cxnChg>
        <pc:cxnChg chg="mod">
          <ac:chgData name="Dhanushya Vasantharajah" userId="22b5bdd9-8b06-42fd-b0d3-da74472af66d" providerId="ADAL" clId="{A62194BA-0C5E-4853-8FF0-3EA432D10B5E}" dt="2023-09-19T11:06:39.456" v="2"/>
          <ac:cxnSpMkLst>
            <pc:docMk/>
            <pc:sldMk cId="957375081" sldId="2054"/>
            <ac:cxnSpMk id="60" creationId="{B4E7818D-305B-2FD2-87E1-421472B1A0AC}"/>
          </ac:cxnSpMkLst>
        </pc:cxnChg>
        <pc:cxnChg chg="mod">
          <ac:chgData name="Dhanushya Vasantharajah" userId="22b5bdd9-8b06-42fd-b0d3-da74472af66d" providerId="ADAL" clId="{A62194BA-0C5E-4853-8FF0-3EA432D10B5E}" dt="2023-09-19T11:06:39.456" v="2"/>
          <ac:cxnSpMkLst>
            <pc:docMk/>
            <pc:sldMk cId="957375081" sldId="2054"/>
            <ac:cxnSpMk id="61" creationId="{425C360F-88D6-0EF7-6535-045A7B06A6B5}"/>
          </ac:cxnSpMkLst>
        </pc:cxnChg>
        <pc:cxnChg chg="mod">
          <ac:chgData name="Dhanushya Vasantharajah" userId="22b5bdd9-8b06-42fd-b0d3-da74472af66d" providerId="ADAL" clId="{A62194BA-0C5E-4853-8FF0-3EA432D10B5E}" dt="2023-09-19T11:06:39.456" v="2"/>
          <ac:cxnSpMkLst>
            <pc:docMk/>
            <pc:sldMk cId="957375081" sldId="2054"/>
            <ac:cxnSpMk id="62" creationId="{902C8D30-DA6F-B878-2728-BFF315D1D33C}"/>
          </ac:cxnSpMkLst>
        </pc:cxnChg>
        <pc:cxnChg chg="mod">
          <ac:chgData name="Dhanushya Vasantharajah" userId="22b5bdd9-8b06-42fd-b0d3-da74472af66d" providerId="ADAL" clId="{A62194BA-0C5E-4853-8FF0-3EA432D10B5E}" dt="2023-09-19T11:06:39.456" v="2"/>
          <ac:cxnSpMkLst>
            <pc:docMk/>
            <pc:sldMk cId="957375081" sldId="2054"/>
            <ac:cxnSpMk id="63" creationId="{DFD0C92A-EAD5-D7EC-B501-B9459702A583}"/>
          </ac:cxnSpMkLst>
        </pc:cxnChg>
        <pc:cxnChg chg="mod">
          <ac:chgData name="Dhanushya Vasantharajah" userId="22b5bdd9-8b06-42fd-b0d3-da74472af66d" providerId="ADAL" clId="{A62194BA-0C5E-4853-8FF0-3EA432D10B5E}" dt="2023-09-19T11:06:39.456" v="2"/>
          <ac:cxnSpMkLst>
            <pc:docMk/>
            <pc:sldMk cId="957375081" sldId="2054"/>
            <ac:cxnSpMk id="1024" creationId="{687D1838-6EB4-44BA-9B10-AEAFC31A9600}"/>
          </ac:cxnSpMkLst>
        </pc:cxnChg>
      </pc:sldChg>
      <pc:sldChg chg="delSp mod">
        <pc:chgData name="Dhanushya Vasantharajah" userId="22b5bdd9-8b06-42fd-b0d3-da74472af66d" providerId="ADAL" clId="{A62194BA-0C5E-4853-8FF0-3EA432D10B5E}" dt="2023-10-02T06:20:38.477" v="198" actId="478"/>
        <pc:sldMkLst>
          <pc:docMk/>
          <pc:sldMk cId="2426868911" sldId="2066"/>
        </pc:sldMkLst>
        <pc:spChg chg="del">
          <ac:chgData name="Dhanushya Vasantharajah" userId="22b5bdd9-8b06-42fd-b0d3-da74472af66d" providerId="ADAL" clId="{A62194BA-0C5E-4853-8FF0-3EA432D10B5E}" dt="2023-10-02T06:20:38.477" v="198" actId="478"/>
          <ac:spMkLst>
            <pc:docMk/>
            <pc:sldMk cId="2426868911" sldId="2066"/>
            <ac:spMk id="109" creationId="{08918A4B-BDB0-455A-B00C-251C979DC12E}"/>
          </ac:spMkLst>
        </pc:spChg>
      </pc:sldChg>
      <pc:sldChg chg="delSp mod">
        <pc:chgData name="Dhanushya Vasantharajah" userId="22b5bdd9-8b06-42fd-b0d3-da74472af66d" providerId="ADAL" clId="{A62194BA-0C5E-4853-8FF0-3EA432D10B5E}" dt="2023-10-02T06:20:12.305" v="194" actId="478"/>
        <pc:sldMkLst>
          <pc:docMk/>
          <pc:sldMk cId="3441559327" sldId="2073"/>
        </pc:sldMkLst>
        <pc:spChg chg="del">
          <ac:chgData name="Dhanushya Vasantharajah" userId="22b5bdd9-8b06-42fd-b0d3-da74472af66d" providerId="ADAL" clId="{A62194BA-0C5E-4853-8FF0-3EA432D10B5E}" dt="2023-10-02T06:20:12.305" v="194" actId="478"/>
          <ac:spMkLst>
            <pc:docMk/>
            <pc:sldMk cId="3441559327" sldId="2073"/>
            <ac:spMk id="5" creationId="{2D4FED89-7B39-4847-8F63-81D6DD13113C}"/>
          </ac:spMkLst>
        </pc:spChg>
      </pc:sldChg>
      <pc:sldChg chg="delSp mod">
        <pc:chgData name="Dhanushya Vasantharajah" userId="22b5bdd9-8b06-42fd-b0d3-da74472af66d" providerId="ADAL" clId="{A62194BA-0C5E-4853-8FF0-3EA432D10B5E}" dt="2023-10-02T06:20:49.210" v="200" actId="478"/>
        <pc:sldMkLst>
          <pc:docMk/>
          <pc:sldMk cId="2319758821" sldId="2075"/>
        </pc:sldMkLst>
        <pc:spChg chg="del">
          <ac:chgData name="Dhanushya Vasantharajah" userId="22b5bdd9-8b06-42fd-b0d3-da74472af66d" providerId="ADAL" clId="{A62194BA-0C5E-4853-8FF0-3EA432D10B5E}" dt="2023-10-02T06:20:49.210" v="200" actId="478"/>
          <ac:spMkLst>
            <pc:docMk/>
            <pc:sldMk cId="2319758821" sldId="2075"/>
            <ac:spMk id="5" creationId="{26C49681-AA8E-415A-9D6A-BB793E3833E1}"/>
          </ac:spMkLst>
        </pc:spChg>
      </pc:sldChg>
      <pc:sldChg chg="del">
        <pc:chgData name="Dhanushya Vasantharajah" userId="22b5bdd9-8b06-42fd-b0d3-da74472af66d" providerId="ADAL" clId="{A62194BA-0C5E-4853-8FF0-3EA432D10B5E}" dt="2023-10-02T06:27:56.614" v="243" actId="2696"/>
        <pc:sldMkLst>
          <pc:docMk/>
          <pc:sldMk cId="139118371" sldId="2078"/>
        </pc:sldMkLst>
      </pc:sldChg>
      <pc:sldChg chg="del">
        <pc:chgData name="Dhanushya Vasantharajah" userId="22b5bdd9-8b06-42fd-b0d3-da74472af66d" providerId="ADAL" clId="{A62194BA-0C5E-4853-8FF0-3EA432D10B5E}" dt="2023-09-19T11:16:20.479" v="193" actId="2696"/>
        <pc:sldMkLst>
          <pc:docMk/>
          <pc:sldMk cId="1146618960" sldId="2079"/>
        </pc:sldMkLst>
      </pc:sldChg>
      <pc:sldChg chg="delSp mod">
        <pc:chgData name="Dhanushya Vasantharajah" userId="22b5bdd9-8b06-42fd-b0d3-da74472af66d" providerId="ADAL" clId="{A62194BA-0C5E-4853-8FF0-3EA432D10B5E}" dt="2023-10-02T06:20:26.049" v="196" actId="478"/>
        <pc:sldMkLst>
          <pc:docMk/>
          <pc:sldMk cId="1973374689" sldId="2315"/>
        </pc:sldMkLst>
        <pc:spChg chg="del">
          <ac:chgData name="Dhanushya Vasantharajah" userId="22b5bdd9-8b06-42fd-b0d3-da74472af66d" providerId="ADAL" clId="{A62194BA-0C5E-4853-8FF0-3EA432D10B5E}" dt="2023-10-02T06:20:26.049" v="196" actId="478"/>
          <ac:spMkLst>
            <pc:docMk/>
            <pc:sldMk cId="1973374689" sldId="2315"/>
            <ac:spMk id="4" creationId="{55F5775E-AD3D-4F5B-A2E5-95D7EA03F4ED}"/>
          </ac:spMkLst>
        </pc:spChg>
      </pc:sldChg>
      <pc:sldChg chg="delSp mod">
        <pc:chgData name="Dhanushya Vasantharajah" userId="22b5bdd9-8b06-42fd-b0d3-da74472af66d" providerId="ADAL" clId="{A62194BA-0C5E-4853-8FF0-3EA432D10B5E}" dt="2023-10-02T06:20:31.717" v="197" actId="478"/>
        <pc:sldMkLst>
          <pc:docMk/>
          <pc:sldMk cId="38441209" sldId="2316"/>
        </pc:sldMkLst>
        <pc:spChg chg="del">
          <ac:chgData name="Dhanushya Vasantharajah" userId="22b5bdd9-8b06-42fd-b0d3-da74472af66d" providerId="ADAL" clId="{A62194BA-0C5E-4853-8FF0-3EA432D10B5E}" dt="2023-10-02T06:20:31.717" v="197" actId="478"/>
          <ac:spMkLst>
            <pc:docMk/>
            <pc:sldMk cId="38441209" sldId="2316"/>
            <ac:spMk id="4" creationId="{F5B3097F-50E0-4733-B77B-B075B11F7522}"/>
          </ac:spMkLst>
        </pc:spChg>
      </pc:sldChg>
      <pc:sldChg chg="delSp mod">
        <pc:chgData name="Dhanushya Vasantharajah" userId="22b5bdd9-8b06-42fd-b0d3-da74472af66d" providerId="ADAL" clId="{A62194BA-0C5E-4853-8FF0-3EA432D10B5E}" dt="2023-10-02T06:20:15.628" v="195" actId="478"/>
        <pc:sldMkLst>
          <pc:docMk/>
          <pc:sldMk cId="3855508317" sldId="2324"/>
        </pc:sldMkLst>
        <pc:spChg chg="del">
          <ac:chgData name="Dhanushya Vasantharajah" userId="22b5bdd9-8b06-42fd-b0d3-da74472af66d" providerId="ADAL" clId="{A62194BA-0C5E-4853-8FF0-3EA432D10B5E}" dt="2023-10-02T06:20:15.628" v="195" actId="478"/>
          <ac:spMkLst>
            <pc:docMk/>
            <pc:sldMk cId="3855508317" sldId="2324"/>
            <ac:spMk id="5" creationId="{E60BE28D-C583-49A3-844E-478298A23E8B}"/>
          </ac:spMkLst>
        </pc:spChg>
      </pc:sldChg>
      <pc:sldChg chg="addSp delSp modSp mod">
        <pc:chgData name="Dhanushya Vasantharajah" userId="22b5bdd9-8b06-42fd-b0d3-da74472af66d" providerId="ADAL" clId="{A62194BA-0C5E-4853-8FF0-3EA432D10B5E}" dt="2023-10-02T06:37:12.614" v="350" actId="14100"/>
        <pc:sldMkLst>
          <pc:docMk/>
          <pc:sldMk cId="855699363" sldId="2340"/>
        </pc:sldMkLst>
        <pc:spChg chg="mod">
          <ac:chgData name="Dhanushya Vasantharajah" userId="22b5bdd9-8b06-42fd-b0d3-da74472af66d" providerId="ADAL" clId="{A62194BA-0C5E-4853-8FF0-3EA432D10B5E}" dt="2023-10-02T06:32:45.673" v="290"/>
          <ac:spMkLst>
            <pc:docMk/>
            <pc:sldMk cId="855699363" sldId="2340"/>
            <ac:spMk id="2" creationId="{E89B75B5-CE76-44F5-93AB-4D765DF6FFBC}"/>
          </ac:spMkLst>
        </pc:spChg>
        <pc:spChg chg="mod">
          <ac:chgData name="Dhanushya Vasantharajah" userId="22b5bdd9-8b06-42fd-b0d3-da74472af66d" providerId="ADAL" clId="{A62194BA-0C5E-4853-8FF0-3EA432D10B5E}" dt="2023-10-02T06:32:52.815" v="291"/>
          <ac:spMkLst>
            <pc:docMk/>
            <pc:sldMk cId="855699363" sldId="2340"/>
            <ac:spMk id="7" creationId="{4554E593-EB19-4A9E-80B3-CD5AD1BFF9D9}"/>
          </ac:spMkLst>
        </pc:spChg>
        <pc:spChg chg="add del mod">
          <ac:chgData name="Dhanushya Vasantharajah" userId="22b5bdd9-8b06-42fd-b0d3-da74472af66d" providerId="ADAL" clId="{A62194BA-0C5E-4853-8FF0-3EA432D10B5E}" dt="2023-10-02T06:32:38.218" v="289"/>
          <ac:spMkLst>
            <pc:docMk/>
            <pc:sldMk cId="855699363" sldId="2340"/>
            <ac:spMk id="10" creationId="{FDE44396-41B9-C383-E596-6BCBEDB8B9C9}"/>
          </ac:spMkLst>
        </pc:spChg>
        <pc:spChg chg="add del mod">
          <ac:chgData name="Dhanushya Vasantharajah" userId="22b5bdd9-8b06-42fd-b0d3-da74472af66d" providerId="ADAL" clId="{A62194BA-0C5E-4853-8FF0-3EA432D10B5E}" dt="2023-10-02T06:32:38.218" v="289"/>
          <ac:spMkLst>
            <pc:docMk/>
            <pc:sldMk cId="855699363" sldId="2340"/>
            <ac:spMk id="11" creationId="{BAD71BBE-057F-710C-216A-B923B86E0674}"/>
          </ac:spMkLst>
        </pc:spChg>
        <pc:grpChg chg="del mod">
          <ac:chgData name="Dhanushya Vasantharajah" userId="22b5bdd9-8b06-42fd-b0d3-da74472af66d" providerId="ADAL" clId="{A62194BA-0C5E-4853-8FF0-3EA432D10B5E}" dt="2023-10-02T06:35:03.531" v="310" actId="478"/>
          <ac:grpSpMkLst>
            <pc:docMk/>
            <pc:sldMk cId="855699363" sldId="2340"/>
            <ac:grpSpMk id="13" creationId="{E30A2506-B995-9D0A-04A9-22E60320A35D}"/>
          </ac:grpSpMkLst>
        </pc:grpChg>
        <pc:grpChg chg="add mod">
          <ac:chgData name="Dhanushya Vasantharajah" userId="22b5bdd9-8b06-42fd-b0d3-da74472af66d" providerId="ADAL" clId="{A62194BA-0C5E-4853-8FF0-3EA432D10B5E}" dt="2023-10-02T06:37:12.614" v="350" actId="14100"/>
          <ac:grpSpMkLst>
            <pc:docMk/>
            <pc:sldMk cId="855699363" sldId="2340"/>
            <ac:grpSpMk id="22" creationId="{647B2988-C155-C62B-A4CA-E651FD4B6117}"/>
          </ac:grpSpMkLst>
        </pc:grpChg>
        <pc:picChg chg="del">
          <ac:chgData name="Dhanushya Vasantharajah" userId="22b5bdd9-8b06-42fd-b0d3-da74472af66d" providerId="ADAL" clId="{A62194BA-0C5E-4853-8FF0-3EA432D10B5E}" dt="2023-10-02T06:35:05.221" v="311" actId="478"/>
          <ac:picMkLst>
            <pc:docMk/>
            <pc:sldMk cId="855699363" sldId="2340"/>
            <ac:picMk id="8" creationId="{1A708ECA-3A43-A894-2811-AD315C529100}"/>
          </ac:picMkLst>
        </pc:picChg>
        <pc:picChg chg="mod">
          <ac:chgData name="Dhanushya Vasantharajah" userId="22b5bdd9-8b06-42fd-b0d3-da74472af66d" providerId="ADAL" clId="{A62194BA-0C5E-4853-8FF0-3EA432D10B5E}" dt="2023-10-02T06:33:54.803" v="295" actId="1076"/>
          <ac:picMkLst>
            <pc:docMk/>
            <pc:sldMk cId="855699363" sldId="2340"/>
            <ac:picMk id="9" creationId="{494B17F3-7141-D678-3D28-924164E04B28}"/>
          </ac:picMkLst>
        </pc:picChg>
        <pc:picChg chg="mod">
          <ac:chgData name="Dhanushya Vasantharajah" userId="22b5bdd9-8b06-42fd-b0d3-da74472af66d" providerId="ADAL" clId="{A62194BA-0C5E-4853-8FF0-3EA432D10B5E}" dt="2023-10-02T06:33:54.803" v="295" actId="1076"/>
          <ac:picMkLst>
            <pc:docMk/>
            <pc:sldMk cId="855699363" sldId="2340"/>
            <ac:picMk id="12" creationId="{4B6E4A45-1CBD-6D7B-1801-DADA2CF545B3}"/>
          </ac:picMkLst>
        </pc:picChg>
        <pc:picChg chg="add mod modCrop">
          <ac:chgData name="Dhanushya Vasantharajah" userId="22b5bdd9-8b06-42fd-b0d3-da74472af66d" providerId="ADAL" clId="{A62194BA-0C5E-4853-8FF0-3EA432D10B5E}" dt="2023-10-02T06:37:12.614" v="350" actId="14100"/>
          <ac:picMkLst>
            <pc:docMk/>
            <pc:sldMk cId="855699363" sldId="2340"/>
            <ac:picMk id="16" creationId="{01F12524-5535-BA80-82DB-E11923CA0FCF}"/>
          </ac:picMkLst>
        </pc:picChg>
        <pc:picChg chg="add mod ord">
          <ac:chgData name="Dhanushya Vasantharajah" userId="22b5bdd9-8b06-42fd-b0d3-da74472af66d" providerId="ADAL" clId="{A62194BA-0C5E-4853-8FF0-3EA432D10B5E}" dt="2023-10-02T06:37:12.614" v="350" actId="14100"/>
          <ac:picMkLst>
            <pc:docMk/>
            <pc:sldMk cId="855699363" sldId="2340"/>
            <ac:picMk id="18" creationId="{3766E3E7-C9E1-B4D2-7249-0AAAAB2AD8A7}"/>
          </ac:picMkLst>
        </pc:picChg>
        <pc:picChg chg="add del mod">
          <ac:chgData name="Dhanushya Vasantharajah" userId="22b5bdd9-8b06-42fd-b0d3-da74472af66d" providerId="ADAL" clId="{A62194BA-0C5E-4853-8FF0-3EA432D10B5E}" dt="2023-10-02T06:36:09.735" v="340" actId="478"/>
          <ac:picMkLst>
            <pc:docMk/>
            <pc:sldMk cId="855699363" sldId="2340"/>
            <ac:picMk id="21" creationId="{8CAFA7B5-8C24-D9F3-B658-D9E3C4A362DC}"/>
          </ac:picMkLst>
        </pc:picChg>
        <pc:picChg chg="add mod">
          <ac:chgData name="Dhanushya Vasantharajah" userId="22b5bdd9-8b06-42fd-b0d3-da74472af66d" providerId="ADAL" clId="{A62194BA-0C5E-4853-8FF0-3EA432D10B5E}" dt="2023-10-02T06:37:12.614" v="350" actId="14100"/>
          <ac:picMkLst>
            <pc:docMk/>
            <pc:sldMk cId="855699363" sldId="2340"/>
            <ac:picMk id="1026" creationId="{5616173E-5485-309D-5EE9-3C0127CF7977}"/>
          </ac:picMkLst>
        </pc:picChg>
      </pc:sldChg>
      <pc:sldChg chg="delSp modSp mod ord">
        <pc:chgData name="Dhanushya Vasantharajah" userId="22b5bdd9-8b06-42fd-b0d3-da74472af66d" providerId="ADAL" clId="{A62194BA-0C5E-4853-8FF0-3EA432D10B5E}" dt="2023-10-02T06:21:21.748" v="206"/>
        <pc:sldMkLst>
          <pc:docMk/>
          <pc:sldMk cId="3824293033" sldId="2345"/>
        </pc:sldMkLst>
        <pc:spChg chg="del mod">
          <ac:chgData name="Dhanushya Vasantharajah" userId="22b5bdd9-8b06-42fd-b0d3-da74472af66d" providerId="ADAL" clId="{A62194BA-0C5E-4853-8FF0-3EA432D10B5E}" dt="2023-10-02T06:21:10.838" v="204" actId="478"/>
          <ac:spMkLst>
            <pc:docMk/>
            <pc:sldMk cId="3824293033" sldId="2345"/>
            <ac:spMk id="5" creationId="{2D4FED89-7B39-4847-8F63-81D6DD13113C}"/>
          </ac:spMkLst>
        </pc:spChg>
      </pc:sldChg>
      <pc:sldChg chg="delSp mod">
        <pc:chgData name="Dhanushya Vasantharajah" userId="22b5bdd9-8b06-42fd-b0d3-da74472af66d" providerId="ADAL" clId="{A62194BA-0C5E-4853-8FF0-3EA432D10B5E}" dt="2023-10-02T06:21:32.189" v="207" actId="478"/>
        <pc:sldMkLst>
          <pc:docMk/>
          <pc:sldMk cId="2998096205" sldId="2347"/>
        </pc:sldMkLst>
        <pc:spChg chg="del">
          <ac:chgData name="Dhanushya Vasantharajah" userId="22b5bdd9-8b06-42fd-b0d3-da74472af66d" providerId="ADAL" clId="{A62194BA-0C5E-4853-8FF0-3EA432D10B5E}" dt="2023-10-02T06:21:32.189" v="207" actId="478"/>
          <ac:spMkLst>
            <pc:docMk/>
            <pc:sldMk cId="2998096205" sldId="2347"/>
            <ac:spMk id="5" creationId="{2D4FED89-7B39-4847-8F63-81D6DD13113C}"/>
          </ac:spMkLst>
        </pc:spChg>
      </pc:sldChg>
      <pc:sldChg chg="delSp mod">
        <pc:chgData name="Dhanushya Vasantharajah" userId="22b5bdd9-8b06-42fd-b0d3-da74472af66d" providerId="ADAL" clId="{A62194BA-0C5E-4853-8FF0-3EA432D10B5E}" dt="2023-10-02T06:21:36.317" v="208" actId="478"/>
        <pc:sldMkLst>
          <pc:docMk/>
          <pc:sldMk cId="1169702675" sldId="2348"/>
        </pc:sldMkLst>
        <pc:spChg chg="del">
          <ac:chgData name="Dhanushya Vasantharajah" userId="22b5bdd9-8b06-42fd-b0d3-da74472af66d" providerId="ADAL" clId="{A62194BA-0C5E-4853-8FF0-3EA432D10B5E}" dt="2023-10-02T06:21:36.317" v="208" actId="478"/>
          <ac:spMkLst>
            <pc:docMk/>
            <pc:sldMk cId="1169702675" sldId="2348"/>
            <ac:spMk id="5" creationId="{2D4FED89-7B39-4847-8F63-81D6DD13113C}"/>
          </ac:spMkLst>
        </pc:spChg>
      </pc:sldChg>
      <pc:sldChg chg="delSp modSp mod">
        <pc:chgData name="Dhanushya Vasantharajah" userId="22b5bdd9-8b06-42fd-b0d3-da74472af66d" providerId="ADAL" clId="{A62194BA-0C5E-4853-8FF0-3EA432D10B5E}" dt="2023-10-02T06:21:45.348" v="210" actId="478"/>
        <pc:sldMkLst>
          <pc:docMk/>
          <pc:sldMk cId="753468972" sldId="2349"/>
        </pc:sldMkLst>
        <pc:spChg chg="del mod">
          <ac:chgData name="Dhanushya Vasantharajah" userId="22b5bdd9-8b06-42fd-b0d3-da74472af66d" providerId="ADAL" clId="{A62194BA-0C5E-4853-8FF0-3EA432D10B5E}" dt="2023-10-02T06:21:45.348" v="210" actId="478"/>
          <ac:spMkLst>
            <pc:docMk/>
            <pc:sldMk cId="753468972" sldId="2349"/>
            <ac:spMk id="5" creationId="{2D4FED89-7B39-4847-8F63-81D6DD13113C}"/>
          </ac:spMkLst>
        </pc:spChg>
      </pc:sldChg>
      <pc:sldChg chg="delSp mod">
        <pc:chgData name="Dhanushya Vasantharajah" userId="22b5bdd9-8b06-42fd-b0d3-da74472af66d" providerId="ADAL" clId="{A62194BA-0C5E-4853-8FF0-3EA432D10B5E}" dt="2023-10-02T06:21:59.194" v="211" actId="478"/>
        <pc:sldMkLst>
          <pc:docMk/>
          <pc:sldMk cId="682533082" sldId="2350"/>
        </pc:sldMkLst>
        <pc:spChg chg="del">
          <ac:chgData name="Dhanushya Vasantharajah" userId="22b5bdd9-8b06-42fd-b0d3-da74472af66d" providerId="ADAL" clId="{A62194BA-0C5E-4853-8FF0-3EA432D10B5E}" dt="2023-10-02T06:21:59.194" v="211" actId="478"/>
          <ac:spMkLst>
            <pc:docMk/>
            <pc:sldMk cId="682533082" sldId="2350"/>
            <ac:spMk id="5" creationId="{2D4FED89-7B39-4847-8F63-81D6DD13113C}"/>
          </ac:spMkLst>
        </pc:spChg>
      </pc:sldChg>
      <pc:sldChg chg="delSp mod">
        <pc:chgData name="Dhanushya Vasantharajah" userId="22b5bdd9-8b06-42fd-b0d3-da74472af66d" providerId="ADAL" clId="{A62194BA-0C5E-4853-8FF0-3EA432D10B5E}" dt="2023-10-02T06:22:01.335" v="212" actId="478"/>
        <pc:sldMkLst>
          <pc:docMk/>
          <pc:sldMk cId="3391663651" sldId="2351"/>
        </pc:sldMkLst>
        <pc:spChg chg="del">
          <ac:chgData name="Dhanushya Vasantharajah" userId="22b5bdd9-8b06-42fd-b0d3-da74472af66d" providerId="ADAL" clId="{A62194BA-0C5E-4853-8FF0-3EA432D10B5E}" dt="2023-10-02T06:22:01.335" v="212" actId="478"/>
          <ac:spMkLst>
            <pc:docMk/>
            <pc:sldMk cId="3391663651" sldId="2351"/>
            <ac:spMk id="5" creationId="{2D4FED89-7B39-4847-8F63-81D6DD13113C}"/>
          </ac:spMkLst>
        </pc:spChg>
      </pc:sldChg>
      <pc:sldChg chg="delSp mod">
        <pc:chgData name="Dhanushya Vasantharajah" userId="22b5bdd9-8b06-42fd-b0d3-da74472af66d" providerId="ADAL" clId="{A62194BA-0C5E-4853-8FF0-3EA432D10B5E}" dt="2023-10-02T06:22:06.292" v="213" actId="478"/>
        <pc:sldMkLst>
          <pc:docMk/>
          <pc:sldMk cId="2467122828" sldId="2352"/>
        </pc:sldMkLst>
        <pc:spChg chg="del">
          <ac:chgData name="Dhanushya Vasantharajah" userId="22b5bdd9-8b06-42fd-b0d3-da74472af66d" providerId="ADAL" clId="{A62194BA-0C5E-4853-8FF0-3EA432D10B5E}" dt="2023-10-02T06:22:06.292" v="213" actId="478"/>
          <ac:spMkLst>
            <pc:docMk/>
            <pc:sldMk cId="2467122828" sldId="2352"/>
            <ac:spMk id="5" creationId="{2D4FED89-7B39-4847-8F63-81D6DD13113C}"/>
          </ac:spMkLst>
        </pc:spChg>
      </pc:sldChg>
      <pc:sldChg chg="delSp mod">
        <pc:chgData name="Dhanushya Vasantharajah" userId="22b5bdd9-8b06-42fd-b0d3-da74472af66d" providerId="ADAL" clId="{A62194BA-0C5E-4853-8FF0-3EA432D10B5E}" dt="2023-10-02T06:22:08.549" v="214" actId="478"/>
        <pc:sldMkLst>
          <pc:docMk/>
          <pc:sldMk cId="1341066712" sldId="2353"/>
        </pc:sldMkLst>
        <pc:spChg chg="del">
          <ac:chgData name="Dhanushya Vasantharajah" userId="22b5bdd9-8b06-42fd-b0d3-da74472af66d" providerId="ADAL" clId="{A62194BA-0C5E-4853-8FF0-3EA432D10B5E}" dt="2023-10-02T06:22:08.549" v="214" actId="478"/>
          <ac:spMkLst>
            <pc:docMk/>
            <pc:sldMk cId="1341066712" sldId="2353"/>
            <ac:spMk id="5" creationId="{2D4FED89-7B39-4847-8F63-81D6DD13113C}"/>
          </ac:spMkLst>
        </pc:spChg>
      </pc:sldChg>
      <pc:sldChg chg="delSp mod">
        <pc:chgData name="Dhanushya Vasantharajah" userId="22b5bdd9-8b06-42fd-b0d3-da74472af66d" providerId="ADAL" clId="{A62194BA-0C5E-4853-8FF0-3EA432D10B5E}" dt="2023-10-02T06:22:26.909" v="216" actId="478"/>
        <pc:sldMkLst>
          <pc:docMk/>
          <pc:sldMk cId="1875382174" sldId="2355"/>
        </pc:sldMkLst>
        <pc:spChg chg="del">
          <ac:chgData name="Dhanushya Vasantharajah" userId="22b5bdd9-8b06-42fd-b0d3-da74472af66d" providerId="ADAL" clId="{A62194BA-0C5E-4853-8FF0-3EA432D10B5E}" dt="2023-10-02T06:22:26.909" v="216" actId="478"/>
          <ac:spMkLst>
            <pc:docMk/>
            <pc:sldMk cId="1875382174" sldId="2355"/>
            <ac:spMk id="5" creationId="{2D4FED89-7B39-4847-8F63-81D6DD13113C}"/>
          </ac:spMkLst>
        </pc:spChg>
      </pc:sldChg>
      <pc:sldChg chg="delSp mod">
        <pc:chgData name="Dhanushya Vasantharajah" userId="22b5bdd9-8b06-42fd-b0d3-da74472af66d" providerId="ADAL" clId="{A62194BA-0C5E-4853-8FF0-3EA432D10B5E}" dt="2023-10-02T06:22:36.867" v="217" actId="478"/>
        <pc:sldMkLst>
          <pc:docMk/>
          <pc:sldMk cId="3766882358" sldId="2356"/>
        </pc:sldMkLst>
        <pc:spChg chg="del">
          <ac:chgData name="Dhanushya Vasantharajah" userId="22b5bdd9-8b06-42fd-b0d3-da74472af66d" providerId="ADAL" clId="{A62194BA-0C5E-4853-8FF0-3EA432D10B5E}" dt="2023-10-02T06:22:36.867" v="217" actId="478"/>
          <ac:spMkLst>
            <pc:docMk/>
            <pc:sldMk cId="3766882358" sldId="2356"/>
            <ac:spMk id="5" creationId="{2D4FED89-7B39-4847-8F63-81D6DD13113C}"/>
          </ac:spMkLst>
        </pc:spChg>
      </pc:sldChg>
      <pc:sldChg chg="delSp modSp mod">
        <pc:chgData name="Dhanushya Vasantharajah" userId="22b5bdd9-8b06-42fd-b0d3-da74472af66d" providerId="ADAL" clId="{A62194BA-0C5E-4853-8FF0-3EA432D10B5E}" dt="2023-10-02T06:22:41.362" v="219" actId="478"/>
        <pc:sldMkLst>
          <pc:docMk/>
          <pc:sldMk cId="1883055167" sldId="2357"/>
        </pc:sldMkLst>
        <pc:spChg chg="del mod">
          <ac:chgData name="Dhanushya Vasantharajah" userId="22b5bdd9-8b06-42fd-b0d3-da74472af66d" providerId="ADAL" clId="{A62194BA-0C5E-4853-8FF0-3EA432D10B5E}" dt="2023-10-02T06:22:41.362" v="219" actId="478"/>
          <ac:spMkLst>
            <pc:docMk/>
            <pc:sldMk cId="1883055167" sldId="2357"/>
            <ac:spMk id="5" creationId="{2D4FED89-7B39-4847-8F63-81D6DD13113C}"/>
          </ac:spMkLst>
        </pc:spChg>
      </pc:sldChg>
      <pc:sldChg chg="delSp modSp mod">
        <pc:chgData name="Dhanushya Vasantharajah" userId="22b5bdd9-8b06-42fd-b0d3-da74472af66d" providerId="ADAL" clId="{A62194BA-0C5E-4853-8FF0-3EA432D10B5E}" dt="2023-10-02T06:22:45.727" v="221" actId="478"/>
        <pc:sldMkLst>
          <pc:docMk/>
          <pc:sldMk cId="2309451147" sldId="2358"/>
        </pc:sldMkLst>
        <pc:spChg chg="del mod">
          <ac:chgData name="Dhanushya Vasantharajah" userId="22b5bdd9-8b06-42fd-b0d3-da74472af66d" providerId="ADAL" clId="{A62194BA-0C5E-4853-8FF0-3EA432D10B5E}" dt="2023-10-02T06:22:45.727" v="221" actId="478"/>
          <ac:spMkLst>
            <pc:docMk/>
            <pc:sldMk cId="2309451147" sldId="2358"/>
            <ac:spMk id="5" creationId="{2D4FED89-7B39-4847-8F63-81D6DD13113C}"/>
          </ac:spMkLst>
        </pc:spChg>
      </pc:sldChg>
      <pc:sldChg chg="delSp mod">
        <pc:chgData name="Dhanushya Vasantharajah" userId="22b5bdd9-8b06-42fd-b0d3-da74472af66d" providerId="ADAL" clId="{A62194BA-0C5E-4853-8FF0-3EA432D10B5E}" dt="2023-10-02T06:22:48.932" v="222" actId="478"/>
        <pc:sldMkLst>
          <pc:docMk/>
          <pc:sldMk cId="2395872039" sldId="2359"/>
        </pc:sldMkLst>
        <pc:spChg chg="del">
          <ac:chgData name="Dhanushya Vasantharajah" userId="22b5bdd9-8b06-42fd-b0d3-da74472af66d" providerId="ADAL" clId="{A62194BA-0C5E-4853-8FF0-3EA432D10B5E}" dt="2023-10-02T06:22:48.932" v="222" actId="478"/>
          <ac:spMkLst>
            <pc:docMk/>
            <pc:sldMk cId="2395872039" sldId="2359"/>
            <ac:spMk id="5" creationId="{2D4FED89-7B39-4847-8F63-81D6DD13113C}"/>
          </ac:spMkLst>
        </pc:spChg>
      </pc:sldChg>
      <pc:sldChg chg="delSp mod">
        <pc:chgData name="Dhanushya Vasantharajah" userId="22b5bdd9-8b06-42fd-b0d3-da74472af66d" providerId="ADAL" clId="{A62194BA-0C5E-4853-8FF0-3EA432D10B5E}" dt="2023-10-02T06:22:52.780" v="223" actId="478"/>
        <pc:sldMkLst>
          <pc:docMk/>
          <pc:sldMk cId="1970210092" sldId="2360"/>
        </pc:sldMkLst>
        <pc:spChg chg="del">
          <ac:chgData name="Dhanushya Vasantharajah" userId="22b5bdd9-8b06-42fd-b0d3-da74472af66d" providerId="ADAL" clId="{A62194BA-0C5E-4853-8FF0-3EA432D10B5E}" dt="2023-10-02T06:22:52.780" v="223" actId="478"/>
          <ac:spMkLst>
            <pc:docMk/>
            <pc:sldMk cId="1970210092" sldId="2360"/>
            <ac:spMk id="5" creationId="{2D4FED89-7B39-4847-8F63-81D6DD13113C}"/>
          </ac:spMkLst>
        </pc:spChg>
      </pc:sldChg>
      <pc:sldChg chg="delSp mod">
        <pc:chgData name="Dhanushya Vasantharajah" userId="22b5bdd9-8b06-42fd-b0d3-da74472af66d" providerId="ADAL" clId="{A62194BA-0C5E-4853-8FF0-3EA432D10B5E}" dt="2023-10-02T06:22:54.814" v="224" actId="478"/>
        <pc:sldMkLst>
          <pc:docMk/>
          <pc:sldMk cId="2760030403" sldId="2361"/>
        </pc:sldMkLst>
        <pc:spChg chg="del">
          <ac:chgData name="Dhanushya Vasantharajah" userId="22b5bdd9-8b06-42fd-b0d3-da74472af66d" providerId="ADAL" clId="{A62194BA-0C5E-4853-8FF0-3EA432D10B5E}" dt="2023-10-02T06:22:54.814" v="224" actId="478"/>
          <ac:spMkLst>
            <pc:docMk/>
            <pc:sldMk cId="2760030403" sldId="2361"/>
            <ac:spMk id="5" creationId="{2D4FED89-7B39-4847-8F63-81D6DD13113C}"/>
          </ac:spMkLst>
        </pc:spChg>
      </pc:sldChg>
      <pc:sldChg chg="delSp mod">
        <pc:chgData name="Dhanushya Vasantharajah" userId="22b5bdd9-8b06-42fd-b0d3-da74472af66d" providerId="ADAL" clId="{A62194BA-0C5E-4853-8FF0-3EA432D10B5E}" dt="2023-10-02T06:23:02.640" v="226" actId="478"/>
        <pc:sldMkLst>
          <pc:docMk/>
          <pc:sldMk cId="3513879471" sldId="2362"/>
        </pc:sldMkLst>
        <pc:spChg chg="del">
          <ac:chgData name="Dhanushya Vasantharajah" userId="22b5bdd9-8b06-42fd-b0d3-da74472af66d" providerId="ADAL" clId="{A62194BA-0C5E-4853-8FF0-3EA432D10B5E}" dt="2023-10-02T06:23:02.640" v="226" actId="478"/>
          <ac:spMkLst>
            <pc:docMk/>
            <pc:sldMk cId="3513879471" sldId="2362"/>
            <ac:spMk id="5" creationId="{2D4FED89-7B39-4847-8F63-81D6DD13113C}"/>
          </ac:spMkLst>
        </pc:spChg>
      </pc:sldChg>
      <pc:sldChg chg="delSp mod">
        <pc:chgData name="Dhanushya Vasantharajah" userId="22b5bdd9-8b06-42fd-b0d3-da74472af66d" providerId="ADAL" clId="{A62194BA-0C5E-4853-8FF0-3EA432D10B5E}" dt="2023-10-02T06:23:08.524" v="227" actId="478"/>
        <pc:sldMkLst>
          <pc:docMk/>
          <pc:sldMk cId="1567108979" sldId="2363"/>
        </pc:sldMkLst>
        <pc:spChg chg="del">
          <ac:chgData name="Dhanushya Vasantharajah" userId="22b5bdd9-8b06-42fd-b0d3-da74472af66d" providerId="ADAL" clId="{A62194BA-0C5E-4853-8FF0-3EA432D10B5E}" dt="2023-10-02T06:23:08.524" v="227" actId="478"/>
          <ac:spMkLst>
            <pc:docMk/>
            <pc:sldMk cId="1567108979" sldId="2363"/>
            <ac:spMk id="5" creationId="{2D4FED89-7B39-4847-8F63-81D6DD13113C}"/>
          </ac:spMkLst>
        </pc:spChg>
      </pc:sldChg>
      <pc:sldChg chg="addSp delSp modSp mod">
        <pc:chgData name="Dhanushya Vasantharajah" userId="22b5bdd9-8b06-42fd-b0d3-da74472af66d" providerId="ADAL" clId="{A62194BA-0C5E-4853-8FF0-3EA432D10B5E}" dt="2023-10-02T06:23:13.938" v="229" actId="478"/>
        <pc:sldMkLst>
          <pc:docMk/>
          <pc:sldMk cId="2166328593" sldId="2364"/>
        </pc:sldMkLst>
        <pc:spChg chg="mod">
          <ac:chgData name="Dhanushya Vasantharajah" userId="22b5bdd9-8b06-42fd-b0d3-da74472af66d" providerId="ADAL" clId="{A62194BA-0C5E-4853-8FF0-3EA432D10B5E}" dt="2023-09-19T11:09:36.842" v="32" actId="12"/>
          <ac:spMkLst>
            <pc:docMk/>
            <pc:sldMk cId="2166328593" sldId="2364"/>
            <ac:spMk id="3" creationId="{42122B0E-2375-45C8-871D-571F53F81C49}"/>
          </ac:spMkLst>
        </pc:spChg>
        <pc:spChg chg="del mod">
          <ac:chgData name="Dhanushya Vasantharajah" userId="22b5bdd9-8b06-42fd-b0d3-da74472af66d" providerId="ADAL" clId="{A62194BA-0C5E-4853-8FF0-3EA432D10B5E}" dt="2023-10-02T06:23:13.938" v="229" actId="478"/>
          <ac:spMkLst>
            <pc:docMk/>
            <pc:sldMk cId="2166328593" sldId="2364"/>
            <ac:spMk id="5" creationId="{2D4FED89-7B39-4847-8F63-81D6DD13113C}"/>
          </ac:spMkLst>
        </pc:spChg>
        <pc:spChg chg="mod">
          <ac:chgData name="Dhanushya Vasantharajah" userId="22b5bdd9-8b06-42fd-b0d3-da74472af66d" providerId="ADAL" clId="{A62194BA-0C5E-4853-8FF0-3EA432D10B5E}" dt="2023-09-19T11:08:03.733" v="12" actId="164"/>
          <ac:spMkLst>
            <pc:docMk/>
            <pc:sldMk cId="2166328593" sldId="2364"/>
            <ac:spMk id="36" creationId="{0824430D-7134-4C63-A7C2-E7440F094FE3}"/>
          </ac:spMkLst>
        </pc:spChg>
        <pc:spChg chg="mod">
          <ac:chgData name="Dhanushya Vasantharajah" userId="22b5bdd9-8b06-42fd-b0d3-da74472af66d" providerId="ADAL" clId="{A62194BA-0C5E-4853-8FF0-3EA432D10B5E}" dt="2023-09-19T11:08:03.733" v="12" actId="164"/>
          <ac:spMkLst>
            <pc:docMk/>
            <pc:sldMk cId="2166328593" sldId="2364"/>
            <ac:spMk id="37" creationId="{BCE50924-1026-4225-A6DD-E2E950DC4F1E}"/>
          </ac:spMkLst>
        </pc:spChg>
        <pc:spChg chg="mod">
          <ac:chgData name="Dhanushya Vasantharajah" userId="22b5bdd9-8b06-42fd-b0d3-da74472af66d" providerId="ADAL" clId="{A62194BA-0C5E-4853-8FF0-3EA432D10B5E}" dt="2023-09-19T11:08:03.733" v="12" actId="164"/>
          <ac:spMkLst>
            <pc:docMk/>
            <pc:sldMk cId="2166328593" sldId="2364"/>
            <ac:spMk id="38" creationId="{99C0DBA1-D555-4BC0-B5D4-5F0635EC2111}"/>
          </ac:spMkLst>
        </pc:spChg>
        <pc:spChg chg="mod">
          <ac:chgData name="Dhanushya Vasantharajah" userId="22b5bdd9-8b06-42fd-b0d3-da74472af66d" providerId="ADAL" clId="{A62194BA-0C5E-4853-8FF0-3EA432D10B5E}" dt="2023-09-19T11:08:03.733" v="12" actId="164"/>
          <ac:spMkLst>
            <pc:docMk/>
            <pc:sldMk cId="2166328593" sldId="2364"/>
            <ac:spMk id="39" creationId="{9CBBEF87-976B-4702-AC82-9F02B081E137}"/>
          </ac:spMkLst>
        </pc:spChg>
        <pc:spChg chg="mod">
          <ac:chgData name="Dhanushya Vasantharajah" userId="22b5bdd9-8b06-42fd-b0d3-da74472af66d" providerId="ADAL" clId="{A62194BA-0C5E-4853-8FF0-3EA432D10B5E}" dt="2023-09-19T11:08:03.733" v="12" actId="164"/>
          <ac:spMkLst>
            <pc:docMk/>
            <pc:sldMk cId="2166328593" sldId="2364"/>
            <ac:spMk id="40" creationId="{43193A32-495C-46EA-A14D-656C7B534C25}"/>
          </ac:spMkLst>
        </pc:spChg>
        <pc:spChg chg="mod">
          <ac:chgData name="Dhanushya Vasantharajah" userId="22b5bdd9-8b06-42fd-b0d3-da74472af66d" providerId="ADAL" clId="{A62194BA-0C5E-4853-8FF0-3EA432D10B5E}" dt="2023-09-19T11:08:03.733" v="12" actId="164"/>
          <ac:spMkLst>
            <pc:docMk/>
            <pc:sldMk cId="2166328593" sldId="2364"/>
            <ac:spMk id="41" creationId="{9F9BBE4F-CC2F-4FE8-B330-2B62D1B94851}"/>
          </ac:spMkLst>
        </pc:spChg>
        <pc:grpChg chg="add mod">
          <ac:chgData name="Dhanushya Vasantharajah" userId="22b5bdd9-8b06-42fd-b0d3-da74472af66d" providerId="ADAL" clId="{A62194BA-0C5E-4853-8FF0-3EA432D10B5E}" dt="2023-09-19T11:09:44.612" v="33" actId="1076"/>
          <ac:grpSpMkLst>
            <pc:docMk/>
            <pc:sldMk cId="2166328593" sldId="2364"/>
            <ac:grpSpMk id="8" creationId="{62614381-E8AD-BA1A-0ECE-F437AA5F6ECF}"/>
          </ac:grpSpMkLst>
        </pc:grpChg>
        <pc:grpChg chg="mod">
          <ac:chgData name="Dhanushya Vasantharajah" userId="22b5bdd9-8b06-42fd-b0d3-da74472af66d" providerId="ADAL" clId="{A62194BA-0C5E-4853-8FF0-3EA432D10B5E}" dt="2023-09-19T11:08:03.733" v="12" actId="164"/>
          <ac:grpSpMkLst>
            <pc:docMk/>
            <pc:sldMk cId="2166328593" sldId="2364"/>
            <ac:grpSpMk id="13" creationId="{3A191D36-2360-440E-87E7-0309F114E337}"/>
          </ac:grpSpMkLst>
        </pc:grpChg>
        <pc:grpChg chg="mod">
          <ac:chgData name="Dhanushya Vasantharajah" userId="22b5bdd9-8b06-42fd-b0d3-da74472af66d" providerId="ADAL" clId="{A62194BA-0C5E-4853-8FF0-3EA432D10B5E}" dt="2023-09-19T11:08:03.733" v="12" actId="164"/>
          <ac:grpSpMkLst>
            <pc:docMk/>
            <pc:sldMk cId="2166328593" sldId="2364"/>
            <ac:grpSpMk id="19" creationId="{266B6073-B52F-45D3-B3C0-70E8AAD64393}"/>
          </ac:grpSpMkLst>
        </pc:grpChg>
        <pc:grpChg chg="mod">
          <ac:chgData name="Dhanushya Vasantharajah" userId="22b5bdd9-8b06-42fd-b0d3-da74472af66d" providerId="ADAL" clId="{A62194BA-0C5E-4853-8FF0-3EA432D10B5E}" dt="2023-09-19T11:08:03.733" v="12" actId="164"/>
          <ac:grpSpMkLst>
            <pc:docMk/>
            <pc:sldMk cId="2166328593" sldId="2364"/>
            <ac:grpSpMk id="24" creationId="{EB61012C-7EDD-47CD-8EA9-FF2A1578493F}"/>
          </ac:grpSpMkLst>
        </pc:grpChg>
        <pc:grpChg chg="mod">
          <ac:chgData name="Dhanushya Vasantharajah" userId="22b5bdd9-8b06-42fd-b0d3-da74472af66d" providerId="ADAL" clId="{A62194BA-0C5E-4853-8FF0-3EA432D10B5E}" dt="2023-09-19T11:08:03.733" v="12" actId="164"/>
          <ac:grpSpMkLst>
            <pc:docMk/>
            <pc:sldMk cId="2166328593" sldId="2364"/>
            <ac:grpSpMk id="27" creationId="{7C6C3168-59A2-412E-9B9F-F0A37101B14F}"/>
          </ac:grpSpMkLst>
        </pc:grpChg>
        <pc:grpChg chg="mod">
          <ac:chgData name="Dhanushya Vasantharajah" userId="22b5bdd9-8b06-42fd-b0d3-da74472af66d" providerId="ADAL" clId="{A62194BA-0C5E-4853-8FF0-3EA432D10B5E}" dt="2023-09-19T11:08:03.733" v="12" actId="164"/>
          <ac:grpSpMkLst>
            <pc:docMk/>
            <pc:sldMk cId="2166328593" sldId="2364"/>
            <ac:grpSpMk id="30" creationId="{87C342D1-02FD-4314-A3AA-CFBF62BA324E}"/>
          </ac:grpSpMkLst>
        </pc:grpChg>
        <pc:picChg chg="add mod">
          <ac:chgData name="Dhanushya Vasantharajah" userId="22b5bdd9-8b06-42fd-b0d3-da74472af66d" providerId="ADAL" clId="{A62194BA-0C5E-4853-8FF0-3EA432D10B5E}" dt="2023-09-19T11:09:50.746" v="35" actId="1076"/>
          <ac:picMkLst>
            <pc:docMk/>
            <pc:sldMk cId="2166328593" sldId="2364"/>
            <ac:picMk id="9" creationId="{FD6BB603-3655-2ED7-84C8-F6CDA3A4E575}"/>
          </ac:picMkLst>
        </pc:picChg>
        <pc:picChg chg="add mod">
          <ac:chgData name="Dhanushya Vasantharajah" userId="22b5bdd9-8b06-42fd-b0d3-da74472af66d" providerId="ADAL" clId="{A62194BA-0C5E-4853-8FF0-3EA432D10B5E}" dt="2023-09-19T11:09:49.160" v="34" actId="1076"/>
          <ac:picMkLst>
            <pc:docMk/>
            <pc:sldMk cId="2166328593" sldId="2364"/>
            <ac:picMk id="10" creationId="{0BBFD4DF-18FC-BD01-A7E9-9FD86922F92A}"/>
          </ac:picMkLst>
        </pc:picChg>
      </pc:sldChg>
      <pc:sldChg chg="modSp del mod">
        <pc:chgData name="Dhanushya Vasantharajah" userId="22b5bdd9-8b06-42fd-b0d3-da74472af66d" providerId="ADAL" clId="{A62194BA-0C5E-4853-8FF0-3EA432D10B5E}" dt="2023-09-19T11:10:04.982" v="36" actId="2696"/>
        <pc:sldMkLst>
          <pc:docMk/>
          <pc:sldMk cId="2366019329" sldId="2365"/>
        </pc:sldMkLst>
        <pc:spChg chg="mod">
          <ac:chgData name="Dhanushya Vasantharajah" userId="22b5bdd9-8b06-42fd-b0d3-da74472af66d" providerId="ADAL" clId="{A62194BA-0C5E-4853-8FF0-3EA432D10B5E}" dt="2023-09-19T11:09:13.961" v="21" actId="21"/>
          <ac:spMkLst>
            <pc:docMk/>
            <pc:sldMk cId="2366019329" sldId="2365"/>
            <ac:spMk id="3" creationId="{42122B0E-2375-45C8-871D-571F53F81C49}"/>
          </ac:spMkLst>
        </pc:spChg>
      </pc:sldChg>
      <pc:sldChg chg="delSp modSp mod">
        <pc:chgData name="Dhanushya Vasantharajah" userId="22b5bdd9-8b06-42fd-b0d3-da74472af66d" providerId="ADAL" clId="{A62194BA-0C5E-4853-8FF0-3EA432D10B5E}" dt="2023-10-02T06:23:17.292" v="231" actId="478"/>
        <pc:sldMkLst>
          <pc:docMk/>
          <pc:sldMk cId="892961279" sldId="2366"/>
        </pc:sldMkLst>
        <pc:spChg chg="del mod">
          <ac:chgData name="Dhanushya Vasantharajah" userId="22b5bdd9-8b06-42fd-b0d3-da74472af66d" providerId="ADAL" clId="{A62194BA-0C5E-4853-8FF0-3EA432D10B5E}" dt="2023-10-02T06:23:17.292" v="231" actId="478"/>
          <ac:spMkLst>
            <pc:docMk/>
            <pc:sldMk cId="892961279" sldId="2366"/>
            <ac:spMk id="5" creationId="{2D4FED89-7B39-4847-8F63-81D6DD13113C}"/>
          </ac:spMkLst>
        </pc:spChg>
      </pc:sldChg>
      <pc:sldChg chg="addSp delSp mod">
        <pc:chgData name="Dhanushya Vasantharajah" userId="22b5bdd9-8b06-42fd-b0d3-da74472af66d" providerId="ADAL" clId="{A62194BA-0C5E-4853-8FF0-3EA432D10B5E}" dt="2023-10-02T06:23:31.127" v="234" actId="478"/>
        <pc:sldMkLst>
          <pc:docMk/>
          <pc:sldMk cId="2467290780" sldId="2367"/>
        </pc:sldMkLst>
        <pc:spChg chg="add del">
          <ac:chgData name="Dhanushya Vasantharajah" userId="22b5bdd9-8b06-42fd-b0d3-da74472af66d" providerId="ADAL" clId="{A62194BA-0C5E-4853-8FF0-3EA432D10B5E}" dt="2023-10-02T06:23:31.127" v="234" actId="478"/>
          <ac:spMkLst>
            <pc:docMk/>
            <pc:sldMk cId="2467290780" sldId="2367"/>
            <ac:spMk id="5" creationId="{2D4FED89-7B39-4847-8F63-81D6DD13113C}"/>
          </ac:spMkLst>
        </pc:spChg>
      </pc:sldChg>
      <pc:sldChg chg="addSp delSp modSp mod">
        <pc:chgData name="Dhanushya Vasantharajah" userId="22b5bdd9-8b06-42fd-b0d3-da74472af66d" providerId="ADAL" clId="{A62194BA-0C5E-4853-8FF0-3EA432D10B5E}" dt="2023-10-02T06:23:39.471" v="235"/>
        <pc:sldMkLst>
          <pc:docMk/>
          <pc:sldMk cId="2980739530" sldId="2368"/>
        </pc:sldMkLst>
        <pc:spChg chg="add mod">
          <ac:chgData name="Dhanushya Vasantharajah" userId="22b5bdd9-8b06-42fd-b0d3-da74472af66d" providerId="ADAL" clId="{A62194BA-0C5E-4853-8FF0-3EA432D10B5E}" dt="2023-10-02T06:23:39.471" v="235"/>
          <ac:spMkLst>
            <pc:docMk/>
            <pc:sldMk cId="2980739530" sldId="2368"/>
            <ac:spMk id="2" creationId="{680D7E26-D3B6-9C86-FB45-A7DCD9E326F2}"/>
          </ac:spMkLst>
        </pc:spChg>
        <pc:spChg chg="del">
          <ac:chgData name="Dhanushya Vasantharajah" userId="22b5bdd9-8b06-42fd-b0d3-da74472af66d" providerId="ADAL" clId="{A62194BA-0C5E-4853-8FF0-3EA432D10B5E}" dt="2023-09-19T11:13:16.071" v="111" actId="478"/>
          <ac:spMkLst>
            <pc:docMk/>
            <pc:sldMk cId="2980739530" sldId="2368"/>
            <ac:spMk id="15" creationId="{F102AA20-AD37-4DE0-A231-D9A566AFBCE1}"/>
          </ac:spMkLst>
        </pc:spChg>
        <pc:spChg chg="mod">
          <ac:chgData name="Dhanushya Vasantharajah" userId="22b5bdd9-8b06-42fd-b0d3-da74472af66d" providerId="ADAL" clId="{A62194BA-0C5E-4853-8FF0-3EA432D10B5E}" dt="2023-09-19T11:13:42.576" v="130" actId="20577"/>
          <ac:spMkLst>
            <pc:docMk/>
            <pc:sldMk cId="2980739530" sldId="2368"/>
            <ac:spMk id="20" creationId="{E0F8337E-47FE-D095-5376-BC90CF4F7257}"/>
          </ac:spMkLst>
        </pc:spChg>
        <pc:spChg chg="mod">
          <ac:chgData name="Dhanushya Vasantharajah" userId="22b5bdd9-8b06-42fd-b0d3-da74472af66d" providerId="ADAL" clId="{A62194BA-0C5E-4853-8FF0-3EA432D10B5E}" dt="2023-09-19T11:13:49.929" v="147" actId="20577"/>
          <ac:spMkLst>
            <pc:docMk/>
            <pc:sldMk cId="2980739530" sldId="2368"/>
            <ac:spMk id="21" creationId="{FF12B197-1F94-9433-F2F9-DC433690ECF1}"/>
          </ac:spMkLst>
        </pc:spChg>
        <pc:spChg chg="del mod">
          <ac:chgData name="Dhanushya Vasantharajah" userId="22b5bdd9-8b06-42fd-b0d3-da74472af66d" providerId="ADAL" clId="{A62194BA-0C5E-4853-8FF0-3EA432D10B5E}" dt="2023-09-19T11:13:16.071" v="111" actId="478"/>
          <ac:spMkLst>
            <pc:docMk/>
            <pc:sldMk cId="2980739530" sldId="2368"/>
            <ac:spMk id="22" creationId="{540C2B52-611C-4D84-A64C-851A3ABB3682}"/>
          </ac:spMkLst>
        </pc:spChg>
        <pc:spChg chg="del mod">
          <ac:chgData name="Dhanushya Vasantharajah" userId="22b5bdd9-8b06-42fd-b0d3-da74472af66d" providerId="ADAL" clId="{A62194BA-0C5E-4853-8FF0-3EA432D10B5E}" dt="2023-09-19T11:13:16.071" v="111" actId="478"/>
          <ac:spMkLst>
            <pc:docMk/>
            <pc:sldMk cId="2980739530" sldId="2368"/>
            <ac:spMk id="23" creationId="{B76F0836-1A8E-410D-945A-68003FBCF443}"/>
          </ac:spMkLst>
        </pc:spChg>
        <pc:spChg chg="del mod">
          <ac:chgData name="Dhanushya Vasantharajah" userId="22b5bdd9-8b06-42fd-b0d3-da74472af66d" providerId="ADAL" clId="{A62194BA-0C5E-4853-8FF0-3EA432D10B5E}" dt="2023-09-19T11:13:16.071" v="111" actId="478"/>
          <ac:spMkLst>
            <pc:docMk/>
            <pc:sldMk cId="2980739530" sldId="2368"/>
            <ac:spMk id="24" creationId="{E91177A5-1EAC-40A4-8B34-D56D65881EAB}"/>
          </ac:spMkLst>
        </pc:spChg>
        <pc:spChg chg="del mod">
          <ac:chgData name="Dhanushya Vasantharajah" userId="22b5bdd9-8b06-42fd-b0d3-da74472af66d" providerId="ADAL" clId="{A62194BA-0C5E-4853-8FF0-3EA432D10B5E}" dt="2023-09-19T11:13:16.071" v="111" actId="478"/>
          <ac:spMkLst>
            <pc:docMk/>
            <pc:sldMk cId="2980739530" sldId="2368"/>
            <ac:spMk id="25" creationId="{3952CFFC-3B9D-4E8D-8C54-8D7E037CEA71}"/>
          </ac:spMkLst>
        </pc:spChg>
        <pc:spChg chg="del mod">
          <ac:chgData name="Dhanushya Vasantharajah" userId="22b5bdd9-8b06-42fd-b0d3-da74472af66d" providerId="ADAL" clId="{A62194BA-0C5E-4853-8FF0-3EA432D10B5E}" dt="2023-09-19T11:13:16.071" v="111" actId="478"/>
          <ac:spMkLst>
            <pc:docMk/>
            <pc:sldMk cId="2980739530" sldId="2368"/>
            <ac:spMk id="26" creationId="{8522278E-022C-45AF-ADAC-AD9A28DF396B}"/>
          </ac:spMkLst>
        </pc:spChg>
        <pc:spChg chg="del mod">
          <ac:chgData name="Dhanushya Vasantharajah" userId="22b5bdd9-8b06-42fd-b0d3-da74472af66d" providerId="ADAL" clId="{A62194BA-0C5E-4853-8FF0-3EA432D10B5E}" dt="2023-09-19T11:13:16.071" v="111" actId="478"/>
          <ac:spMkLst>
            <pc:docMk/>
            <pc:sldMk cId="2980739530" sldId="2368"/>
            <ac:spMk id="27" creationId="{A7220BF7-30A7-4CEF-9979-34806566107B}"/>
          </ac:spMkLst>
        </pc:spChg>
        <pc:spChg chg="mod">
          <ac:chgData name="Dhanushya Vasantharajah" userId="22b5bdd9-8b06-42fd-b0d3-da74472af66d" providerId="ADAL" clId="{A62194BA-0C5E-4853-8FF0-3EA432D10B5E}" dt="2023-09-19T11:13:56.772" v="163" actId="20577"/>
          <ac:spMkLst>
            <pc:docMk/>
            <pc:sldMk cId="2980739530" sldId="2368"/>
            <ac:spMk id="28" creationId="{50B4036C-CF2F-660B-5139-55344DE3ED3B}"/>
          </ac:spMkLst>
        </pc:spChg>
        <pc:spChg chg="mod">
          <ac:chgData name="Dhanushya Vasantharajah" userId="22b5bdd9-8b06-42fd-b0d3-da74472af66d" providerId="ADAL" clId="{A62194BA-0C5E-4853-8FF0-3EA432D10B5E}" dt="2023-09-19T11:13:19.048" v="113"/>
          <ac:spMkLst>
            <pc:docMk/>
            <pc:sldMk cId="2980739530" sldId="2368"/>
            <ac:spMk id="29" creationId="{7BCD1E3B-7B93-6204-6C59-F265D31161AA}"/>
          </ac:spMkLst>
        </pc:spChg>
        <pc:spChg chg="mod">
          <ac:chgData name="Dhanushya Vasantharajah" userId="22b5bdd9-8b06-42fd-b0d3-da74472af66d" providerId="ADAL" clId="{A62194BA-0C5E-4853-8FF0-3EA432D10B5E}" dt="2023-09-19T11:13:19.048" v="113"/>
          <ac:spMkLst>
            <pc:docMk/>
            <pc:sldMk cId="2980739530" sldId="2368"/>
            <ac:spMk id="30" creationId="{CCFA908E-B8A1-1BE7-C1A7-E227F559A3C2}"/>
          </ac:spMkLst>
        </pc:spChg>
        <pc:spChg chg="add del mod">
          <ac:chgData name="Dhanushya Vasantharajah" userId="22b5bdd9-8b06-42fd-b0d3-da74472af66d" providerId="ADAL" clId="{A62194BA-0C5E-4853-8FF0-3EA432D10B5E}" dt="2023-09-19T11:14:12.252" v="166" actId="478"/>
          <ac:spMkLst>
            <pc:docMk/>
            <pc:sldMk cId="2980739530" sldId="2368"/>
            <ac:spMk id="32" creationId="{9C4D73F7-BA4D-C3F2-0FFA-C19BF5BF46F0}"/>
          </ac:spMkLst>
        </pc:spChg>
        <pc:spChg chg="add mod">
          <ac:chgData name="Dhanushya Vasantharajah" userId="22b5bdd9-8b06-42fd-b0d3-da74472af66d" providerId="ADAL" clId="{A62194BA-0C5E-4853-8FF0-3EA432D10B5E}" dt="2023-09-19T11:14:39.918" v="168" actId="164"/>
          <ac:spMkLst>
            <pc:docMk/>
            <pc:sldMk cId="2980739530" sldId="2368"/>
            <ac:spMk id="38" creationId="{3F14A95F-274B-7CE6-20A8-D32E954CB542}"/>
          </ac:spMkLst>
        </pc:spChg>
        <pc:spChg chg="add mod">
          <ac:chgData name="Dhanushya Vasantharajah" userId="22b5bdd9-8b06-42fd-b0d3-da74472af66d" providerId="ADAL" clId="{A62194BA-0C5E-4853-8FF0-3EA432D10B5E}" dt="2023-09-19T11:14:39.918" v="168" actId="164"/>
          <ac:spMkLst>
            <pc:docMk/>
            <pc:sldMk cId="2980739530" sldId="2368"/>
            <ac:spMk id="39" creationId="{47AE8C0A-49AF-A866-B9D0-EE12A2F2DC79}"/>
          </ac:spMkLst>
        </pc:spChg>
        <pc:spChg chg="add mod">
          <ac:chgData name="Dhanushya Vasantharajah" userId="22b5bdd9-8b06-42fd-b0d3-da74472af66d" providerId="ADAL" clId="{A62194BA-0C5E-4853-8FF0-3EA432D10B5E}" dt="2023-09-19T11:14:39.918" v="168" actId="164"/>
          <ac:spMkLst>
            <pc:docMk/>
            <pc:sldMk cId="2980739530" sldId="2368"/>
            <ac:spMk id="40" creationId="{DDEAD908-1F9A-F549-2896-06B2E3B9E5BE}"/>
          </ac:spMkLst>
        </pc:spChg>
        <pc:spChg chg="add mod">
          <ac:chgData name="Dhanushya Vasantharajah" userId="22b5bdd9-8b06-42fd-b0d3-da74472af66d" providerId="ADAL" clId="{A62194BA-0C5E-4853-8FF0-3EA432D10B5E}" dt="2023-09-19T11:14:39.918" v="168" actId="164"/>
          <ac:spMkLst>
            <pc:docMk/>
            <pc:sldMk cId="2980739530" sldId="2368"/>
            <ac:spMk id="41" creationId="{5B4573D0-70AE-80AD-7469-6C999E3F12BE}"/>
          </ac:spMkLst>
        </pc:spChg>
        <pc:spChg chg="add mod">
          <ac:chgData name="Dhanushya Vasantharajah" userId="22b5bdd9-8b06-42fd-b0d3-da74472af66d" providerId="ADAL" clId="{A62194BA-0C5E-4853-8FF0-3EA432D10B5E}" dt="2023-09-19T11:14:39.918" v="168" actId="164"/>
          <ac:spMkLst>
            <pc:docMk/>
            <pc:sldMk cId="2980739530" sldId="2368"/>
            <ac:spMk id="42" creationId="{C1D6C983-E033-3B07-1E15-62CA44888CB0}"/>
          </ac:spMkLst>
        </pc:spChg>
        <pc:spChg chg="add mod">
          <ac:chgData name="Dhanushya Vasantharajah" userId="22b5bdd9-8b06-42fd-b0d3-da74472af66d" providerId="ADAL" clId="{A62194BA-0C5E-4853-8FF0-3EA432D10B5E}" dt="2023-09-19T11:14:39.918" v="168" actId="164"/>
          <ac:spMkLst>
            <pc:docMk/>
            <pc:sldMk cId="2980739530" sldId="2368"/>
            <ac:spMk id="43" creationId="{1AD0120F-9D71-36DD-4CC9-896AC359357C}"/>
          </ac:spMkLst>
        </pc:spChg>
        <pc:grpChg chg="add del mod">
          <ac:chgData name="Dhanushya Vasantharajah" userId="22b5bdd9-8b06-42fd-b0d3-da74472af66d" providerId="ADAL" clId="{A62194BA-0C5E-4853-8FF0-3EA432D10B5E}" dt="2023-09-19T11:14:10.066" v="165" actId="478"/>
          <ac:grpSpMkLst>
            <pc:docMk/>
            <pc:sldMk cId="2980739530" sldId="2368"/>
            <ac:grpSpMk id="10" creationId="{673DFB5B-8762-D3F8-3242-2A3DC5CEFF94}"/>
          </ac:grpSpMkLst>
        </pc:grpChg>
        <pc:grpChg chg="add mod">
          <ac:chgData name="Dhanushya Vasantharajah" userId="22b5bdd9-8b06-42fd-b0d3-da74472af66d" providerId="ADAL" clId="{A62194BA-0C5E-4853-8FF0-3EA432D10B5E}" dt="2023-09-19T11:14:46.834" v="170" actId="1036"/>
          <ac:grpSpMkLst>
            <pc:docMk/>
            <pc:sldMk cId="2980739530" sldId="2368"/>
            <ac:grpSpMk id="45" creationId="{3BF49239-2AEF-AE81-6A39-508F51D24033}"/>
          </ac:grpSpMkLst>
        </pc:grpChg>
        <pc:picChg chg="del mod">
          <ac:chgData name="Dhanushya Vasantharajah" userId="22b5bdd9-8b06-42fd-b0d3-da74472af66d" providerId="ADAL" clId="{A62194BA-0C5E-4853-8FF0-3EA432D10B5E}" dt="2023-09-19T11:12:51.711" v="103" actId="478"/>
          <ac:picMkLst>
            <pc:docMk/>
            <pc:sldMk cId="2980739530" sldId="2368"/>
            <ac:picMk id="2" creationId="{844B1CBC-5D81-671E-3758-01234FD70217}"/>
          </ac:picMkLst>
        </pc:picChg>
        <pc:picChg chg="del mod">
          <ac:chgData name="Dhanushya Vasantharajah" userId="22b5bdd9-8b06-42fd-b0d3-da74472af66d" providerId="ADAL" clId="{A62194BA-0C5E-4853-8FF0-3EA432D10B5E}" dt="2023-09-19T11:13:16.071" v="111" actId="478"/>
          <ac:picMkLst>
            <pc:docMk/>
            <pc:sldMk cId="2980739530" sldId="2368"/>
            <ac:picMk id="3" creationId="{14FFD1D4-3AA3-F0BF-0356-224B8E564192}"/>
          </ac:picMkLst>
        </pc:picChg>
        <pc:picChg chg="add del mod">
          <ac:chgData name="Dhanushya Vasantharajah" userId="22b5bdd9-8b06-42fd-b0d3-da74472af66d" providerId="ADAL" clId="{A62194BA-0C5E-4853-8FF0-3EA432D10B5E}" dt="2023-09-19T11:13:16.071" v="111" actId="478"/>
          <ac:picMkLst>
            <pc:docMk/>
            <pc:sldMk cId="2980739530" sldId="2368"/>
            <ac:picMk id="4" creationId="{C34DD1D4-A074-AB43-AAFA-B65A874F8D82}"/>
          </ac:picMkLst>
        </pc:picChg>
        <pc:picChg chg="add del mod">
          <ac:chgData name="Dhanushya Vasantharajah" userId="22b5bdd9-8b06-42fd-b0d3-da74472af66d" providerId="ADAL" clId="{A62194BA-0C5E-4853-8FF0-3EA432D10B5E}" dt="2023-09-19T11:13:07.070" v="110"/>
          <ac:picMkLst>
            <pc:docMk/>
            <pc:sldMk cId="2980739530" sldId="2368"/>
            <ac:picMk id="6" creationId="{58CC7284-4F39-BF8A-EA7C-AD09D37131BC}"/>
          </ac:picMkLst>
        </pc:picChg>
        <pc:picChg chg="del mod">
          <ac:chgData name="Dhanushya Vasantharajah" userId="22b5bdd9-8b06-42fd-b0d3-da74472af66d" providerId="ADAL" clId="{A62194BA-0C5E-4853-8FF0-3EA432D10B5E}" dt="2023-09-19T11:13:00.748" v="106" actId="478"/>
          <ac:picMkLst>
            <pc:docMk/>
            <pc:sldMk cId="2980739530" sldId="2368"/>
            <ac:picMk id="7" creationId="{07804A93-A2B5-A758-E378-C1F83CC9E5AC}"/>
          </ac:picMkLst>
        </pc:picChg>
        <pc:picChg chg="del mod">
          <ac:chgData name="Dhanushya Vasantharajah" userId="22b5bdd9-8b06-42fd-b0d3-da74472af66d" providerId="ADAL" clId="{A62194BA-0C5E-4853-8FF0-3EA432D10B5E}" dt="2023-09-19T11:13:18.012" v="112" actId="478"/>
          <ac:picMkLst>
            <pc:docMk/>
            <pc:sldMk cId="2980739530" sldId="2368"/>
            <ac:picMk id="8" creationId="{6AFA09DD-989F-3109-F625-B1EA0123C64C}"/>
          </ac:picMkLst>
        </pc:picChg>
        <pc:picChg chg="del mod">
          <ac:chgData name="Dhanushya Vasantharajah" userId="22b5bdd9-8b06-42fd-b0d3-da74472af66d" providerId="ADAL" clId="{A62194BA-0C5E-4853-8FF0-3EA432D10B5E}" dt="2023-09-19T11:13:16.071" v="111" actId="478"/>
          <ac:picMkLst>
            <pc:docMk/>
            <pc:sldMk cId="2980739530" sldId="2368"/>
            <ac:picMk id="9" creationId="{B22ED0C6-65A0-A4D3-317C-19D9F0AD9AFB}"/>
          </ac:picMkLst>
        </pc:picChg>
        <pc:picChg chg="del mod">
          <ac:chgData name="Dhanushya Vasantharajah" userId="22b5bdd9-8b06-42fd-b0d3-da74472af66d" providerId="ADAL" clId="{A62194BA-0C5E-4853-8FF0-3EA432D10B5E}" dt="2023-09-19T11:13:16.071" v="111" actId="478"/>
          <ac:picMkLst>
            <pc:docMk/>
            <pc:sldMk cId="2980739530" sldId="2368"/>
            <ac:picMk id="11" creationId="{9DC84792-5B0E-BC0A-C083-62D374AE8B62}"/>
          </ac:picMkLst>
        </pc:picChg>
        <pc:picChg chg="del mod">
          <ac:chgData name="Dhanushya Vasantharajah" userId="22b5bdd9-8b06-42fd-b0d3-da74472af66d" providerId="ADAL" clId="{A62194BA-0C5E-4853-8FF0-3EA432D10B5E}" dt="2023-09-19T11:14:07.964" v="164" actId="478"/>
          <ac:picMkLst>
            <pc:docMk/>
            <pc:sldMk cId="2980739530" sldId="2368"/>
            <ac:picMk id="12" creationId="{75622F02-89DB-8B03-71A8-407E52B34109}"/>
          </ac:picMkLst>
        </pc:picChg>
        <pc:picChg chg="mod">
          <ac:chgData name="Dhanushya Vasantharajah" userId="22b5bdd9-8b06-42fd-b0d3-da74472af66d" providerId="ADAL" clId="{A62194BA-0C5E-4853-8FF0-3EA432D10B5E}" dt="2023-09-19T11:13:19.048" v="113"/>
          <ac:picMkLst>
            <pc:docMk/>
            <pc:sldMk cId="2980739530" sldId="2368"/>
            <ac:picMk id="13" creationId="{30996765-137B-5ABB-9D4F-2B92EF18B197}"/>
          </ac:picMkLst>
        </pc:picChg>
        <pc:picChg chg="mod">
          <ac:chgData name="Dhanushya Vasantharajah" userId="22b5bdd9-8b06-42fd-b0d3-da74472af66d" providerId="ADAL" clId="{A62194BA-0C5E-4853-8FF0-3EA432D10B5E}" dt="2023-09-19T11:13:19.048" v="113"/>
          <ac:picMkLst>
            <pc:docMk/>
            <pc:sldMk cId="2980739530" sldId="2368"/>
            <ac:picMk id="14" creationId="{2D258E7A-52AE-F6E0-B82B-FDB997B09B1E}"/>
          </ac:picMkLst>
        </pc:picChg>
        <pc:picChg chg="mod">
          <ac:chgData name="Dhanushya Vasantharajah" userId="22b5bdd9-8b06-42fd-b0d3-da74472af66d" providerId="ADAL" clId="{A62194BA-0C5E-4853-8FF0-3EA432D10B5E}" dt="2023-09-19T11:13:19.048" v="113"/>
          <ac:picMkLst>
            <pc:docMk/>
            <pc:sldMk cId="2980739530" sldId="2368"/>
            <ac:picMk id="16" creationId="{BEC7C5EA-9DB3-7795-CC7D-9052009F75E4}"/>
          </ac:picMkLst>
        </pc:picChg>
        <pc:picChg chg="mod">
          <ac:chgData name="Dhanushya Vasantharajah" userId="22b5bdd9-8b06-42fd-b0d3-da74472af66d" providerId="ADAL" clId="{A62194BA-0C5E-4853-8FF0-3EA432D10B5E}" dt="2023-09-19T11:13:19.048" v="113"/>
          <ac:picMkLst>
            <pc:docMk/>
            <pc:sldMk cId="2980739530" sldId="2368"/>
            <ac:picMk id="18" creationId="{9DB13BD4-346F-6E8C-B891-AFBE0744F86D}"/>
          </ac:picMkLst>
        </pc:picChg>
        <pc:picChg chg="mod">
          <ac:chgData name="Dhanushya Vasantharajah" userId="22b5bdd9-8b06-42fd-b0d3-da74472af66d" providerId="ADAL" clId="{A62194BA-0C5E-4853-8FF0-3EA432D10B5E}" dt="2023-09-19T11:13:19.048" v="113"/>
          <ac:picMkLst>
            <pc:docMk/>
            <pc:sldMk cId="2980739530" sldId="2368"/>
            <ac:picMk id="31" creationId="{435DBA25-3A84-EBB6-42A2-8688421D0859}"/>
          </ac:picMkLst>
        </pc:picChg>
        <pc:picChg chg="add mod">
          <ac:chgData name="Dhanushya Vasantharajah" userId="22b5bdd9-8b06-42fd-b0d3-da74472af66d" providerId="ADAL" clId="{A62194BA-0C5E-4853-8FF0-3EA432D10B5E}" dt="2023-09-19T11:14:39.918" v="168" actId="164"/>
          <ac:picMkLst>
            <pc:docMk/>
            <pc:sldMk cId="2980739530" sldId="2368"/>
            <ac:picMk id="33" creationId="{B974C269-CCFA-7B79-4EEC-C8F41970123B}"/>
          </ac:picMkLst>
        </pc:picChg>
        <pc:picChg chg="add mod">
          <ac:chgData name="Dhanushya Vasantharajah" userId="22b5bdd9-8b06-42fd-b0d3-da74472af66d" providerId="ADAL" clId="{A62194BA-0C5E-4853-8FF0-3EA432D10B5E}" dt="2023-09-19T11:14:39.918" v="168" actId="164"/>
          <ac:picMkLst>
            <pc:docMk/>
            <pc:sldMk cId="2980739530" sldId="2368"/>
            <ac:picMk id="34" creationId="{585C2789-B103-8608-6095-729F508C2C28}"/>
          </ac:picMkLst>
        </pc:picChg>
        <pc:picChg chg="add mod">
          <ac:chgData name="Dhanushya Vasantharajah" userId="22b5bdd9-8b06-42fd-b0d3-da74472af66d" providerId="ADAL" clId="{A62194BA-0C5E-4853-8FF0-3EA432D10B5E}" dt="2023-09-19T11:14:39.918" v="168" actId="164"/>
          <ac:picMkLst>
            <pc:docMk/>
            <pc:sldMk cId="2980739530" sldId="2368"/>
            <ac:picMk id="35" creationId="{34D8DD97-258F-79EC-859D-33F7D3ED5078}"/>
          </ac:picMkLst>
        </pc:picChg>
        <pc:picChg chg="add mod">
          <ac:chgData name="Dhanushya Vasantharajah" userId="22b5bdd9-8b06-42fd-b0d3-da74472af66d" providerId="ADAL" clId="{A62194BA-0C5E-4853-8FF0-3EA432D10B5E}" dt="2023-09-19T11:14:39.918" v="168" actId="164"/>
          <ac:picMkLst>
            <pc:docMk/>
            <pc:sldMk cId="2980739530" sldId="2368"/>
            <ac:picMk id="36" creationId="{C24B5FAD-AFFE-BDD3-C295-6A9C5F558172}"/>
          </ac:picMkLst>
        </pc:picChg>
        <pc:picChg chg="add mod">
          <ac:chgData name="Dhanushya Vasantharajah" userId="22b5bdd9-8b06-42fd-b0d3-da74472af66d" providerId="ADAL" clId="{A62194BA-0C5E-4853-8FF0-3EA432D10B5E}" dt="2023-09-19T11:14:39.918" v="168" actId="164"/>
          <ac:picMkLst>
            <pc:docMk/>
            <pc:sldMk cId="2980739530" sldId="2368"/>
            <ac:picMk id="37" creationId="{C01490E8-6132-F147-FA56-0EEB19C817D3}"/>
          </ac:picMkLst>
        </pc:picChg>
        <pc:picChg chg="add mod">
          <ac:chgData name="Dhanushya Vasantharajah" userId="22b5bdd9-8b06-42fd-b0d3-da74472af66d" providerId="ADAL" clId="{A62194BA-0C5E-4853-8FF0-3EA432D10B5E}" dt="2023-09-19T11:14:39.918" v="168" actId="164"/>
          <ac:picMkLst>
            <pc:docMk/>
            <pc:sldMk cId="2980739530" sldId="2368"/>
            <ac:picMk id="44" creationId="{805C2C13-48DE-9990-E04F-E00B3C5A613C}"/>
          </ac:picMkLst>
        </pc:picChg>
      </pc:sldChg>
      <pc:sldChg chg="delSp modSp mod">
        <pc:chgData name="Dhanushya Vasantharajah" userId="22b5bdd9-8b06-42fd-b0d3-da74472af66d" providerId="ADAL" clId="{A62194BA-0C5E-4853-8FF0-3EA432D10B5E}" dt="2023-10-02T06:24:05.294" v="237" actId="478"/>
        <pc:sldMkLst>
          <pc:docMk/>
          <pc:sldMk cId="1431649330" sldId="2369"/>
        </pc:sldMkLst>
        <pc:spChg chg="del mod">
          <ac:chgData name="Dhanushya Vasantharajah" userId="22b5bdd9-8b06-42fd-b0d3-da74472af66d" providerId="ADAL" clId="{A62194BA-0C5E-4853-8FF0-3EA432D10B5E}" dt="2023-10-02T06:24:05.294" v="237" actId="478"/>
          <ac:spMkLst>
            <pc:docMk/>
            <pc:sldMk cId="1431649330" sldId="2369"/>
            <ac:spMk id="5" creationId="{2D4FED89-7B39-4847-8F63-81D6DD13113C}"/>
          </ac:spMkLst>
        </pc:spChg>
      </pc:sldChg>
      <pc:sldChg chg="addSp delSp modSp mod">
        <pc:chgData name="Dhanushya Vasantharajah" userId="22b5bdd9-8b06-42fd-b0d3-da74472af66d" providerId="ADAL" clId="{A62194BA-0C5E-4853-8FF0-3EA432D10B5E}" dt="2023-10-02T06:24:24.620" v="241"/>
        <pc:sldMkLst>
          <pc:docMk/>
          <pc:sldMk cId="1180356747" sldId="2370"/>
        </pc:sldMkLst>
        <pc:spChg chg="mod">
          <ac:chgData name="Dhanushya Vasantharajah" userId="22b5bdd9-8b06-42fd-b0d3-da74472af66d" providerId="ADAL" clId="{A62194BA-0C5E-4853-8FF0-3EA432D10B5E}" dt="2023-09-19T11:15:13.606" v="190" actId="20577"/>
          <ac:spMkLst>
            <pc:docMk/>
            <pc:sldMk cId="1180356747" sldId="2370"/>
            <ac:spMk id="3" creationId="{42122B0E-2375-45C8-871D-571F53F81C49}"/>
          </ac:spMkLst>
        </pc:spChg>
        <pc:spChg chg="del">
          <ac:chgData name="Dhanushya Vasantharajah" userId="22b5bdd9-8b06-42fd-b0d3-da74472af66d" providerId="ADAL" clId="{A62194BA-0C5E-4853-8FF0-3EA432D10B5E}" dt="2023-10-02T06:24:12.709" v="238" actId="478"/>
          <ac:spMkLst>
            <pc:docMk/>
            <pc:sldMk cId="1180356747" sldId="2370"/>
            <ac:spMk id="5" creationId="{2D4FED89-7B39-4847-8F63-81D6DD13113C}"/>
          </ac:spMkLst>
        </pc:spChg>
        <pc:spChg chg="add mod">
          <ac:chgData name="Dhanushya Vasantharajah" userId="22b5bdd9-8b06-42fd-b0d3-da74472af66d" providerId="ADAL" clId="{A62194BA-0C5E-4853-8FF0-3EA432D10B5E}" dt="2023-10-02T06:24:18.752" v="240"/>
          <ac:spMkLst>
            <pc:docMk/>
            <pc:sldMk cId="1180356747" sldId="2370"/>
            <ac:spMk id="11" creationId="{C7602438-E981-7FB6-A897-3796CAD71D28}"/>
          </ac:spMkLst>
        </pc:spChg>
        <pc:spChg chg="mod">
          <ac:chgData name="Dhanushya Vasantharajah" userId="22b5bdd9-8b06-42fd-b0d3-da74472af66d" providerId="ADAL" clId="{A62194BA-0C5E-4853-8FF0-3EA432D10B5E}" dt="2023-10-02T06:24:24.620" v="241"/>
          <ac:spMkLst>
            <pc:docMk/>
            <pc:sldMk cId="1180356747" sldId="2370"/>
            <ac:spMk id="14" creationId="{4898682C-2318-3942-20A3-693226C7FA4D}"/>
          </ac:spMkLst>
        </pc:spChg>
        <pc:grpChg chg="add mod">
          <ac:chgData name="Dhanushya Vasantharajah" userId="22b5bdd9-8b06-42fd-b0d3-da74472af66d" providerId="ADAL" clId="{A62194BA-0C5E-4853-8FF0-3EA432D10B5E}" dt="2023-10-02T06:24:24.620" v="241"/>
          <ac:grpSpMkLst>
            <pc:docMk/>
            <pc:sldMk cId="1180356747" sldId="2370"/>
            <ac:grpSpMk id="12" creationId="{11AE59D8-8D1E-E00B-5028-420AE6B01433}"/>
          </ac:grpSpMkLst>
        </pc:grpChg>
        <pc:picChg chg="add del mod">
          <ac:chgData name="Dhanushya Vasantharajah" userId="22b5bdd9-8b06-42fd-b0d3-da74472af66d" providerId="ADAL" clId="{A62194BA-0C5E-4853-8FF0-3EA432D10B5E}" dt="2023-10-02T06:24:18.351" v="239" actId="478"/>
          <ac:picMkLst>
            <pc:docMk/>
            <pc:sldMk cId="1180356747" sldId="2370"/>
            <ac:picMk id="9" creationId="{0D9F5469-D823-700F-ADA0-A03DCC285ADA}"/>
          </ac:picMkLst>
        </pc:picChg>
        <pc:picChg chg="mod">
          <ac:chgData name="Dhanushya Vasantharajah" userId="22b5bdd9-8b06-42fd-b0d3-da74472af66d" providerId="ADAL" clId="{A62194BA-0C5E-4853-8FF0-3EA432D10B5E}" dt="2023-10-02T06:24:24.620" v="241"/>
          <ac:picMkLst>
            <pc:docMk/>
            <pc:sldMk cId="1180356747" sldId="2370"/>
            <ac:picMk id="13" creationId="{8A4F4048-C519-3F7D-9290-F5F37082ABCA}"/>
          </ac:picMkLst>
        </pc:picChg>
      </pc:sldChg>
      <pc:sldChg chg="delSp modSp mod">
        <pc:chgData name="Dhanushya Vasantharajah" userId="22b5bdd9-8b06-42fd-b0d3-da74472af66d" providerId="ADAL" clId="{A62194BA-0C5E-4853-8FF0-3EA432D10B5E}" dt="2023-10-02T06:31:43.294" v="281" actId="13926"/>
        <pc:sldMkLst>
          <pc:docMk/>
          <pc:sldMk cId="3547949771" sldId="2371"/>
        </pc:sldMkLst>
        <pc:spChg chg="mod">
          <ac:chgData name="Dhanushya Vasantharajah" userId="22b5bdd9-8b06-42fd-b0d3-da74472af66d" providerId="ADAL" clId="{A62194BA-0C5E-4853-8FF0-3EA432D10B5E}" dt="2023-10-02T06:31:43.294" v="281" actId="13926"/>
          <ac:spMkLst>
            <pc:docMk/>
            <pc:sldMk cId="3547949771" sldId="2371"/>
            <ac:spMk id="2" creationId="{C1974263-29EB-40DD-AEE8-EB60B6D21A84}"/>
          </ac:spMkLst>
        </pc:spChg>
        <pc:picChg chg="del">
          <ac:chgData name="Dhanushya Vasantharajah" userId="22b5bdd9-8b06-42fd-b0d3-da74472af66d" providerId="ADAL" clId="{A62194BA-0C5E-4853-8FF0-3EA432D10B5E}" dt="2023-10-02T06:26:22.476" v="242"/>
          <ac:picMkLst>
            <pc:docMk/>
            <pc:sldMk cId="3547949771" sldId="2371"/>
            <ac:picMk id="5" creationId="{28F880FA-4588-B46E-1EE3-27F76EF127E9}"/>
          </ac:picMkLst>
        </pc:picChg>
      </pc:sldChg>
      <pc:sldChg chg="delSp modSp mod">
        <pc:chgData name="Dhanushya Vasantharajah" userId="22b5bdd9-8b06-42fd-b0d3-da74472af66d" providerId="ADAL" clId="{A62194BA-0C5E-4853-8FF0-3EA432D10B5E}" dt="2023-10-02T06:20:54.250" v="202" actId="478"/>
        <pc:sldMkLst>
          <pc:docMk/>
          <pc:sldMk cId="1304724625" sldId="2376"/>
        </pc:sldMkLst>
        <pc:spChg chg="del mod">
          <ac:chgData name="Dhanushya Vasantharajah" userId="22b5bdd9-8b06-42fd-b0d3-da74472af66d" providerId="ADAL" clId="{A62194BA-0C5E-4853-8FF0-3EA432D10B5E}" dt="2023-10-02T06:20:54.250" v="202" actId="478"/>
          <ac:spMkLst>
            <pc:docMk/>
            <pc:sldMk cId="1304724625" sldId="2376"/>
            <ac:spMk id="5" creationId="{2D4FED89-7B39-4847-8F63-81D6DD13113C}"/>
          </ac:spMkLst>
        </pc:spChg>
      </pc:sldChg>
      <pc:sldChg chg="delSp mod">
        <pc:chgData name="Dhanushya Vasantharajah" userId="22b5bdd9-8b06-42fd-b0d3-da74472af66d" providerId="ADAL" clId="{A62194BA-0C5E-4853-8FF0-3EA432D10B5E}" dt="2023-10-02T06:20:44.989" v="199" actId="478"/>
        <pc:sldMkLst>
          <pc:docMk/>
          <pc:sldMk cId="1055198364" sldId="2378"/>
        </pc:sldMkLst>
        <pc:spChg chg="del">
          <ac:chgData name="Dhanushya Vasantharajah" userId="22b5bdd9-8b06-42fd-b0d3-da74472af66d" providerId="ADAL" clId="{A62194BA-0C5E-4853-8FF0-3EA432D10B5E}" dt="2023-10-02T06:20:44.989" v="199" actId="478"/>
          <ac:spMkLst>
            <pc:docMk/>
            <pc:sldMk cId="1055198364" sldId="2378"/>
            <ac:spMk id="5" creationId="{62FAB3B7-3BF3-426D-91B0-821C3CC64A77}"/>
          </ac:spMkLst>
        </pc:spChg>
      </pc:sldChg>
      <pc:sldChg chg="modSp mod">
        <pc:chgData name="Dhanushya Vasantharajah" userId="22b5bdd9-8b06-42fd-b0d3-da74472af66d" providerId="ADAL" clId="{A62194BA-0C5E-4853-8FF0-3EA432D10B5E}" dt="2023-10-02T06:31:58.686" v="285" actId="13926"/>
        <pc:sldMkLst>
          <pc:docMk/>
          <pc:sldMk cId="3603277873" sldId="2394"/>
        </pc:sldMkLst>
        <pc:spChg chg="mod">
          <ac:chgData name="Dhanushya Vasantharajah" userId="22b5bdd9-8b06-42fd-b0d3-da74472af66d" providerId="ADAL" clId="{A62194BA-0C5E-4853-8FF0-3EA432D10B5E}" dt="2023-10-02T06:31:58.686" v="285" actId="13926"/>
          <ac:spMkLst>
            <pc:docMk/>
            <pc:sldMk cId="3603277873" sldId="2394"/>
            <ac:spMk id="2" creationId="{14D208A0-F651-B02E-3123-F69B0142DE14}"/>
          </ac:spMkLst>
        </pc:spChg>
        <pc:spChg chg="mod">
          <ac:chgData name="Dhanushya Vasantharajah" userId="22b5bdd9-8b06-42fd-b0d3-da74472af66d" providerId="ADAL" clId="{A62194BA-0C5E-4853-8FF0-3EA432D10B5E}" dt="2023-10-02T06:29:21.499" v="275" actId="20577"/>
          <ac:spMkLst>
            <pc:docMk/>
            <pc:sldMk cId="3603277873" sldId="2394"/>
            <ac:spMk id="3" creationId="{5433AA72-A0FC-A22E-82A9-5E5A12F50BAB}"/>
          </ac:spMkLst>
        </pc:spChg>
        <pc:spChg chg="mod">
          <ac:chgData name="Dhanushya Vasantharajah" userId="22b5bdd9-8b06-42fd-b0d3-da74472af66d" providerId="ADAL" clId="{A62194BA-0C5E-4853-8FF0-3EA432D10B5E}" dt="2023-10-02T06:30:51.687" v="277" actId="13926"/>
          <ac:spMkLst>
            <pc:docMk/>
            <pc:sldMk cId="3603277873" sldId="2394"/>
            <ac:spMk id="6" creationId="{847B936B-166D-138C-9C31-A6B6F495BEFF}"/>
          </ac:spMkLst>
        </pc:spChg>
      </pc:sldChg>
      <pc:sldChg chg="modSp mod">
        <pc:chgData name="Dhanushya Vasantharajah" userId="22b5bdd9-8b06-42fd-b0d3-da74472af66d" providerId="ADAL" clId="{A62194BA-0C5E-4853-8FF0-3EA432D10B5E}" dt="2023-10-02T06:32:18.374" v="287"/>
        <pc:sldMkLst>
          <pc:docMk/>
          <pc:sldMk cId="3160199897" sldId="2395"/>
        </pc:sldMkLst>
        <pc:spChg chg="mod">
          <ac:chgData name="Dhanushya Vasantharajah" userId="22b5bdd9-8b06-42fd-b0d3-da74472af66d" providerId="ADAL" clId="{A62194BA-0C5E-4853-8FF0-3EA432D10B5E}" dt="2023-10-02T06:32:11.078" v="286"/>
          <ac:spMkLst>
            <pc:docMk/>
            <pc:sldMk cId="3160199897" sldId="2395"/>
            <ac:spMk id="2" creationId="{14D208A0-F651-B02E-3123-F69B0142DE14}"/>
          </ac:spMkLst>
        </pc:spChg>
        <pc:spChg chg="mod">
          <ac:chgData name="Dhanushya Vasantharajah" userId="22b5bdd9-8b06-42fd-b0d3-da74472af66d" providerId="ADAL" clId="{A62194BA-0C5E-4853-8FF0-3EA432D10B5E}" dt="2023-10-02T06:32:18.374" v="287"/>
          <ac:spMkLst>
            <pc:docMk/>
            <pc:sldMk cId="3160199897" sldId="2395"/>
            <ac:spMk id="6" creationId="{847B936B-166D-138C-9C31-A6B6F495BEFF}"/>
          </ac:spMkLst>
        </pc:spChg>
      </pc:sldChg>
    </pc:docChg>
  </pc:docChgLst>
  <pc:docChgLst>
    <pc:chgData name="Nicole Krieg" userId="S::nicole.krieg@swisstransplant.org::2073cc7f-7193-4c11-a3d4-b92b17e2db88" providerId="AD" clId="Web-{2B393120-4024-DAF7-805E-F200A0EF4DAD}"/>
    <pc:docChg chg="modSld">
      <pc:chgData name="Nicole Krieg" userId="S::nicole.krieg@swisstransplant.org::2073cc7f-7193-4c11-a3d4-b92b17e2db88" providerId="AD" clId="Web-{2B393120-4024-DAF7-805E-F200A0EF4DAD}" dt="2023-02-28T14:19:41.793" v="2" actId="1076"/>
      <pc:docMkLst>
        <pc:docMk/>
      </pc:docMkLst>
      <pc:sldChg chg="modSp">
        <pc:chgData name="Nicole Krieg" userId="S::nicole.krieg@swisstransplant.org::2073cc7f-7193-4c11-a3d4-b92b17e2db88" providerId="AD" clId="Web-{2B393120-4024-DAF7-805E-F200A0EF4DAD}" dt="2023-02-28T14:19:41.793" v="2" actId="1076"/>
        <pc:sldMkLst>
          <pc:docMk/>
          <pc:sldMk cId="3380620183" sldId="2313"/>
        </pc:sldMkLst>
        <pc:picChg chg="mod">
          <ac:chgData name="Nicole Krieg" userId="S::nicole.krieg@swisstransplant.org::2073cc7f-7193-4c11-a3d4-b92b17e2db88" providerId="AD" clId="Web-{2B393120-4024-DAF7-805E-F200A0EF4DAD}" dt="2023-02-28T14:19:41.793" v="2" actId="1076"/>
          <ac:picMkLst>
            <pc:docMk/>
            <pc:sldMk cId="3380620183" sldId="2313"/>
            <ac:picMk id="8" creationId="{BF9F6483-7EF5-4AB6-9D9F-08A2BAC48A8B}"/>
          </ac:picMkLst>
        </pc:picChg>
      </pc:sldChg>
    </pc:docChg>
  </pc:docChgLst>
  <pc:docChgLst>
    <pc:chgData name="Dhanushya Vasantharajah" userId="22b5bdd9-8b06-42fd-b0d3-da74472af66d" providerId="ADAL" clId="{EF450494-C59C-43D0-8798-86E631E73C74}"/>
    <pc:docChg chg="undo redo custSel delSld modSld modMainMaster">
      <pc:chgData name="Dhanushya Vasantharajah" userId="22b5bdd9-8b06-42fd-b0d3-da74472af66d" providerId="ADAL" clId="{EF450494-C59C-43D0-8798-86E631E73C74}" dt="2023-08-15T12:48:53.314" v="98" actId="2696"/>
      <pc:docMkLst>
        <pc:docMk/>
      </pc:docMkLst>
      <pc:sldChg chg="addSp delSp modSp mod">
        <pc:chgData name="Dhanushya Vasantharajah" userId="22b5bdd9-8b06-42fd-b0d3-da74472af66d" providerId="ADAL" clId="{EF450494-C59C-43D0-8798-86E631E73C74}" dt="2023-08-11T11:49:17.745" v="77" actId="14100"/>
        <pc:sldMkLst>
          <pc:docMk/>
          <pc:sldMk cId="139118371" sldId="2078"/>
        </pc:sldMkLst>
        <pc:picChg chg="add mod">
          <ac:chgData name="Dhanushya Vasantharajah" userId="22b5bdd9-8b06-42fd-b0d3-da74472af66d" providerId="ADAL" clId="{EF450494-C59C-43D0-8798-86E631E73C74}" dt="2023-08-11T11:49:17.745" v="77" actId="14100"/>
          <ac:picMkLst>
            <pc:docMk/>
            <pc:sldMk cId="139118371" sldId="2078"/>
            <ac:picMk id="9" creationId="{8A0EB873-42F8-A19D-508D-0D699F2A743E}"/>
          </ac:picMkLst>
        </pc:picChg>
        <pc:picChg chg="del">
          <ac:chgData name="Dhanushya Vasantharajah" userId="22b5bdd9-8b06-42fd-b0d3-da74472af66d" providerId="ADAL" clId="{EF450494-C59C-43D0-8798-86E631E73C74}" dt="2023-08-11T11:48:45.207" v="68" actId="478"/>
          <ac:picMkLst>
            <pc:docMk/>
            <pc:sldMk cId="139118371" sldId="2078"/>
            <ac:picMk id="2052" creationId="{65BEA3AA-D034-5768-F4D5-346F55392BFE}"/>
          </ac:picMkLst>
        </pc:picChg>
      </pc:sldChg>
      <pc:sldChg chg="addSp delSp modSp mod chgLayout">
        <pc:chgData name="Dhanushya Vasantharajah" userId="22b5bdd9-8b06-42fd-b0d3-da74472af66d" providerId="ADAL" clId="{EF450494-C59C-43D0-8798-86E631E73C74}" dt="2023-08-15T12:48:45.866" v="97" actId="1076"/>
        <pc:sldMkLst>
          <pc:docMk/>
          <pc:sldMk cId="3380620183" sldId="2313"/>
        </pc:sldMkLst>
        <pc:spChg chg="add del mod ord">
          <ac:chgData name="Dhanushya Vasantharajah" userId="22b5bdd9-8b06-42fd-b0d3-da74472af66d" providerId="ADAL" clId="{EF450494-C59C-43D0-8798-86E631E73C74}" dt="2023-08-07T09:08:27.703" v="12" actId="931"/>
          <ac:spMkLst>
            <pc:docMk/>
            <pc:sldMk cId="3380620183" sldId="2313"/>
            <ac:spMk id="2" creationId="{EC6B1C8F-AB41-CB4B-3A9F-C2C38FC9A503}"/>
          </ac:spMkLst>
        </pc:spChg>
        <pc:spChg chg="mod ord">
          <ac:chgData name="Dhanushya Vasantharajah" userId="22b5bdd9-8b06-42fd-b0d3-da74472af66d" providerId="ADAL" clId="{EF450494-C59C-43D0-8798-86E631E73C74}" dt="2023-08-07T09:08:19.318" v="10" actId="700"/>
          <ac:spMkLst>
            <pc:docMk/>
            <pc:sldMk cId="3380620183" sldId="2313"/>
            <ac:spMk id="3" creationId="{4C4390CB-7A6F-4714-86BC-B1AFC3C72278}"/>
          </ac:spMkLst>
        </pc:spChg>
        <pc:spChg chg="mod ord">
          <ac:chgData name="Dhanushya Vasantharajah" userId="22b5bdd9-8b06-42fd-b0d3-da74472af66d" providerId="ADAL" clId="{EF450494-C59C-43D0-8798-86E631E73C74}" dt="2023-08-07T09:08:19.318" v="10" actId="700"/>
          <ac:spMkLst>
            <pc:docMk/>
            <pc:sldMk cId="3380620183" sldId="2313"/>
            <ac:spMk id="4" creationId="{FC18AC59-F633-4B90-B35F-D215AFD6A603}"/>
          </ac:spMkLst>
        </pc:spChg>
        <pc:spChg chg="mod ord">
          <ac:chgData name="Dhanushya Vasantharajah" userId="22b5bdd9-8b06-42fd-b0d3-da74472af66d" providerId="ADAL" clId="{EF450494-C59C-43D0-8798-86E631E73C74}" dt="2023-08-07T09:08:19.318" v="10" actId="700"/>
          <ac:spMkLst>
            <pc:docMk/>
            <pc:sldMk cId="3380620183" sldId="2313"/>
            <ac:spMk id="7" creationId="{70DC3FA4-AB42-49DD-AEAC-91A729D2A0A3}"/>
          </ac:spMkLst>
        </pc:spChg>
        <pc:spChg chg="add mod">
          <ac:chgData name="Dhanushya Vasantharajah" userId="22b5bdd9-8b06-42fd-b0d3-da74472af66d" providerId="ADAL" clId="{EF450494-C59C-43D0-8798-86E631E73C74}" dt="2023-08-15T12:48:45.866" v="97" actId="1076"/>
          <ac:spMkLst>
            <pc:docMk/>
            <pc:sldMk cId="3380620183" sldId="2313"/>
            <ac:spMk id="8" creationId="{077A2629-2618-55F0-274B-AD8B7064F5DE}"/>
          </ac:spMkLst>
        </pc:spChg>
        <pc:picChg chg="add mod">
          <ac:chgData name="Dhanushya Vasantharajah" userId="22b5bdd9-8b06-42fd-b0d3-da74472af66d" providerId="ADAL" clId="{EF450494-C59C-43D0-8798-86E631E73C74}" dt="2023-08-15T12:44:23.260" v="78" actId="14826"/>
          <ac:picMkLst>
            <pc:docMk/>
            <pc:sldMk cId="3380620183" sldId="2313"/>
            <ac:picMk id="6" creationId="{C1B17295-ABB6-6B7C-37CE-CF458C5E21FA}"/>
          </ac:picMkLst>
        </pc:picChg>
        <pc:picChg chg="del">
          <ac:chgData name="Dhanushya Vasantharajah" userId="22b5bdd9-8b06-42fd-b0d3-da74472af66d" providerId="ADAL" clId="{EF450494-C59C-43D0-8798-86E631E73C74}" dt="2023-08-07T09:08:21.473" v="11" actId="478"/>
          <ac:picMkLst>
            <pc:docMk/>
            <pc:sldMk cId="3380620183" sldId="2313"/>
            <ac:picMk id="9" creationId="{91C27696-DCF1-94AB-B347-5061C850E626}"/>
          </ac:picMkLst>
        </pc:picChg>
      </pc:sldChg>
      <pc:sldChg chg="addSp delSp modSp mod">
        <pc:chgData name="Dhanushya Vasantharajah" userId="22b5bdd9-8b06-42fd-b0d3-da74472af66d" providerId="ADAL" clId="{EF450494-C59C-43D0-8798-86E631E73C74}" dt="2023-08-08T06:29:06.607" v="53"/>
        <pc:sldMkLst>
          <pc:docMk/>
          <pc:sldMk cId="38441209" sldId="2316"/>
        </pc:sldMkLst>
        <pc:grpChg chg="add del mod">
          <ac:chgData name="Dhanushya Vasantharajah" userId="22b5bdd9-8b06-42fd-b0d3-da74472af66d" providerId="ADAL" clId="{EF450494-C59C-43D0-8798-86E631E73C74}" dt="2023-08-08T06:29:06.607" v="53"/>
          <ac:grpSpMkLst>
            <pc:docMk/>
            <pc:sldMk cId="38441209" sldId="2316"/>
            <ac:grpSpMk id="7" creationId="{257658A7-34D5-1F72-50F4-FF06F3D2E2C9}"/>
          </ac:grpSpMkLst>
        </pc:grpChg>
        <pc:picChg chg="mod">
          <ac:chgData name="Dhanushya Vasantharajah" userId="22b5bdd9-8b06-42fd-b0d3-da74472af66d" providerId="ADAL" clId="{EF450494-C59C-43D0-8798-86E631E73C74}" dt="2023-08-08T06:28:53.178" v="47"/>
          <ac:picMkLst>
            <pc:docMk/>
            <pc:sldMk cId="38441209" sldId="2316"/>
            <ac:picMk id="8" creationId="{0F1E2C64-3580-06F3-3F6D-E2502573B2C9}"/>
          </ac:picMkLst>
        </pc:picChg>
        <pc:picChg chg="mod">
          <ac:chgData name="Dhanushya Vasantharajah" userId="22b5bdd9-8b06-42fd-b0d3-da74472af66d" providerId="ADAL" clId="{EF450494-C59C-43D0-8798-86E631E73C74}" dt="2023-08-08T06:28:53.178" v="47"/>
          <ac:picMkLst>
            <pc:docMk/>
            <pc:sldMk cId="38441209" sldId="2316"/>
            <ac:picMk id="9" creationId="{E23A6937-E9E5-84B3-DE3C-E2CC0704A7FF}"/>
          </ac:picMkLst>
        </pc:picChg>
        <pc:picChg chg="mod">
          <ac:chgData name="Dhanushya Vasantharajah" userId="22b5bdd9-8b06-42fd-b0d3-da74472af66d" providerId="ADAL" clId="{EF450494-C59C-43D0-8798-86E631E73C74}" dt="2023-08-08T06:28:53.178" v="47"/>
          <ac:picMkLst>
            <pc:docMk/>
            <pc:sldMk cId="38441209" sldId="2316"/>
            <ac:picMk id="10" creationId="{AAB60CC0-9CD1-F9BC-AB57-66C418C80190}"/>
          </ac:picMkLst>
        </pc:picChg>
        <pc:picChg chg="mod">
          <ac:chgData name="Dhanushya Vasantharajah" userId="22b5bdd9-8b06-42fd-b0d3-da74472af66d" providerId="ADAL" clId="{EF450494-C59C-43D0-8798-86E631E73C74}" dt="2023-08-08T06:28:53.178" v="47"/>
          <ac:picMkLst>
            <pc:docMk/>
            <pc:sldMk cId="38441209" sldId="2316"/>
            <ac:picMk id="11" creationId="{65A6620F-B78A-8664-A183-9D4EB77ED6AA}"/>
          </ac:picMkLst>
        </pc:picChg>
        <pc:picChg chg="mod">
          <ac:chgData name="Dhanushya Vasantharajah" userId="22b5bdd9-8b06-42fd-b0d3-da74472af66d" providerId="ADAL" clId="{EF450494-C59C-43D0-8798-86E631E73C74}" dt="2023-08-08T06:28:53.178" v="47"/>
          <ac:picMkLst>
            <pc:docMk/>
            <pc:sldMk cId="38441209" sldId="2316"/>
            <ac:picMk id="12" creationId="{A159BAA6-DFF0-E728-E2B4-7E8BBB325441}"/>
          </ac:picMkLst>
        </pc:picChg>
        <pc:picChg chg="mod">
          <ac:chgData name="Dhanushya Vasantharajah" userId="22b5bdd9-8b06-42fd-b0d3-da74472af66d" providerId="ADAL" clId="{EF450494-C59C-43D0-8798-86E631E73C74}" dt="2023-08-08T06:28:53.178" v="47"/>
          <ac:picMkLst>
            <pc:docMk/>
            <pc:sldMk cId="38441209" sldId="2316"/>
            <ac:picMk id="13" creationId="{490887D1-E818-36BD-E492-3F9DF6E47768}"/>
          </ac:picMkLst>
        </pc:picChg>
        <pc:picChg chg="del">
          <ac:chgData name="Dhanushya Vasantharajah" userId="22b5bdd9-8b06-42fd-b0d3-da74472af66d" providerId="ADAL" clId="{EF450494-C59C-43D0-8798-86E631E73C74}" dt="2023-08-08T06:28:49.851" v="42" actId="478"/>
          <ac:picMkLst>
            <pc:docMk/>
            <pc:sldMk cId="38441209" sldId="2316"/>
            <ac:picMk id="16" creationId="{9BEEA56F-D14B-C1B3-0F51-D123D132CF1A}"/>
          </ac:picMkLst>
        </pc:picChg>
        <pc:picChg chg="del">
          <ac:chgData name="Dhanushya Vasantharajah" userId="22b5bdd9-8b06-42fd-b0d3-da74472af66d" providerId="ADAL" clId="{EF450494-C59C-43D0-8798-86E631E73C74}" dt="2023-08-08T06:28:50.855" v="43" actId="478"/>
          <ac:picMkLst>
            <pc:docMk/>
            <pc:sldMk cId="38441209" sldId="2316"/>
            <ac:picMk id="17" creationId="{1588BB70-22C3-C82A-22C0-B36666586D66}"/>
          </ac:picMkLst>
        </pc:picChg>
        <pc:picChg chg="add del mod">
          <ac:chgData name="Dhanushya Vasantharajah" userId="22b5bdd9-8b06-42fd-b0d3-da74472af66d" providerId="ADAL" clId="{EF450494-C59C-43D0-8798-86E631E73C74}" dt="2023-08-08T06:29:05.520" v="51" actId="478"/>
          <ac:picMkLst>
            <pc:docMk/>
            <pc:sldMk cId="38441209" sldId="2316"/>
            <ac:picMk id="18" creationId="{28483AFD-FA0E-CD9A-AFB5-847022E28CD2}"/>
          </ac:picMkLst>
        </pc:picChg>
        <pc:picChg chg="add del">
          <ac:chgData name="Dhanushya Vasantharajah" userId="22b5bdd9-8b06-42fd-b0d3-da74472af66d" providerId="ADAL" clId="{EF450494-C59C-43D0-8798-86E631E73C74}" dt="2023-08-08T06:29:06.052" v="52" actId="478"/>
          <ac:picMkLst>
            <pc:docMk/>
            <pc:sldMk cId="38441209" sldId="2316"/>
            <ac:picMk id="19" creationId="{77D5918E-9DA9-FE61-F034-FD40739937B7}"/>
          </ac:picMkLst>
        </pc:picChg>
      </pc:sldChg>
      <pc:sldChg chg="modSp mod">
        <pc:chgData name="Dhanushya Vasantharajah" userId="22b5bdd9-8b06-42fd-b0d3-da74472af66d" providerId="ADAL" clId="{EF450494-C59C-43D0-8798-86E631E73C74}" dt="2023-08-07T09:47:18.147" v="36" actId="20577"/>
        <pc:sldMkLst>
          <pc:docMk/>
          <pc:sldMk cId="3824293033" sldId="2345"/>
        </pc:sldMkLst>
        <pc:spChg chg="mod">
          <ac:chgData name="Dhanushya Vasantharajah" userId="22b5bdd9-8b06-42fd-b0d3-da74472af66d" providerId="ADAL" clId="{EF450494-C59C-43D0-8798-86E631E73C74}" dt="2023-08-07T09:47:18.147" v="36" actId="20577"/>
          <ac:spMkLst>
            <pc:docMk/>
            <pc:sldMk cId="3824293033" sldId="2345"/>
            <ac:spMk id="3" creationId="{42122B0E-2375-45C8-871D-571F53F81C49}"/>
          </ac:spMkLst>
        </pc:spChg>
      </pc:sldChg>
      <pc:sldChg chg="del">
        <pc:chgData name="Dhanushya Vasantharajah" userId="22b5bdd9-8b06-42fd-b0d3-da74472af66d" providerId="ADAL" clId="{EF450494-C59C-43D0-8798-86E631E73C74}" dt="2023-08-15T12:48:53.314" v="98" actId="2696"/>
        <pc:sldMkLst>
          <pc:docMk/>
          <pc:sldMk cId="1133044172" sldId="2346"/>
        </pc:sldMkLst>
      </pc:sldChg>
      <pc:sldChg chg="addSp delSp modSp mod">
        <pc:chgData name="Dhanushya Vasantharajah" userId="22b5bdd9-8b06-42fd-b0d3-da74472af66d" providerId="ADAL" clId="{EF450494-C59C-43D0-8798-86E631E73C74}" dt="2023-08-07T09:36:34.375" v="32" actId="1076"/>
        <pc:sldMkLst>
          <pc:docMk/>
          <pc:sldMk cId="682533082" sldId="2350"/>
        </pc:sldMkLst>
        <pc:spChg chg="mod">
          <ac:chgData name="Dhanushya Vasantharajah" userId="22b5bdd9-8b06-42fd-b0d3-da74472af66d" providerId="ADAL" clId="{EF450494-C59C-43D0-8798-86E631E73C74}" dt="2023-08-07T09:36:30.020" v="31" actId="164"/>
          <ac:spMkLst>
            <pc:docMk/>
            <pc:sldMk cId="682533082" sldId="2350"/>
            <ac:spMk id="16" creationId="{0CFE825A-0FE9-4EB3-A498-2CDE1F266DF2}"/>
          </ac:spMkLst>
        </pc:spChg>
        <pc:spChg chg="del">
          <ac:chgData name="Dhanushya Vasantharajah" userId="22b5bdd9-8b06-42fd-b0d3-da74472af66d" providerId="ADAL" clId="{EF450494-C59C-43D0-8798-86E631E73C74}" dt="2023-08-07T09:36:25.102" v="29" actId="478"/>
          <ac:spMkLst>
            <pc:docMk/>
            <pc:sldMk cId="682533082" sldId="2350"/>
            <ac:spMk id="17" creationId="{32A561E7-D210-4D0C-877D-6081F709B20E}"/>
          </ac:spMkLst>
        </pc:spChg>
        <pc:spChg chg="del">
          <ac:chgData name="Dhanushya Vasantharajah" userId="22b5bdd9-8b06-42fd-b0d3-da74472af66d" providerId="ADAL" clId="{EF450494-C59C-43D0-8798-86E631E73C74}" dt="2023-08-07T09:36:26.089" v="30" actId="478"/>
          <ac:spMkLst>
            <pc:docMk/>
            <pc:sldMk cId="682533082" sldId="2350"/>
            <ac:spMk id="18" creationId="{18C7311F-5B3A-415F-B1F7-AF8CA30F56D0}"/>
          </ac:spMkLst>
        </pc:spChg>
        <pc:spChg chg="mod">
          <ac:chgData name="Dhanushya Vasantharajah" userId="22b5bdd9-8b06-42fd-b0d3-da74472af66d" providerId="ADAL" clId="{EF450494-C59C-43D0-8798-86E631E73C74}" dt="2023-08-07T09:36:30.020" v="31" actId="164"/>
          <ac:spMkLst>
            <pc:docMk/>
            <pc:sldMk cId="682533082" sldId="2350"/>
            <ac:spMk id="19" creationId="{AA38248E-D45C-4D7F-B94B-850B36D1784B}"/>
          </ac:spMkLst>
        </pc:spChg>
        <pc:spChg chg="mod">
          <ac:chgData name="Dhanushya Vasantharajah" userId="22b5bdd9-8b06-42fd-b0d3-da74472af66d" providerId="ADAL" clId="{EF450494-C59C-43D0-8798-86E631E73C74}" dt="2023-08-07T09:36:30.020" v="31" actId="164"/>
          <ac:spMkLst>
            <pc:docMk/>
            <pc:sldMk cId="682533082" sldId="2350"/>
            <ac:spMk id="20" creationId="{32B6E1C0-0FE3-4312-8A54-BD2667074C8D}"/>
          </ac:spMkLst>
        </pc:spChg>
        <pc:spChg chg="mod">
          <ac:chgData name="Dhanushya Vasantharajah" userId="22b5bdd9-8b06-42fd-b0d3-da74472af66d" providerId="ADAL" clId="{EF450494-C59C-43D0-8798-86E631E73C74}" dt="2023-08-07T09:36:30.020" v="31" actId="164"/>
          <ac:spMkLst>
            <pc:docMk/>
            <pc:sldMk cId="682533082" sldId="2350"/>
            <ac:spMk id="31" creationId="{0A154284-E990-49CA-8B7F-7858241F2FB6}"/>
          </ac:spMkLst>
        </pc:spChg>
        <pc:spChg chg="mod">
          <ac:chgData name="Dhanushya Vasantharajah" userId="22b5bdd9-8b06-42fd-b0d3-da74472af66d" providerId="ADAL" clId="{EF450494-C59C-43D0-8798-86E631E73C74}" dt="2023-08-07T09:36:30.020" v="31" actId="164"/>
          <ac:spMkLst>
            <pc:docMk/>
            <pc:sldMk cId="682533082" sldId="2350"/>
            <ac:spMk id="32" creationId="{3678E237-3604-451C-B7AD-F7FCFD469BB4}"/>
          </ac:spMkLst>
        </pc:spChg>
        <pc:spChg chg="mod">
          <ac:chgData name="Dhanushya Vasantharajah" userId="22b5bdd9-8b06-42fd-b0d3-da74472af66d" providerId="ADAL" clId="{EF450494-C59C-43D0-8798-86E631E73C74}" dt="2023-08-07T09:36:30.020" v="31" actId="164"/>
          <ac:spMkLst>
            <pc:docMk/>
            <pc:sldMk cId="682533082" sldId="2350"/>
            <ac:spMk id="33" creationId="{DF5427E7-60E7-4D51-810D-8ED86DC42B48}"/>
          </ac:spMkLst>
        </pc:spChg>
        <pc:grpChg chg="add mod">
          <ac:chgData name="Dhanushya Vasantharajah" userId="22b5bdd9-8b06-42fd-b0d3-da74472af66d" providerId="ADAL" clId="{EF450494-C59C-43D0-8798-86E631E73C74}" dt="2023-08-07T09:36:34.375" v="32" actId="1076"/>
          <ac:grpSpMkLst>
            <pc:docMk/>
            <pc:sldMk cId="682533082" sldId="2350"/>
            <ac:grpSpMk id="3" creationId="{8420347F-F3CA-C8DF-E547-692F563C85CE}"/>
          </ac:grpSpMkLst>
        </pc:grpChg>
      </pc:sldChg>
      <pc:sldChg chg="addSp delSp modSp mod modClrScheme chgLayout">
        <pc:chgData name="Dhanushya Vasantharajah" userId="22b5bdd9-8b06-42fd-b0d3-da74472af66d" providerId="ADAL" clId="{EF450494-C59C-43D0-8798-86E631E73C74}" dt="2023-08-07T09:10:19.767" v="28" actId="108"/>
        <pc:sldMkLst>
          <pc:docMk/>
          <pc:sldMk cId="727896728" sldId="2375"/>
        </pc:sldMkLst>
        <pc:spChg chg="mod ord">
          <ac:chgData name="Dhanushya Vasantharajah" userId="22b5bdd9-8b06-42fd-b0d3-da74472af66d" providerId="ADAL" clId="{EF450494-C59C-43D0-8798-86E631E73C74}" dt="2023-08-07T09:09:38.435" v="21" actId="700"/>
          <ac:spMkLst>
            <pc:docMk/>
            <pc:sldMk cId="727896728" sldId="2375"/>
            <ac:spMk id="2" creationId="{C353DCD8-D3C7-45E4-AF04-49D346A3E24C}"/>
          </ac:spMkLst>
        </pc:spChg>
        <pc:spChg chg="mod ord">
          <ac:chgData name="Dhanushya Vasantharajah" userId="22b5bdd9-8b06-42fd-b0d3-da74472af66d" providerId="ADAL" clId="{EF450494-C59C-43D0-8798-86E631E73C74}" dt="2023-08-07T09:09:38.435" v="21" actId="700"/>
          <ac:spMkLst>
            <pc:docMk/>
            <pc:sldMk cId="727896728" sldId="2375"/>
            <ac:spMk id="3" creationId="{665F3FEF-3898-4DCE-A292-2935A975F503}"/>
          </ac:spMkLst>
        </pc:spChg>
        <pc:spChg chg="mod ord">
          <ac:chgData name="Dhanushya Vasantharajah" userId="22b5bdd9-8b06-42fd-b0d3-da74472af66d" providerId="ADAL" clId="{EF450494-C59C-43D0-8798-86E631E73C74}" dt="2023-08-07T09:09:38.435" v="21" actId="700"/>
          <ac:spMkLst>
            <pc:docMk/>
            <pc:sldMk cId="727896728" sldId="2375"/>
            <ac:spMk id="4" creationId="{B0016587-F5A4-4BC4-BE61-3D2B88B1D97E}"/>
          </ac:spMkLst>
        </pc:spChg>
        <pc:spChg chg="add del mod ord">
          <ac:chgData name="Dhanushya Vasantharajah" userId="22b5bdd9-8b06-42fd-b0d3-da74472af66d" providerId="ADAL" clId="{EF450494-C59C-43D0-8798-86E631E73C74}" dt="2023-08-07T09:09:43.109" v="22" actId="931"/>
          <ac:spMkLst>
            <pc:docMk/>
            <pc:sldMk cId="727896728" sldId="2375"/>
            <ac:spMk id="6" creationId="{4E15B53C-404F-5343-9D3F-AE1D53D7D8B0}"/>
          </ac:spMkLst>
        </pc:spChg>
        <pc:spChg chg="add mod">
          <ac:chgData name="Dhanushya Vasantharajah" userId="22b5bdd9-8b06-42fd-b0d3-da74472af66d" providerId="ADAL" clId="{EF450494-C59C-43D0-8798-86E631E73C74}" dt="2023-08-07T09:10:19.767" v="28" actId="108"/>
          <ac:spMkLst>
            <pc:docMk/>
            <pc:sldMk cId="727896728" sldId="2375"/>
            <ac:spMk id="10" creationId="{CD14B238-3965-300B-CF06-87D0A9A1F090}"/>
          </ac:spMkLst>
        </pc:spChg>
        <pc:picChg chg="del">
          <ac:chgData name="Dhanushya Vasantharajah" userId="22b5bdd9-8b06-42fd-b0d3-da74472af66d" providerId="ADAL" clId="{EF450494-C59C-43D0-8798-86E631E73C74}" dt="2023-08-07T09:09:36.596" v="20" actId="478"/>
          <ac:picMkLst>
            <pc:docMk/>
            <pc:sldMk cId="727896728" sldId="2375"/>
            <ac:picMk id="8" creationId="{876E5C08-04D7-8D4E-9CCD-A4DFDB19D3D4}"/>
          </ac:picMkLst>
        </pc:picChg>
        <pc:picChg chg="add mod">
          <ac:chgData name="Dhanushya Vasantharajah" userId="22b5bdd9-8b06-42fd-b0d3-da74472af66d" providerId="ADAL" clId="{EF450494-C59C-43D0-8798-86E631E73C74}" dt="2023-08-07T09:09:43.988" v="24" actId="962"/>
          <ac:picMkLst>
            <pc:docMk/>
            <pc:sldMk cId="727896728" sldId="2375"/>
            <ac:picMk id="9" creationId="{DA025828-A60E-9579-B3BE-4D2D0F9474A5}"/>
          </ac:picMkLst>
        </pc:picChg>
      </pc:sldChg>
      <pc:sldChg chg="addSp delSp modSp mod">
        <pc:chgData name="Dhanushya Vasantharajah" userId="22b5bdd9-8b06-42fd-b0d3-da74472af66d" providerId="ADAL" clId="{EF450494-C59C-43D0-8798-86E631E73C74}" dt="2023-08-11T11:48:21.971" v="67" actId="1076"/>
        <pc:sldMkLst>
          <pc:docMk/>
          <pc:sldMk cId="1055198364" sldId="2378"/>
        </pc:sldMkLst>
        <pc:picChg chg="add mod modCrop">
          <ac:chgData name="Dhanushya Vasantharajah" userId="22b5bdd9-8b06-42fd-b0d3-da74472af66d" providerId="ADAL" clId="{EF450494-C59C-43D0-8798-86E631E73C74}" dt="2023-08-11T11:48:21.971" v="67" actId="1076"/>
          <ac:picMkLst>
            <pc:docMk/>
            <pc:sldMk cId="1055198364" sldId="2378"/>
            <ac:picMk id="4" creationId="{5451BD8F-3B31-B4F9-FF56-45DAD89541E5}"/>
          </ac:picMkLst>
        </pc:picChg>
        <pc:picChg chg="del">
          <ac:chgData name="Dhanushya Vasantharajah" userId="22b5bdd9-8b06-42fd-b0d3-da74472af66d" providerId="ADAL" clId="{EF450494-C59C-43D0-8798-86E631E73C74}" dt="2023-08-11T11:47:47.161" v="57" actId="478"/>
          <ac:picMkLst>
            <pc:docMk/>
            <pc:sldMk cId="1055198364" sldId="2378"/>
            <ac:picMk id="10" creationId="{B85EF65F-D8AD-3627-5140-26726759ED66}"/>
          </ac:picMkLst>
        </pc:picChg>
      </pc:sldChg>
      <pc:sldMasterChg chg="modSldLayout">
        <pc:chgData name="Dhanushya Vasantharajah" userId="22b5bdd9-8b06-42fd-b0d3-da74472af66d" providerId="ADAL" clId="{EF450494-C59C-43D0-8798-86E631E73C74}" dt="2023-08-07T09:08:14.286" v="9"/>
        <pc:sldMasterMkLst>
          <pc:docMk/>
          <pc:sldMasterMk cId="1011663896" sldId="2147483657"/>
        </pc:sldMasterMkLst>
        <pc:sldLayoutChg chg="addSp delSp modSp mod">
          <pc:chgData name="Dhanushya Vasantharajah" userId="22b5bdd9-8b06-42fd-b0d3-da74472af66d" providerId="ADAL" clId="{EF450494-C59C-43D0-8798-86E631E73C74}" dt="2023-08-07T09:08:14.286" v="9"/>
          <pc:sldLayoutMkLst>
            <pc:docMk/>
            <pc:sldMasterMk cId="1011663896" sldId="2147483657"/>
            <pc:sldLayoutMk cId="3891886669" sldId="2147483658"/>
          </pc:sldLayoutMkLst>
          <pc:spChg chg="add mod">
            <ac:chgData name="Dhanushya Vasantharajah" userId="22b5bdd9-8b06-42fd-b0d3-da74472af66d" providerId="ADAL" clId="{EF450494-C59C-43D0-8798-86E631E73C74}" dt="2023-08-07T09:07:49.372" v="2"/>
            <ac:spMkLst>
              <pc:docMk/>
              <pc:sldMasterMk cId="1011663896" sldId="2147483657"/>
              <pc:sldLayoutMk cId="3891886669" sldId="2147483658"/>
              <ac:spMk id="2" creationId="{8AB8710A-3BC1-E2F1-1C6D-EC2C388949E4}"/>
            </ac:spMkLst>
          </pc:spChg>
          <pc:spChg chg="add del mod">
            <ac:chgData name="Dhanushya Vasantharajah" userId="22b5bdd9-8b06-42fd-b0d3-da74472af66d" providerId="ADAL" clId="{EF450494-C59C-43D0-8798-86E631E73C74}" dt="2023-08-07T09:07:56.152" v="4"/>
            <ac:spMkLst>
              <pc:docMk/>
              <pc:sldMasterMk cId="1011663896" sldId="2147483657"/>
              <pc:sldLayoutMk cId="3891886669" sldId="2147483658"/>
              <ac:spMk id="3" creationId="{71A6338E-F664-7A87-8938-3AC0368C0B6B}"/>
            </ac:spMkLst>
          </pc:spChg>
          <pc:spChg chg="add mod">
            <ac:chgData name="Dhanushya Vasantharajah" userId="22b5bdd9-8b06-42fd-b0d3-da74472af66d" providerId="ADAL" clId="{EF450494-C59C-43D0-8798-86E631E73C74}" dt="2023-08-07T09:08:04.587" v="8"/>
            <ac:spMkLst>
              <pc:docMk/>
              <pc:sldMasterMk cId="1011663896" sldId="2147483657"/>
              <pc:sldLayoutMk cId="3891886669" sldId="2147483658"/>
              <ac:spMk id="4" creationId="{ED2FCAC8-D710-C9AD-EDE1-1F2E359E8BBD}"/>
            </ac:spMkLst>
          </pc:spChg>
          <pc:spChg chg="add mod">
            <ac:chgData name="Dhanushya Vasantharajah" userId="22b5bdd9-8b06-42fd-b0d3-da74472af66d" providerId="ADAL" clId="{EF450494-C59C-43D0-8798-86E631E73C74}" dt="2023-08-07T09:08:14.286" v="9"/>
            <ac:spMkLst>
              <pc:docMk/>
              <pc:sldMasterMk cId="1011663896" sldId="2147483657"/>
              <pc:sldLayoutMk cId="3891886669" sldId="2147483658"/>
              <ac:spMk id="5" creationId="{152F9D7A-4E8C-CB9A-3F59-12023286436E}"/>
            </ac:spMkLst>
          </pc:spChg>
          <pc:spChg chg="add mod">
            <ac:chgData name="Dhanushya Vasantharajah" userId="22b5bdd9-8b06-42fd-b0d3-da74472af66d" providerId="ADAL" clId="{EF450494-C59C-43D0-8798-86E631E73C74}" dt="2023-08-07T09:08:14.286" v="9"/>
            <ac:spMkLst>
              <pc:docMk/>
              <pc:sldMasterMk cId="1011663896" sldId="2147483657"/>
              <pc:sldLayoutMk cId="3891886669" sldId="2147483658"/>
              <ac:spMk id="6" creationId="{99190E06-4450-42FB-6DAE-18B918B5B9C4}"/>
            </ac:spMkLst>
          </pc:spChg>
          <pc:spChg chg="add mod">
            <ac:chgData name="Dhanushya Vasantharajah" userId="22b5bdd9-8b06-42fd-b0d3-da74472af66d" providerId="ADAL" clId="{EF450494-C59C-43D0-8798-86E631E73C74}" dt="2023-08-07T09:08:14.286" v="9"/>
            <ac:spMkLst>
              <pc:docMk/>
              <pc:sldMasterMk cId="1011663896" sldId="2147483657"/>
              <pc:sldLayoutMk cId="3891886669" sldId="2147483658"/>
              <ac:spMk id="8" creationId="{B2F4F436-53F9-217E-17A0-3BC4D2C572EC}"/>
            </ac:spMkLst>
          </pc:spChg>
          <pc:spChg chg="del mod">
            <ac:chgData name="Dhanushya Vasantharajah" userId="22b5bdd9-8b06-42fd-b0d3-da74472af66d" providerId="ADAL" clId="{EF450494-C59C-43D0-8798-86E631E73C74}" dt="2023-08-07T09:07:46.797" v="1" actId="478"/>
            <ac:spMkLst>
              <pc:docMk/>
              <pc:sldMasterMk cId="1011663896" sldId="2147483657"/>
              <pc:sldLayoutMk cId="3891886669" sldId="2147483658"/>
              <ac:spMk id="19" creationId="{481DEDE4-75A7-4955-BB25-227A03F888F2}"/>
            </ac:spMkLst>
          </pc:spChg>
          <pc:spChg chg="del">
            <ac:chgData name="Dhanushya Vasantharajah" userId="22b5bdd9-8b06-42fd-b0d3-da74472af66d" providerId="ADAL" clId="{EF450494-C59C-43D0-8798-86E631E73C74}" dt="2023-08-07T09:08:01.233" v="6" actId="478"/>
            <ac:spMkLst>
              <pc:docMk/>
              <pc:sldMasterMk cId="1011663896" sldId="2147483657"/>
              <pc:sldLayoutMk cId="3891886669" sldId="2147483658"/>
              <ac:spMk id="20" creationId="{8D63721F-F23B-495A-9345-CABBB7868989}"/>
            </ac:spMkLst>
          </pc:spChg>
          <pc:spChg chg="del">
            <ac:chgData name="Dhanushya Vasantharajah" userId="22b5bdd9-8b06-42fd-b0d3-da74472af66d" providerId="ADAL" clId="{EF450494-C59C-43D0-8798-86E631E73C74}" dt="2023-08-07T09:07:58.997" v="5" actId="478"/>
            <ac:spMkLst>
              <pc:docMk/>
              <pc:sldMasterMk cId="1011663896" sldId="2147483657"/>
              <pc:sldLayoutMk cId="3891886669" sldId="2147483658"/>
              <ac:spMk id="21" creationId="{D6457A0F-8CE6-4C82-8E7D-81C044BB94E4}"/>
            </ac:spMkLst>
          </pc:spChg>
          <pc:spChg chg="del">
            <ac:chgData name="Dhanushya Vasantharajah" userId="22b5bdd9-8b06-42fd-b0d3-da74472af66d" providerId="ADAL" clId="{EF450494-C59C-43D0-8798-86E631E73C74}" dt="2023-08-07T09:08:02.103" v="7" actId="478"/>
            <ac:spMkLst>
              <pc:docMk/>
              <pc:sldMasterMk cId="1011663896" sldId="2147483657"/>
              <pc:sldLayoutMk cId="3891886669" sldId="2147483658"/>
              <ac:spMk id="22" creationId="{C0DF771A-656B-4D46-8F57-4F09D40BFE07}"/>
            </ac:spMkLst>
          </pc:spChg>
        </pc:sldLayoutChg>
      </pc:sldMasterChg>
    </pc:docChg>
  </pc:docChgLst>
  <pc:docChgLst>
    <pc:chgData name="Dhanushya Vasantharajah" userId="22b5bdd9-8b06-42fd-b0d3-da74472af66d" providerId="ADAL" clId="{911FBEC4-F3DE-4AE0-8D3D-1AB30334A9FE}"/>
    <pc:docChg chg="modSld">
      <pc:chgData name="Dhanushya Vasantharajah" userId="22b5bdd9-8b06-42fd-b0d3-da74472af66d" providerId="ADAL" clId="{911FBEC4-F3DE-4AE0-8D3D-1AB30334A9FE}" dt="2023-10-30T12:20:06.467" v="37" actId="1076"/>
      <pc:docMkLst>
        <pc:docMk/>
      </pc:docMkLst>
      <pc:sldChg chg="modSp mod">
        <pc:chgData name="Dhanushya Vasantharajah" userId="22b5bdd9-8b06-42fd-b0d3-da74472af66d" providerId="ADAL" clId="{911FBEC4-F3DE-4AE0-8D3D-1AB30334A9FE}" dt="2023-10-30T12:18:50.555" v="35" actId="20577"/>
        <pc:sldMkLst>
          <pc:docMk/>
          <pc:sldMk cId="2740132794" sldId="1921"/>
        </pc:sldMkLst>
        <pc:spChg chg="mod">
          <ac:chgData name="Dhanushya Vasantharajah" userId="22b5bdd9-8b06-42fd-b0d3-da74472af66d" providerId="ADAL" clId="{911FBEC4-F3DE-4AE0-8D3D-1AB30334A9FE}" dt="2023-10-30T12:18:50.555" v="35" actId="20577"/>
          <ac:spMkLst>
            <pc:docMk/>
            <pc:sldMk cId="2740132794" sldId="1921"/>
            <ac:spMk id="3" creationId="{C92D9F09-C02B-4C0C-8B89-7CBFFBF91316}"/>
          </ac:spMkLst>
        </pc:spChg>
      </pc:sldChg>
      <pc:sldChg chg="modSp mod">
        <pc:chgData name="Dhanushya Vasantharajah" userId="22b5bdd9-8b06-42fd-b0d3-da74472af66d" providerId="ADAL" clId="{911FBEC4-F3DE-4AE0-8D3D-1AB30334A9FE}" dt="2023-10-30T10:46:29.395" v="0"/>
        <pc:sldMkLst>
          <pc:docMk/>
          <pc:sldMk cId="1055198364" sldId="2378"/>
        </pc:sldMkLst>
        <pc:spChg chg="mod">
          <ac:chgData name="Dhanushya Vasantharajah" userId="22b5bdd9-8b06-42fd-b0d3-da74472af66d" providerId="ADAL" clId="{911FBEC4-F3DE-4AE0-8D3D-1AB30334A9FE}" dt="2023-10-30T10:46:29.395" v="0"/>
          <ac:spMkLst>
            <pc:docMk/>
            <pc:sldMk cId="1055198364" sldId="2378"/>
            <ac:spMk id="7" creationId="{6838F82E-3B8B-4297-9014-63142916DA4C}"/>
          </ac:spMkLst>
        </pc:spChg>
      </pc:sldChg>
      <pc:sldChg chg="modSp mod">
        <pc:chgData name="Dhanushya Vasantharajah" userId="22b5bdd9-8b06-42fd-b0d3-da74472af66d" providerId="ADAL" clId="{911FBEC4-F3DE-4AE0-8D3D-1AB30334A9FE}" dt="2023-10-30T12:20:06.467" v="37" actId="1076"/>
        <pc:sldMkLst>
          <pc:docMk/>
          <pc:sldMk cId="4180373978" sldId="2379"/>
        </pc:sldMkLst>
        <pc:picChg chg="mod">
          <ac:chgData name="Dhanushya Vasantharajah" userId="22b5bdd9-8b06-42fd-b0d3-da74472af66d" providerId="ADAL" clId="{911FBEC4-F3DE-4AE0-8D3D-1AB30334A9FE}" dt="2023-10-30T12:20:06.467" v="37" actId="1076"/>
          <ac:picMkLst>
            <pc:docMk/>
            <pc:sldMk cId="4180373978" sldId="2379"/>
            <ac:picMk id="12" creationId="{D4B00E08-84EB-DA98-9026-0B01E892F89C}"/>
          </ac:picMkLst>
        </pc:picChg>
      </pc:sldChg>
    </pc:docChg>
  </pc:docChgLst>
  <pc:docChgLst>
    <pc:chgData name="Dhanushya Vasantharajah" userId="839fd7a2-1bcf-4062-8af8-ba78a29669fc" providerId="ADAL" clId="{6BF791E7-8E36-488B-9FDF-75B4E663A983}"/>
    <pc:docChg chg="undo custSel addSld delSld modSld sldOrd">
      <pc:chgData name="Dhanushya Vasantharajah" userId="839fd7a2-1bcf-4062-8af8-ba78a29669fc" providerId="ADAL" clId="{6BF791E7-8E36-488B-9FDF-75B4E663A983}" dt="2023-10-09T11:40:03.228" v="284"/>
      <pc:docMkLst>
        <pc:docMk/>
      </pc:docMkLst>
      <pc:sldChg chg="modSp mod">
        <pc:chgData name="Dhanushya Vasantharajah" userId="839fd7a2-1bcf-4062-8af8-ba78a29669fc" providerId="ADAL" clId="{6BF791E7-8E36-488B-9FDF-75B4E663A983}" dt="2023-10-09T11:38:16.072" v="282" actId="20577"/>
        <pc:sldMkLst>
          <pc:docMk/>
          <pc:sldMk cId="2740132794" sldId="1921"/>
        </pc:sldMkLst>
        <pc:spChg chg="mod">
          <ac:chgData name="Dhanushya Vasantharajah" userId="839fd7a2-1bcf-4062-8af8-ba78a29669fc" providerId="ADAL" clId="{6BF791E7-8E36-488B-9FDF-75B4E663A983}" dt="2023-10-09T11:38:16.072" v="282" actId="20577"/>
          <ac:spMkLst>
            <pc:docMk/>
            <pc:sldMk cId="2740132794" sldId="1921"/>
            <ac:spMk id="3" creationId="{C92D9F09-C02B-4C0C-8B89-7CBFFBF91316}"/>
          </ac:spMkLst>
        </pc:spChg>
      </pc:sldChg>
      <pc:sldChg chg="del">
        <pc:chgData name="Dhanushya Vasantharajah" userId="839fd7a2-1bcf-4062-8af8-ba78a29669fc" providerId="ADAL" clId="{6BF791E7-8E36-488B-9FDF-75B4E663A983}" dt="2023-10-09T06:46:44.557" v="6" actId="2696"/>
        <pc:sldMkLst>
          <pc:docMk/>
          <pc:sldMk cId="2426868911" sldId="2066"/>
        </pc:sldMkLst>
      </pc:sldChg>
      <pc:sldChg chg="add">
        <pc:chgData name="Dhanushya Vasantharajah" userId="839fd7a2-1bcf-4062-8af8-ba78a29669fc" providerId="ADAL" clId="{6BF791E7-8E36-488B-9FDF-75B4E663A983}" dt="2023-10-09T06:46:47.634" v="7"/>
        <pc:sldMkLst>
          <pc:docMk/>
          <pc:sldMk cId="4105562946" sldId="2066"/>
        </pc:sldMkLst>
      </pc:sldChg>
      <pc:sldChg chg="ord">
        <pc:chgData name="Dhanushya Vasantharajah" userId="839fd7a2-1bcf-4062-8af8-ba78a29669fc" providerId="ADAL" clId="{6BF791E7-8E36-488B-9FDF-75B4E663A983}" dt="2023-10-09T06:46:11.462" v="3"/>
        <pc:sldMkLst>
          <pc:docMk/>
          <pc:sldMk cId="3441559327" sldId="2073"/>
        </pc:sldMkLst>
      </pc:sldChg>
      <pc:sldChg chg="modSp mod">
        <pc:chgData name="Dhanushya Vasantharajah" userId="839fd7a2-1bcf-4062-8af8-ba78a29669fc" providerId="ADAL" clId="{6BF791E7-8E36-488B-9FDF-75B4E663A983}" dt="2023-10-09T06:47:03.951" v="11" actId="20577"/>
        <pc:sldMkLst>
          <pc:docMk/>
          <pc:sldMk cId="3149964829" sldId="2074"/>
        </pc:sldMkLst>
        <pc:spChg chg="mod">
          <ac:chgData name="Dhanushya Vasantharajah" userId="839fd7a2-1bcf-4062-8af8-ba78a29669fc" providerId="ADAL" clId="{6BF791E7-8E36-488B-9FDF-75B4E663A983}" dt="2023-10-09T06:47:03.951" v="11" actId="20577"/>
          <ac:spMkLst>
            <pc:docMk/>
            <pc:sldMk cId="3149964829" sldId="2074"/>
            <ac:spMk id="3" creationId="{BAB0CEEB-FF8A-46EC-ADE3-C7A3B46F841B}"/>
          </ac:spMkLst>
        </pc:spChg>
      </pc:sldChg>
      <pc:sldChg chg="add">
        <pc:chgData name="Dhanushya Vasantharajah" userId="839fd7a2-1bcf-4062-8af8-ba78a29669fc" providerId="ADAL" clId="{6BF791E7-8E36-488B-9FDF-75B4E663A983}" dt="2023-10-09T06:46:47.634" v="7"/>
        <pc:sldMkLst>
          <pc:docMk/>
          <pc:sldMk cId="418748414" sldId="2315"/>
        </pc:sldMkLst>
      </pc:sldChg>
      <pc:sldChg chg="del">
        <pc:chgData name="Dhanushya Vasantharajah" userId="839fd7a2-1bcf-4062-8af8-ba78a29669fc" providerId="ADAL" clId="{6BF791E7-8E36-488B-9FDF-75B4E663A983}" dt="2023-10-09T06:46:44.557" v="6" actId="2696"/>
        <pc:sldMkLst>
          <pc:docMk/>
          <pc:sldMk cId="1973374689" sldId="2315"/>
        </pc:sldMkLst>
      </pc:sldChg>
      <pc:sldChg chg="del">
        <pc:chgData name="Dhanushya Vasantharajah" userId="839fd7a2-1bcf-4062-8af8-ba78a29669fc" providerId="ADAL" clId="{6BF791E7-8E36-488B-9FDF-75B4E663A983}" dt="2023-10-09T06:46:44.557" v="6" actId="2696"/>
        <pc:sldMkLst>
          <pc:docMk/>
          <pc:sldMk cId="38441209" sldId="2316"/>
        </pc:sldMkLst>
      </pc:sldChg>
      <pc:sldChg chg="add">
        <pc:chgData name="Dhanushya Vasantharajah" userId="839fd7a2-1bcf-4062-8af8-ba78a29669fc" providerId="ADAL" clId="{6BF791E7-8E36-488B-9FDF-75B4E663A983}" dt="2023-10-09T06:46:47.634" v="7"/>
        <pc:sldMkLst>
          <pc:docMk/>
          <pc:sldMk cId="1999718684" sldId="2316"/>
        </pc:sldMkLst>
      </pc:sldChg>
      <pc:sldChg chg="ord">
        <pc:chgData name="Dhanushya Vasantharajah" userId="839fd7a2-1bcf-4062-8af8-ba78a29669fc" providerId="ADAL" clId="{6BF791E7-8E36-488B-9FDF-75B4E663A983}" dt="2023-10-09T06:46:28.029" v="5"/>
        <pc:sldMkLst>
          <pc:docMk/>
          <pc:sldMk cId="3855508317" sldId="2324"/>
        </pc:sldMkLst>
      </pc:sldChg>
      <pc:sldChg chg="del">
        <pc:chgData name="Dhanushya Vasantharajah" userId="839fd7a2-1bcf-4062-8af8-ba78a29669fc" providerId="ADAL" clId="{6BF791E7-8E36-488B-9FDF-75B4E663A983}" dt="2023-10-09T06:45:30.958" v="0" actId="2696"/>
        <pc:sldMkLst>
          <pc:docMk/>
          <pc:sldMk cId="855699363" sldId="2340"/>
        </pc:sldMkLst>
      </pc:sldChg>
      <pc:sldChg chg="modSp add mod">
        <pc:chgData name="Dhanushya Vasantharajah" userId="839fd7a2-1bcf-4062-8af8-ba78a29669fc" providerId="ADAL" clId="{6BF791E7-8E36-488B-9FDF-75B4E663A983}" dt="2023-10-09T07:02:04.608" v="266" actId="20577"/>
        <pc:sldMkLst>
          <pc:docMk/>
          <pc:sldMk cId="3209989213" sldId="2340"/>
        </pc:sldMkLst>
        <pc:spChg chg="mod">
          <ac:chgData name="Dhanushya Vasantharajah" userId="839fd7a2-1bcf-4062-8af8-ba78a29669fc" providerId="ADAL" clId="{6BF791E7-8E36-488B-9FDF-75B4E663A983}" dt="2023-10-09T06:51:19.614" v="49" actId="13926"/>
          <ac:spMkLst>
            <pc:docMk/>
            <pc:sldMk cId="3209989213" sldId="2340"/>
            <ac:spMk id="2" creationId="{E89B75B5-CE76-44F5-93AB-4D765DF6FFBC}"/>
          </ac:spMkLst>
        </pc:spChg>
        <pc:spChg chg="mod">
          <ac:chgData name="Dhanushya Vasantharajah" userId="839fd7a2-1bcf-4062-8af8-ba78a29669fc" providerId="ADAL" clId="{6BF791E7-8E36-488B-9FDF-75B4E663A983}" dt="2023-10-09T07:02:04.608" v="266" actId="20577"/>
          <ac:spMkLst>
            <pc:docMk/>
            <pc:sldMk cId="3209989213" sldId="2340"/>
            <ac:spMk id="4" creationId="{E30541E9-A43D-72C8-BA31-7531853B88C6}"/>
          </ac:spMkLst>
        </pc:spChg>
      </pc:sldChg>
      <pc:sldChg chg="modSp mod">
        <pc:chgData name="Dhanushya Vasantharajah" userId="839fd7a2-1bcf-4062-8af8-ba78a29669fc" providerId="ADAL" clId="{6BF791E7-8E36-488B-9FDF-75B4E663A983}" dt="2023-10-09T06:47:11.968" v="13" actId="20577"/>
        <pc:sldMkLst>
          <pc:docMk/>
          <pc:sldMk cId="1819492299" sldId="2354"/>
        </pc:sldMkLst>
        <pc:spChg chg="mod">
          <ac:chgData name="Dhanushya Vasantharajah" userId="839fd7a2-1bcf-4062-8af8-ba78a29669fc" providerId="ADAL" clId="{6BF791E7-8E36-488B-9FDF-75B4E663A983}" dt="2023-10-09T06:47:11.968" v="13" actId="20577"/>
          <ac:spMkLst>
            <pc:docMk/>
            <pc:sldMk cId="1819492299" sldId="2354"/>
            <ac:spMk id="3" creationId="{BAB0CEEB-FF8A-46EC-ADE3-C7A3B46F841B}"/>
          </ac:spMkLst>
        </pc:spChg>
      </pc:sldChg>
      <pc:sldChg chg="modSp mod">
        <pc:chgData name="Dhanushya Vasantharajah" userId="839fd7a2-1bcf-4062-8af8-ba78a29669fc" providerId="ADAL" clId="{6BF791E7-8E36-488B-9FDF-75B4E663A983}" dt="2023-10-09T11:35:30.252" v="274" actId="20577"/>
        <pc:sldMkLst>
          <pc:docMk/>
          <pc:sldMk cId="1180356747" sldId="2370"/>
        </pc:sldMkLst>
        <pc:spChg chg="mod">
          <ac:chgData name="Dhanushya Vasantharajah" userId="839fd7a2-1bcf-4062-8af8-ba78a29669fc" providerId="ADAL" clId="{6BF791E7-8E36-488B-9FDF-75B4E663A983}" dt="2023-10-09T11:35:30.252" v="274" actId="20577"/>
          <ac:spMkLst>
            <pc:docMk/>
            <pc:sldMk cId="1180356747" sldId="2370"/>
            <ac:spMk id="14" creationId="{4898682C-2318-3942-20A3-693226C7FA4D}"/>
          </ac:spMkLst>
        </pc:spChg>
      </pc:sldChg>
      <pc:sldChg chg="modSp add mod">
        <pc:chgData name="Dhanushya Vasantharajah" userId="839fd7a2-1bcf-4062-8af8-ba78a29669fc" providerId="ADAL" clId="{6BF791E7-8E36-488B-9FDF-75B4E663A983}" dt="2023-10-09T11:38:05.932" v="277" actId="20577"/>
        <pc:sldMkLst>
          <pc:docMk/>
          <pc:sldMk cId="775245660" sldId="2371"/>
        </pc:sldMkLst>
        <pc:spChg chg="mod">
          <ac:chgData name="Dhanushya Vasantharajah" userId="839fd7a2-1bcf-4062-8af8-ba78a29669fc" providerId="ADAL" clId="{6BF791E7-8E36-488B-9FDF-75B4E663A983}" dt="2023-10-09T11:38:05.932" v="277" actId="20577"/>
          <ac:spMkLst>
            <pc:docMk/>
            <pc:sldMk cId="775245660" sldId="2371"/>
            <ac:spMk id="2" creationId="{C1974263-29EB-40DD-AEE8-EB60B6D21A84}"/>
          </ac:spMkLst>
        </pc:spChg>
        <pc:spChg chg="mod">
          <ac:chgData name="Dhanushya Vasantharajah" userId="839fd7a2-1bcf-4062-8af8-ba78a29669fc" providerId="ADAL" clId="{6BF791E7-8E36-488B-9FDF-75B4E663A983}" dt="2023-10-09T06:46:58.917" v="9" actId="20577"/>
          <ac:spMkLst>
            <pc:docMk/>
            <pc:sldMk cId="775245660" sldId="2371"/>
            <ac:spMk id="3" creationId="{BAB0CEEB-FF8A-46EC-ADE3-C7A3B46F841B}"/>
          </ac:spMkLst>
        </pc:spChg>
      </pc:sldChg>
      <pc:sldChg chg="del">
        <pc:chgData name="Dhanushya Vasantharajah" userId="839fd7a2-1bcf-4062-8af8-ba78a29669fc" providerId="ADAL" clId="{6BF791E7-8E36-488B-9FDF-75B4E663A983}" dt="2023-10-09T06:45:30.958" v="0" actId="2696"/>
        <pc:sldMkLst>
          <pc:docMk/>
          <pc:sldMk cId="3547949771" sldId="2371"/>
        </pc:sldMkLst>
      </pc:sldChg>
      <pc:sldChg chg="add addCm">
        <pc:chgData name="Dhanushya Vasantharajah" userId="839fd7a2-1bcf-4062-8af8-ba78a29669fc" providerId="ADAL" clId="{6BF791E7-8E36-488B-9FDF-75B4E663A983}" dt="2023-10-09T11:40:03.228" v="284"/>
        <pc:sldMkLst>
          <pc:docMk/>
          <pc:sldMk cId="4180373978" sldId="2379"/>
        </pc:sldMkLst>
      </pc:sldChg>
      <pc:sldChg chg="del">
        <pc:chgData name="Dhanushya Vasantharajah" userId="839fd7a2-1bcf-4062-8af8-ba78a29669fc" providerId="ADAL" clId="{6BF791E7-8E36-488B-9FDF-75B4E663A983}" dt="2023-10-09T06:45:30.958" v="0" actId="2696"/>
        <pc:sldMkLst>
          <pc:docMk/>
          <pc:sldMk cId="4223934265" sldId="2379"/>
        </pc:sldMkLst>
      </pc:sldChg>
      <pc:sldChg chg="del">
        <pc:chgData name="Dhanushya Vasantharajah" userId="839fd7a2-1bcf-4062-8af8-ba78a29669fc" providerId="ADAL" clId="{6BF791E7-8E36-488B-9FDF-75B4E663A983}" dt="2023-10-09T06:45:30.958" v="0" actId="2696"/>
        <pc:sldMkLst>
          <pc:docMk/>
          <pc:sldMk cId="3334923259" sldId="2390"/>
        </pc:sldMkLst>
      </pc:sldChg>
      <pc:sldChg chg="add addCm">
        <pc:chgData name="Dhanushya Vasantharajah" userId="839fd7a2-1bcf-4062-8af8-ba78a29669fc" providerId="ADAL" clId="{6BF791E7-8E36-488B-9FDF-75B4E663A983}" dt="2023-10-09T11:39:52.535" v="283"/>
        <pc:sldMkLst>
          <pc:docMk/>
          <pc:sldMk cId="3587840328" sldId="2390"/>
        </pc:sldMkLst>
      </pc:sldChg>
      <pc:sldChg chg="modSp add mod">
        <pc:chgData name="Dhanushya Vasantharajah" userId="839fd7a2-1bcf-4062-8af8-ba78a29669fc" providerId="ADAL" clId="{6BF791E7-8E36-488B-9FDF-75B4E663A983}" dt="2023-10-09T06:50:28.570" v="37" actId="13926"/>
        <pc:sldMkLst>
          <pc:docMk/>
          <pc:sldMk cId="2188809359" sldId="2394"/>
        </pc:sldMkLst>
        <pc:spChg chg="mod">
          <ac:chgData name="Dhanushya Vasantharajah" userId="839fd7a2-1bcf-4062-8af8-ba78a29669fc" providerId="ADAL" clId="{6BF791E7-8E36-488B-9FDF-75B4E663A983}" dt="2023-10-09T06:50:28.570" v="37" actId="13926"/>
          <ac:spMkLst>
            <pc:docMk/>
            <pc:sldMk cId="2188809359" sldId="2394"/>
            <ac:spMk id="2" creationId="{14D208A0-F651-B02E-3123-F69B0142DE14}"/>
          </ac:spMkLst>
        </pc:spChg>
      </pc:sldChg>
      <pc:sldChg chg="del">
        <pc:chgData name="Dhanushya Vasantharajah" userId="839fd7a2-1bcf-4062-8af8-ba78a29669fc" providerId="ADAL" clId="{6BF791E7-8E36-488B-9FDF-75B4E663A983}" dt="2023-10-09T06:45:30.958" v="0" actId="2696"/>
        <pc:sldMkLst>
          <pc:docMk/>
          <pc:sldMk cId="3603277873" sldId="2394"/>
        </pc:sldMkLst>
      </pc:sldChg>
      <pc:sldChg chg="addSp delSp modSp add mod">
        <pc:chgData name="Dhanushya Vasantharajah" userId="839fd7a2-1bcf-4062-8af8-ba78a29669fc" providerId="ADAL" clId="{6BF791E7-8E36-488B-9FDF-75B4E663A983}" dt="2023-10-09T07:10:20.550" v="268" actId="20577"/>
        <pc:sldMkLst>
          <pc:docMk/>
          <pc:sldMk cId="682735777" sldId="2395"/>
        </pc:sldMkLst>
        <pc:spChg chg="mod">
          <ac:chgData name="Dhanushya Vasantharajah" userId="839fd7a2-1bcf-4062-8af8-ba78a29669fc" providerId="ADAL" clId="{6BF791E7-8E36-488B-9FDF-75B4E663A983}" dt="2023-10-09T06:50:43.112" v="43" actId="13926"/>
          <ac:spMkLst>
            <pc:docMk/>
            <pc:sldMk cId="682735777" sldId="2395"/>
            <ac:spMk id="2" creationId="{14D208A0-F651-B02E-3123-F69B0142DE14}"/>
          </ac:spMkLst>
        </pc:spChg>
        <pc:spChg chg="mod">
          <ac:chgData name="Dhanushya Vasantharajah" userId="839fd7a2-1bcf-4062-8af8-ba78a29669fc" providerId="ADAL" clId="{6BF791E7-8E36-488B-9FDF-75B4E663A983}" dt="2023-10-09T07:10:20.550" v="268" actId="20577"/>
          <ac:spMkLst>
            <pc:docMk/>
            <pc:sldMk cId="682735777" sldId="2395"/>
            <ac:spMk id="3" creationId="{5433AA72-A0FC-A22E-82A9-5E5A12F50BAB}"/>
          </ac:spMkLst>
        </pc:spChg>
        <pc:spChg chg="mod">
          <ac:chgData name="Dhanushya Vasantharajah" userId="839fd7a2-1bcf-4062-8af8-ba78a29669fc" providerId="ADAL" clId="{6BF791E7-8E36-488B-9FDF-75B4E663A983}" dt="2023-10-09T06:58:20.374" v="148" actId="20577"/>
          <ac:spMkLst>
            <pc:docMk/>
            <pc:sldMk cId="682735777" sldId="2395"/>
            <ac:spMk id="9" creationId="{080CBFBE-12D5-D26D-15E5-576562DD9946}"/>
          </ac:spMkLst>
        </pc:spChg>
        <pc:spChg chg="mod">
          <ac:chgData name="Dhanushya Vasantharajah" userId="839fd7a2-1bcf-4062-8af8-ba78a29669fc" providerId="ADAL" clId="{6BF791E7-8E36-488B-9FDF-75B4E663A983}" dt="2023-10-09T07:01:54.059" v="254" actId="20577"/>
          <ac:spMkLst>
            <pc:docMk/>
            <pc:sldMk cId="682735777" sldId="2395"/>
            <ac:spMk id="11" creationId="{AE90F3C9-3A9B-4292-2E2D-9FC4C1BE61A8}"/>
          </ac:spMkLst>
        </pc:spChg>
        <pc:graphicFrameChg chg="add del mod">
          <ac:chgData name="Dhanushya Vasantharajah" userId="839fd7a2-1bcf-4062-8af8-ba78a29669fc" providerId="ADAL" clId="{6BF791E7-8E36-488B-9FDF-75B4E663A983}" dt="2023-10-09T07:00:17.292" v="188" actId="478"/>
          <ac:graphicFrameMkLst>
            <pc:docMk/>
            <pc:sldMk cId="682735777" sldId="2395"/>
            <ac:graphicFrameMk id="7" creationId="{841CADBF-1512-2038-5999-2CFA77CCA15F}"/>
          </ac:graphicFrameMkLst>
        </pc:graphicFrameChg>
      </pc:sldChg>
      <pc:sldChg chg="del">
        <pc:chgData name="Dhanushya Vasantharajah" userId="839fd7a2-1bcf-4062-8af8-ba78a29669fc" providerId="ADAL" clId="{6BF791E7-8E36-488B-9FDF-75B4E663A983}" dt="2023-10-09T06:45:30.958" v="0" actId="2696"/>
        <pc:sldMkLst>
          <pc:docMk/>
          <pc:sldMk cId="3160199897" sldId="2395"/>
        </pc:sldMkLst>
      </pc:sldChg>
    </pc:docChg>
  </pc:docChgLst>
  <pc:docChgLst>
    <pc:chgData name="Dhanushya Vasantharajah" userId="839fd7a2-1bcf-4062-8af8-ba78a29669fc" providerId="ADAL" clId="{BBC0FC48-460F-45E6-8075-67005A51CFDE}"/>
    <pc:docChg chg="custSel modSld">
      <pc:chgData name="Dhanushya Vasantharajah" userId="839fd7a2-1bcf-4062-8af8-ba78a29669fc" providerId="ADAL" clId="{BBC0FC48-460F-45E6-8075-67005A51CFDE}" dt="2023-10-30T08:23:08.254" v="48" actId="27636"/>
      <pc:docMkLst>
        <pc:docMk/>
      </pc:docMkLst>
      <pc:sldChg chg="addSp delSp modSp mod delCm">
        <pc:chgData name="Dhanushya Vasantharajah" userId="839fd7a2-1bcf-4062-8af8-ba78a29669fc" providerId="ADAL" clId="{BBC0FC48-460F-45E6-8075-67005A51CFDE}" dt="2023-10-30T08:23:08.254" v="48" actId="27636"/>
        <pc:sldMkLst>
          <pc:docMk/>
          <pc:sldMk cId="4180373978" sldId="2379"/>
        </pc:sldMkLst>
        <pc:spChg chg="mod">
          <ac:chgData name="Dhanushya Vasantharajah" userId="839fd7a2-1bcf-4062-8af8-ba78a29669fc" providerId="ADAL" clId="{BBC0FC48-460F-45E6-8075-67005A51CFDE}" dt="2023-10-30T08:23:08.254" v="48" actId="27636"/>
          <ac:spMkLst>
            <pc:docMk/>
            <pc:sldMk cId="4180373978" sldId="2379"/>
            <ac:spMk id="7" creationId="{68C758AD-FA4C-4F26-82F2-74AE1CC77A09}"/>
          </ac:spMkLst>
        </pc:spChg>
        <pc:picChg chg="add del mod modCrop">
          <ac:chgData name="Dhanushya Vasantharajah" userId="839fd7a2-1bcf-4062-8af8-ba78a29669fc" providerId="ADAL" clId="{BBC0FC48-460F-45E6-8075-67005A51CFDE}" dt="2023-10-30T08:21:27.270" v="29" actId="478"/>
          <ac:picMkLst>
            <pc:docMk/>
            <pc:sldMk cId="4180373978" sldId="2379"/>
            <ac:picMk id="5" creationId="{3D809A38-2859-2BDA-1FE5-31D932DF6CF9}"/>
          </ac:picMkLst>
        </pc:picChg>
        <pc:picChg chg="del">
          <ac:chgData name="Dhanushya Vasantharajah" userId="839fd7a2-1bcf-4062-8af8-ba78a29669fc" providerId="ADAL" clId="{BBC0FC48-460F-45E6-8075-67005A51CFDE}" dt="2023-10-30T08:20:39.775" v="18" actId="478"/>
          <ac:picMkLst>
            <pc:docMk/>
            <pc:sldMk cId="4180373978" sldId="2379"/>
            <ac:picMk id="9" creationId="{DD5F4593-79E6-B26E-6BF0-6ABABF84BA95}"/>
          </ac:picMkLst>
        </pc:picChg>
        <pc:picChg chg="add del mod">
          <ac:chgData name="Dhanushya Vasantharajah" userId="839fd7a2-1bcf-4062-8af8-ba78a29669fc" providerId="ADAL" clId="{BBC0FC48-460F-45E6-8075-67005A51CFDE}" dt="2023-10-30T08:21:36.140" v="33" actId="478"/>
          <ac:picMkLst>
            <pc:docMk/>
            <pc:sldMk cId="4180373978" sldId="2379"/>
            <ac:picMk id="10" creationId="{D14CFD73-50B3-975D-C833-A38FDB0708F9}"/>
          </ac:picMkLst>
        </pc:picChg>
        <pc:picChg chg="add mod modCrop">
          <ac:chgData name="Dhanushya Vasantharajah" userId="839fd7a2-1bcf-4062-8af8-ba78a29669fc" providerId="ADAL" clId="{BBC0FC48-460F-45E6-8075-67005A51CFDE}" dt="2023-10-30T08:22:18.711" v="43" actId="1076"/>
          <ac:picMkLst>
            <pc:docMk/>
            <pc:sldMk cId="4180373978" sldId="2379"/>
            <ac:picMk id="12" creationId="{D4B00E08-84EB-DA98-9026-0B01E892F89C}"/>
          </ac:picMkLst>
        </pc:picChg>
      </pc:sldChg>
      <pc:sldChg chg="addSp delSp modSp mod delCm">
        <pc:chgData name="Dhanushya Vasantharajah" userId="839fd7a2-1bcf-4062-8af8-ba78a29669fc" providerId="ADAL" clId="{BBC0FC48-460F-45E6-8075-67005A51CFDE}" dt="2023-10-30T08:23:04.070" v="46" actId="27636"/>
        <pc:sldMkLst>
          <pc:docMk/>
          <pc:sldMk cId="3587840328" sldId="2390"/>
        </pc:sldMkLst>
        <pc:spChg chg="mod">
          <ac:chgData name="Dhanushya Vasantharajah" userId="839fd7a2-1bcf-4062-8af8-ba78a29669fc" providerId="ADAL" clId="{BBC0FC48-460F-45E6-8075-67005A51CFDE}" dt="2023-10-30T08:19:42.888" v="4"/>
          <ac:spMkLst>
            <pc:docMk/>
            <pc:sldMk cId="3587840328" sldId="2390"/>
            <ac:spMk id="2" creationId="{9799ECA8-DF09-B0E7-5BD5-C260D7BEFBC9}"/>
          </ac:spMkLst>
        </pc:spChg>
        <pc:spChg chg="mod">
          <ac:chgData name="Dhanushya Vasantharajah" userId="839fd7a2-1bcf-4062-8af8-ba78a29669fc" providerId="ADAL" clId="{BBC0FC48-460F-45E6-8075-67005A51CFDE}" dt="2023-10-30T08:23:04.070" v="46" actId="27636"/>
          <ac:spMkLst>
            <pc:docMk/>
            <pc:sldMk cId="3587840328" sldId="2390"/>
            <ac:spMk id="7" creationId="{2BC822DA-5A81-1F57-9BCB-5D1DFEE9F3AD}"/>
          </ac:spMkLst>
        </pc:spChg>
        <pc:spChg chg="add del mod">
          <ac:chgData name="Dhanushya Vasantharajah" userId="839fd7a2-1bcf-4062-8af8-ba78a29669fc" providerId="ADAL" clId="{BBC0FC48-460F-45E6-8075-67005A51CFDE}" dt="2023-10-30T08:19:45.153" v="5" actId="478"/>
          <ac:spMkLst>
            <pc:docMk/>
            <pc:sldMk cId="3587840328" sldId="2390"/>
            <ac:spMk id="8" creationId="{60C285BA-FBA5-7154-AA3B-9E8EAF114DC0}"/>
          </ac:spMkLst>
        </pc:spChg>
        <pc:picChg chg="del">
          <ac:chgData name="Dhanushya Vasantharajah" userId="839fd7a2-1bcf-4062-8af8-ba78a29669fc" providerId="ADAL" clId="{BBC0FC48-460F-45E6-8075-67005A51CFDE}" dt="2023-10-30T08:19:47.826" v="6" actId="478"/>
          <ac:picMkLst>
            <pc:docMk/>
            <pc:sldMk cId="3587840328" sldId="2390"/>
            <ac:picMk id="5" creationId="{E886D28B-F944-9EA3-D73B-E2F2BB4D7C47}"/>
          </ac:picMkLst>
        </pc:picChg>
        <pc:picChg chg="add mod modCrop">
          <ac:chgData name="Dhanushya Vasantharajah" userId="839fd7a2-1bcf-4062-8af8-ba78a29669fc" providerId="ADAL" clId="{BBC0FC48-460F-45E6-8075-67005A51CFDE}" dt="2023-10-30T08:20:35.430" v="17" actId="1076"/>
          <ac:picMkLst>
            <pc:docMk/>
            <pc:sldMk cId="3587840328" sldId="2390"/>
            <ac:picMk id="10" creationId="{B4436023-F86C-DFDC-268B-C21A5C94776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DBD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Tabelle1!$A$2:$A$6</c:f>
              <c:numCache>
                <c:formatCode>General</c:formatCode>
                <c:ptCount val="5"/>
                <c:pt idx="0">
                  <c:v>2018</c:v>
                </c:pt>
                <c:pt idx="1">
                  <c:v>2019</c:v>
                </c:pt>
                <c:pt idx="2">
                  <c:v>2020</c:v>
                </c:pt>
                <c:pt idx="3">
                  <c:v>2021</c:v>
                </c:pt>
                <c:pt idx="4">
                  <c:v>2022</c:v>
                </c:pt>
              </c:numCache>
            </c:numRef>
          </c:cat>
          <c:val>
            <c:numRef>
              <c:f>Tabelle1!$B$2:$B$6</c:f>
              <c:numCache>
                <c:formatCode>General</c:formatCode>
                <c:ptCount val="5"/>
                <c:pt idx="0">
                  <c:v>126</c:v>
                </c:pt>
                <c:pt idx="1">
                  <c:v>100</c:v>
                </c:pt>
                <c:pt idx="2">
                  <c:v>96</c:v>
                </c:pt>
                <c:pt idx="3">
                  <c:v>109</c:v>
                </c:pt>
                <c:pt idx="4">
                  <c:v>91</c:v>
                </c:pt>
              </c:numCache>
            </c:numRef>
          </c:val>
          <c:extLst>
            <c:ext xmlns:c16="http://schemas.microsoft.com/office/drawing/2014/chart" uri="{C3380CC4-5D6E-409C-BE32-E72D297353CC}">
              <c16:uniqueId val="{00000001-D5EE-420D-B68C-8990F807687D}"/>
            </c:ext>
          </c:extLst>
        </c:ser>
        <c:ser>
          <c:idx val="1"/>
          <c:order val="1"/>
          <c:tx>
            <c:strRef>
              <c:f>Tabelle1!$C$1</c:f>
              <c:strCache>
                <c:ptCount val="1"/>
                <c:pt idx="0">
                  <c:v>DCD</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tx1"/>
                </a:solidFill>
                <a:prstDash val="sysDot"/>
              </a:ln>
              <a:effectLst/>
            </c:spPr>
            <c:trendlineType val="linear"/>
            <c:dispRSqr val="0"/>
            <c:dispEq val="0"/>
          </c:trendline>
          <c:cat>
            <c:numRef>
              <c:f>Tabelle1!$A$2:$A$6</c:f>
              <c:numCache>
                <c:formatCode>General</c:formatCode>
                <c:ptCount val="5"/>
                <c:pt idx="0">
                  <c:v>2018</c:v>
                </c:pt>
                <c:pt idx="1">
                  <c:v>2019</c:v>
                </c:pt>
                <c:pt idx="2">
                  <c:v>2020</c:v>
                </c:pt>
                <c:pt idx="3">
                  <c:v>2021</c:v>
                </c:pt>
                <c:pt idx="4">
                  <c:v>2022</c:v>
                </c:pt>
              </c:numCache>
            </c:numRef>
          </c:cat>
          <c:val>
            <c:numRef>
              <c:f>Tabelle1!$C$2:$C$6</c:f>
              <c:numCache>
                <c:formatCode>General</c:formatCode>
                <c:ptCount val="5"/>
                <c:pt idx="0">
                  <c:v>32</c:v>
                </c:pt>
                <c:pt idx="1">
                  <c:v>57</c:v>
                </c:pt>
                <c:pt idx="2">
                  <c:v>50</c:v>
                </c:pt>
                <c:pt idx="3">
                  <c:v>57</c:v>
                </c:pt>
                <c:pt idx="4">
                  <c:v>73</c:v>
                </c:pt>
              </c:numCache>
            </c:numRef>
          </c:val>
          <c:extLst>
            <c:ext xmlns:c16="http://schemas.microsoft.com/office/drawing/2014/chart" uri="{C3380CC4-5D6E-409C-BE32-E72D297353CC}">
              <c16:uniqueId val="{00000003-D5EE-420D-B68C-8990F807687D}"/>
            </c:ext>
          </c:extLst>
        </c:ser>
        <c:dLbls>
          <c:showLegendKey val="0"/>
          <c:showVal val="0"/>
          <c:showCatName val="0"/>
          <c:showSerName val="0"/>
          <c:showPercent val="0"/>
          <c:showBubbleSize val="0"/>
        </c:dLbls>
        <c:gapWidth val="300"/>
        <c:overlap val="-20"/>
        <c:axId val="12398480"/>
        <c:axId val="12390160"/>
        <c:extLst/>
      </c:barChart>
      <c:lineChart>
        <c:grouping val="standard"/>
        <c:varyColors val="0"/>
        <c:ser>
          <c:idx val="2"/>
          <c:order val="2"/>
          <c:tx>
            <c:strRef>
              <c:f>Tabelle1!$D$1</c:f>
              <c:strCache>
                <c:ptCount val="1"/>
                <c:pt idx="0">
                  <c:v>Total</c:v>
                </c:pt>
              </c:strCache>
            </c:strRef>
          </c:tx>
          <c:spPr>
            <a:ln w="28575" cap="rnd">
              <a:solidFill>
                <a:srgbClr val="E5005C"/>
              </a:solidFill>
              <a:prstDash val="dash"/>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3"/>
                    </a:solidFill>
                    <a:latin typeface="+mn-lt"/>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Tabelle1!$A$2:$A$6</c:f>
              <c:numCache>
                <c:formatCode>General</c:formatCode>
                <c:ptCount val="5"/>
                <c:pt idx="0">
                  <c:v>2018</c:v>
                </c:pt>
                <c:pt idx="1">
                  <c:v>2019</c:v>
                </c:pt>
                <c:pt idx="2">
                  <c:v>2020</c:v>
                </c:pt>
                <c:pt idx="3">
                  <c:v>2021</c:v>
                </c:pt>
                <c:pt idx="4">
                  <c:v>2022</c:v>
                </c:pt>
              </c:numCache>
            </c:numRef>
          </c:cat>
          <c:val>
            <c:numRef>
              <c:f>Tabelle1!$D$2:$D$6</c:f>
              <c:numCache>
                <c:formatCode>General</c:formatCode>
                <c:ptCount val="5"/>
                <c:pt idx="0">
                  <c:v>158</c:v>
                </c:pt>
                <c:pt idx="1">
                  <c:v>157</c:v>
                </c:pt>
                <c:pt idx="2">
                  <c:v>146</c:v>
                </c:pt>
                <c:pt idx="3">
                  <c:v>166</c:v>
                </c:pt>
                <c:pt idx="4">
                  <c:v>164</c:v>
                </c:pt>
              </c:numCache>
            </c:numRef>
          </c:val>
          <c:smooth val="0"/>
          <c:extLst xmlns:c15="http://schemas.microsoft.com/office/drawing/2012/chart">
            <c:ext xmlns:c16="http://schemas.microsoft.com/office/drawing/2014/chart" uri="{C3380CC4-5D6E-409C-BE32-E72D297353CC}">
              <c16:uniqueId val="{00000004-D5EE-420D-B68C-8990F807687D}"/>
            </c:ext>
          </c:extLst>
        </c:ser>
        <c:dLbls>
          <c:showLegendKey val="0"/>
          <c:showVal val="0"/>
          <c:showCatName val="0"/>
          <c:showSerName val="0"/>
          <c:showPercent val="0"/>
          <c:showBubbleSize val="0"/>
        </c:dLbls>
        <c:marker val="1"/>
        <c:smooth val="0"/>
        <c:axId val="12398480"/>
        <c:axId val="12390160"/>
      </c:lineChart>
      <c:catAx>
        <c:axId val="123984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e-DE"/>
          </a:p>
        </c:txPr>
        <c:crossAx val="12390160"/>
        <c:crosses val="autoZero"/>
        <c:auto val="1"/>
        <c:lblAlgn val="ctr"/>
        <c:lblOffset val="100"/>
        <c:noMultiLvlLbl val="0"/>
      </c:catAx>
      <c:valAx>
        <c:axId val="12390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e-DE"/>
          </a:p>
        </c:txPr>
        <c:crossAx val="12398480"/>
        <c:crosses val="autoZero"/>
        <c:crossBetween val="between"/>
      </c:valAx>
      <c:spPr>
        <a:noFill/>
        <a:ln>
          <a:noFill/>
        </a:ln>
        <a:effectLst/>
      </c:spPr>
    </c:plotArea>
    <c:legend>
      <c:legendPos val="r"/>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mn-lt"/>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85A3A7-5146-4507-93B6-C4674632DC85}" type="doc">
      <dgm:prSet loTypeId="urn:microsoft.com/office/officeart/2005/8/layout/process4" loCatId="process" qsTypeId="urn:microsoft.com/office/officeart/2005/8/quickstyle/simple1" qsCatId="simple" csTypeId="urn:microsoft.com/office/officeart/2005/8/colors/accent4_3" csCatId="accent4" phldr="1"/>
      <dgm:spPr/>
      <dgm:t>
        <a:bodyPr/>
        <a:lstStyle/>
        <a:p>
          <a:endParaRPr lang="de-CH"/>
        </a:p>
      </dgm:t>
    </dgm:pt>
    <dgm:pt modelId="{02AA102A-085F-434D-9CA9-9B7FE3DDB495}">
      <dgm:prSet phldrT="[Text]" custT="1"/>
      <dgm:spPr>
        <a:solidFill>
          <a:schemeClr val="accent5">
            <a:lumMod val="40000"/>
            <a:lumOff val="60000"/>
          </a:schemeClr>
        </a:solidFill>
      </dgm:spPr>
      <dgm:t>
        <a:bodyPr/>
        <a:lstStyle/>
        <a:p>
          <a:r>
            <a:rPr lang="en-GB" sz="1800" b="0" i="0" noProof="0">
              <a:solidFill>
                <a:schemeClr val="tx1"/>
              </a:solidFill>
              <a:latin typeface="+mj-lt"/>
              <a:ea typeface="ＭＳ Ｐゴシック"/>
              <a:cs typeface="+mn-cs"/>
            </a:rPr>
            <a:t>Increased intracranial pressure</a:t>
          </a:r>
        </a:p>
      </dgm:t>
    </dgm:pt>
    <dgm:pt modelId="{5687D33F-942C-4E06-936D-C71250E9F642}" type="parTrans" cxnId="{199B8C7A-40E2-43B8-876D-011238C4140A}">
      <dgm:prSet/>
      <dgm:spPr/>
      <dgm:t>
        <a:bodyPr/>
        <a:lstStyle/>
        <a:p>
          <a:endParaRPr lang="de-CH" sz="1800"/>
        </a:p>
      </dgm:t>
    </dgm:pt>
    <dgm:pt modelId="{75F7A9BE-FC9F-461C-9CF8-30CA1EFBAFDD}" type="sibTrans" cxnId="{199B8C7A-40E2-43B8-876D-011238C4140A}">
      <dgm:prSet/>
      <dgm:spPr/>
      <dgm:t>
        <a:bodyPr/>
        <a:lstStyle/>
        <a:p>
          <a:endParaRPr lang="de-CH" sz="1800"/>
        </a:p>
      </dgm:t>
    </dgm:pt>
    <dgm:pt modelId="{0EEE6C15-D9BD-4510-9B53-B51B2D60058C}">
      <dgm:prSet phldrT="[Text]" custT="1"/>
      <dgm:spPr>
        <a:solidFill>
          <a:schemeClr val="accent5">
            <a:lumMod val="60000"/>
            <a:lumOff val="40000"/>
          </a:schemeClr>
        </a:solidFill>
      </dgm:spPr>
      <dgm:t>
        <a:bodyPr/>
        <a:lstStyle/>
        <a:p>
          <a:r>
            <a:rPr lang="en-GB" sz="1800" b="0" noProof="0">
              <a:solidFill>
                <a:schemeClr val="tx1"/>
              </a:solidFill>
            </a:rPr>
            <a:t>Interruption of blood flow</a:t>
          </a:r>
        </a:p>
      </dgm:t>
    </dgm:pt>
    <dgm:pt modelId="{C87B1DEF-2757-4478-AEA2-63A4C22462DE}" type="parTrans" cxnId="{0AE07434-637A-4636-8EBF-44E58A176F51}">
      <dgm:prSet/>
      <dgm:spPr/>
      <dgm:t>
        <a:bodyPr/>
        <a:lstStyle/>
        <a:p>
          <a:endParaRPr lang="de-CH" sz="1800"/>
        </a:p>
      </dgm:t>
    </dgm:pt>
    <dgm:pt modelId="{2D9E1F7A-DEB5-4591-8A76-2B10F3AB2E74}" type="sibTrans" cxnId="{0AE07434-637A-4636-8EBF-44E58A176F51}">
      <dgm:prSet/>
      <dgm:spPr/>
      <dgm:t>
        <a:bodyPr/>
        <a:lstStyle/>
        <a:p>
          <a:endParaRPr lang="de-CH" sz="1800"/>
        </a:p>
      </dgm:t>
    </dgm:pt>
    <dgm:pt modelId="{36813767-8387-4560-A337-1CF18C8507C7}">
      <dgm:prSet phldrT="[Text]" custT="1"/>
      <dgm:spPr>
        <a:solidFill>
          <a:schemeClr val="accent5">
            <a:lumMod val="75000"/>
          </a:schemeClr>
        </a:solidFill>
      </dgm:spPr>
      <dgm:t>
        <a:bodyPr/>
        <a:lstStyle/>
        <a:p>
          <a:r>
            <a:rPr lang="en-GB" sz="1800" b="0" noProof="0">
              <a:solidFill>
                <a:schemeClr val="tx1"/>
              </a:solidFill>
            </a:rPr>
            <a:t>Total loss of brain function</a:t>
          </a:r>
        </a:p>
      </dgm:t>
    </dgm:pt>
    <dgm:pt modelId="{CDCDDB9E-6D2B-4B32-B356-4AED0169547D}" type="parTrans" cxnId="{2D35C5B2-8DE0-4C51-9C90-E6B3695BE98E}">
      <dgm:prSet/>
      <dgm:spPr/>
      <dgm:t>
        <a:bodyPr/>
        <a:lstStyle/>
        <a:p>
          <a:endParaRPr lang="de-CH" sz="1800"/>
        </a:p>
      </dgm:t>
    </dgm:pt>
    <dgm:pt modelId="{0B10C50E-01BE-4859-B62F-6934ACC157E8}" type="sibTrans" cxnId="{2D35C5B2-8DE0-4C51-9C90-E6B3695BE98E}">
      <dgm:prSet/>
      <dgm:spPr/>
      <dgm:t>
        <a:bodyPr/>
        <a:lstStyle/>
        <a:p>
          <a:endParaRPr lang="de-CH" sz="1800"/>
        </a:p>
      </dgm:t>
    </dgm:pt>
    <dgm:pt modelId="{412132D6-FDA0-421E-B930-CDDE5AF0E5D3}">
      <dgm:prSet phldrT="[Text]" custT="1"/>
      <dgm:spPr>
        <a:solidFill>
          <a:schemeClr val="accent3"/>
        </a:solidFill>
      </dgm:spPr>
      <dgm:t>
        <a:bodyPr/>
        <a:lstStyle/>
        <a:p>
          <a:r>
            <a:rPr lang="en-GB" sz="1800" b="0" i="0" noProof="0">
              <a:solidFill>
                <a:schemeClr val="bg1"/>
              </a:solidFill>
              <a:latin typeface="+mj-lt"/>
              <a:ea typeface="ＭＳ Ｐゴシック"/>
              <a:cs typeface="+mn-cs"/>
            </a:rPr>
            <a:t>Respiratory arrest</a:t>
          </a:r>
          <a:endParaRPr lang="en-GB" sz="1800" b="0" i="0" noProof="0">
            <a:solidFill>
              <a:schemeClr val="bg1"/>
            </a:solidFill>
          </a:endParaRPr>
        </a:p>
      </dgm:t>
    </dgm:pt>
    <dgm:pt modelId="{88E09196-13B8-4212-AF65-35A41AFF5B01}" type="parTrans" cxnId="{C005E62E-6A67-467F-B64F-A7460931FA60}">
      <dgm:prSet/>
      <dgm:spPr/>
      <dgm:t>
        <a:bodyPr/>
        <a:lstStyle/>
        <a:p>
          <a:endParaRPr lang="de-CH" sz="1800"/>
        </a:p>
      </dgm:t>
    </dgm:pt>
    <dgm:pt modelId="{9D4B8C5E-3874-42AA-AD92-DB3D2559CC06}" type="sibTrans" cxnId="{C005E62E-6A67-467F-B64F-A7460931FA60}">
      <dgm:prSet/>
      <dgm:spPr/>
      <dgm:t>
        <a:bodyPr/>
        <a:lstStyle/>
        <a:p>
          <a:endParaRPr lang="de-CH" sz="1800"/>
        </a:p>
      </dgm:t>
    </dgm:pt>
    <dgm:pt modelId="{F64C549D-23DD-49D7-B213-E01D6BE2AC28}">
      <dgm:prSet phldrT="[Text]" custT="1"/>
      <dgm:spPr>
        <a:solidFill>
          <a:schemeClr val="accent5">
            <a:lumMod val="20000"/>
            <a:lumOff val="80000"/>
          </a:schemeClr>
        </a:solidFill>
      </dgm:spPr>
      <dgm:t>
        <a:bodyPr/>
        <a:lstStyle/>
        <a:p>
          <a:r>
            <a:rPr lang="en-GB" sz="1800" b="0" noProof="0">
              <a:solidFill>
                <a:schemeClr val="tx1"/>
              </a:solidFill>
            </a:rPr>
            <a:t>Severe brain damage</a:t>
          </a:r>
        </a:p>
      </dgm:t>
    </dgm:pt>
    <dgm:pt modelId="{F7FF42AD-6896-4356-8114-E53DC7665CA6}" type="sibTrans" cxnId="{291CB081-F097-44FC-BBE2-CD04E9969FE7}">
      <dgm:prSet/>
      <dgm:spPr/>
      <dgm:t>
        <a:bodyPr/>
        <a:lstStyle/>
        <a:p>
          <a:endParaRPr lang="de-CH" sz="1800"/>
        </a:p>
      </dgm:t>
    </dgm:pt>
    <dgm:pt modelId="{1F012074-3804-4B87-BA1E-5BE1ACAD04D9}" type="parTrans" cxnId="{291CB081-F097-44FC-BBE2-CD04E9969FE7}">
      <dgm:prSet/>
      <dgm:spPr/>
      <dgm:t>
        <a:bodyPr/>
        <a:lstStyle/>
        <a:p>
          <a:endParaRPr lang="de-CH" sz="1800"/>
        </a:p>
      </dgm:t>
    </dgm:pt>
    <dgm:pt modelId="{C5541A01-6C62-4926-A3D2-07CCDF8E6A1A}">
      <dgm:prSet custT="1"/>
      <dgm:spPr>
        <a:solidFill>
          <a:schemeClr val="accent3"/>
        </a:solidFill>
      </dgm:spPr>
      <dgm:t>
        <a:bodyPr/>
        <a:lstStyle/>
        <a:p>
          <a:r>
            <a:rPr lang="en-GB" sz="1800" b="0" i="0" noProof="0">
              <a:solidFill>
                <a:schemeClr val="bg1"/>
              </a:solidFill>
              <a:latin typeface="+mj-lt"/>
              <a:ea typeface="ＭＳ Ｐゴシック"/>
              <a:cs typeface="+mn-cs"/>
            </a:rPr>
            <a:t>Cardiac arrest</a:t>
          </a:r>
          <a:endParaRPr lang="en-GB" sz="1800" b="0" i="0" noProof="0">
            <a:solidFill>
              <a:schemeClr val="bg1"/>
            </a:solidFill>
          </a:endParaRPr>
        </a:p>
      </dgm:t>
    </dgm:pt>
    <dgm:pt modelId="{116F858F-78B4-47C5-BE4A-1DBE179C63DB}" type="parTrans" cxnId="{5F58E407-569B-4E2C-8EB0-E70C9B716774}">
      <dgm:prSet/>
      <dgm:spPr/>
      <dgm:t>
        <a:bodyPr/>
        <a:lstStyle/>
        <a:p>
          <a:endParaRPr lang="de-CH" sz="1800"/>
        </a:p>
      </dgm:t>
    </dgm:pt>
    <dgm:pt modelId="{834F8A17-9AA0-483A-A999-5A6A0F2BA2F8}" type="sibTrans" cxnId="{5F58E407-569B-4E2C-8EB0-E70C9B716774}">
      <dgm:prSet/>
      <dgm:spPr/>
      <dgm:t>
        <a:bodyPr/>
        <a:lstStyle/>
        <a:p>
          <a:endParaRPr lang="de-CH" sz="1800"/>
        </a:p>
      </dgm:t>
    </dgm:pt>
    <dgm:pt modelId="{C9648EC9-2AA9-467E-8831-DD1C888E67F2}" type="pres">
      <dgm:prSet presAssocID="{4D85A3A7-5146-4507-93B6-C4674632DC85}" presName="Name0" presStyleCnt="0">
        <dgm:presLayoutVars>
          <dgm:dir/>
          <dgm:animLvl val="lvl"/>
          <dgm:resizeHandles val="exact"/>
        </dgm:presLayoutVars>
      </dgm:prSet>
      <dgm:spPr/>
    </dgm:pt>
    <dgm:pt modelId="{0755509F-F1C1-4918-B97D-3EF8F1E641F7}" type="pres">
      <dgm:prSet presAssocID="{C5541A01-6C62-4926-A3D2-07CCDF8E6A1A}" presName="boxAndChildren" presStyleCnt="0"/>
      <dgm:spPr/>
    </dgm:pt>
    <dgm:pt modelId="{8366F09C-9689-40FA-9626-2352FD0F8D6D}" type="pres">
      <dgm:prSet presAssocID="{C5541A01-6C62-4926-A3D2-07CCDF8E6A1A}" presName="parentTextBox" presStyleLbl="node1" presStyleIdx="0" presStyleCnt="6"/>
      <dgm:spPr/>
    </dgm:pt>
    <dgm:pt modelId="{FA2A12AF-0952-42A4-9FC9-5BD5DFF7A58C}" type="pres">
      <dgm:prSet presAssocID="{9D4B8C5E-3874-42AA-AD92-DB3D2559CC06}" presName="sp" presStyleCnt="0"/>
      <dgm:spPr/>
    </dgm:pt>
    <dgm:pt modelId="{0A0AB488-9AE7-44D8-AAC2-AF477C5B6F63}" type="pres">
      <dgm:prSet presAssocID="{412132D6-FDA0-421E-B930-CDDE5AF0E5D3}" presName="arrowAndChildren" presStyleCnt="0"/>
      <dgm:spPr/>
    </dgm:pt>
    <dgm:pt modelId="{C1FE2EEA-B407-44C1-8BD6-0C8B591CE7FE}" type="pres">
      <dgm:prSet presAssocID="{412132D6-FDA0-421E-B930-CDDE5AF0E5D3}" presName="parentTextArrow" presStyleLbl="node1" presStyleIdx="1" presStyleCnt="6"/>
      <dgm:spPr/>
    </dgm:pt>
    <dgm:pt modelId="{5DDAAF06-9E26-4FBD-AC56-71CD1565B1F7}" type="pres">
      <dgm:prSet presAssocID="{0B10C50E-01BE-4859-B62F-6934ACC157E8}" presName="sp" presStyleCnt="0"/>
      <dgm:spPr/>
    </dgm:pt>
    <dgm:pt modelId="{3127E1E8-8072-4D9C-A28C-AD48F45E7CCC}" type="pres">
      <dgm:prSet presAssocID="{36813767-8387-4560-A337-1CF18C8507C7}" presName="arrowAndChildren" presStyleCnt="0"/>
      <dgm:spPr/>
    </dgm:pt>
    <dgm:pt modelId="{188D6478-94D1-4B60-9553-9ADBE31042D8}" type="pres">
      <dgm:prSet presAssocID="{36813767-8387-4560-A337-1CF18C8507C7}" presName="parentTextArrow" presStyleLbl="node1" presStyleIdx="2" presStyleCnt="6" custLinFactNeighborX="-1205"/>
      <dgm:spPr/>
    </dgm:pt>
    <dgm:pt modelId="{97A40C40-AED6-4C56-ADD4-72C6ACE049AD}" type="pres">
      <dgm:prSet presAssocID="{2D9E1F7A-DEB5-4591-8A76-2B10F3AB2E74}" presName="sp" presStyleCnt="0"/>
      <dgm:spPr/>
    </dgm:pt>
    <dgm:pt modelId="{42323415-0874-4789-B929-D031426CC43B}" type="pres">
      <dgm:prSet presAssocID="{0EEE6C15-D9BD-4510-9B53-B51B2D60058C}" presName="arrowAndChildren" presStyleCnt="0"/>
      <dgm:spPr/>
    </dgm:pt>
    <dgm:pt modelId="{96D09429-4614-4103-AB1E-7718DD4C0216}" type="pres">
      <dgm:prSet presAssocID="{0EEE6C15-D9BD-4510-9B53-B51B2D60058C}" presName="parentTextArrow" presStyleLbl="node1" presStyleIdx="3" presStyleCnt="6"/>
      <dgm:spPr/>
    </dgm:pt>
    <dgm:pt modelId="{F3DA48F3-C112-49E0-95BC-9753CDAA0665}" type="pres">
      <dgm:prSet presAssocID="{75F7A9BE-FC9F-461C-9CF8-30CA1EFBAFDD}" presName="sp" presStyleCnt="0"/>
      <dgm:spPr/>
    </dgm:pt>
    <dgm:pt modelId="{7FB39C62-977D-4513-BC1E-A15DC3674F8F}" type="pres">
      <dgm:prSet presAssocID="{02AA102A-085F-434D-9CA9-9B7FE3DDB495}" presName="arrowAndChildren" presStyleCnt="0"/>
      <dgm:spPr/>
    </dgm:pt>
    <dgm:pt modelId="{B3227078-4714-40A3-95E6-889776E8994E}" type="pres">
      <dgm:prSet presAssocID="{02AA102A-085F-434D-9CA9-9B7FE3DDB495}" presName="parentTextArrow" presStyleLbl="node1" presStyleIdx="4" presStyleCnt="6"/>
      <dgm:spPr/>
    </dgm:pt>
    <dgm:pt modelId="{73768A4F-E563-4811-B670-DA06ADD67C7A}" type="pres">
      <dgm:prSet presAssocID="{F7FF42AD-6896-4356-8114-E53DC7665CA6}" presName="sp" presStyleCnt="0"/>
      <dgm:spPr/>
    </dgm:pt>
    <dgm:pt modelId="{E3EAC8D6-F5DE-4D15-A8EC-F37782D37EE0}" type="pres">
      <dgm:prSet presAssocID="{F64C549D-23DD-49D7-B213-E01D6BE2AC28}" presName="arrowAndChildren" presStyleCnt="0"/>
      <dgm:spPr/>
    </dgm:pt>
    <dgm:pt modelId="{73B24609-78A6-4A20-A434-32E6110A5141}" type="pres">
      <dgm:prSet presAssocID="{F64C549D-23DD-49D7-B213-E01D6BE2AC28}" presName="parentTextArrow" presStyleLbl="node1" presStyleIdx="5" presStyleCnt="6"/>
      <dgm:spPr/>
    </dgm:pt>
  </dgm:ptLst>
  <dgm:cxnLst>
    <dgm:cxn modelId="{5F58E407-569B-4E2C-8EB0-E70C9B716774}" srcId="{4D85A3A7-5146-4507-93B6-C4674632DC85}" destId="{C5541A01-6C62-4926-A3D2-07CCDF8E6A1A}" srcOrd="5" destOrd="0" parTransId="{116F858F-78B4-47C5-BE4A-1DBE179C63DB}" sibTransId="{834F8A17-9AA0-483A-A999-5A6A0F2BA2F8}"/>
    <dgm:cxn modelId="{C005E62E-6A67-467F-B64F-A7460931FA60}" srcId="{4D85A3A7-5146-4507-93B6-C4674632DC85}" destId="{412132D6-FDA0-421E-B930-CDDE5AF0E5D3}" srcOrd="4" destOrd="0" parTransId="{88E09196-13B8-4212-AF65-35A41AFF5B01}" sibTransId="{9D4B8C5E-3874-42AA-AD92-DB3D2559CC06}"/>
    <dgm:cxn modelId="{0AE07434-637A-4636-8EBF-44E58A176F51}" srcId="{4D85A3A7-5146-4507-93B6-C4674632DC85}" destId="{0EEE6C15-D9BD-4510-9B53-B51B2D60058C}" srcOrd="2" destOrd="0" parTransId="{C87B1DEF-2757-4478-AEA2-63A4C22462DE}" sibTransId="{2D9E1F7A-DEB5-4591-8A76-2B10F3AB2E74}"/>
    <dgm:cxn modelId="{B978A445-1BF9-40D4-B2FA-3B5D7CAFA5E1}" type="presOf" srcId="{412132D6-FDA0-421E-B930-CDDE5AF0E5D3}" destId="{C1FE2EEA-B407-44C1-8BD6-0C8B591CE7FE}" srcOrd="0" destOrd="0" presId="urn:microsoft.com/office/officeart/2005/8/layout/process4"/>
    <dgm:cxn modelId="{9BEF4C71-20F8-4DB6-892A-6F84C47DA5F3}" type="presOf" srcId="{4D85A3A7-5146-4507-93B6-C4674632DC85}" destId="{C9648EC9-2AA9-467E-8831-DD1C888E67F2}" srcOrd="0" destOrd="0" presId="urn:microsoft.com/office/officeart/2005/8/layout/process4"/>
    <dgm:cxn modelId="{199B8C7A-40E2-43B8-876D-011238C4140A}" srcId="{4D85A3A7-5146-4507-93B6-C4674632DC85}" destId="{02AA102A-085F-434D-9CA9-9B7FE3DDB495}" srcOrd="1" destOrd="0" parTransId="{5687D33F-942C-4E06-936D-C71250E9F642}" sibTransId="{75F7A9BE-FC9F-461C-9CF8-30CA1EFBAFDD}"/>
    <dgm:cxn modelId="{0FC3EB7C-B6C8-4104-BA93-42392DE1EB24}" type="presOf" srcId="{F64C549D-23DD-49D7-B213-E01D6BE2AC28}" destId="{73B24609-78A6-4A20-A434-32E6110A5141}" srcOrd="0" destOrd="0" presId="urn:microsoft.com/office/officeart/2005/8/layout/process4"/>
    <dgm:cxn modelId="{291CB081-F097-44FC-BBE2-CD04E9969FE7}" srcId="{4D85A3A7-5146-4507-93B6-C4674632DC85}" destId="{F64C549D-23DD-49D7-B213-E01D6BE2AC28}" srcOrd="0" destOrd="0" parTransId="{1F012074-3804-4B87-BA1E-5BE1ACAD04D9}" sibTransId="{F7FF42AD-6896-4356-8114-E53DC7665CA6}"/>
    <dgm:cxn modelId="{3BAF179A-540C-42D7-A35A-700DCD4D2658}" type="presOf" srcId="{02AA102A-085F-434D-9CA9-9B7FE3DDB495}" destId="{B3227078-4714-40A3-95E6-889776E8994E}" srcOrd="0" destOrd="0" presId="urn:microsoft.com/office/officeart/2005/8/layout/process4"/>
    <dgm:cxn modelId="{2D35C5B2-8DE0-4C51-9C90-E6B3695BE98E}" srcId="{4D85A3A7-5146-4507-93B6-C4674632DC85}" destId="{36813767-8387-4560-A337-1CF18C8507C7}" srcOrd="3" destOrd="0" parTransId="{CDCDDB9E-6D2B-4B32-B356-4AED0169547D}" sibTransId="{0B10C50E-01BE-4859-B62F-6934ACC157E8}"/>
    <dgm:cxn modelId="{1184FDBF-E297-4904-A6B6-25AFDEED8187}" type="presOf" srcId="{36813767-8387-4560-A337-1CF18C8507C7}" destId="{188D6478-94D1-4B60-9553-9ADBE31042D8}" srcOrd="0" destOrd="0" presId="urn:microsoft.com/office/officeart/2005/8/layout/process4"/>
    <dgm:cxn modelId="{A966F0EC-4D22-4C11-92E1-78D96643648F}" type="presOf" srcId="{0EEE6C15-D9BD-4510-9B53-B51B2D60058C}" destId="{96D09429-4614-4103-AB1E-7718DD4C0216}" srcOrd="0" destOrd="0" presId="urn:microsoft.com/office/officeart/2005/8/layout/process4"/>
    <dgm:cxn modelId="{E32499F3-A11C-4DDA-A1B8-527C34328968}" type="presOf" srcId="{C5541A01-6C62-4926-A3D2-07CCDF8E6A1A}" destId="{8366F09C-9689-40FA-9626-2352FD0F8D6D}" srcOrd="0" destOrd="0" presId="urn:microsoft.com/office/officeart/2005/8/layout/process4"/>
    <dgm:cxn modelId="{31481220-B867-4D78-926E-7DFA1A3719E9}" type="presParOf" srcId="{C9648EC9-2AA9-467E-8831-DD1C888E67F2}" destId="{0755509F-F1C1-4918-B97D-3EF8F1E641F7}" srcOrd="0" destOrd="0" presId="urn:microsoft.com/office/officeart/2005/8/layout/process4"/>
    <dgm:cxn modelId="{D5280764-17A0-4D2D-8A4E-E5B55A053112}" type="presParOf" srcId="{0755509F-F1C1-4918-B97D-3EF8F1E641F7}" destId="{8366F09C-9689-40FA-9626-2352FD0F8D6D}" srcOrd="0" destOrd="0" presId="urn:microsoft.com/office/officeart/2005/8/layout/process4"/>
    <dgm:cxn modelId="{E97C3BC1-4E25-40B2-82FE-D4FED68E2CA1}" type="presParOf" srcId="{C9648EC9-2AA9-467E-8831-DD1C888E67F2}" destId="{FA2A12AF-0952-42A4-9FC9-5BD5DFF7A58C}" srcOrd="1" destOrd="0" presId="urn:microsoft.com/office/officeart/2005/8/layout/process4"/>
    <dgm:cxn modelId="{DDD32F8B-45A0-42D1-8F8F-8796FD58DD77}" type="presParOf" srcId="{C9648EC9-2AA9-467E-8831-DD1C888E67F2}" destId="{0A0AB488-9AE7-44D8-AAC2-AF477C5B6F63}" srcOrd="2" destOrd="0" presId="urn:microsoft.com/office/officeart/2005/8/layout/process4"/>
    <dgm:cxn modelId="{7F00497B-7ECA-4757-B2B1-3B1A7CDCF8C2}" type="presParOf" srcId="{0A0AB488-9AE7-44D8-AAC2-AF477C5B6F63}" destId="{C1FE2EEA-B407-44C1-8BD6-0C8B591CE7FE}" srcOrd="0" destOrd="0" presId="urn:microsoft.com/office/officeart/2005/8/layout/process4"/>
    <dgm:cxn modelId="{D6744CC8-1EB8-4649-916B-61A0C938271C}" type="presParOf" srcId="{C9648EC9-2AA9-467E-8831-DD1C888E67F2}" destId="{5DDAAF06-9E26-4FBD-AC56-71CD1565B1F7}" srcOrd="3" destOrd="0" presId="urn:microsoft.com/office/officeart/2005/8/layout/process4"/>
    <dgm:cxn modelId="{BF27DDF5-ECD2-4D28-A8D3-8C868B71B901}" type="presParOf" srcId="{C9648EC9-2AA9-467E-8831-DD1C888E67F2}" destId="{3127E1E8-8072-4D9C-A28C-AD48F45E7CCC}" srcOrd="4" destOrd="0" presId="urn:microsoft.com/office/officeart/2005/8/layout/process4"/>
    <dgm:cxn modelId="{0F234B48-65C6-4A3E-98B1-8EFB8565E81E}" type="presParOf" srcId="{3127E1E8-8072-4D9C-A28C-AD48F45E7CCC}" destId="{188D6478-94D1-4B60-9553-9ADBE31042D8}" srcOrd="0" destOrd="0" presId="urn:microsoft.com/office/officeart/2005/8/layout/process4"/>
    <dgm:cxn modelId="{7A64A10C-FA3D-462C-B759-ECD82629FD60}" type="presParOf" srcId="{C9648EC9-2AA9-467E-8831-DD1C888E67F2}" destId="{97A40C40-AED6-4C56-ADD4-72C6ACE049AD}" srcOrd="5" destOrd="0" presId="urn:microsoft.com/office/officeart/2005/8/layout/process4"/>
    <dgm:cxn modelId="{9A61940F-2882-43F7-A396-4F7F6B976628}" type="presParOf" srcId="{C9648EC9-2AA9-467E-8831-DD1C888E67F2}" destId="{42323415-0874-4789-B929-D031426CC43B}" srcOrd="6" destOrd="0" presId="urn:microsoft.com/office/officeart/2005/8/layout/process4"/>
    <dgm:cxn modelId="{FAE25C56-DC08-411A-AE49-2450AB88AC3E}" type="presParOf" srcId="{42323415-0874-4789-B929-D031426CC43B}" destId="{96D09429-4614-4103-AB1E-7718DD4C0216}" srcOrd="0" destOrd="0" presId="urn:microsoft.com/office/officeart/2005/8/layout/process4"/>
    <dgm:cxn modelId="{E539FC25-E789-4827-9202-197C89BE2A9B}" type="presParOf" srcId="{C9648EC9-2AA9-467E-8831-DD1C888E67F2}" destId="{F3DA48F3-C112-49E0-95BC-9753CDAA0665}" srcOrd="7" destOrd="0" presId="urn:microsoft.com/office/officeart/2005/8/layout/process4"/>
    <dgm:cxn modelId="{A3E79CE9-D2EF-41DD-B416-75FDA26A62CE}" type="presParOf" srcId="{C9648EC9-2AA9-467E-8831-DD1C888E67F2}" destId="{7FB39C62-977D-4513-BC1E-A15DC3674F8F}" srcOrd="8" destOrd="0" presId="urn:microsoft.com/office/officeart/2005/8/layout/process4"/>
    <dgm:cxn modelId="{740CC2AC-4292-4E6C-A6F2-B0CBA2E5FD8F}" type="presParOf" srcId="{7FB39C62-977D-4513-BC1E-A15DC3674F8F}" destId="{B3227078-4714-40A3-95E6-889776E8994E}" srcOrd="0" destOrd="0" presId="urn:microsoft.com/office/officeart/2005/8/layout/process4"/>
    <dgm:cxn modelId="{D511E9DF-C4B2-451A-B8BC-2AA6075CE65C}" type="presParOf" srcId="{C9648EC9-2AA9-467E-8831-DD1C888E67F2}" destId="{73768A4F-E563-4811-B670-DA06ADD67C7A}" srcOrd="9" destOrd="0" presId="urn:microsoft.com/office/officeart/2005/8/layout/process4"/>
    <dgm:cxn modelId="{A166DDBD-EAD1-4886-952F-8BDC3A64D9E9}" type="presParOf" srcId="{C9648EC9-2AA9-467E-8831-DD1C888E67F2}" destId="{E3EAC8D6-F5DE-4D15-A8EC-F37782D37EE0}" srcOrd="10" destOrd="0" presId="urn:microsoft.com/office/officeart/2005/8/layout/process4"/>
    <dgm:cxn modelId="{36477BBD-1E37-4D3D-90BC-1EC7947338ED}" type="presParOf" srcId="{E3EAC8D6-F5DE-4D15-A8EC-F37782D37EE0}" destId="{73B24609-78A6-4A20-A434-32E6110A5141}" srcOrd="0" destOrd="0" presId="urn:microsoft.com/office/officeart/2005/8/layout/process4"/>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85A3A7-5146-4507-93B6-C4674632DC85}" type="doc">
      <dgm:prSet loTypeId="urn:microsoft.com/office/officeart/2005/8/layout/process4" loCatId="process" qsTypeId="urn:microsoft.com/office/officeart/2005/8/quickstyle/simple1" qsCatId="simple" csTypeId="urn:microsoft.com/office/officeart/2005/8/colors/accent4_3" csCatId="accent4" phldr="1"/>
      <dgm:spPr/>
      <dgm:t>
        <a:bodyPr/>
        <a:lstStyle/>
        <a:p>
          <a:endParaRPr lang="de-CH"/>
        </a:p>
      </dgm:t>
    </dgm:pt>
    <dgm:pt modelId="{02AA102A-085F-434D-9CA9-9B7FE3DDB495}">
      <dgm:prSet phldrT="[Text]" custT="1"/>
      <dgm:spPr>
        <a:solidFill>
          <a:srgbClr val="D7E5E8"/>
        </a:solidFill>
      </dgm:spPr>
      <dgm:t>
        <a:bodyPr/>
        <a:lstStyle/>
        <a:p>
          <a:r>
            <a:rPr lang="en-GB" sz="1800" b="0" noProof="0">
              <a:solidFill>
                <a:schemeClr val="tx1"/>
              </a:solidFill>
            </a:rPr>
            <a:t>Increased intracranial pressure</a:t>
          </a:r>
        </a:p>
      </dgm:t>
    </dgm:pt>
    <dgm:pt modelId="{5687D33F-942C-4E06-936D-C71250E9F642}" type="parTrans" cxnId="{199B8C7A-40E2-43B8-876D-011238C4140A}">
      <dgm:prSet/>
      <dgm:spPr/>
      <dgm:t>
        <a:bodyPr/>
        <a:lstStyle/>
        <a:p>
          <a:endParaRPr lang="de-CH" sz="1800"/>
        </a:p>
      </dgm:t>
    </dgm:pt>
    <dgm:pt modelId="{75F7A9BE-FC9F-461C-9CF8-30CA1EFBAFDD}" type="sibTrans" cxnId="{199B8C7A-40E2-43B8-876D-011238C4140A}">
      <dgm:prSet/>
      <dgm:spPr/>
      <dgm:t>
        <a:bodyPr/>
        <a:lstStyle/>
        <a:p>
          <a:endParaRPr lang="de-CH" sz="1800"/>
        </a:p>
      </dgm:t>
    </dgm:pt>
    <dgm:pt modelId="{0EEE6C15-D9BD-4510-9B53-B51B2D60058C}">
      <dgm:prSet phldrT="[Text]" custT="1"/>
      <dgm:spPr>
        <a:solidFill>
          <a:srgbClr val="C3D7DC"/>
        </a:solidFill>
      </dgm:spPr>
      <dgm:t>
        <a:bodyPr/>
        <a:lstStyle/>
        <a:p>
          <a:r>
            <a:rPr lang="en-GB" sz="1800" b="0" noProof="0">
              <a:solidFill>
                <a:schemeClr val="tx1"/>
              </a:solidFill>
            </a:rPr>
            <a:t>Interruption of blood flow</a:t>
          </a:r>
        </a:p>
      </dgm:t>
    </dgm:pt>
    <dgm:pt modelId="{C87B1DEF-2757-4478-AEA2-63A4C22462DE}" type="parTrans" cxnId="{0AE07434-637A-4636-8EBF-44E58A176F51}">
      <dgm:prSet/>
      <dgm:spPr/>
      <dgm:t>
        <a:bodyPr/>
        <a:lstStyle/>
        <a:p>
          <a:endParaRPr lang="de-CH" sz="1800"/>
        </a:p>
      </dgm:t>
    </dgm:pt>
    <dgm:pt modelId="{2D9E1F7A-DEB5-4591-8A76-2B10F3AB2E74}" type="sibTrans" cxnId="{0AE07434-637A-4636-8EBF-44E58A176F51}">
      <dgm:prSet/>
      <dgm:spPr/>
      <dgm:t>
        <a:bodyPr/>
        <a:lstStyle/>
        <a:p>
          <a:endParaRPr lang="de-CH" sz="1800"/>
        </a:p>
      </dgm:t>
    </dgm:pt>
    <dgm:pt modelId="{36813767-8387-4560-A337-1CF18C8507C7}">
      <dgm:prSet phldrT="[Text]" custT="1"/>
      <dgm:spPr>
        <a:solidFill>
          <a:srgbClr val="6398A5"/>
        </a:solidFill>
      </dgm:spPr>
      <dgm:t>
        <a:bodyPr/>
        <a:lstStyle/>
        <a:p>
          <a:r>
            <a:rPr lang="en-GB" sz="1800" b="0" noProof="0">
              <a:solidFill>
                <a:schemeClr val="tx1"/>
              </a:solidFill>
            </a:rPr>
            <a:t>Total loss of brain function</a:t>
          </a:r>
        </a:p>
      </dgm:t>
    </dgm:pt>
    <dgm:pt modelId="{CDCDDB9E-6D2B-4B32-B356-4AED0169547D}" type="parTrans" cxnId="{2D35C5B2-8DE0-4C51-9C90-E6B3695BE98E}">
      <dgm:prSet/>
      <dgm:spPr/>
      <dgm:t>
        <a:bodyPr/>
        <a:lstStyle/>
        <a:p>
          <a:endParaRPr lang="de-CH" sz="1800"/>
        </a:p>
      </dgm:t>
    </dgm:pt>
    <dgm:pt modelId="{0B10C50E-01BE-4859-B62F-6934ACC157E8}" type="sibTrans" cxnId="{2D35C5B2-8DE0-4C51-9C90-E6B3695BE98E}">
      <dgm:prSet/>
      <dgm:spPr/>
      <dgm:t>
        <a:bodyPr/>
        <a:lstStyle/>
        <a:p>
          <a:endParaRPr lang="de-CH" sz="1800"/>
        </a:p>
      </dgm:t>
    </dgm:pt>
    <dgm:pt modelId="{412132D6-FDA0-421E-B930-CDDE5AF0E5D3}">
      <dgm:prSet phldrT="[Text]" custT="1"/>
      <dgm:spPr>
        <a:solidFill>
          <a:srgbClr val="41666F"/>
        </a:solidFill>
      </dgm:spPr>
      <dgm:t>
        <a:bodyPr/>
        <a:lstStyle/>
        <a:p>
          <a:r>
            <a:rPr lang="en-GB" sz="1800" b="0" i="0" kern="1200" noProof="0">
              <a:solidFill>
                <a:schemeClr val="bg1"/>
              </a:solidFill>
              <a:latin typeface="+mj-lt"/>
              <a:ea typeface="ＭＳ Ｐゴシック"/>
              <a:cs typeface="+mn-cs"/>
            </a:rPr>
            <a:t>Mechanical </a:t>
          </a:r>
          <a:r>
            <a:rPr lang="en-GB" sz="1800" b="0" i="0" kern="1200" noProof="0">
              <a:solidFill>
                <a:srgbClr val="FFFFFF"/>
              </a:solidFill>
              <a:latin typeface="Tahoma"/>
              <a:ea typeface="ＭＳ Ｐゴシック"/>
              <a:cs typeface="+mn-cs"/>
            </a:rPr>
            <a:t>respiration/stabilisation </a:t>
          </a:r>
          <a:r>
            <a:rPr lang="en-GB" sz="1800" b="0" i="0" kern="1200" noProof="0">
              <a:solidFill>
                <a:schemeClr val="bg1"/>
              </a:solidFill>
              <a:latin typeface="+mj-lt"/>
              <a:ea typeface="ＭＳ Ｐゴシック"/>
              <a:cs typeface="+mn-cs"/>
            </a:rPr>
            <a:t>of circulation</a:t>
          </a:r>
          <a:endParaRPr lang="en-GB" sz="1800" b="0" i="0" kern="1200" noProof="0">
            <a:solidFill>
              <a:schemeClr val="bg1"/>
            </a:solidFill>
          </a:endParaRPr>
        </a:p>
      </dgm:t>
    </dgm:pt>
    <dgm:pt modelId="{88E09196-13B8-4212-AF65-35A41AFF5B01}" type="parTrans" cxnId="{C005E62E-6A67-467F-B64F-A7460931FA60}">
      <dgm:prSet/>
      <dgm:spPr/>
      <dgm:t>
        <a:bodyPr/>
        <a:lstStyle/>
        <a:p>
          <a:endParaRPr lang="de-CH" sz="1800"/>
        </a:p>
      </dgm:t>
    </dgm:pt>
    <dgm:pt modelId="{9D4B8C5E-3874-42AA-AD92-DB3D2559CC06}" type="sibTrans" cxnId="{C005E62E-6A67-467F-B64F-A7460931FA60}">
      <dgm:prSet/>
      <dgm:spPr/>
      <dgm:t>
        <a:bodyPr/>
        <a:lstStyle/>
        <a:p>
          <a:endParaRPr lang="de-CH" sz="1800"/>
        </a:p>
      </dgm:t>
    </dgm:pt>
    <dgm:pt modelId="{F64C549D-23DD-49D7-B213-E01D6BE2AC28}">
      <dgm:prSet phldrT="[Text]" custT="1"/>
      <dgm:spPr>
        <a:solidFill>
          <a:srgbClr val="EBF2F3"/>
        </a:solidFill>
      </dgm:spPr>
      <dgm:t>
        <a:bodyPr/>
        <a:lstStyle/>
        <a:p>
          <a:r>
            <a:rPr lang="en-GB" sz="1800" b="0" noProof="0">
              <a:solidFill>
                <a:schemeClr val="tx1"/>
              </a:solidFill>
            </a:rPr>
            <a:t>Severe</a:t>
          </a:r>
          <a:r>
            <a:rPr lang="en-GB" sz="1800" b="0" baseline="0" noProof="0">
              <a:solidFill>
                <a:schemeClr val="tx1"/>
              </a:solidFill>
            </a:rPr>
            <a:t> brain damage</a:t>
          </a:r>
          <a:endParaRPr lang="en-GB" sz="1800" b="0" noProof="0">
            <a:solidFill>
              <a:schemeClr val="tx1"/>
            </a:solidFill>
          </a:endParaRPr>
        </a:p>
      </dgm:t>
    </dgm:pt>
    <dgm:pt modelId="{F7FF42AD-6896-4356-8114-E53DC7665CA6}" type="sibTrans" cxnId="{291CB081-F097-44FC-BBE2-CD04E9969FE7}">
      <dgm:prSet/>
      <dgm:spPr/>
      <dgm:t>
        <a:bodyPr/>
        <a:lstStyle/>
        <a:p>
          <a:endParaRPr lang="de-CH" sz="1800"/>
        </a:p>
      </dgm:t>
    </dgm:pt>
    <dgm:pt modelId="{1F012074-3804-4B87-BA1E-5BE1ACAD04D9}" type="parTrans" cxnId="{291CB081-F097-44FC-BBE2-CD04E9969FE7}">
      <dgm:prSet/>
      <dgm:spPr/>
      <dgm:t>
        <a:bodyPr/>
        <a:lstStyle/>
        <a:p>
          <a:endParaRPr lang="de-CH" sz="1800"/>
        </a:p>
      </dgm:t>
    </dgm:pt>
    <dgm:pt modelId="{C5541A01-6C62-4926-A3D2-07CCDF8E6A1A}">
      <dgm:prSet custT="1"/>
      <dgm:spPr>
        <a:solidFill>
          <a:srgbClr val="003264"/>
        </a:solidFill>
      </dgm:spPr>
      <dgm:t>
        <a:bodyPr/>
        <a:lstStyle/>
        <a:p>
          <a:r>
            <a:rPr lang="en-GB" sz="1800" b="0" i="0" noProof="0">
              <a:solidFill>
                <a:schemeClr val="bg1"/>
              </a:solidFill>
              <a:latin typeface="+mj-lt"/>
            </a:rPr>
            <a:t>Maintenance of blood perfusion to the organs</a:t>
          </a:r>
          <a:endParaRPr lang="en-GB" sz="1800" b="0" i="0" noProof="0">
            <a:solidFill>
              <a:schemeClr val="bg1"/>
            </a:solidFill>
          </a:endParaRPr>
        </a:p>
      </dgm:t>
    </dgm:pt>
    <dgm:pt modelId="{116F858F-78B4-47C5-BE4A-1DBE179C63DB}" type="parTrans" cxnId="{5F58E407-569B-4E2C-8EB0-E70C9B716774}">
      <dgm:prSet/>
      <dgm:spPr/>
      <dgm:t>
        <a:bodyPr/>
        <a:lstStyle/>
        <a:p>
          <a:endParaRPr lang="de-CH" sz="1800"/>
        </a:p>
      </dgm:t>
    </dgm:pt>
    <dgm:pt modelId="{834F8A17-9AA0-483A-A999-5A6A0F2BA2F8}" type="sibTrans" cxnId="{5F58E407-569B-4E2C-8EB0-E70C9B716774}">
      <dgm:prSet/>
      <dgm:spPr/>
      <dgm:t>
        <a:bodyPr/>
        <a:lstStyle/>
        <a:p>
          <a:endParaRPr lang="de-CH" sz="1800"/>
        </a:p>
      </dgm:t>
    </dgm:pt>
    <dgm:pt modelId="{C9648EC9-2AA9-467E-8831-DD1C888E67F2}" type="pres">
      <dgm:prSet presAssocID="{4D85A3A7-5146-4507-93B6-C4674632DC85}" presName="Name0" presStyleCnt="0">
        <dgm:presLayoutVars>
          <dgm:dir/>
          <dgm:animLvl val="lvl"/>
          <dgm:resizeHandles val="exact"/>
        </dgm:presLayoutVars>
      </dgm:prSet>
      <dgm:spPr/>
    </dgm:pt>
    <dgm:pt modelId="{0755509F-F1C1-4918-B97D-3EF8F1E641F7}" type="pres">
      <dgm:prSet presAssocID="{C5541A01-6C62-4926-A3D2-07CCDF8E6A1A}" presName="boxAndChildren" presStyleCnt="0"/>
      <dgm:spPr/>
    </dgm:pt>
    <dgm:pt modelId="{8366F09C-9689-40FA-9626-2352FD0F8D6D}" type="pres">
      <dgm:prSet presAssocID="{C5541A01-6C62-4926-A3D2-07CCDF8E6A1A}" presName="parentTextBox" presStyleLbl="node1" presStyleIdx="0" presStyleCnt="6"/>
      <dgm:spPr/>
    </dgm:pt>
    <dgm:pt modelId="{FA2A12AF-0952-42A4-9FC9-5BD5DFF7A58C}" type="pres">
      <dgm:prSet presAssocID="{9D4B8C5E-3874-42AA-AD92-DB3D2559CC06}" presName="sp" presStyleCnt="0"/>
      <dgm:spPr/>
    </dgm:pt>
    <dgm:pt modelId="{0A0AB488-9AE7-44D8-AAC2-AF477C5B6F63}" type="pres">
      <dgm:prSet presAssocID="{412132D6-FDA0-421E-B930-CDDE5AF0E5D3}" presName="arrowAndChildren" presStyleCnt="0"/>
      <dgm:spPr/>
    </dgm:pt>
    <dgm:pt modelId="{C1FE2EEA-B407-44C1-8BD6-0C8B591CE7FE}" type="pres">
      <dgm:prSet presAssocID="{412132D6-FDA0-421E-B930-CDDE5AF0E5D3}" presName="parentTextArrow" presStyleLbl="node1" presStyleIdx="1" presStyleCnt="6"/>
      <dgm:spPr/>
    </dgm:pt>
    <dgm:pt modelId="{5DDAAF06-9E26-4FBD-AC56-71CD1565B1F7}" type="pres">
      <dgm:prSet presAssocID="{0B10C50E-01BE-4859-B62F-6934ACC157E8}" presName="sp" presStyleCnt="0"/>
      <dgm:spPr/>
    </dgm:pt>
    <dgm:pt modelId="{3127E1E8-8072-4D9C-A28C-AD48F45E7CCC}" type="pres">
      <dgm:prSet presAssocID="{36813767-8387-4560-A337-1CF18C8507C7}" presName="arrowAndChildren" presStyleCnt="0"/>
      <dgm:spPr/>
    </dgm:pt>
    <dgm:pt modelId="{188D6478-94D1-4B60-9553-9ADBE31042D8}" type="pres">
      <dgm:prSet presAssocID="{36813767-8387-4560-A337-1CF18C8507C7}" presName="parentTextArrow" presStyleLbl="node1" presStyleIdx="2" presStyleCnt="6"/>
      <dgm:spPr/>
    </dgm:pt>
    <dgm:pt modelId="{97A40C40-AED6-4C56-ADD4-72C6ACE049AD}" type="pres">
      <dgm:prSet presAssocID="{2D9E1F7A-DEB5-4591-8A76-2B10F3AB2E74}" presName="sp" presStyleCnt="0"/>
      <dgm:spPr/>
    </dgm:pt>
    <dgm:pt modelId="{42323415-0874-4789-B929-D031426CC43B}" type="pres">
      <dgm:prSet presAssocID="{0EEE6C15-D9BD-4510-9B53-B51B2D60058C}" presName="arrowAndChildren" presStyleCnt="0"/>
      <dgm:spPr/>
    </dgm:pt>
    <dgm:pt modelId="{96D09429-4614-4103-AB1E-7718DD4C0216}" type="pres">
      <dgm:prSet presAssocID="{0EEE6C15-D9BD-4510-9B53-B51B2D60058C}" presName="parentTextArrow" presStyleLbl="node1" presStyleIdx="3" presStyleCnt="6"/>
      <dgm:spPr/>
    </dgm:pt>
    <dgm:pt modelId="{F3DA48F3-C112-49E0-95BC-9753CDAA0665}" type="pres">
      <dgm:prSet presAssocID="{75F7A9BE-FC9F-461C-9CF8-30CA1EFBAFDD}" presName="sp" presStyleCnt="0"/>
      <dgm:spPr/>
    </dgm:pt>
    <dgm:pt modelId="{7FB39C62-977D-4513-BC1E-A15DC3674F8F}" type="pres">
      <dgm:prSet presAssocID="{02AA102A-085F-434D-9CA9-9B7FE3DDB495}" presName="arrowAndChildren" presStyleCnt="0"/>
      <dgm:spPr/>
    </dgm:pt>
    <dgm:pt modelId="{B3227078-4714-40A3-95E6-889776E8994E}" type="pres">
      <dgm:prSet presAssocID="{02AA102A-085F-434D-9CA9-9B7FE3DDB495}" presName="parentTextArrow" presStyleLbl="node1" presStyleIdx="4" presStyleCnt="6"/>
      <dgm:spPr/>
    </dgm:pt>
    <dgm:pt modelId="{73768A4F-E563-4811-B670-DA06ADD67C7A}" type="pres">
      <dgm:prSet presAssocID="{F7FF42AD-6896-4356-8114-E53DC7665CA6}" presName="sp" presStyleCnt="0"/>
      <dgm:spPr/>
    </dgm:pt>
    <dgm:pt modelId="{E3EAC8D6-F5DE-4D15-A8EC-F37782D37EE0}" type="pres">
      <dgm:prSet presAssocID="{F64C549D-23DD-49D7-B213-E01D6BE2AC28}" presName="arrowAndChildren" presStyleCnt="0"/>
      <dgm:spPr/>
    </dgm:pt>
    <dgm:pt modelId="{73B24609-78A6-4A20-A434-32E6110A5141}" type="pres">
      <dgm:prSet presAssocID="{F64C549D-23DD-49D7-B213-E01D6BE2AC28}" presName="parentTextArrow" presStyleLbl="node1" presStyleIdx="5" presStyleCnt="6" custLinFactNeighborX="1196" custLinFactNeighborY="-265"/>
      <dgm:spPr/>
    </dgm:pt>
  </dgm:ptLst>
  <dgm:cxnLst>
    <dgm:cxn modelId="{5F58E407-569B-4E2C-8EB0-E70C9B716774}" srcId="{4D85A3A7-5146-4507-93B6-C4674632DC85}" destId="{C5541A01-6C62-4926-A3D2-07CCDF8E6A1A}" srcOrd="5" destOrd="0" parTransId="{116F858F-78B4-47C5-BE4A-1DBE179C63DB}" sibTransId="{834F8A17-9AA0-483A-A999-5A6A0F2BA2F8}"/>
    <dgm:cxn modelId="{C005E62E-6A67-467F-B64F-A7460931FA60}" srcId="{4D85A3A7-5146-4507-93B6-C4674632DC85}" destId="{412132D6-FDA0-421E-B930-CDDE5AF0E5D3}" srcOrd="4" destOrd="0" parTransId="{88E09196-13B8-4212-AF65-35A41AFF5B01}" sibTransId="{9D4B8C5E-3874-42AA-AD92-DB3D2559CC06}"/>
    <dgm:cxn modelId="{0AE07434-637A-4636-8EBF-44E58A176F51}" srcId="{4D85A3A7-5146-4507-93B6-C4674632DC85}" destId="{0EEE6C15-D9BD-4510-9B53-B51B2D60058C}" srcOrd="2" destOrd="0" parTransId="{C87B1DEF-2757-4478-AEA2-63A4C22462DE}" sibTransId="{2D9E1F7A-DEB5-4591-8A76-2B10F3AB2E74}"/>
    <dgm:cxn modelId="{B978A445-1BF9-40D4-B2FA-3B5D7CAFA5E1}" type="presOf" srcId="{412132D6-FDA0-421E-B930-CDDE5AF0E5D3}" destId="{C1FE2EEA-B407-44C1-8BD6-0C8B591CE7FE}" srcOrd="0" destOrd="0" presId="urn:microsoft.com/office/officeart/2005/8/layout/process4"/>
    <dgm:cxn modelId="{9BEF4C71-20F8-4DB6-892A-6F84C47DA5F3}" type="presOf" srcId="{4D85A3A7-5146-4507-93B6-C4674632DC85}" destId="{C9648EC9-2AA9-467E-8831-DD1C888E67F2}" srcOrd="0" destOrd="0" presId="urn:microsoft.com/office/officeart/2005/8/layout/process4"/>
    <dgm:cxn modelId="{199B8C7A-40E2-43B8-876D-011238C4140A}" srcId="{4D85A3A7-5146-4507-93B6-C4674632DC85}" destId="{02AA102A-085F-434D-9CA9-9B7FE3DDB495}" srcOrd="1" destOrd="0" parTransId="{5687D33F-942C-4E06-936D-C71250E9F642}" sibTransId="{75F7A9BE-FC9F-461C-9CF8-30CA1EFBAFDD}"/>
    <dgm:cxn modelId="{0FC3EB7C-B6C8-4104-BA93-42392DE1EB24}" type="presOf" srcId="{F64C549D-23DD-49D7-B213-E01D6BE2AC28}" destId="{73B24609-78A6-4A20-A434-32E6110A5141}" srcOrd="0" destOrd="0" presId="urn:microsoft.com/office/officeart/2005/8/layout/process4"/>
    <dgm:cxn modelId="{291CB081-F097-44FC-BBE2-CD04E9969FE7}" srcId="{4D85A3A7-5146-4507-93B6-C4674632DC85}" destId="{F64C549D-23DD-49D7-B213-E01D6BE2AC28}" srcOrd="0" destOrd="0" parTransId="{1F012074-3804-4B87-BA1E-5BE1ACAD04D9}" sibTransId="{F7FF42AD-6896-4356-8114-E53DC7665CA6}"/>
    <dgm:cxn modelId="{3BAF179A-540C-42D7-A35A-700DCD4D2658}" type="presOf" srcId="{02AA102A-085F-434D-9CA9-9B7FE3DDB495}" destId="{B3227078-4714-40A3-95E6-889776E8994E}" srcOrd="0" destOrd="0" presId="urn:microsoft.com/office/officeart/2005/8/layout/process4"/>
    <dgm:cxn modelId="{2D35C5B2-8DE0-4C51-9C90-E6B3695BE98E}" srcId="{4D85A3A7-5146-4507-93B6-C4674632DC85}" destId="{36813767-8387-4560-A337-1CF18C8507C7}" srcOrd="3" destOrd="0" parTransId="{CDCDDB9E-6D2B-4B32-B356-4AED0169547D}" sibTransId="{0B10C50E-01BE-4859-B62F-6934ACC157E8}"/>
    <dgm:cxn modelId="{1184FDBF-E297-4904-A6B6-25AFDEED8187}" type="presOf" srcId="{36813767-8387-4560-A337-1CF18C8507C7}" destId="{188D6478-94D1-4B60-9553-9ADBE31042D8}" srcOrd="0" destOrd="0" presId="urn:microsoft.com/office/officeart/2005/8/layout/process4"/>
    <dgm:cxn modelId="{A966F0EC-4D22-4C11-92E1-78D96643648F}" type="presOf" srcId="{0EEE6C15-D9BD-4510-9B53-B51B2D60058C}" destId="{96D09429-4614-4103-AB1E-7718DD4C0216}" srcOrd="0" destOrd="0" presId="urn:microsoft.com/office/officeart/2005/8/layout/process4"/>
    <dgm:cxn modelId="{E32499F3-A11C-4DDA-A1B8-527C34328968}" type="presOf" srcId="{C5541A01-6C62-4926-A3D2-07CCDF8E6A1A}" destId="{8366F09C-9689-40FA-9626-2352FD0F8D6D}" srcOrd="0" destOrd="0" presId="urn:microsoft.com/office/officeart/2005/8/layout/process4"/>
    <dgm:cxn modelId="{31481220-B867-4D78-926E-7DFA1A3719E9}" type="presParOf" srcId="{C9648EC9-2AA9-467E-8831-DD1C888E67F2}" destId="{0755509F-F1C1-4918-B97D-3EF8F1E641F7}" srcOrd="0" destOrd="0" presId="urn:microsoft.com/office/officeart/2005/8/layout/process4"/>
    <dgm:cxn modelId="{D5280764-17A0-4D2D-8A4E-E5B55A053112}" type="presParOf" srcId="{0755509F-F1C1-4918-B97D-3EF8F1E641F7}" destId="{8366F09C-9689-40FA-9626-2352FD0F8D6D}" srcOrd="0" destOrd="0" presId="urn:microsoft.com/office/officeart/2005/8/layout/process4"/>
    <dgm:cxn modelId="{E97C3BC1-4E25-40B2-82FE-D4FED68E2CA1}" type="presParOf" srcId="{C9648EC9-2AA9-467E-8831-DD1C888E67F2}" destId="{FA2A12AF-0952-42A4-9FC9-5BD5DFF7A58C}" srcOrd="1" destOrd="0" presId="urn:microsoft.com/office/officeart/2005/8/layout/process4"/>
    <dgm:cxn modelId="{DDD32F8B-45A0-42D1-8F8F-8796FD58DD77}" type="presParOf" srcId="{C9648EC9-2AA9-467E-8831-DD1C888E67F2}" destId="{0A0AB488-9AE7-44D8-AAC2-AF477C5B6F63}" srcOrd="2" destOrd="0" presId="urn:microsoft.com/office/officeart/2005/8/layout/process4"/>
    <dgm:cxn modelId="{7F00497B-7ECA-4757-B2B1-3B1A7CDCF8C2}" type="presParOf" srcId="{0A0AB488-9AE7-44D8-AAC2-AF477C5B6F63}" destId="{C1FE2EEA-B407-44C1-8BD6-0C8B591CE7FE}" srcOrd="0" destOrd="0" presId="urn:microsoft.com/office/officeart/2005/8/layout/process4"/>
    <dgm:cxn modelId="{D6744CC8-1EB8-4649-916B-61A0C938271C}" type="presParOf" srcId="{C9648EC9-2AA9-467E-8831-DD1C888E67F2}" destId="{5DDAAF06-9E26-4FBD-AC56-71CD1565B1F7}" srcOrd="3" destOrd="0" presId="urn:microsoft.com/office/officeart/2005/8/layout/process4"/>
    <dgm:cxn modelId="{BF27DDF5-ECD2-4D28-A8D3-8C868B71B901}" type="presParOf" srcId="{C9648EC9-2AA9-467E-8831-DD1C888E67F2}" destId="{3127E1E8-8072-4D9C-A28C-AD48F45E7CCC}" srcOrd="4" destOrd="0" presId="urn:microsoft.com/office/officeart/2005/8/layout/process4"/>
    <dgm:cxn modelId="{0F234B48-65C6-4A3E-98B1-8EFB8565E81E}" type="presParOf" srcId="{3127E1E8-8072-4D9C-A28C-AD48F45E7CCC}" destId="{188D6478-94D1-4B60-9553-9ADBE31042D8}" srcOrd="0" destOrd="0" presId="urn:microsoft.com/office/officeart/2005/8/layout/process4"/>
    <dgm:cxn modelId="{7A64A10C-FA3D-462C-B759-ECD82629FD60}" type="presParOf" srcId="{C9648EC9-2AA9-467E-8831-DD1C888E67F2}" destId="{97A40C40-AED6-4C56-ADD4-72C6ACE049AD}" srcOrd="5" destOrd="0" presId="urn:microsoft.com/office/officeart/2005/8/layout/process4"/>
    <dgm:cxn modelId="{9A61940F-2882-43F7-A396-4F7F6B976628}" type="presParOf" srcId="{C9648EC9-2AA9-467E-8831-DD1C888E67F2}" destId="{42323415-0874-4789-B929-D031426CC43B}" srcOrd="6" destOrd="0" presId="urn:microsoft.com/office/officeart/2005/8/layout/process4"/>
    <dgm:cxn modelId="{FAE25C56-DC08-411A-AE49-2450AB88AC3E}" type="presParOf" srcId="{42323415-0874-4789-B929-D031426CC43B}" destId="{96D09429-4614-4103-AB1E-7718DD4C0216}" srcOrd="0" destOrd="0" presId="urn:microsoft.com/office/officeart/2005/8/layout/process4"/>
    <dgm:cxn modelId="{E539FC25-E789-4827-9202-197C89BE2A9B}" type="presParOf" srcId="{C9648EC9-2AA9-467E-8831-DD1C888E67F2}" destId="{F3DA48F3-C112-49E0-95BC-9753CDAA0665}" srcOrd="7" destOrd="0" presId="urn:microsoft.com/office/officeart/2005/8/layout/process4"/>
    <dgm:cxn modelId="{A3E79CE9-D2EF-41DD-B416-75FDA26A62CE}" type="presParOf" srcId="{C9648EC9-2AA9-467E-8831-DD1C888E67F2}" destId="{7FB39C62-977D-4513-BC1E-A15DC3674F8F}" srcOrd="8" destOrd="0" presId="urn:microsoft.com/office/officeart/2005/8/layout/process4"/>
    <dgm:cxn modelId="{740CC2AC-4292-4E6C-A6F2-B0CBA2E5FD8F}" type="presParOf" srcId="{7FB39C62-977D-4513-BC1E-A15DC3674F8F}" destId="{B3227078-4714-40A3-95E6-889776E8994E}" srcOrd="0" destOrd="0" presId="urn:microsoft.com/office/officeart/2005/8/layout/process4"/>
    <dgm:cxn modelId="{D511E9DF-C4B2-451A-B8BC-2AA6075CE65C}" type="presParOf" srcId="{C9648EC9-2AA9-467E-8831-DD1C888E67F2}" destId="{73768A4F-E563-4811-B670-DA06ADD67C7A}" srcOrd="9" destOrd="0" presId="urn:microsoft.com/office/officeart/2005/8/layout/process4"/>
    <dgm:cxn modelId="{A166DDBD-EAD1-4886-952F-8BDC3A64D9E9}" type="presParOf" srcId="{C9648EC9-2AA9-467E-8831-DD1C888E67F2}" destId="{E3EAC8D6-F5DE-4D15-A8EC-F37782D37EE0}" srcOrd="10" destOrd="0" presId="urn:microsoft.com/office/officeart/2005/8/layout/process4"/>
    <dgm:cxn modelId="{36477BBD-1E37-4D3D-90BC-1EC7947338ED}" type="presParOf" srcId="{E3EAC8D6-F5DE-4D15-A8EC-F37782D37EE0}" destId="{73B24609-78A6-4A20-A434-32E6110A5141}" srcOrd="0" destOrd="0" presId="urn:microsoft.com/office/officeart/2005/8/layout/process4"/>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6F09C-9689-40FA-9626-2352FD0F8D6D}">
      <dsp:nvSpPr>
        <dsp:cNvPr id="0" name=""/>
        <dsp:cNvSpPr/>
      </dsp:nvSpPr>
      <dsp:spPr>
        <a:xfrm>
          <a:off x="0" y="3947838"/>
          <a:ext cx="4464496" cy="51815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i="0" kern="1200" noProof="0">
              <a:solidFill>
                <a:schemeClr val="bg1"/>
              </a:solidFill>
              <a:latin typeface="+mj-lt"/>
              <a:ea typeface="ＭＳ Ｐゴシック"/>
              <a:cs typeface="+mn-cs"/>
            </a:rPr>
            <a:t>Cardiac arrest</a:t>
          </a:r>
          <a:endParaRPr lang="en-GB" sz="1800" b="0" i="0" kern="1200" noProof="0">
            <a:solidFill>
              <a:schemeClr val="bg1"/>
            </a:solidFill>
          </a:endParaRPr>
        </a:p>
      </dsp:txBody>
      <dsp:txXfrm>
        <a:off x="0" y="3947838"/>
        <a:ext cx="4464496" cy="518151"/>
      </dsp:txXfrm>
    </dsp:sp>
    <dsp:sp modelId="{C1FE2EEA-B407-44C1-8BD6-0C8B591CE7FE}">
      <dsp:nvSpPr>
        <dsp:cNvPr id="0" name=""/>
        <dsp:cNvSpPr/>
      </dsp:nvSpPr>
      <dsp:spPr>
        <a:xfrm rot="10800000">
          <a:off x="0" y="3158693"/>
          <a:ext cx="4464496" cy="796917"/>
        </a:xfrm>
        <a:prstGeom prst="upArrowCallou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i="0" kern="1200" noProof="0">
              <a:solidFill>
                <a:schemeClr val="bg1"/>
              </a:solidFill>
              <a:latin typeface="+mj-lt"/>
              <a:ea typeface="ＭＳ Ｐゴシック"/>
              <a:cs typeface="+mn-cs"/>
            </a:rPr>
            <a:t>Respiratory arrest</a:t>
          </a:r>
          <a:endParaRPr lang="en-GB" sz="1800" b="0" i="0" kern="1200" noProof="0">
            <a:solidFill>
              <a:schemeClr val="bg1"/>
            </a:solidFill>
          </a:endParaRPr>
        </a:p>
      </dsp:txBody>
      <dsp:txXfrm rot="10800000">
        <a:off x="0" y="3158693"/>
        <a:ext cx="4464496" cy="517813"/>
      </dsp:txXfrm>
    </dsp:sp>
    <dsp:sp modelId="{188D6478-94D1-4B60-9553-9ADBE31042D8}">
      <dsp:nvSpPr>
        <dsp:cNvPr id="0" name=""/>
        <dsp:cNvSpPr/>
      </dsp:nvSpPr>
      <dsp:spPr>
        <a:xfrm rot="10800000">
          <a:off x="0" y="2369548"/>
          <a:ext cx="4464496" cy="796917"/>
        </a:xfrm>
        <a:prstGeom prst="upArrowCallou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a:solidFill>
                <a:schemeClr val="tx1"/>
              </a:solidFill>
            </a:rPr>
            <a:t>Total loss of brain function</a:t>
          </a:r>
        </a:p>
      </dsp:txBody>
      <dsp:txXfrm rot="10800000">
        <a:off x="0" y="2369548"/>
        <a:ext cx="4464496" cy="517813"/>
      </dsp:txXfrm>
    </dsp:sp>
    <dsp:sp modelId="{96D09429-4614-4103-AB1E-7718DD4C0216}">
      <dsp:nvSpPr>
        <dsp:cNvPr id="0" name=""/>
        <dsp:cNvSpPr/>
      </dsp:nvSpPr>
      <dsp:spPr>
        <a:xfrm rot="10800000">
          <a:off x="0" y="1580403"/>
          <a:ext cx="4464496" cy="796917"/>
        </a:xfrm>
        <a:prstGeom prst="upArrowCallou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a:solidFill>
                <a:schemeClr val="tx1"/>
              </a:solidFill>
            </a:rPr>
            <a:t>Interruption of blood flow</a:t>
          </a:r>
        </a:p>
      </dsp:txBody>
      <dsp:txXfrm rot="10800000">
        <a:off x="0" y="1580403"/>
        <a:ext cx="4464496" cy="517813"/>
      </dsp:txXfrm>
    </dsp:sp>
    <dsp:sp modelId="{B3227078-4714-40A3-95E6-889776E8994E}">
      <dsp:nvSpPr>
        <dsp:cNvPr id="0" name=""/>
        <dsp:cNvSpPr/>
      </dsp:nvSpPr>
      <dsp:spPr>
        <a:xfrm rot="10800000">
          <a:off x="0" y="791258"/>
          <a:ext cx="4464496" cy="796917"/>
        </a:xfrm>
        <a:prstGeom prst="upArrowCallou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i="0" kern="1200" noProof="0">
              <a:solidFill>
                <a:schemeClr val="tx1"/>
              </a:solidFill>
              <a:latin typeface="+mj-lt"/>
              <a:ea typeface="ＭＳ Ｐゴシック"/>
              <a:cs typeface="+mn-cs"/>
            </a:rPr>
            <a:t>Increased intracranial pressure</a:t>
          </a:r>
        </a:p>
      </dsp:txBody>
      <dsp:txXfrm rot="10800000">
        <a:off x="0" y="791258"/>
        <a:ext cx="4464496" cy="517813"/>
      </dsp:txXfrm>
    </dsp:sp>
    <dsp:sp modelId="{73B24609-78A6-4A20-A434-32E6110A5141}">
      <dsp:nvSpPr>
        <dsp:cNvPr id="0" name=""/>
        <dsp:cNvSpPr/>
      </dsp:nvSpPr>
      <dsp:spPr>
        <a:xfrm rot="10800000">
          <a:off x="0" y="2113"/>
          <a:ext cx="4464496" cy="796917"/>
        </a:xfrm>
        <a:prstGeom prst="upArrowCallou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a:solidFill>
                <a:schemeClr val="tx1"/>
              </a:solidFill>
            </a:rPr>
            <a:t>Severe brain damage</a:t>
          </a:r>
        </a:p>
      </dsp:txBody>
      <dsp:txXfrm rot="10800000">
        <a:off x="0" y="2113"/>
        <a:ext cx="4464496" cy="517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6F09C-9689-40FA-9626-2352FD0F8D6D}">
      <dsp:nvSpPr>
        <dsp:cNvPr id="0" name=""/>
        <dsp:cNvSpPr/>
      </dsp:nvSpPr>
      <dsp:spPr>
        <a:xfrm>
          <a:off x="0" y="3947838"/>
          <a:ext cx="4536504" cy="518151"/>
        </a:xfrm>
        <a:prstGeom prst="rect">
          <a:avLst/>
        </a:prstGeom>
        <a:solidFill>
          <a:srgbClr val="0032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i="0" kern="1200" noProof="0">
              <a:solidFill>
                <a:schemeClr val="bg1"/>
              </a:solidFill>
              <a:latin typeface="+mj-lt"/>
            </a:rPr>
            <a:t>Maintenance of blood perfusion to the organs</a:t>
          </a:r>
          <a:endParaRPr lang="en-GB" sz="1800" b="0" i="0" kern="1200" noProof="0">
            <a:solidFill>
              <a:schemeClr val="bg1"/>
            </a:solidFill>
          </a:endParaRPr>
        </a:p>
      </dsp:txBody>
      <dsp:txXfrm>
        <a:off x="0" y="3947838"/>
        <a:ext cx="4536504" cy="518151"/>
      </dsp:txXfrm>
    </dsp:sp>
    <dsp:sp modelId="{C1FE2EEA-B407-44C1-8BD6-0C8B591CE7FE}">
      <dsp:nvSpPr>
        <dsp:cNvPr id="0" name=""/>
        <dsp:cNvSpPr/>
      </dsp:nvSpPr>
      <dsp:spPr>
        <a:xfrm rot="10800000">
          <a:off x="0" y="3158693"/>
          <a:ext cx="4536504" cy="796917"/>
        </a:xfrm>
        <a:prstGeom prst="upArrowCallout">
          <a:avLst/>
        </a:prstGeom>
        <a:solidFill>
          <a:srgbClr val="4166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i="0" kern="1200" noProof="0">
              <a:solidFill>
                <a:schemeClr val="bg1"/>
              </a:solidFill>
              <a:latin typeface="+mj-lt"/>
              <a:ea typeface="ＭＳ Ｐゴシック"/>
              <a:cs typeface="+mn-cs"/>
            </a:rPr>
            <a:t>Mechanical </a:t>
          </a:r>
          <a:r>
            <a:rPr lang="en-GB" sz="1800" b="0" i="0" kern="1200" noProof="0">
              <a:solidFill>
                <a:srgbClr val="FFFFFF"/>
              </a:solidFill>
              <a:latin typeface="Tahoma"/>
              <a:ea typeface="ＭＳ Ｐゴシック"/>
              <a:cs typeface="+mn-cs"/>
            </a:rPr>
            <a:t>respiration/stabilisation </a:t>
          </a:r>
          <a:r>
            <a:rPr lang="en-GB" sz="1800" b="0" i="0" kern="1200" noProof="0">
              <a:solidFill>
                <a:schemeClr val="bg1"/>
              </a:solidFill>
              <a:latin typeface="+mj-lt"/>
              <a:ea typeface="ＭＳ Ｐゴシック"/>
              <a:cs typeface="+mn-cs"/>
            </a:rPr>
            <a:t>of circulation</a:t>
          </a:r>
          <a:endParaRPr lang="en-GB" sz="1800" b="0" i="0" kern="1200" noProof="0">
            <a:solidFill>
              <a:schemeClr val="bg1"/>
            </a:solidFill>
          </a:endParaRPr>
        </a:p>
      </dsp:txBody>
      <dsp:txXfrm rot="10800000">
        <a:off x="0" y="3158693"/>
        <a:ext cx="4536504" cy="517813"/>
      </dsp:txXfrm>
    </dsp:sp>
    <dsp:sp modelId="{188D6478-94D1-4B60-9553-9ADBE31042D8}">
      <dsp:nvSpPr>
        <dsp:cNvPr id="0" name=""/>
        <dsp:cNvSpPr/>
      </dsp:nvSpPr>
      <dsp:spPr>
        <a:xfrm rot="10800000">
          <a:off x="0" y="2369548"/>
          <a:ext cx="4536504" cy="796917"/>
        </a:xfrm>
        <a:prstGeom prst="upArrowCallout">
          <a:avLst/>
        </a:prstGeom>
        <a:solidFill>
          <a:srgbClr val="6398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a:solidFill>
                <a:schemeClr val="tx1"/>
              </a:solidFill>
            </a:rPr>
            <a:t>Total loss of brain function</a:t>
          </a:r>
        </a:p>
      </dsp:txBody>
      <dsp:txXfrm rot="10800000">
        <a:off x="0" y="2369548"/>
        <a:ext cx="4536504" cy="517813"/>
      </dsp:txXfrm>
    </dsp:sp>
    <dsp:sp modelId="{96D09429-4614-4103-AB1E-7718DD4C0216}">
      <dsp:nvSpPr>
        <dsp:cNvPr id="0" name=""/>
        <dsp:cNvSpPr/>
      </dsp:nvSpPr>
      <dsp:spPr>
        <a:xfrm rot="10800000">
          <a:off x="0" y="1580403"/>
          <a:ext cx="4536504" cy="796917"/>
        </a:xfrm>
        <a:prstGeom prst="upArrowCallout">
          <a:avLst/>
        </a:prstGeom>
        <a:solidFill>
          <a:srgbClr val="C3D7D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a:solidFill>
                <a:schemeClr val="tx1"/>
              </a:solidFill>
            </a:rPr>
            <a:t>Interruption of blood flow</a:t>
          </a:r>
        </a:p>
      </dsp:txBody>
      <dsp:txXfrm rot="10800000">
        <a:off x="0" y="1580403"/>
        <a:ext cx="4536504" cy="517813"/>
      </dsp:txXfrm>
    </dsp:sp>
    <dsp:sp modelId="{B3227078-4714-40A3-95E6-889776E8994E}">
      <dsp:nvSpPr>
        <dsp:cNvPr id="0" name=""/>
        <dsp:cNvSpPr/>
      </dsp:nvSpPr>
      <dsp:spPr>
        <a:xfrm rot="10800000">
          <a:off x="0" y="791258"/>
          <a:ext cx="4536504" cy="796917"/>
        </a:xfrm>
        <a:prstGeom prst="upArrowCallout">
          <a:avLst/>
        </a:prstGeom>
        <a:solidFill>
          <a:srgbClr val="D7E5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a:solidFill>
                <a:schemeClr val="tx1"/>
              </a:solidFill>
            </a:rPr>
            <a:t>Increased intracranial pressure</a:t>
          </a:r>
        </a:p>
      </dsp:txBody>
      <dsp:txXfrm rot="10800000">
        <a:off x="0" y="791258"/>
        <a:ext cx="4536504" cy="517813"/>
      </dsp:txXfrm>
    </dsp:sp>
    <dsp:sp modelId="{73B24609-78A6-4A20-A434-32E6110A5141}">
      <dsp:nvSpPr>
        <dsp:cNvPr id="0" name=""/>
        <dsp:cNvSpPr/>
      </dsp:nvSpPr>
      <dsp:spPr>
        <a:xfrm rot="10800000">
          <a:off x="0" y="1"/>
          <a:ext cx="4536504" cy="796917"/>
        </a:xfrm>
        <a:prstGeom prst="upArrowCallout">
          <a:avLst/>
        </a:prstGeom>
        <a:solidFill>
          <a:srgbClr val="EBF2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a:solidFill>
                <a:schemeClr val="tx1"/>
              </a:solidFill>
            </a:rPr>
            <a:t>Severe</a:t>
          </a:r>
          <a:r>
            <a:rPr lang="en-GB" sz="1800" b="0" kern="1200" baseline="0" noProof="0">
              <a:solidFill>
                <a:schemeClr val="tx1"/>
              </a:solidFill>
            </a:rPr>
            <a:t> brain damage</a:t>
          </a:r>
          <a:endParaRPr lang="en-GB" sz="1800" b="0" kern="1200" noProof="0">
            <a:solidFill>
              <a:schemeClr val="tx1"/>
            </a:solidFill>
          </a:endParaRPr>
        </a:p>
      </dsp:txBody>
      <dsp:txXfrm rot="10800000">
        <a:off x="0" y="1"/>
        <a:ext cx="4536504" cy="51781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6672" y="229395"/>
            <a:ext cx="4320480" cy="310159"/>
          </a:xfrm>
          <a:prstGeom prst="rect">
            <a:avLst/>
          </a:prstGeom>
        </p:spPr>
        <p:txBody>
          <a:bodyPr vert="horz" lIns="0" tIns="0" rIns="0" bIns="0" rtlCol="0"/>
          <a:lstStyle>
            <a:lvl1pPr algn="l">
              <a:defRPr sz="1200"/>
            </a:lvl1pPr>
          </a:lstStyle>
          <a:p>
            <a:r>
              <a:rPr lang="de-CH" sz="900"/>
              <a:t>Kopfzeilentext</a:t>
            </a:r>
          </a:p>
        </p:txBody>
      </p:sp>
      <p:sp>
        <p:nvSpPr>
          <p:cNvPr id="3" name="Datumsplatzhalter 2"/>
          <p:cNvSpPr>
            <a:spLocks noGrp="1"/>
          </p:cNvSpPr>
          <p:nvPr>
            <p:ph type="dt" sz="quarter" idx="1"/>
          </p:nvPr>
        </p:nvSpPr>
        <p:spPr>
          <a:xfrm>
            <a:off x="5137720" y="229395"/>
            <a:ext cx="1243608" cy="310159"/>
          </a:xfrm>
          <a:prstGeom prst="rect">
            <a:avLst/>
          </a:prstGeom>
        </p:spPr>
        <p:txBody>
          <a:bodyPr vert="horz" lIns="0" tIns="0" rIns="0" bIns="0" rtlCol="0"/>
          <a:lstStyle>
            <a:lvl1pPr algn="r">
              <a:defRPr sz="1200"/>
            </a:lvl1pPr>
          </a:lstStyle>
          <a:p>
            <a:fld id="{EEC665CA-D682-48EC-95D2-126FD6449D65}" type="datetime1">
              <a:rPr lang="de-CH" sz="900" smtClean="0"/>
              <a:t>14.12.2023</a:t>
            </a:fld>
            <a:endParaRPr lang="de-CH" sz="900"/>
          </a:p>
        </p:txBody>
      </p:sp>
      <p:sp>
        <p:nvSpPr>
          <p:cNvPr id="4" name="Fußzeilenplatzhalter 3"/>
          <p:cNvSpPr>
            <a:spLocks noGrp="1"/>
          </p:cNvSpPr>
          <p:nvPr>
            <p:ph type="ftr" sz="quarter" idx="2"/>
          </p:nvPr>
        </p:nvSpPr>
        <p:spPr>
          <a:xfrm>
            <a:off x="476672" y="8489144"/>
            <a:ext cx="4320480" cy="331331"/>
          </a:xfrm>
          <a:prstGeom prst="rect">
            <a:avLst/>
          </a:prstGeom>
        </p:spPr>
        <p:txBody>
          <a:bodyPr vert="horz" lIns="0" tIns="0" rIns="0" bIns="0" rtlCol="0" anchor="b"/>
          <a:lstStyle>
            <a:lvl1pPr algn="l">
              <a:defRPr sz="1200"/>
            </a:lvl1pPr>
          </a:lstStyle>
          <a:p>
            <a:r>
              <a:rPr lang="de-CH" sz="900"/>
              <a:t>Fusszeilentext</a:t>
            </a:r>
          </a:p>
        </p:txBody>
      </p:sp>
      <p:sp>
        <p:nvSpPr>
          <p:cNvPr id="5" name="Foliennummernplatzhalter 4"/>
          <p:cNvSpPr>
            <a:spLocks noGrp="1"/>
          </p:cNvSpPr>
          <p:nvPr>
            <p:ph type="sldNum" sz="quarter" idx="3"/>
          </p:nvPr>
        </p:nvSpPr>
        <p:spPr>
          <a:xfrm>
            <a:off x="5137720" y="8489146"/>
            <a:ext cx="1243608" cy="331329"/>
          </a:xfrm>
          <a:prstGeom prst="rect">
            <a:avLst/>
          </a:prstGeom>
        </p:spPr>
        <p:txBody>
          <a:bodyPr vert="horz" lIns="0" tIns="0" rIns="0" bIns="0" rtlCol="0" anchor="b"/>
          <a:lstStyle>
            <a:lvl1pPr algn="r">
              <a:defRPr sz="1200"/>
            </a:lvl1pPr>
          </a:lstStyle>
          <a:p>
            <a:fld id="{2CEDAA2C-602C-494B-9BFF-F0D7FF14E319}" type="slidenum">
              <a:rPr lang="de-CH" sz="900" smtClean="0"/>
              <a:t>‹Nr.›</a:t>
            </a:fld>
            <a:endParaRPr lang="de-CH" sz="9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773424" y="1246193"/>
            <a:ext cx="5560412" cy="3127732"/>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75244" y="8964488"/>
            <a:ext cx="2230428" cy="179512"/>
          </a:xfrm>
          <a:prstGeom prst="rect">
            <a:avLst/>
          </a:prstGeom>
        </p:spPr>
        <p:txBody>
          <a:bodyPr vert="horz" lIns="0" tIns="0" rIns="0" bIns="0" rtlCol="0" anchor="t"/>
          <a:lstStyle>
            <a:lvl1pPr algn="l">
              <a:defRPr sz="900"/>
            </a:lvl1pPr>
          </a:lstStyle>
          <a:p>
            <a:r>
              <a:rPr lang="de-CH"/>
              <a:t>Fusszeilentext</a:t>
            </a:r>
          </a:p>
        </p:txBody>
      </p:sp>
      <p:sp>
        <p:nvSpPr>
          <p:cNvPr id="15" name="Foliennummernplatzhalter 14"/>
          <p:cNvSpPr>
            <a:spLocks noGrp="1"/>
          </p:cNvSpPr>
          <p:nvPr>
            <p:ph type="sldNum" sz="quarter" idx="5"/>
          </p:nvPr>
        </p:nvSpPr>
        <p:spPr>
          <a:xfrm>
            <a:off x="5462663" y="8964488"/>
            <a:ext cx="871173" cy="179512"/>
          </a:xfrm>
          <a:prstGeom prst="rect">
            <a:avLst/>
          </a:prstGeom>
        </p:spPr>
        <p:txBody>
          <a:bodyPr vert="horz" lIns="0" tIns="0" rIns="0" bIns="0" rtlCol="0" anchor="t"/>
          <a:lstStyle>
            <a:lvl1pPr algn="r">
              <a:defRPr sz="900"/>
            </a:lvl1pPr>
          </a:lstStyle>
          <a:p>
            <a:fld id="{83C81C81-E364-4366-A610-2DB15FF98538}" type="slidenum">
              <a:rPr lang="de-CH" smtClean="0"/>
              <a:pPr/>
              <a:t>‹Nr.›</a:t>
            </a:fld>
            <a:endParaRPr lang="de-CH"/>
          </a:p>
        </p:txBody>
      </p:sp>
      <p:sp>
        <p:nvSpPr>
          <p:cNvPr id="16" name="Notizenplatzhalter 15"/>
          <p:cNvSpPr>
            <a:spLocks noGrp="1"/>
          </p:cNvSpPr>
          <p:nvPr>
            <p:ph type="body" sz="quarter" idx="3"/>
          </p:nvPr>
        </p:nvSpPr>
        <p:spPr>
          <a:xfrm>
            <a:off x="773424" y="4644008"/>
            <a:ext cx="5560412" cy="3888432"/>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7" name="Datumsplatzhalter 16"/>
          <p:cNvSpPr>
            <a:spLocks noGrp="1"/>
          </p:cNvSpPr>
          <p:nvPr>
            <p:ph type="dt" idx="1"/>
          </p:nvPr>
        </p:nvSpPr>
        <p:spPr>
          <a:xfrm>
            <a:off x="4229809" y="425838"/>
            <a:ext cx="2095308" cy="185722"/>
          </a:xfrm>
          <a:prstGeom prst="rect">
            <a:avLst/>
          </a:prstGeom>
        </p:spPr>
        <p:txBody>
          <a:bodyPr vert="horz" lIns="0" tIns="0" rIns="0" bIns="0" rtlCol="0"/>
          <a:lstStyle>
            <a:lvl1pPr algn="r">
              <a:defRPr sz="900"/>
            </a:lvl1pPr>
          </a:lstStyle>
          <a:p>
            <a:fld id="{A17AAF7D-4283-4014-80F4-26E915FEACF8}" type="datetime1">
              <a:rPr lang="de-CH" smtClean="0"/>
              <a:t>14.12.2023</a:t>
            </a:fld>
            <a:endParaRPr lang="de-CH"/>
          </a:p>
        </p:txBody>
      </p:sp>
      <p:sp>
        <p:nvSpPr>
          <p:cNvPr id="18" name="Kopfzeilenplatzhalter 17"/>
          <p:cNvSpPr>
            <a:spLocks noGrp="1"/>
          </p:cNvSpPr>
          <p:nvPr>
            <p:ph type="hdr" sz="quarter"/>
          </p:nvPr>
        </p:nvSpPr>
        <p:spPr>
          <a:xfrm>
            <a:off x="764704" y="432000"/>
            <a:ext cx="3249080" cy="179560"/>
          </a:xfrm>
          <a:prstGeom prst="rect">
            <a:avLst/>
          </a:prstGeom>
        </p:spPr>
        <p:txBody>
          <a:bodyPr vert="horz" lIns="0" tIns="0" rIns="0" bIns="0" rtlCol="0"/>
          <a:lstStyle>
            <a:lvl1pPr algn="l">
              <a:defRPr sz="900"/>
            </a:lvl1pPr>
          </a:lstStyle>
          <a:p>
            <a:r>
              <a:rPr lang="de-CH"/>
              <a:t>Kopfzeilentext</a:t>
            </a:r>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1246188"/>
            <a:ext cx="5561012" cy="3127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C81C81-E364-4366-A610-2DB15FF98538}" type="slidenum">
              <a:rPr lang="de-CH" smtClean="0"/>
              <a:pPr/>
              <a:t>1</a:t>
            </a:fld>
            <a:endParaRPr lang="de-CH"/>
          </a:p>
        </p:txBody>
      </p:sp>
    </p:spTree>
    <p:extLst>
      <p:ext uri="{BB962C8B-B14F-4D97-AF65-F5344CB8AC3E}">
        <p14:creationId xmlns:p14="http://schemas.microsoft.com/office/powerpoint/2010/main" val="1757799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20</a:t>
            </a:fld>
            <a:endParaRPr lang="de-CH"/>
          </a:p>
        </p:txBody>
      </p:sp>
    </p:spTree>
    <p:extLst>
      <p:ext uri="{BB962C8B-B14F-4D97-AF65-F5344CB8AC3E}">
        <p14:creationId xmlns:p14="http://schemas.microsoft.com/office/powerpoint/2010/main" val="3906870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21</a:t>
            </a:fld>
            <a:endParaRPr lang="de-CH"/>
          </a:p>
        </p:txBody>
      </p:sp>
    </p:spTree>
    <p:extLst>
      <p:ext uri="{BB962C8B-B14F-4D97-AF65-F5344CB8AC3E}">
        <p14:creationId xmlns:p14="http://schemas.microsoft.com/office/powerpoint/2010/main" val="3496520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22</a:t>
            </a:fld>
            <a:endParaRPr lang="de-CH"/>
          </a:p>
        </p:txBody>
      </p:sp>
    </p:spTree>
    <p:extLst>
      <p:ext uri="{BB962C8B-B14F-4D97-AF65-F5344CB8AC3E}">
        <p14:creationId xmlns:p14="http://schemas.microsoft.com/office/powerpoint/2010/main" val="669099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23</a:t>
            </a:fld>
            <a:endParaRPr lang="de-CH"/>
          </a:p>
        </p:txBody>
      </p:sp>
    </p:spTree>
    <p:extLst>
      <p:ext uri="{BB962C8B-B14F-4D97-AF65-F5344CB8AC3E}">
        <p14:creationId xmlns:p14="http://schemas.microsoft.com/office/powerpoint/2010/main" val="3193006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24</a:t>
            </a:fld>
            <a:endParaRPr lang="de-CH"/>
          </a:p>
        </p:txBody>
      </p:sp>
    </p:spTree>
    <p:extLst>
      <p:ext uri="{BB962C8B-B14F-4D97-AF65-F5344CB8AC3E}">
        <p14:creationId xmlns:p14="http://schemas.microsoft.com/office/powerpoint/2010/main" val="2239671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25</a:t>
            </a:fld>
            <a:endParaRPr lang="de-CH"/>
          </a:p>
        </p:txBody>
      </p:sp>
    </p:spTree>
    <p:extLst>
      <p:ext uri="{BB962C8B-B14F-4D97-AF65-F5344CB8AC3E}">
        <p14:creationId xmlns:p14="http://schemas.microsoft.com/office/powerpoint/2010/main" val="1584903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26</a:t>
            </a:fld>
            <a:endParaRPr lang="de-CH"/>
          </a:p>
        </p:txBody>
      </p:sp>
    </p:spTree>
    <p:extLst>
      <p:ext uri="{BB962C8B-B14F-4D97-AF65-F5344CB8AC3E}">
        <p14:creationId xmlns:p14="http://schemas.microsoft.com/office/powerpoint/2010/main" val="3426069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27</a:t>
            </a:fld>
            <a:endParaRPr lang="de-CH"/>
          </a:p>
        </p:txBody>
      </p:sp>
    </p:spTree>
    <p:extLst>
      <p:ext uri="{BB962C8B-B14F-4D97-AF65-F5344CB8AC3E}">
        <p14:creationId xmlns:p14="http://schemas.microsoft.com/office/powerpoint/2010/main" val="3798370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28</a:t>
            </a:fld>
            <a:endParaRPr lang="de-CH"/>
          </a:p>
        </p:txBody>
      </p:sp>
    </p:spTree>
    <p:extLst>
      <p:ext uri="{BB962C8B-B14F-4D97-AF65-F5344CB8AC3E}">
        <p14:creationId xmlns:p14="http://schemas.microsoft.com/office/powerpoint/2010/main" val="1524831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29</a:t>
            </a:fld>
            <a:endParaRPr lang="de-CH"/>
          </a:p>
        </p:txBody>
      </p:sp>
    </p:spTree>
    <p:extLst>
      <p:ext uri="{BB962C8B-B14F-4D97-AF65-F5344CB8AC3E}">
        <p14:creationId xmlns:p14="http://schemas.microsoft.com/office/powerpoint/2010/main" val="3035569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a:t>
            </a:fld>
            <a:endParaRPr lang="de-CH"/>
          </a:p>
        </p:txBody>
      </p:sp>
    </p:spTree>
    <p:extLst>
      <p:ext uri="{BB962C8B-B14F-4D97-AF65-F5344CB8AC3E}">
        <p14:creationId xmlns:p14="http://schemas.microsoft.com/office/powerpoint/2010/main" val="1912906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31</a:t>
            </a:fld>
            <a:endParaRPr lang="de-CH"/>
          </a:p>
        </p:txBody>
      </p:sp>
    </p:spTree>
    <p:extLst>
      <p:ext uri="{BB962C8B-B14F-4D97-AF65-F5344CB8AC3E}">
        <p14:creationId xmlns:p14="http://schemas.microsoft.com/office/powerpoint/2010/main" val="1454494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32</a:t>
            </a:fld>
            <a:endParaRPr lang="de-CH"/>
          </a:p>
        </p:txBody>
      </p:sp>
    </p:spTree>
    <p:extLst>
      <p:ext uri="{BB962C8B-B14F-4D97-AF65-F5344CB8AC3E}">
        <p14:creationId xmlns:p14="http://schemas.microsoft.com/office/powerpoint/2010/main" val="371038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33</a:t>
            </a:fld>
            <a:endParaRPr lang="de-CH"/>
          </a:p>
        </p:txBody>
      </p:sp>
    </p:spTree>
    <p:extLst>
      <p:ext uri="{BB962C8B-B14F-4D97-AF65-F5344CB8AC3E}">
        <p14:creationId xmlns:p14="http://schemas.microsoft.com/office/powerpoint/2010/main" val="1889095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34</a:t>
            </a:fld>
            <a:endParaRPr lang="de-CH"/>
          </a:p>
        </p:txBody>
      </p:sp>
    </p:spTree>
    <p:extLst>
      <p:ext uri="{BB962C8B-B14F-4D97-AF65-F5344CB8AC3E}">
        <p14:creationId xmlns:p14="http://schemas.microsoft.com/office/powerpoint/2010/main" val="2708642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35</a:t>
            </a:fld>
            <a:endParaRPr lang="de-CH"/>
          </a:p>
        </p:txBody>
      </p:sp>
    </p:spTree>
    <p:extLst>
      <p:ext uri="{BB962C8B-B14F-4D97-AF65-F5344CB8AC3E}">
        <p14:creationId xmlns:p14="http://schemas.microsoft.com/office/powerpoint/2010/main" val="1837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36</a:t>
            </a:fld>
            <a:endParaRPr lang="de-CH"/>
          </a:p>
        </p:txBody>
      </p:sp>
    </p:spTree>
    <p:extLst>
      <p:ext uri="{BB962C8B-B14F-4D97-AF65-F5344CB8AC3E}">
        <p14:creationId xmlns:p14="http://schemas.microsoft.com/office/powerpoint/2010/main" val="2541725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37</a:t>
            </a:fld>
            <a:endParaRPr lang="de-CH"/>
          </a:p>
        </p:txBody>
      </p:sp>
    </p:spTree>
    <p:extLst>
      <p:ext uri="{BB962C8B-B14F-4D97-AF65-F5344CB8AC3E}">
        <p14:creationId xmlns:p14="http://schemas.microsoft.com/office/powerpoint/2010/main" val="4012855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38</a:t>
            </a:fld>
            <a:endParaRPr lang="de-CH"/>
          </a:p>
        </p:txBody>
      </p:sp>
    </p:spTree>
    <p:extLst>
      <p:ext uri="{BB962C8B-B14F-4D97-AF65-F5344CB8AC3E}">
        <p14:creationId xmlns:p14="http://schemas.microsoft.com/office/powerpoint/2010/main" val="3884732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39</a:t>
            </a:fld>
            <a:endParaRPr lang="de-CH"/>
          </a:p>
        </p:txBody>
      </p:sp>
    </p:spTree>
    <p:extLst>
      <p:ext uri="{BB962C8B-B14F-4D97-AF65-F5344CB8AC3E}">
        <p14:creationId xmlns:p14="http://schemas.microsoft.com/office/powerpoint/2010/main" val="1047855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40</a:t>
            </a:fld>
            <a:endParaRPr lang="de-CH"/>
          </a:p>
        </p:txBody>
      </p:sp>
    </p:spTree>
    <p:extLst>
      <p:ext uri="{BB962C8B-B14F-4D97-AF65-F5344CB8AC3E}">
        <p14:creationId xmlns:p14="http://schemas.microsoft.com/office/powerpoint/2010/main" val="2203532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a:t>
            </a:fld>
            <a:endParaRPr lang="de-CH"/>
          </a:p>
        </p:txBody>
      </p:sp>
    </p:spTree>
    <p:extLst>
      <p:ext uri="{BB962C8B-B14F-4D97-AF65-F5344CB8AC3E}">
        <p14:creationId xmlns:p14="http://schemas.microsoft.com/office/powerpoint/2010/main" val="215689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41</a:t>
            </a:fld>
            <a:endParaRPr lang="de-CH"/>
          </a:p>
        </p:txBody>
      </p:sp>
    </p:spTree>
    <p:extLst>
      <p:ext uri="{BB962C8B-B14F-4D97-AF65-F5344CB8AC3E}">
        <p14:creationId xmlns:p14="http://schemas.microsoft.com/office/powerpoint/2010/main" val="3256557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42</a:t>
            </a:fld>
            <a:endParaRPr lang="de-CH"/>
          </a:p>
        </p:txBody>
      </p:sp>
    </p:spTree>
    <p:extLst>
      <p:ext uri="{BB962C8B-B14F-4D97-AF65-F5344CB8AC3E}">
        <p14:creationId xmlns:p14="http://schemas.microsoft.com/office/powerpoint/2010/main" val="970276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43</a:t>
            </a:fld>
            <a:endParaRPr lang="de-CH"/>
          </a:p>
        </p:txBody>
      </p:sp>
    </p:spTree>
    <p:extLst>
      <p:ext uri="{BB962C8B-B14F-4D97-AF65-F5344CB8AC3E}">
        <p14:creationId xmlns:p14="http://schemas.microsoft.com/office/powerpoint/2010/main" val="4264156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45</a:t>
            </a:fld>
            <a:endParaRPr lang="de-CH"/>
          </a:p>
        </p:txBody>
      </p:sp>
    </p:spTree>
    <p:extLst>
      <p:ext uri="{BB962C8B-B14F-4D97-AF65-F5344CB8AC3E}">
        <p14:creationId xmlns:p14="http://schemas.microsoft.com/office/powerpoint/2010/main" val="56413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46</a:t>
            </a:fld>
            <a:endParaRPr lang="de-CH"/>
          </a:p>
        </p:txBody>
      </p:sp>
    </p:spTree>
    <p:extLst>
      <p:ext uri="{BB962C8B-B14F-4D97-AF65-F5344CB8AC3E}">
        <p14:creationId xmlns:p14="http://schemas.microsoft.com/office/powerpoint/2010/main" val="1529978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47</a:t>
            </a:fld>
            <a:endParaRPr lang="de-CH"/>
          </a:p>
        </p:txBody>
      </p:sp>
    </p:spTree>
    <p:extLst>
      <p:ext uri="{BB962C8B-B14F-4D97-AF65-F5344CB8AC3E}">
        <p14:creationId xmlns:p14="http://schemas.microsoft.com/office/powerpoint/2010/main" val="723348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1246188"/>
            <a:ext cx="5561012" cy="3127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C81C81-E364-4366-A610-2DB15FF98538}" type="slidenum">
              <a:rPr lang="de-CH" smtClean="0"/>
              <a:pPr/>
              <a:t>49</a:t>
            </a:fld>
            <a:endParaRPr lang="de-CH"/>
          </a:p>
        </p:txBody>
      </p:sp>
    </p:spTree>
    <p:extLst>
      <p:ext uri="{BB962C8B-B14F-4D97-AF65-F5344CB8AC3E}">
        <p14:creationId xmlns:p14="http://schemas.microsoft.com/office/powerpoint/2010/main" val="2380088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5</a:t>
            </a:fld>
            <a:endParaRPr lang="de-CH"/>
          </a:p>
        </p:txBody>
      </p:sp>
    </p:spTree>
    <p:extLst>
      <p:ext uri="{BB962C8B-B14F-4D97-AF65-F5344CB8AC3E}">
        <p14:creationId xmlns:p14="http://schemas.microsoft.com/office/powerpoint/2010/main" val="2456334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r>
              <a:rPr lang="de-CH"/>
              <a:t>Sollen hier die Leiter Bleiben oder eher Aufgaben??? </a:t>
            </a:r>
          </a:p>
        </p:txBody>
      </p:sp>
      <p:sp>
        <p:nvSpPr>
          <p:cNvPr id="4" name="Foliennummernplatzhalter 3"/>
          <p:cNvSpPr>
            <a:spLocks noGrp="1"/>
          </p:cNvSpPr>
          <p:nvPr>
            <p:ph type="sldNum" sz="quarter" idx="5"/>
          </p:nvPr>
        </p:nvSpPr>
        <p:spPr/>
        <p:txBody>
          <a:bodyPr/>
          <a:lstStyle/>
          <a:p>
            <a:fld id="{83C81C81-E364-4366-A610-2DB15FF98538}" type="slidenum">
              <a:rPr lang="de-CH" smtClean="0"/>
              <a:pPr/>
              <a:t>6</a:t>
            </a:fld>
            <a:endParaRPr lang="de-CH"/>
          </a:p>
        </p:txBody>
      </p:sp>
    </p:spTree>
    <p:extLst>
      <p:ext uri="{BB962C8B-B14F-4D97-AF65-F5344CB8AC3E}">
        <p14:creationId xmlns:p14="http://schemas.microsoft.com/office/powerpoint/2010/main" val="3320943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9</a:t>
            </a:fld>
            <a:endParaRPr lang="de-CH"/>
          </a:p>
        </p:txBody>
      </p:sp>
    </p:spTree>
    <p:extLst>
      <p:ext uri="{BB962C8B-B14F-4D97-AF65-F5344CB8AC3E}">
        <p14:creationId xmlns:p14="http://schemas.microsoft.com/office/powerpoint/2010/main" val="4148918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17</a:t>
            </a:fld>
            <a:endParaRPr lang="de-CH"/>
          </a:p>
        </p:txBody>
      </p:sp>
    </p:spTree>
    <p:extLst>
      <p:ext uri="{BB962C8B-B14F-4D97-AF65-F5344CB8AC3E}">
        <p14:creationId xmlns:p14="http://schemas.microsoft.com/office/powerpoint/2010/main" val="2054500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18</a:t>
            </a:fld>
            <a:endParaRPr lang="de-CH"/>
          </a:p>
        </p:txBody>
      </p:sp>
    </p:spTree>
    <p:extLst>
      <p:ext uri="{BB962C8B-B14F-4D97-AF65-F5344CB8AC3E}">
        <p14:creationId xmlns:p14="http://schemas.microsoft.com/office/powerpoint/2010/main" val="2647413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4975" y="1352550"/>
            <a:ext cx="6034088" cy="3395663"/>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19</a:t>
            </a:fld>
            <a:endParaRPr lang="de-CH"/>
          </a:p>
        </p:txBody>
      </p:sp>
    </p:spTree>
    <p:extLst>
      <p:ext uri="{BB962C8B-B14F-4D97-AF65-F5344CB8AC3E}">
        <p14:creationId xmlns:p14="http://schemas.microsoft.com/office/powerpoint/2010/main" val="27030691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fld id="{651A1F48-8746-441A-BAB0-4B59FACFF4AB}" type="datetime1">
              <a:rPr lang="de-CH" smtClean="0"/>
              <a:t>14.12.2023</a:t>
            </a:fld>
            <a:endParaRPr lang="de-CH"/>
          </a:p>
        </p:txBody>
      </p:sp>
      <p:sp>
        <p:nvSpPr>
          <p:cNvPr id="9" name="Fußzeilenplatzhalter 8"/>
          <p:cNvSpPr>
            <a:spLocks noGrp="1"/>
          </p:cNvSpPr>
          <p:nvPr>
            <p:ph type="ftr" sz="quarter" idx="11"/>
          </p:nvPr>
        </p:nvSpPr>
        <p:spPr/>
        <p:txBody>
          <a:bodyPr/>
          <a:lstStyle/>
          <a:p>
            <a:r>
              <a:rPr lang="de-CH"/>
              <a:t>Swisstransplant – Kommunikationskonzept</a:t>
            </a:r>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a:p>
        </p:txBody>
      </p:sp>
      <p:pic>
        <p:nvPicPr>
          <p:cNvPr id="11" name="Grafik 10">
            <a:extLst>
              <a:ext uri="{FF2B5EF4-FFF2-40B4-BE49-F238E27FC236}">
                <a16:creationId xmlns:a16="http://schemas.microsoft.com/office/drawing/2014/main" id="{79EEAF14-7282-4567-AE3F-F4F2359A19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3" y="610485"/>
            <a:ext cx="1623295" cy="540559"/>
          </a:xfrm>
          <a:prstGeom prst="rect">
            <a:avLst/>
          </a:prstGeom>
        </p:spPr>
      </p:pic>
      <p:sp>
        <p:nvSpPr>
          <p:cNvPr id="2" name="Bildplatzhalter 16">
            <a:extLst>
              <a:ext uri="{FF2B5EF4-FFF2-40B4-BE49-F238E27FC236}">
                <a16:creationId xmlns:a16="http://schemas.microsoft.com/office/drawing/2014/main" id="{8AB8710A-3BC1-E2F1-1C6D-EC2C388949E4}"/>
              </a:ext>
            </a:extLst>
          </p:cNvPr>
          <p:cNvSpPr>
            <a:spLocks noGrp="1"/>
          </p:cNvSpPr>
          <p:nvPr>
            <p:ph type="pic" sz="quarter" idx="14"/>
          </p:nvPr>
        </p:nvSpPr>
        <p:spPr>
          <a:xfrm>
            <a:off x="263525" y="260349"/>
            <a:ext cx="11664950" cy="6337301"/>
          </a:xfrm>
          <a:custGeom>
            <a:avLst/>
            <a:gdLst>
              <a:gd name="connsiteX0" fmla="*/ 3744243 w 11664950"/>
              <a:gd name="connsiteY0" fmla="*/ 0 h 6337301"/>
              <a:gd name="connsiteX1" fmla="*/ 11664950 w 11664950"/>
              <a:gd name="connsiteY1" fmla="*/ 0 h 6337301"/>
              <a:gd name="connsiteX2" fmla="*/ 11664950 w 11664950"/>
              <a:gd name="connsiteY2" fmla="*/ 6337301 h 6337301"/>
              <a:gd name="connsiteX3" fmla="*/ 0 w 11664950"/>
              <a:gd name="connsiteY3" fmla="*/ 6337301 h 6337301"/>
              <a:gd name="connsiteX4" fmla="*/ 0 w 11664950"/>
              <a:gd name="connsiteY4" fmla="*/ 5905501 h 6337301"/>
              <a:gd name="connsiteX5" fmla="*/ 3744243 w 11664950"/>
              <a:gd name="connsiteY5" fmla="*/ 5905501 h 6337301"/>
              <a:gd name="connsiteX6" fmla="*/ 3744243 w 11664950"/>
              <a:gd name="connsiteY6" fmla="*/ 1512147 h 6337301"/>
              <a:gd name="connsiteX7" fmla="*/ 3744243 w 11664950"/>
              <a:gd name="connsiteY7" fmla="*/ 1439864 h 633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64950" h="6337301">
                <a:moveTo>
                  <a:pt x="3744243" y="0"/>
                </a:moveTo>
                <a:lnTo>
                  <a:pt x="11664950" y="0"/>
                </a:lnTo>
                <a:lnTo>
                  <a:pt x="11664950" y="6337301"/>
                </a:lnTo>
                <a:lnTo>
                  <a:pt x="0" y="6337301"/>
                </a:lnTo>
                <a:lnTo>
                  <a:pt x="0" y="5905501"/>
                </a:lnTo>
                <a:lnTo>
                  <a:pt x="3744243" y="5905501"/>
                </a:lnTo>
                <a:lnTo>
                  <a:pt x="3744243" y="1512147"/>
                </a:lnTo>
                <a:lnTo>
                  <a:pt x="3744243" y="1439864"/>
                </a:lnTo>
                <a:close/>
              </a:path>
            </a:pathLst>
          </a:custGeom>
          <a:pattFill prst="lgCheck">
            <a:fgClr>
              <a:schemeClr val="bg1">
                <a:lumMod val="85000"/>
              </a:schemeClr>
            </a:fgClr>
            <a:bgClr>
              <a:schemeClr val="bg1"/>
            </a:bgClr>
          </a:pattFill>
        </p:spPr>
        <p:txBody>
          <a:bodyPr wrap="square" tIns="720000" anchor="ctr">
            <a:noAutofit/>
          </a:bodyPr>
          <a:lstStyle>
            <a:lvl1pPr algn="ctr">
              <a:defRPr sz="1200"/>
            </a:lvl1pPr>
          </a:lstStyle>
          <a:p>
            <a:r>
              <a:rPr lang="de-DE"/>
              <a:t>Bild durch Klicken auf Symbol hinzufügen</a:t>
            </a:r>
            <a:endParaRPr lang="de-CH"/>
          </a:p>
        </p:txBody>
      </p:sp>
      <p:sp>
        <p:nvSpPr>
          <p:cNvPr id="4" name="Rechteck 3">
            <a:extLst>
              <a:ext uri="{FF2B5EF4-FFF2-40B4-BE49-F238E27FC236}">
                <a16:creationId xmlns:a16="http://schemas.microsoft.com/office/drawing/2014/main" id="{ED2FCAC8-D710-C9AD-EDE1-1F2E359E8BBD}"/>
              </a:ext>
            </a:extLst>
          </p:cNvPr>
          <p:cNvSpPr/>
          <p:nvPr userDrawn="1"/>
        </p:nvSpPr>
        <p:spPr>
          <a:xfrm>
            <a:off x="0" y="1700213"/>
            <a:ext cx="4007768" cy="4465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itel 1">
            <a:extLst>
              <a:ext uri="{FF2B5EF4-FFF2-40B4-BE49-F238E27FC236}">
                <a16:creationId xmlns:a16="http://schemas.microsoft.com/office/drawing/2014/main" id="{152F9D7A-4E8C-CB9A-3F59-12023286436E}"/>
              </a:ext>
            </a:extLst>
          </p:cNvPr>
          <p:cNvSpPr>
            <a:spLocks noGrp="1"/>
          </p:cNvSpPr>
          <p:nvPr>
            <p:ph type="ctrTitle"/>
          </p:nvPr>
        </p:nvSpPr>
        <p:spPr>
          <a:xfrm>
            <a:off x="746125" y="3068961"/>
            <a:ext cx="2937607" cy="1260140"/>
          </a:xfrm>
        </p:spPr>
        <p:txBody>
          <a:bodyPr anchor="t"/>
          <a:lstStyle>
            <a:lvl1pPr algn="l">
              <a:defRPr sz="2400" b="0"/>
            </a:lvl1pPr>
          </a:lstStyle>
          <a:p>
            <a:r>
              <a:rPr lang="de-DE"/>
              <a:t>Mastertitelformat bearbeiten</a:t>
            </a:r>
            <a:endParaRPr lang="de-CH"/>
          </a:p>
        </p:txBody>
      </p:sp>
      <p:sp>
        <p:nvSpPr>
          <p:cNvPr id="6" name="Untertitel 2">
            <a:extLst>
              <a:ext uri="{FF2B5EF4-FFF2-40B4-BE49-F238E27FC236}">
                <a16:creationId xmlns:a16="http://schemas.microsoft.com/office/drawing/2014/main" id="{99190E06-4450-42FB-6DAE-18B918B5B9C4}"/>
              </a:ext>
            </a:extLst>
          </p:cNvPr>
          <p:cNvSpPr>
            <a:spLocks noGrp="1"/>
          </p:cNvSpPr>
          <p:nvPr>
            <p:ph type="subTitle" idx="1" hasCustomPrompt="1"/>
          </p:nvPr>
        </p:nvSpPr>
        <p:spPr>
          <a:xfrm>
            <a:off x="746125" y="4761148"/>
            <a:ext cx="2937607" cy="1072093"/>
          </a:xfrm>
        </p:spPr>
        <p:txBody>
          <a:bodyPr anchor="b"/>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Datum und Autor hinzufügen</a:t>
            </a:r>
          </a:p>
        </p:txBody>
      </p:sp>
      <p:sp>
        <p:nvSpPr>
          <p:cNvPr id="8" name="Textplatzhalter 10">
            <a:extLst>
              <a:ext uri="{FF2B5EF4-FFF2-40B4-BE49-F238E27FC236}">
                <a16:creationId xmlns:a16="http://schemas.microsoft.com/office/drawing/2014/main" id="{B2F4F436-53F9-217E-17A0-3BC4D2C572EC}"/>
              </a:ext>
            </a:extLst>
          </p:cNvPr>
          <p:cNvSpPr>
            <a:spLocks noGrp="1"/>
          </p:cNvSpPr>
          <p:nvPr>
            <p:ph type="body" sz="quarter" idx="13" hasCustomPrompt="1"/>
          </p:nvPr>
        </p:nvSpPr>
        <p:spPr>
          <a:xfrm>
            <a:off x="746125" y="2373836"/>
            <a:ext cx="2936875" cy="515414"/>
          </a:xfrm>
        </p:spPr>
        <p:txBody>
          <a:bodyPr/>
          <a:lstStyle>
            <a:lvl1pPr>
              <a:defRPr sz="1200"/>
            </a:lvl1pPr>
            <a:lvl2pPr>
              <a:buNone/>
              <a:defRPr/>
            </a:lvl2pPr>
          </a:lstStyle>
          <a:p>
            <a:pPr lvl="0"/>
            <a:r>
              <a:rPr lang="de-DE" dirty="0"/>
              <a:t>Übertitel hinzufügen</a:t>
            </a:r>
          </a:p>
        </p:txBody>
      </p:sp>
    </p:spTree>
    <p:extLst>
      <p:ext uri="{BB962C8B-B14F-4D97-AF65-F5344CB8AC3E}">
        <p14:creationId xmlns:p14="http://schemas.microsoft.com/office/powerpoint/2010/main" val="3891886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Inhalt Dunkelblau">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B163C3-B4DB-4BF1-92F1-65C7E773AA23}"/>
              </a:ext>
            </a:extLst>
          </p:cNvPr>
          <p:cNvSpPr/>
          <p:nvPr userDrawn="1"/>
        </p:nvSpPr>
        <p:spPr>
          <a:xfrm>
            <a:off x="263525" y="260350"/>
            <a:ext cx="11664950" cy="6337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lvl1pPr>
              <a:defRPr>
                <a:solidFill>
                  <a:schemeClr val="bg1"/>
                </a:solidFill>
              </a:defRPr>
            </a:lvl1pPr>
          </a:lstStyle>
          <a:p>
            <a:r>
              <a:rPr lang="de-DE"/>
              <a:t>Mastertitelformat bearbeiten</a:t>
            </a:r>
            <a:endParaRPr lang="de-CH"/>
          </a:p>
        </p:txBody>
      </p:sp>
      <p:sp>
        <p:nvSpPr>
          <p:cNvPr id="3" name="Inhaltsplatzhalt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B11151D7-AAA4-4EEF-A59B-FA7601FEBF51}" type="datetime1">
              <a:rPr lang="de-CH" smtClean="0"/>
              <a:t>14.12.2023</a:t>
            </a:fld>
            <a:endParaRPr lang="de-CH"/>
          </a:p>
        </p:txBody>
      </p:sp>
      <p:sp>
        <p:nvSpPr>
          <p:cNvPr id="8" name="Fußzeilenplatzhalter 7"/>
          <p:cNvSpPr>
            <a:spLocks noGrp="1"/>
          </p:cNvSpPr>
          <p:nvPr>
            <p:ph type="ftr" sz="quarter" idx="11"/>
          </p:nvPr>
        </p:nvSpPr>
        <p:spPr/>
        <p:txBody>
          <a:bodyPr/>
          <a:lstStyle/>
          <a:p>
            <a:r>
              <a:rPr lang="de-CH"/>
              <a:t>Swisstransplant – Kommunikationskonzept</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grpSp>
        <p:nvGrpSpPr>
          <p:cNvPr id="12" name="Gruppieren 11">
            <a:extLst>
              <a:ext uri="{FF2B5EF4-FFF2-40B4-BE49-F238E27FC236}">
                <a16:creationId xmlns:a16="http://schemas.microsoft.com/office/drawing/2014/main" id="{C3C80032-079E-4F53-8701-0F2CC9004BB9}"/>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E555548D-5372-4FD7-9AEC-DF22EA86F4CD}"/>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EE0D2EB2-E9F1-4D47-B450-84018805F968}"/>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2873348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7" name="Datumsplatzhalter 6"/>
          <p:cNvSpPr>
            <a:spLocks noGrp="1"/>
          </p:cNvSpPr>
          <p:nvPr>
            <p:ph type="dt" sz="half" idx="10"/>
          </p:nvPr>
        </p:nvSpPr>
        <p:spPr/>
        <p:txBody>
          <a:bodyPr/>
          <a:lstStyle/>
          <a:p>
            <a:fld id="{1F4ACA35-2CAF-4D7F-9C44-C032041A6C0F}" type="datetime1">
              <a:rPr lang="de-CH" smtClean="0"/>
              <a:t>14.12.2023</a:t>
            </a:fld>
            <a:endParaRPr lang="de-CH"/>
          </a:p>
        </p:txBody>
      </p:sp>
      <p:sp>
        <p:nvSpPr>
          <p:cNvPr id="8" name="Fußzeilenplatzhalter 7"/>
          <p:cNvSpPr>
            <a:spLocks noGrp="1"/>
          </p:cNvSpPr>
          <p:nvPr>
            <p:ph type="ftr" sz="quarter" idx="11"/>
          </p:nvPr>
        </p:nvSpPr>
        <p:spPr/>
        <p:txBody>
          <a:bodyPr/>
          <a:lstStyle/>
          <a:p>
            <a:r>
              <a:rPr lang="de-CH"/>
              <a:t>Swisstransplant – Kommunikationskonzept</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746125" y="1700213"/>
            <a:ext cx="10699750" cy="4465637"/>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0" name="Textplatzhalter 4">
            <a:extLst>
              <a:ext uri="{FF2B5EF4-FFF2-40B4-BE49-F238E27FC236}">
                <a16:creationId xmlns:a16="http://schemas.microsoft.com/office/drawing/2014/main" id="{40B2037B-2EAF-4956-835B-895166F8698D}"/>
              </a:ext>
            </a:extLst>
          </p:cNvPr>
          <p:cNvSpPr>
            <a:spLocks noGrp="1"/>
          </p:cNvSpPr>
          <p:nvPr>
            <p:ph type="body" sz="quarter" idx="14"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2451753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401F8F80-6CB6-4FFC-9CCB-FCC5A6179B62}" type="datetime1">
              <a:rPr lang="de-CH" smtClean="0"/>
              <a:t>14.12.2023</a:t>
            </a:fld>
            <a:endParaRPr lang="de-CH"/>
          </a:p>
        </p:txBody>
      </p:sp>
      <p:sp>
        <p:nvSpPr>
          <p:cNvPr id="6" name="Fußzeilenplatzhalter 5"/>
          <p:cNvSpPr>
            <a:spLocks noGrp="1"/>
          </p:cNvSpPr>
          <p:nvPr>
            <p:ph type="ftr" sz="quarter" idx="11"/>
          </p:nvPr>
        </p:nvSpPr>
        <p:spPr/>
        <p:txBody>
          <a:bodyPr/>
          <a:lstStyle/>
          <a:p>
            <a:r>
              <a:rPr lang="de-CH"/>
              <a:t>Swisstransplant – Kommunikationskonzept</a:t>
            </a:r>
          </a:p>
        </p:txBody>
      </p:sp>
      <p:sp>
        <p:nvSpPr>
          <p:cNvPr id="7" name="Foliennummernplatzhalter 6"/>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4005446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81DEDE4-75A7-4955-BB25-227A03F888F2}"/>
              </a:ext>
            </a:extLst>
          </p:cNvPr>
          <p:cNvSpPr/>
          <p:nvPr userDrawn="1"/>
        </p:nvSpPr>
        <p:spPr>
          <a:xfrm>
            <a:off x="0" y="1700213"/>
            <a:ext cx="4615962" cy="4465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746125" y="3068961"/>
            <a:ext cx="2937607" cy="1260140"/>
          </a:xfrm>
        </p:spPr>
        <p:txBody>
          <a:bodyPr anchor="t"/>
          <a:lstStyle>
            <a:lvl1pPr algn="l">
              <a:defRPr sz="2400" b="1">
                <a:solidFill>
                  <a:schemeClr val="tx1"/>
                </a:solidFill>
              </a:defRPr>
            </a:lvl1pPr>
          </a:lstStyle>
          <a:p>
            <a:r>
              <a:rPr lang="de-CH"/>
              <a:t>Schlussfolie</a:t>
            </a:r>
          </a:p>
        </p:txBody>
      </p:sp>
      <p:sp>
        <p:nvSpPr>
          <p:cNvPr id="3" name="Untertitel 2"/>
          <p:cNvSpPr>
            <a:spLocks noGrp="1"/>
          </p:cNvSpPr>
          <p:nvPr>
            <p:ph type="subTitle" idx="1" hasCustomPrompt="1"/>
          </p:nvPr>
        </p:nvSpPr>
        <p:spPr>
          <a:xfrm>
            <a:off x="746125" y="4761148"/>
            <a:ext cx="2937607" cy="1072093"/>
          </a:xfrm>
        </p:spPr>
        <p:txBody>
          <a:bodyPr anchor="b"/>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Adresse und Kontakt hinzufügen</a:t>
            </a:r>
          </a:p>
        </p:txBody>
      </p:sp>
      <p:sp>
        <p:nvSpPr>
          <p:cNvPr id="11" name="Textplatzhalter 10">
            <a:extLst>
              <a:ext uri="{FF2B5EF4-FFF2-40B4-BE49-F238E27FC236}">
                <a16:creationId xmlns:a16="http://schemas.microsoft.com/office/drawing/2014/main" id="{533C7F44-E921-4DAE-9298-C8A862685EC5}"/>
              </a:ext>
            </a:extLst>
          </p:cNvPr>
          <p:cNvSpPr>
            <a:spLocks noGrp="1"/>
          </p:cNvSpPr>
          <p:nvPr>
            <p:ph type="body" sz="quarter" idx="13" hasCustomPrompt="1"/>
          </p:nvPr>
        </p:nvSpPr>
        <p:spPr>
          <a:xfrm>
            <a:off x="746125" y="2373836"/>
            <a:ext cx="2936875" cy="515414"/>
          </a:xfrm>
        </p:spPr>
        <p:txBody>
          <a:bodyPr/>
          <a:lstStyle>
            <a:lvl1pPr>
              <a:defRPr sz="1200">
                <a:solidFill>
                  <a:schemeClr val="tx1"/>
                </a:solidFill>
              </a:defRPr>
            </a:lvl1pPr>
            <a:lvl2pPr>
              <a:buNone/>
              <a:defRPr/>
            </a:lvl2pPr>
          </a:lstStyle>
          <a:p>
            <a:pPr lvl="0"/>
            <a:r>
              <a:rPr lang="de-DE"/>
              <a:t>Übertitel hinzufügen</a:t>
            </a:r>
          </a:p>
        </p:txBody>
      </p:sp>
      <p:sp>
        <p:nvSpPr>
          <p:cNvPr id="14" name="Rechteck 13">
            <a:extLst>
              <a:ext uri="{FF2B5EF4-FFF2-40B4-BE49-F238E27FC236}">
                <a16:creationId xmlns:a16="http://schemas.microsoft.com/office/drawing/2014/main" id="{44426606-C6F2-4D7E-97D1-9838F4AEDF8B}"/>
              </a:ext>
            </a:extLst>
          </p:cNvPr>
          <p:cNvSpPr/>
          <p:nvPr userDrawn="1"/>
        </p:nvSpPr>
        <p:spPr>
          <a:xfrm>
            <a:off x="0" y="260350"/>
            <a:ext cx="4007768" cy="1439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DAED53C2-BD15-4673-BC73-F65488E84C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3" y="610485"/>
            <a:ext cx="1623295" cy="540559"/>
          </a:xfrm>
          <a:prstGeom prst="rect">
            <a:avLst/>
          </a:prstGeom>
        </p:spPr>
      </p:pic>
    </p:spTree>
    <p:extLst>
      <p:ext uri="{BB962C8B-B14F-4D97-AF65-F5344CB8AC3E}">
        <p14:creationId xmlns:p14="http://schemas.microsoft.com/office/powerpoint/2010/main" val="3054144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a:p>
        </p:txBody>
      </p:sp>
      <p:pic>
        <p:nvPicPr>
          <p:cNvPr id="11" name="Grafik 10">
            <a:extLst>
              <a:ext uri="{FF2B5EF4-FFF2-40B4-BE49-F238E27FC236}">
                <a16:creationId xmlns:a16="http://schemas.microsoft.com/office/drawing/2014/main" id="{79EEAF14-7282-4567-AE3F-F4F2359A19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3" y="610485"/>
            <a:ext cx="1623295" cy="540559"/>
          </a:xfrm>
          <a:prstGeom prst="rect">
            <a:avLst/>
          </a:prstGeom>
        </p:spPr>
      </p:pic>
      <p:sp>
        <p:nvSpPr>
          <p:cNvPr id="2" name="Bildplatzhalter 16">
            <a:extLst>
              <a:ext uri="{FF2B5EF4-FFF2-40B4-BE49-F238E27FC236}">
                <a16:creationId xmlns:a16="http://schemas.microsoft.com/office/drawing/2014/main" id="{9C1E8572-C43D-6579-37EF-09E1F767D0F9}"/>
              </a:ext>
            </a:extLst>
          </p:cNvPr>
          <p:cNvSpPr>
            <a:spLocks noGrp="1"/>
          </p:cNvSpPr>
          <p:nvPr>
            <p:ph type="pic" sz="quarter" idx="14"/>
          </p:nvPr>
        </p:nvSpPr>
        <p:spPr>
          <a:xfrm>
            <a:off x="263525" y="260349"/>
            <a:ext cx="11664950" cy="6337301"/>
          </a:xfrm>
          <a:custGeom>
            <a:avLst/>
            <a:gdLst>
              <a:gd name="connsiteX0" fmla="*/ 3744243 w 11664950"/>
              <a:gd name="connsiteY0" fmla="*/ 0 h 6337301"/>
              <a:gd name="connsiteX1" fmla="*/ 11664950 w 11664950"/>
              <a:gd name="connsiteY1" fmla="*/ 0 h 6337301"/>
              <a:gd name="connsiteX2" fmla="*/ 11664950 w 11664950"/>
              <a:gd name="connsiteY2" fmla="*/ 6337301 h 6337301"/>
              <a:gd name="connsiteX3" fmla="*/ 0 w 11664950"/>
              <a:gd name="connsiteY3" fmla="*/ 6337301 h 6337301"/>
              <a:gd name="connsiteX4" fmla="*/ 0 w 11664950"/>
              <a:gd name="connsiteY4" fmla="*/ 5905501 h 6337301"/>
              <a:gd name="connsiteX5" fmla="*/ 3744243 w 11664950"/>
              <a:gd name="connsiteY5" fmla="*/ 5905501 h 6337301"/>
              <a:gd name="connsiteX6" fmla="*/ 3744243 w 11664950"/>
              <a:gd name="connsiteY6" fmla="*/ 1512147 h 6337301"/>
              <a:gd name="connsiteX7" fmla="*/ 3744243 w 11664950"/>
              <a:gd name="connsiteY7" fmla="*/ 1439864 h 633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64950" h="6337301">
                <a:moveTo>
                  <a:pt x="3744243" y="0"/>
                </a:moveTo>
                <a:lnTo>
                  <a:pt x="11664950" y="0"/>
                </a:lnTo>
                <a:lnTo>
                  <a:pt x="11664950" y="6337301"/>
                </a:lnTo>
                <a:lnTo>
                  <a:pt x="0" y="6337301"/>
                </a:lnTo>
                <a:lnTo>
                  <a:pt x="0" y="5905501"/>
                </a:lnTo>
                <a:lnTo>
                  <a:pt x="3744243" y="5905501"/>
                </a:lnTo>
                <a:lnTo>
                  <a:pt x="3744243" y="1512147"/>
                </a:lnTo>
                <a:lnTo>
                  <a:pt x="3744243" y="1439864"/>
                </a:lnTo>
                <a:close/>
              </a:path>
            </a:pathLst>
          </a:custGeom>
          <a:pattFill prst="lgCheck">
            <a:fgClr>
              <a:schemeClr val="bg1">
                <a:lumMod val="85000"/>
              </a:schemeClr>
            </a:fgClr>
            <a:bgClr>
              <a:schemeClr val="bg1"/>
            </a:bgClr>
          </a:pattFill>
        </p:spPr>
        <p:txBody>
          <a:bodyPr wrap="square" tIns="720000" anchor="ctr">
            <a:noAutofit/>
          </a:bodyPr>
          <a:lstStyle>
            <a:lvl1pPr algn="ctr">
              <a:defRPr sz="1200"/>
            </a:lvl1pPr>
          </a:lstStyle>
          <a:p>
            <a:r>
              <a:rPr lang="de-DE"/>
              <a:t>Bild durch Klicken auf Symbol hinzufügen</a:t>
            </a:r>
            <a:endParaRPr lang="de-CH"/>
          </a:p>
        </p:txBody>
      </p:sp>
      <p:sp>
        <p:nvSpPr>
          <p:cNvPr id="3" name="Rechteck 2">
            <a:extLst>
              <a:ext uri="{FF2B5EF4-FFF2-40B4-BE49-F238E27FC236}">
                <a16:creationId xmlns:a16="http://schemas.microsoft.com/office/drawing/2014/main" id="{612C0E0C-5820-217E-024A-485FE0763146}"/>
              </a:ext>
            </a:extLst>
          </p:cNvPr>
          <p:cNvSpPr/>
          <p:nvPr userDrawn="1"/>
        </p:nvSpPr>
        <p:spPr>
          <a:xfrm>
            <a:off x="0" y="1700213"/>
            <a:ext cx="4007768" cy="4465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eck 3">
            <a:extLst>
              <a:ext uri="{FF2B5EF4-FFF2-40B4-BE49-F238E27FC236}">
                <a16:creationId xmlns:a16="http://schemas.microsoft.com/office/drawing/2014/main" id="{8FBA6F09-3C5D-451C-ECD1-1C758935EC97}"/>
              </a:ext>
            </a:extLst>
          </p:cNvPr>
          <p:cNvSpPr/>
          <p:nvPr userDrawn="1"/>
        </p:nvSpPr>
        <p:spPr>
          <a:xfrm>
            <a:off x="0" y="1700213"/>
            <a:ext cx="4007768" cy="4465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itel 1">
            <a:extLst>
              <a:ext uri="{FF2B5EF4-FFF2-40B4-BE49-F238E27FC236}">
                <a16:creationId xmlns:a16="http://schemas.microsoft.com/office/drawing/2014/main" id="{5C7C86CA-6285-EFBE-01C2-7FC2C2C455EF}"/>
              </a:ext>
            </a:extLst>
          </p:cNvPr>
          <p:cNvSpPr>
            <a:spLocks noGrp="1"/>
          </p:cNvSpPr>
          <p:nvPr>
            <p:ph type="ctrTitle"/>
          </p:nvPr>
        </p:nvSpPr>
        <p:spPr>
          <a:xfrm>
            <a:off x="746125" y="3068961"/>
            <a:ext cx="2937607" cy="1260140"/>
          </a:xfrm>
        </p:spPr>
        <p:txBody>
          <a:bodyPr anchor="t"/>
          <a:lstStyle>
            <a:lvl1pPr algn="l">
              <a:defRPr sz="2400" b="0"/>
            </a:lvl1pPr>
          </a:lstStyle>
          <a:p>
            <a:r>
              <a:rPr lang="de-DE"/>
              <a:t>Mastertitelformat bearbeiten</a:t>
            </a:r>
            <a:endParaRPr lang="de-CH"/>
          </a:p>
        </p:txBody>
      </p:sp>
      <p:sp>
        <p:nvSpPr>
          <p:cNvPr id="6" name="Untertitel 2">
            <a:extLst>
              <a:ext uri="{FF2B5EF4-FFF2-40B4-BE49-F238E27FC236}">
                <a16:creationId xmlns:a16="http://schemas.microsoft.com/office/drawing/2014/main" id="{7AE1190A-3D49-40D6-39FB-BE36345F1500}"/>
              </a:ext>
            </a:extLst>
          </p:cNvPr>
          <p:cNvSpPr>
            <a:spLocks noGrp="1"/>
          </p:cNvSpPr>
          <p:nvPr>
            <p:ph type="subTitle" idx="1" hasCustomPrompt="1"/>
          </p:nvPr>
        </p:nvSpPr>
        <p:spPr>
          <a:xfrm>
            <a:off x="746125" y="4761148"/>
            <a:ext cx="2937607" cy="1072093"/>
          </a:xfrm>
        </p:spPr>
        <p:txBody>
          <a:bodyPr anchor="b"/>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Datum und Autor hinzufügen</a:t>
            </a:r>
          </a:p>
        </p:txBody>
      </p:sp>
      <p:sp>
        <p:nvSpPr>
          <p:cNvPr id="8" name="Textplatzhalter 10">
            <a:extLst>
              <a:ext uri="{FF2B5EF4-FFF2-40B4-BE49-F238E27FC236}">
                <a16:creationId xmlns:a16="http://schemas.microsoft.com/office/drawing/2014/main" id="{E6A331A9-8A82-25BE-389B-D749AED28AC6}"/>
              </a:ext>
            </a:extLst>
          </p:cNvPr>
          <p:cNvSpPr>
            <a:spLocks noGrp="1"/>
          </p:cNvSpPr>
          <p:nvPr>
            <p:ph type="body" sz="quarter" idx="13" hasCustomPrompt="1"/>
          </p:nvPr>
        </p:nvSpPr>
        <p:spPr>
          <a:xfrm>
            <a:off x="746125" y="2373836"/>
            <a:ext cx="2936875" cy="515414"/>
          </a:xfrm>
        </p:spPr>
        <p:txBody>
          <a:bodyPr/>
          <a:lstStyle>
            <a:lvl1pPr>
              <a:defRPr sz="1200"/>
            </a:lvl1pPr>
            <a:lvl2pPr>
              <a:buNone/>
              <a:defRPr/>
            </a:lvl2pPr>
          </a:lstStyle>
          <a:p>
            <a:pPr lvl="0"/>
            <a:r>
              <a:rPr lang="de-DE"/>
              <a:t>Übertitel hinzufügen</a:t>
            </a:r>
          </a:p>
        </p:txBody>
      </p:sp>
    </p:spTree>
    <p:extLst>
      <p:ext uri="{BB962C8B-B14F-4D97-AF65-F5344CB8AC3E}">
        <p14:creationId xmlns:p14="http://schemas.microsoft.com/office/powerpoint/2010/main" val="225298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81DEDE4-75A7-4955-BB25-227A03F888F2}"/>
              </a:ext>
            </a:extLst>
          </p:cNvPr>
          <p:cNvSpPr/>
          <p:nvPr userDrawn="1"/>
        </p:nvSpPr>
        <p:spPr>
          <a:xfrm>
            <a:off x="263525" y="260351"/>
            <a:ext cx="11664949" cy="6337300"/>
          </a:xfrm>
          <a:prstGeom prst="rect">
            <a:avLst/>
          </a:prstGeom>
          <a:solidFill>
            <a:srgbClr val="D2CDB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4007768" y="3068961"/>
            <a:ext cx="4968552" cy="1152127"/>
          </a:xfrm>
        </p:spPr>
        <p:txBody>
          <a:bodyPr anchor="t"/>
          <a:lstStyle>
            <a:lvl1pPr algn="l">
              <a:defRPr sz="2400" b="1"/>
            </a:lvl1pPr>
          </a:lstStyle>
          <a:p>
            <a:r>
              <a:rPr lang="de-CH"/>
              <a:t>Kapiteltitel hinzufügen</a:t>
            </a:r>
          </a:p>
        </p:txBody>
      </p:sp>
      <p:sp>
        <p:nvSpPr>
          <p:cNvPr id="3" name="Untertitel 2"/>
          <p:cNvSpPr>
            <a:spLocks noGrp="1"/>
          </p:cNvSpPr>
          <p:nvPr>
            <p:ph type="subTitle" idx="1" hasCustomPrompt="1"/>
          </p:nvPr>
        </p:nvSpPr>
        <p:spPr>
          <a:xfrm>
            <a:off x="746125" y="2024845"/>
            <a:ext cx="1785479" cy="1836204"/>
          </a:xfrm>
        </p:spPr>
        <p:txBody>
          <a:bodyPr anchor="t"/>
          <a:lstStyle>
            <a:lvl1pPr marL="0" indent="0" algn="l">
              <a:buNone/>
              <a:defRPr sz="110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00</a:t>
            </a:r>
          </a:p>
        </p:txBody>
      </p:sp>
      <p:sp>
        <p:nvSpPr>
          <p:cNvPr id="11" name="Textplatzhalter 10">
            <a:extLst>
              <a:ext uri="{FF2B5EF4-FFF2-40B4-BE49-F238E27FC236}">
                <a16:creationId xmlns:a16="http://schemas.microsoft.com/office/drawing/2014/main" id="{533C7F44-E921-4DAE-9298-C8A862685EC5}"/>
              </a:ext>
            </a:extLst>
          </p:cNvPr>
          <p:cNvSpPr>
            <a:spLocks noGrp="1"/>
          </p:cNvSpPr>
          <p:nvPr>
            <p:ph type="body" sz="quarter" idx="13" hasCustomPrompt="1"/>
          </p:nvPr>
        </p:nvSpPr>
        <p:spPr>
          <a:xfrm>
            <a:off x="4007172" y="2373836"/>
            <a:ext cx="4968552" cy="587112"/>
          </a:xfrm>
        </p:spPr>
        <p:txBody>
          <a:bodyPr/>
          <a:lstStyle>
            <a:lvl1pPr>
              <a:spcAft>
                <a:spcPts val="0"/>
              </a:spcAft>
              <a:defRPr sz="1200"/>
            </a:lvl1pPr>
            <a:lvl2pPr>
              <a:buNone/>
              <a:defRPr/>
            </a:lvl2pPr>
          </a:lstStyle>
          <a:p>
            <a:pPr lvl="0"/>
            <a:r>
              <a:rPr lang="de-DE"/>
              <a:t>Übertitel hinzufügen</a:t>
            </a:r>
          </a:p>
        </p:txBody>
      </p:sp>
    </p:spTree>
    <p:extLst>
      <p:ext uri="{BB962C8B-B14F-4D97-AF65-F5344CB8AC3E}">
        <p14:creationId xmlns:p14="http://schemas.microsoft.com/office/powerpoint/2010/main" val="241923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ppt_y</p:attrName>
                                        </p:attrNameLst>
                                      </p:cBhvr>
                                      <p:tavLst>
                                        <p:tav tm="0">
                                          <p:val>
                                            <p:strVal val="#ppt_y+#ppt_h*1.125000"/>
                                          </p:val>
                                        </p:tav>
                                        <p:tav tm="100000">
                                          <p:val>
                                            <p:strVal val="#ppt_y"/>
                                          </p:val>
                                        </p:tav>
                                      </p:tavLst>
                                    </p:anim>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P spid="11" grpId="0">
        <p:tmplLst>
          <p:tmpl>
            <p:tnLst>
              <p:par>
                <p:cTn presetID="12" presetClass="entr" presetSubtype="4"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p:tgtEl>
                          <p:spTgt spid="11"/>
                        </p:tgtEl>
                        <p:attrNameLst>
                          <p:attrName>ppt_y</p:attrName>
                        </p:attrNameLst>
                      </p:cBhvr>
                      <p:tavLst>
                        <p:tav tm="0">
                          <p:val>
                            <p:strVal val="#ppt_y+#ppt_h*1.125000"/>
                          </p:val>
                        </p:tav>
                        <p:tav tm="100000">
                          <p:val>
                            <p:strVal val="#ppt_y"/>
                          </p:val>
                        </p:tav>
                      </p:tavLst>
                    </p:anim>
                    <p:animEffect transition="in" filter="wipe(up)">
                      <p:cBhvr>
                        <p:cTn dur="500"/>
                        <p:tgtEl>
                          <p:spTgt spid="11"/>
                        </p:tgtEl>
                      </p:cBhvr>
                    </p:animEffect>
                  </p:childTnLst>
                </p:cTn>
              </p:par>
            </p:tnLst>
          </p:tmpl>
        </p:tmplLst>
      </p:bldP>
    </p:bldLst>
  </p:timing>
  <p:extLst>
    <p:ext uri="{DCECCB84-F9BA-43D5-87BE-67443E8EF086}">
      <p15:sldGuideLst xmlns:p15="http://schemas.microsoft.com/office/powerpoint/2012/main">
        <p15:guide id="1" pos="565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C5895AD6-F78E-47BB-A8F7-DAC5B20D6FB0}" type="datetime1">
              <a:rPr lang="de-CH" smtClean="0"/>
              <a:t>14.12.2023</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257088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746125"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9CA4F0BB-DA89-42E9-9F4A-78D231893657}" type="datetime1">
              <a:rPr lang="de-CH" smtClean="0"/>
              <a:t>14.12.2023</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
        <p:nvSpPr>
          <p:cNvPr id="10" name="Inhaltsplatzhalter 2">
            <a:extLst>
              <a:ext uri="{FF2B5EF4-FFF2-40B4-BE49-F238E27FC236}">
                <a16:creationId xmlns:a16="http://schemas.microsoft.com/office/drawing/2014/main" id="{008E95FD-6CF7-4073-9187-5AE2EEEB4538}"/>
              </a:ext>
            </a:extLst>
          </p:cNvPr>
          <p:cNvSpPr>
            <a:spLocks noGrp="1"/>
          </p:cNvSpPr>
          <p:nvPr>
            <p:ph idx="14" hasCustomPrompt="1"/>
          </p:nvPr>
        </p:nvSpPr>
        <p:spPr>
          <a:xfrm>
            <a:off x="6240464"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33817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6" name="Datumsplatzhalter 5"/>
          <p:cNvSpPr>
            <a:spLocks noGrp="1"/>
          </p:cNvSpPr>
          <p:nvPr>
            <p:ph type="dt" sz="half" idx="10"/>
          </p:nvPr>
        </p:nvSpPr>
        <p:spPr/>
        <p:txBody>
          <a:bodyPr/>
          <a:lstStyle/>
          <a:p>
            <a:fld id="{1B9EB003-6B59-4006-BC84-F7B4A7E88998}" type="datetime1">
              <a:rPr lang="de-CH" smtClean="0"/>
              <a:t>14.12.2023</a:t>
            </a:fld>
            <a:endParaRPr lang="de-CH"/>
          </a:p>
        </p:txBody>
      </p:sp>
      <p:sp>
        <p:nvSpPr>
          <p:cNvPr id="8" name="Foliennummernplatzhalter 7"/>
          <p:cNvSpPr>
            <a:spLocks noGrp="1"/>
          </p:cNvSpPr>
          <p:nvPr>
            <p:ph type="sldNum" sz="quarter" idx="12"/>
          </p:nvPr>
        </p:nvSpPr>
        <p:spPr/>
        <p:txBody>
          <a:bodyPr/>
          <a:lstStyle/>
          <a:p>
            <a:fld id="{442AD375-037F-43D0-B059-5172DA06796A}" type="slidenum">
              <a:rPr lang="de-CH" smtClean="0"/>
              <a:pPr/>
              <a:t>‹Nr.›</a:t>
            </a:fld>
            <a:endParaRPr lang="de-CH"/>
          </a:p>
        </p:txBody>
      </p:sp>
      <p:sp>
        <p:nvSpPr>
          <p:cNvPr id="9" name="Textplatzhalter 4">
            <a:extLst>
              <a:ext uri="{FF2B5EF4-FFF2-40B4-BE49-F238E27FC236}">
                <a16:creationId xmlns:a16="http://schemas.microsoft.com/office/drawing/2014/main" id="{820939E9-24C0-4BF3-A112-B78E8F4578F2}"/>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1839264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drei Ico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1550170" y="1707078"/>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7" name="Datumsplatzhalter 6"/>
          <p:cNvSpPr>
            <a:spLocks noGrp="1"/>
          </p:cNvSpPr>
          <p:nvPr>
            <p:ph type="dt" sz="half" idx="10"/>
          </p:nvPr>
        </p:nvSpPr>
        <p:spPr/>
        <p:txBody>
          <a:bodyPr/>
          <a:lstStyle/>
          <a:p>
            <a:fld id="{E451557D-A731-4010-8F46-3BBE37E2A00C}" type="datetime1">
              <a:rPr lang="de-CH" smtClean="0"/>
              <a:t>14.12.2023</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sp>
        <p:nvSpPr>
          <p:cNvPr id="11" name="Inhaltsplatzhalter 10">
            <a:extLst>
              <a:ext uri="{FF2B5EF4-FFF2-40B4-BE49-F238E27FC236}">
                <a16:creationId xmlns:a16="http://schemas.microsoft.com/office/drawing/2014/main" id="{8C31B36D-2C83-4E3A-BA51-710CFC8498BF}"/>
              </a:ext>
            </a:extLst>
          </p:cNvPr>
          <p:cNvSpPr>
            <a:spLocks noGrp="1"/>
          </p:cNvSpPr>
          <p:nvPr>
            <p:ph sz="quarter" idx="14" hasCustomPrompt="1"/>
          </p:nvPr>
        </p:nvSpPr>
        <p:spPr>
          <a:xfrm>
            <a:off x="752292" y="1700213"/>
            <a:ext cx="576000" cy="576000"/>
          </a:xfrm>
        </p:spPr>
        <p:txBody>
          <a:bodyPr/>
          <a:lstStyle>
            <a:lvl1pPr algn="ctr">
              <a:defRPr sz="1100"/>
            </a:lvl1pPr>
          </a:lstStyle>
          <a:p>
            <a:pPr lvl="0"/>
            <a:r>
              <a:rPr lang="de-DE"/>
              <a:t>Icon</a:t>
            </a:r>
            <a:endParaRPr lang="de-CH"/>
          </a:p>
        </p:txBody>
      </p:sp>
      <p:sp>
        <p:nvSpPr>
          <p:cNvPr id="12" name="Inhaltsplatzhalter 2">
            <a:extLst>
              <a:ext uri="{FF2B5EF4-FFF2-40B4-BE49-F238E27FC236}">
                <a16:creationId xmlns:a16="http://schemas.microsoft.com/office/drawing/2014/main" id="{B6C5BE49-F933-40B5-9AD2-113DF2E7C2A4}"/>
              </a:ext>
            </a:extLst>
          </p:cNvPr>
          <p:cNvSpPr>
            <a:spLocks noGrp="1"/>
          </p:cNvSpPr>
          <p:nvPr>
            <p:ph idx="15" hasCustomPrompt="1"/>
          </p:nvPr>
        </p:nvSpPr>
        <p:spPr>
          <a:xfrm>
            <a:off x="1550170" y="3219246"/>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13" name="Inhaltsplatzhalter 10">
            <a:extLst>
              <a:ext uri="{FF2B5EF4-FFF2-40B4-BE49-F238E27FC236}">
                <a16:creationId xmlns:a16="http://schemas.microsoft.com/office/drawing/2014/main" id="{974F16B2-0B55-41C8-96A5-04308389A1D3}"/>
              </a:ext>
            </a:extLst>
          </p:cNvPr>
          <p:cNvSpPr>
            <a:spLocks noGrp="1"/>
          </p:cNvSpPr>
          <p:nvPr>
            <p:ph sz="quarter" idx="16" hasCustomPrompt="1"/>
          </p:nvPr>
        </p:nvSpPr>
        <p:spPr>
          <a:xfrm>
            <a:off x="752292" y="3212381"/>
            <a:ext cx="576000" cy="576000"/>
          </a:xfrm>
        </p:spPr>
        <p:txBody>
          <a:bodyPr/>
          <a:lstStyle>
            <a:lvl1pPr algn="ctr">
              <a:defRPr sz="1100"/>
            </a:lvl1pPr>
          </a:lstStyle>
          <a:p>
            <a:pPr lvl="0"/>
            <a:r>
              <a:rPr lang="de-DE"/>
              <a:t>Icon</a:t>
            </a:r>
            <a:endParaRPr lang="de-CH"/>
          </a:p>
        </p:txBody>
      </p:sp>
      <p:sp>
        <p:nvSpPr>
          <p:cNvPr id="14" name="Inhaltsplatzhalter 2">
            <a:extLst>
              <a:ext uri="{FF2B5EF4-FFF2-40B4-BE49-F238E27FC236}">
                <a16:creationId xmlns:a16="http://schemas.microsoft.com/office/drawing/2014/main" id="{1AEA4BA4-6F3E-4C07-92CC-ED548EDCEA77}"/>
              </a:ext>
            </a:extLst>
          </p:cNvPr>
          <p:cNvSpPr>
            <a:spLocks noGrp="1"/>
          </p:cNvSpPr>
          <p:nvPr>
            <p:ph idx="17" hasCustomPrompt="1"/>
          </p:nvPr>
        </p:nvSpPr>
        <p:spPr>
          <a:xfrm>
            <a:off x="1550170" y="4731414"/>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15" name="Inhaltsplatzhalter 10">
            <a:extLst>
              <a:ext uri="{FF2B5EF4-FFF2-40B4-BE49-F238E27FC236}">
                <a16:creationId xmlns:a16="http://schemas.microsoft.com/office/drawing/2014/main" id="{14658B7E-6DDF-4529-9DCD-68D007A65D55}"/>
              </a:ext>
            </a:extLst>
          </p:cNvPr>
          <p:cNvSpPr>
            <a:spLocks noGrp="1"/>
          </p:cNvSpPr>
          <p:nvPr>
            <p:ph sz="quarter" idx="18" hasCustomPrompt="1"/>
          </p:nvPr>
        </p:nvSpPr>
        <p:spPr>
          <a:xfrm>
            <a:off x="752292" y="4724549"/>
            <a:ext cx="576000" cy="576000"/>
          </a:xfrm>
        </p:spPr>
        <p:txBody>
          <a:bodyPr/>
          <a:lstStyle>
            <a:lvl1pPr algn="ctr">
              <a:defRPr sz="1100"/>
            </a:lvl1pPr>
          </a:lstStyle>
          <a:p>
            <a:pPr lvl="0"/>
            <a:r>
              <a:rPr lang="de-DE"/>
              <a:t>Icon</a:t>
            </a:r>
            <a:endParaRPr lang="de-CH"/>
          </a:p>
        </p:txBody>
      </p:sp>
    </p:spTree>
    <p:extLst>
      <p:ext uri="{BB962C8B-B14F-4D97-AF65-F5344CB8AC3E}">
        <p14:creationId xmlns:p14="http://schemas.microsoft.com/office/powerpoint/2010/main" val="121559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3">
                                            <p:txEl>
                                              <p:pRg st="0" end="0"/>
                                            </p:txEl>
                                          </p:spTgt>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 calcmode="lin" valueType="num">
                                      <p:cBhvr>
                                        <p:cTn id="2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5">
                                            <p:txEl>
                                              <p:pRg st="0" end="0"/>
                                            </p:txEl>
                                          </p:spTgt>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11" grpId="0" build="p">
        <p:tmplLst>
          <p:tmpl lvl="1">
            <p:tnLst>
              <p:par>
                <p:cTn presetID="53" presetClass="entr" presetSubtype="16"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P spid="12" grpId="0">
        <p:tmplLst>
          <p:tmpl>
            <p:tnLst>
              <p:par>
                <p:cTn presetID="1"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build="p">
        <p:tmplLst>
          <p:tmpl lvl="1">
            <p:tnLst>
              <p:par>
                <p:cTn presetID="53" presetClass="entr" presetSubtype="16"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p:tmplLst>
          <p:tmpl>
            <p:tnLst>
              <p:par>
                <p:cTn presetID="1"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childTnLst>
                </p:cTn>
              </p:par>
            </p:tnLst>
          </p:tmpl>
        </p:tmplLst>
      </p:bldP>
      <p:bldP spid="15" grpId="0" build="p">
        <p:tmplLst>
          <p:tmpl lvl="1">
            <p:tnLst>
              <p:par>
                <p:cTn presetID="53" presetClass="entr" presetSubtype="16"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81DEDE4-75A7-4955-BB25-227A03F888F2}"/>
              </a:ext>
            </a:extLst>
          </p:cNvPr>
          <p:cNvSpPr/>
          <p:nvPr userDrawn="1"/>
        </p:nvSpPr>
        <p:spPr>
          <a:xfrm>
            <a:off x="263525" y="260351"/>
            <a:ext cx="11664949" cy="6337300"/>
          </a:xfrm>
          <a:prstGeom prst="rect">
            <a:avLst/>
          </a:prstGeom>
          <a:solidFill>
            <a:srgbClr val="D2CDB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4007768" y="3068961"/>
            <a:ext cx="4968552" cy="1152127"/>
          </a:xfrm>
        </p:spPr>
        <p:txBody>
          <a:bodyPr anchor="t"/>
          <a:lstStyle>
            <a:lvl1pPr algn="l">
              <a:defRPr sz="2400" b="1"/>
            </a:lvl1pPr>
          </a:lstStyle>
          <a:p>
            <a:r>
              <a:rPr lang="de-CH"/>
              <a:t>Kapiteltitel hinzufügen</a:t>
            </a:r>
          </a:p>
        </p:txBody>
      </p:sp>
      <p:sp>
        <p:nvSpPr>
          <p:cNvPr id="3" name="Untertitel 2"/>
          <p:cNvSpPr>
            <a:spLocks noGrp="1"/>
          </p:cNvSpPr>
          <p:nvPr>
            <p:ph type="subTitle" idx="1" hasCustomPrompt="1"/>
          </p:nvPr>
        </p:nvSpPr>
        <p:spPr>
          <a:xfrm>
            <a:off x="746125" y="2024845"/>
            <a:ext cx="1785479" cy="1836204"/>
          </a:xfrm>
        </p:spPr>
        <p:txBody>
          <a:bodyPr anchor="t"/>
          <a:lstStyle>
            <a:lvl1pPr marL="0" indent="0" algn="l">
              <a:buNone/>
              <a:defRPr sz="110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00</a:t>
            </a:r>
          </a:p>
        </p:txBody>
      </p:sp>
      <p:sp>
        <p:nvSpPr>
          <p:cNvPr id="11" name="Textplatzhalter 10">
            <a:extLst>
              <a:ext uri="{FF2B5EF4-FFF2-40B4-BE49-F238E27FC236}">
                <a16:creationId xmlns:a16="http://schemas.microsoft.com/office/drawing/2014/main" id="{533C7F44-E921-4DAE-9298-C8A862685EC5}"/>
              </a:ext>
            </a:extLst>
          </p:cNvPr>
          <p:cNvSpPr>
            <a:spLocks noGrp="1"/>
          </p:cNvSpPr>
          <p:nvPr>
            <p:ph type="body" sz="quarter" idx="13" hasCustomPrompt="1"/>
          </p:nvPr>
        </p:nvSpPr>
        <p:spPr>
          <a:xfrm>
            <a:off x="4007172" y="2373836"/>
            <a:ext cx="4968552" cy="587112"/>
          </a:xfrm>
        </p:spPr>
        <p:txBody>
          <a:bodyPr/>
          <a:lstStyle>
            <a:lvl1pPr>
              <a:spcAft>
                <a:spcPts val="0"/>
              </a:spcAft>
              <a:defRPr sz="1200"/>
            </a:lvl1pPr>
            <a:lvl2pPr>
              <a:buNone/>
              <a:defRPr/>
            </a:lvl2pPr>
          </a:lstStyle>
          <a:p>
            <a:pPr lvl="0"/>
            <a:r>
              <a:rPr lang="de-DE"/>
              <a:t>Übertitel hinzufügen</a:t>
            </a:r>
          </a:p>
        </p:txBody>
      </p:sp>
    </p:spTree>
    <p:extLst>
      <p:ext uri="{BB962C8B-B14F-4D97-AF65-F5344CB8AC3E}">
        <p14:creationId xmlns:p14="http://schemas.microsoft.com/office/powerpoint/2010/main" val="126679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ppt_y</p:attrName>
                                        </p:attrNameLst>
                                      </p:cBhvr>
                                      <p:tavLst>
                                        <p:tav tm="0">
                                          <p:val>
                                            <p:strVal val="#ppt_y+#ppt_h*1.125000"/>
                                          </p:val>
                                        </p:tav>
                                        <p:tav tm="100000">
                                          <p:val>
                                            <p:strVal val="#ppt_y"/>
                                          </p:val>
                                        </p:tav>
                                      </p:tavLst>
                                    </p:anim>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P spid="11" grpId="0">
        <p:tmplLst>
          <p:tmpl>
            <p:tnLst>
              <p:par>
                <p:cTn presetID="12" presetClass="entr" presetSubtype="4"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p:tgtEl>
                          <p:spTgt spid="11"/>
                        </p:tgtEl>
                        <p:attrNameLst>
                          <p:attrName>ppt_y</p:attrName>
                        </p:attrNameLst>
                      </p:cBhvr>
                      <p:tavLst>
                        <p:tav tm="0">
                          <p:val>
                            <p:strVal val="#ppt_y+#ppt_h*1.125000"/>
                          </p:val>
                        </p:tav>
                        <p:tav tm="100000">
                          <p:val>
                            <p:strVal val="#ppt_y"/>
                          </p:val>
                        </p:tav>
                      </p:tavLst>
                    </p:anim>
                    <p:animEffect transition="in" filter="wipe(up)">
                      <p:cBhvr>
                        <p:cTn dur="500"/>
                        <p:tgtEl>
                          <p:spTgt spid="11"/>
                        </p:tgtEl>
                      </p:cBhvr>
                    </p:animEffect>
                  </p:childTnLst>
                </p:cTn>
              </p:par>
            </p:tnLst>
          </p:tmpl>
        </p:tmplLst>
      </p:bldP>
    </p:bldLst>
  </p:timing>
  <p:extLst>
    <p:ext uri="{DCECCB84-F9BA-43D5-87BE-67443E8EF086}">
      <p15:sldGuideLst xmlns:p15="http://schemas.microsoft.com/office/powerpoint/2012/main">
        <p15:guide id="1" pos="565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Inhalt Beig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B163C3-B4DB-4BF1-92F1-65C7E773AA23}"/>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9FBCE3F5-AE82-49CD-823D-7C91508A89F2}" type="datetime1">
              <a:rPr lang="de-CH" smtClean="0"/>
              <a:t>14.12.2023</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grpSp>
        <p:nvGrpSpPr>
          <p:cNvPr id="12" name="Gruppieren 11">
            <a:extLst>
              <a:ext uri="{FF2B5EF4-FFF2-40B4-BE49-F238E27FC236}">
                <a16:creationId xmlns:a16="http://schemas.microsoft.com/office/drawing/2014/main" id="{E765768D-A84F-48A6-982F-09DBF4DC3AA2}"/>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63F69485-590F-43A2-A4CA-B1AA73681E94}"/>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9880EF3C-6D9C-40EC-A2BA-BB636AE9FE09}"/>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2105001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Zwei Inhalte Beig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12041788-7A9E-4EA2-9D61-D530B1593A52}"/>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746125"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32493241-256E-45CF-8069-9C515502B7C8}" type="datetime1">
              <a:rPr lang="de-CH" smtClean="0"/>
              <a:t>14.12.2023</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
        <p:nvSpPr>
          <p:cNvPr id="10" name="Inhaltsplatzhalter 2">
            <a:extLst>
              <a:ext uri="{FF2B5EF4-FFF2-40B4-BE49-F238E27FC236}">
                <a16:creationId xmlns:a16="http://schemas.microsoft.com/office/drawing/2014/main" id="{008E95FD-6CF7-4073-9187-5AE2EEEB4538}"/>
              </a:ext>
            </a:extLst>
          </p:cNvPr>
          <p:cNvSpPr>
            <a:spLocks noGrp="1"/>
          </p:cNvSpPr>
          <p:nvPr>
            <p:ph idx="14" hasCustomPrompt="1"/>
          </p:nvPr>
        </p:nvSpPr>
        <p:spPr>
          <a:xfrm>
            <a:off x="6240464"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grpSp>
        <p:nvGrpSpPr>
          <p:cNvPr id="15" name="Gruppieren 14">
            <a:extLst>
              <a:ext uri="{FF2B5EF4-FFF2-40B4-BE49-F238E27FC236}">
                <a16:creationId xmlns:a16="http://schemas.microsoft.com/office/drawing/2014/main" id="{98F5D247-CFA6-474E-AA57-F25C677A7238}"/>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1494D239-C0E0-4F48-99AD-9BDD1E06567C}"/>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DAD3D60E-0192-42FC-A21F-C374ACF70982}"/>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654092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ur Titel Beig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57F46B91-071C-4E66-8EBC-3D67863F2128}"/>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6" name="Datumsplatzhalter 5"/>
          <p:cNvSpPr>
            <a:spLocks noGrp="1"/>
          </p:cNvSpPr>
          <p:nvPr>
            <p:ph type="dt" sz="half" idx="10"/>
          </p:nvPr>
        </p:nvSpPr>
        <p:spPr/>
        <p:txBody>
          <a:bodyPr/>
          <a:lstStyle/>
          <a:p>
            <a:fld id="{4662D594-150A-4D78-B67D-6BBFCA01A6FA}" type="datetime1">
              <a:rPr lang="de-CH" smtClean="0"/>
              <a:t>14.12.2023</a:t>
            </a:fld>
            <a:endParaRPr lang="de-CH"/>
          </a:p>
        </p:txBody>
      </p:sp>
      <p:sp>
        <p:nvSpPr>
          <p:cNvPr id="7" name="Fußzeilenplatzhalter 6"/>
          <p:cNvSpPr>
            <a:spLocks noGrp="1"/>
          </p:cNvSpPr>
          <p:nvPr>
            <p:ph type="ftr" sz="quarter" idx="11"/>
          </p:nvPr>
        </p:nvSpPr>
        <p:spPr>
          <a:xfrm>
            <a:off x="9552384" y="6417333"/>
            <a:ext cx="2196244" cy="180318"/>
          </a:xfrm>
          <a:prstGeom prst="rect">
            <a:avLst/>
          </a:prstGeom>
        </p:spPr>
        <p:txBody>
          <a:bodyPr/>
          <a:lstStyle/>
          <a:p>
            <a:endParaRPr lang="de-CH"/>
          </a:p>
        </p:txBody>
      </p:sp>
      <p:sp>
        <p:nvSpPr>
          <p:cNvPr id="8" name="Foliennummernplatzhalter 7"/>
          <p:cNvSpPr>
            <a:spLocks noGrp="1"/>
          </p:cNvSpPr>
          <p:nvPr>
            <p:ph type="sldNum" sz="quarter" idx="12"/>
          </p:nvPr>
        </p:nvSpPr>
        <p:spPr/>
        <p:txBody>
          <a:bodyPr/>
          <a:lstStyle/>
          <a:p>
            <a:fld id="{442AD375-037F-43D0-B059-5172DA06796A}" type="slidenum">
              <a:rPr lang="de-CH" smtClean="0"/>
              <a:pPr/>
              <a:t>‹Nr.›</a:t>
            </a:fld>
            <a:endParaRPr lang="de-CH"/>
          </a:p>
        </p:txBody>
      </p:sp>
      <p:sp>
        <p:nvSpPr>
          <p:cNvPr id="9" name="Textplatzhalter 4">
            <a:extLst>
              <a:ext uri="{FF2B5EF4-FFF2-40B4-BE49-F238E27FC236}">
                <a16:creationId xmlns:a16="http://schemas.microsoft.com/office/drawing/2014/main" id="{820939E9-24C0-4BF3-A112-B78E8F4578F2}"/>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grpSp>
        <p:nvGrpSpPr>
          <p:cNvPr id="14" name="Gruppieren 13">
            <a:extLst>
              <a:ext uri="{FF2B5EF4-FFF2-40B4-BE49-F238E27FC236}">
                <a16:creationId xmlns:a16="http://schemas.microsoft.com/office/drawing/2014/main" id="{7CCCF340-0EA2-44F6-8250-2ED6F74A406C}"/>
              </a:ext>
            </a:extLst>
          </p:cNvPr>
          <p:cNvGrpSpPr/>
          <p:nvPr userDrawn="1"/>
        </p:nvGrpSpPr>
        <p:grpSpPr>
          <a:xfrm>
            <a:off x="11059940" y="320100"/>
            <a:ext cx="301760" cy="301692"/>
            <a:chOff x="6962388" y="399746"/>
            <a:chExt cx="301760" cy="301692"/>
          </a:xfrm>
        </p:grpSpPr>
        <p:sp>
          <p:nvSpPr>
            <p:cNvPr id="15" name="Freihandform 3966">
              <a:extLst>
                <a:ext uri="{FF2B5EF4-FFF2-40B4-BE49-F238E27FC236}">
                  <a16:creationId xmlns:a16="http://schemas.microsoft.com/office/drawing/2014/main" id="{DFC3196F-16FA-4497-9D3A-FD4EA2DEACFD}"/>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E4D5B46C-F871-4690-9A0F-FDC83355191A}"/>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2902845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 Inhalt Dunkelblau">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B163C3-B4DB-4BF1-92F1-65C7E773AA23}"/>
              </a:ext>
            </a:extLst>
          </p:cNvPr>
          <p:cNvSpPr/>
          <p:nvPr userDrawn="1"/>
        </p:nvSpPr>
        <p:spPr>
          <a:xfrm>
            <a:off x="263525" y="260350"/>
            <a:ext cx="11664950" cy="6337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lvl1pPr>
              <a:defRPr>
                <a:solidFill>
                  <a:schemeClr val="bg1"/>
                </a:solidFill>
              </a:defRPr>
            </a:lvl1pPr>
          </a:lstStyle>
          <a:p>
            <a:r>
              <a:rPr lang="de-DE"/>
              <a:t>Mastertitelformat bearbeiten</a:t>
            </a:r>
            <a:endParaRPr lang="de-CH"/>
          </a:p>
        </p:txBody>
      </p:sp>
      <p:sp>
        <p:nvSpPr>
          <p:cNvPr id="3" name="Inhaltsplatzhalt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772A66B6-2135-48C4-BE31-0CB0842063F5}" type="datetime1">
              <a:rPr lang="de-CH" smtClean="0"/>
              <a:t>14.12.2023</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grpSp>
        <p:nvGrpSpPr>
          <p:cNvPr id="12" name="Gruppieren 11">
            <a:extLst>
              <a:ext uri="{FF2B5EF4-FFF2-40B4-BE49-F238E27FC236}">
                <a16:creationId xmlns:a16="http://schemas.microsoft.com/office/drawing/2014/main" id="{C3C80032-079E-4F53-8701-0F2CC9004BB9}"/>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E555548D-5372-4FD7-9AEC-DF22EA86F4CD}"/>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EE0D2EB2-E9F1-4D47-B450-84018805F968}"/>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3341378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7" name="Datumsplatzhalter 6"/>
          <p:cNvSpPr>
            <a:spLocks noGrp="1"/>
          </p:cNvSpPr>
          <p:nvPr>
            <p:ph type="dt" sz="half" idx="10"/>
          </p:nvPr>
        </p:nvSpPr>
        <p:spPr/>
        <p:txBody>
          <a:bodyPr/>
          <a:lstStyle/>
          <a:p>
            <a:fld id="{709272B1-2A54-408F-9251-DB1747A32C15}" type="datetime1">
              <a:rPr lang="de-CH" smtClean="0"/>
              <a:t>14.12.2023</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746125" y="1700213"/>
            <a:ext cx="10699750" cy="4465637"/>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0" name="Textplatzhalter 4">
            <a:extLst>
              <a:ext uri="{FF2B5EF4-FFF2-40B4-BE49-F238E27FC236}">
                <a16:creationId xmlns:a16="http://schemas.microsoft.com/office/drawing/2014/main" id="{40B2037B-2EAF-4956-835B-895166F8698D}"/>
              </a:ext>
            </a:extLst>
          </p:cNvPr>
          <p:cNvSpPr>
            <a:spLocks noGrp="1"/>
          </p:cNvSpPr>
          <p:nvPr>
            <p:ph type="body" sz="quarter" idx="14"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1420731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2487E791-FF08-4247-B9C2-021C3E00D223}" type="datetime1">
              <a:rPr lang="de-CH" smtClean="0"/>
              <a:t>14.12.2023</a:t>
            </a:fld>
            <a:endParaRPr lang="de-CH"/>
          </a:p>
        </p:txBody>
      </p:sp>
      <p:sp>
        <p:nvSpPr>
          <p:cNvPr id="6" name="Fußzeilenplatzhalter 5"/>
          <p:cNvSpPr>
            <a:spLocks noGrp="1"/>
          </p:cNvSpPr>
          <p:nvPr>
            <p:ph type="ftr" sz="quarter" idx="11"/>
          </p:nvPr>
        </p:nvSpPr>
        <p:spPr>
          <a:xfrm>
            <a:off x="9552384" y="6417333"/>
            <a:ext cx="2196244" cy="180318"/>
          </a:xfrm>
          <a:prstGeom prst="rect">
            <a:avLst/>
          </a:prstGeom>
        </p:spPr>
        <p:txBody>
          <a:bodyPr/>
          <a:lstStyle/>
          <a:p>
            <a:endParaRPr lang="de-CH"/>
          </a:p>
        </p:txBody>
      </p:sp>
      <p:sp>
        <p:nvSpPr>
          <p:cNvPr id="7" name="Foliennummernplatzhalter 6"/>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1528892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81DEDE4-75A7-4955-BB25-227A03F888F2}"/>
              </a:ext>
            </a:extLst>
          </p:cNvPr>
          <p:cNvSpPr/>
          <p:nvPr userDrawn="1"/>
        </p:nvSpPr>
        <p:spPr>
          <a:xfrm>
            <a:off x="0" y="1700214"/>
            <a:ext cx="6972300" cy="43576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746125" y="3068961"/>
            <a:ext cx="2937607" cy="1260140"/>
          </a:xfrm>
        </p:spPr>
        <p:txBody>
          <a:bodyPr anchor="t"/>
          <a:lstStyle>
            <a:lvl1pPr algn="l">
              <a:defRPr sz="2400" b="1">
                <a:solidFill>
                  <a:schemeClr val="tx1"/>
                </a:solidFill>
              </a:defRPr>
            </a:lvl1pPr>
          </a:lstStyle>
          <a:p>
            <a:r>
              <a:rPr lang="de-CH"/>
              <a:t>Schlussfolie</a:t>
            </a:r>
          </a:p>
        </p:txBody>
      </p:sp>
      <p:sp>
        <p:nvSpPr>
          <p:cNvPr id="3" name="Untertitel 2"/>
          <p:cNvSpPr>
            <a:spLocks noGrp="1"/>
          </p:cNvSpPr>
          <p:nvPr>
            <p:ph type="subTitle" idx="1" hasCustomPrompt="1"/>
          </p:nvPr>
        </p:nvSpPr>
        <p:spPr>
          <a:xfrm>
            <a:off x="746125" y="4761148"/>
            <a:ext cx="2937607" cy="1072093"/>
          </a:xfrm>
        </p:spPr>
        <p:txBody>
          <a:bodyPr anchor="b"/>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Adresse und Kontakt hinzufügen</a:t>
            </a:r>
          </a:p>
        </p:txBody>
      </p:sp>
      <p:sp>
        <p:nvSpPr>
          <p:cNvPr id="11" name="Textplatzhalter 10">
            <a:extLst>
              <a:ext uri="{FF2B5EF4-FFF2-40B4-BE49-F238E27FC236}">
                <a16:creationId xmlns:a16="http://schemas.microsoft.com/office/drawing/2014/main" id="{533C7F44-E921-4DAE-9298-C8A862685EC5}"/>
              </a:ext>
            </a:extLst>
          </p:cNvPr>
          <p:cNvSpPr>
            <a:spLocks noGrp="1"/>
          </p:cNvSpPr>
          <p:nvPr>
            <p:ph type="body" sz="quarter" idx="13" hasCustomPrompt="1"/>
          </p:nvPr>
        </p:nvSpPr>
        <p:spPr>
          <a:xfrm>
            <a:off x="746125" y="2373836"/>
            <a:ext cx="2936875" cy="515414"/>
          </a:xfrm>
        </p:spPr>
        <p:txBody>
          <a:bodyPr/>
          <a:lstStyle>
            <a:lvl1pPr>
              <a:defRPr sz="1200">
                <a:solidFill>
                  <a:schemeClr val="tx1"/>
                </a:solidFill>
              </a:defRPr>
            </a:lvl1pPr>
            <a:lvl2pPr>
              <a:buNone/>
              <a:defRPr/>
            </a:lvl2pPr>
          </a:lstStyle>
          <a:p>
            <a:pPr lvl="0"/>
            <a:r>
              <a:rPr lang="de-DE"/>
              <a:t>Übertitel hinzufügen</a:t>
            </a:r>
          </a:p>
        </p:txBody>
      </p:sp>
      <p:sp>
        <p:nvSpPr>
          <p:cNvPr id="14" name="Rechteck 13">
            <a:extLst>
              <a:ext uri="{FF2B5EF4-FFF2-40B4-BE49-F238E27FC236}">
                <a16:creationId xmlns:a16="http://schemas.microsoft.com/office/drawing/2014/main" id="{44426606-C6F2-4D7E-97D1-9838F4AEDF8B}"/>
              </a:ext>
            </a:extLst>
          </p:cNvPr>
          <p:cNvSpPr/>
          <p:nvPr userDrawn="1"/>
        </p:nvSpPr>
        <p:spPr>
          <a:xfrm>
            <a:off x="0" y="260350"/>
            <a:ext cx="4007768" cy="1439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DAED53C2-BD15-4673-BC73-F65488E84C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3" y="610485"/>
            <a:ext cx="1623295" cy="540559"/>
          </a:xfrm>
          <a:prstGeom prst="rect">
            <a:avLst/>
          </a:prstGeom>
        </p:spPr>
      </p:pic>
    </p:spTree>
    <p:extLst>
      <p:ext uri="{BB962C8B-B14F-4D97-AF65-F5344CB8AC3E}">
        <p14:creationId xmlns:p14="http://schemas.microsoft.com/office/powerpoint/2010/main" val="1195587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B11151D7-AAA4-4EEF-A59B-FA7601FEBF51}" type="datetime1">
              <a:rPr lang="de-CH" smtClean="0"/>
              <a:t>14.12.2023</a:t>
            </a:fld>
            <a:endParaRPr lang="de-CH"/>
          </a:p>
        </p:txBody>
      </p:sp>
      <p:sp>
        <p:nvSpPr>
          <p:cNvPr id="8" name="Fußzeilenplatzhalter 7"/>
          <p:cNvSpPr>
            <a:spLocks noGrp="1"/>
          </p:cNvSpPr>
          <p:nvPr>
            <p:ph type="ftr" sz="quarter" idx="11"/>
          </p:nvPr>
        </p:nvSpPr>
        <p:spPr/>
        <p:txBody>
          <a:bodyPr/>
          <a:lstStyle/>
          <a:p>
            <a:r>
              <a:rPr lang="de-CH"/>
              <a:t>Swisstransplant – Kommunikationskonzept</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746125"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B11151D7-AAA4-4EEF-A59B-FA7601FEBF51}" type="datetime1">
              <a:rPr lang="de-CH" smtClean="0"/>
              <a:t>14.12.2023</a:t>
            </a:fld>
            <a:endParaRPr lang="de-CH"/>
          </a:p>
        </p:txBody>
      </p:sp>
      <p:sp>
        <p:nvSpPr>
          <p:cNvPr id="8" name="Fußzeilenplatzhalter 7"/>
          <p:cNvSpPr>
            <a:spLocks noGrp="1"/>
          </p:cNvSpPr>
          <p:nvPr>
            <p:ph type="ftr" sz="quarter" idx="11"/>
          </p:nvPr>
        </p:nvSpPr>
        <p:spPr/>
        <p:txBody>
          <a:bodyPr/>
          <a:lstStyle/>
          <a:p>
            <a:r>
              <a:rPr lang="de-CH"/>
              <a:t>Swisstransplant – Kommunikationskonzept</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
        <p:nvSpPr>
          <p:cNvPr id="10" name="Inhaltsplatzhalter 2">
            <a:extLst>
              <a:ext uri="{FF2B5EF4-FFF2-40B4-BE49-F238E27FC236}">
                <a16:creationId xmlns:a16="http://schemas.microsoft.com/office/drawing/2014/main" id="{008E95FD-6CF7-4073-9187-5AE2EEEB4538}"/>
              </a:ext>
            </a:extLst>
          </p:cNvPr>
          <p:cNvSpPr>
            <a:spLocks noGrp="1"/>
          </p:cNvSpPr>
          <p:nvPr>
            <p:ph idx="14" hasCustomPrompt="1"/>
          </p:nvPr>
        </p:nvSpPr>
        <p:spPr>
          <a:xfrm>
            <a:off x="6240464"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37387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6" name="Datumsplatzhalter 5"/>
          <p:cNvSpPr>
            <a:spLocks noGrp="1"/>
          </p:cNvSpPr>
          <p:nvPr>
            <p:ph type="dt" sz="half" idx="10"/>
          </p:nvPr>
        </p:nvSpPr>
        <p:spPr/>
        <p:txBody>
          <a:bodyPr/>
          <a:lstStyle/>
          <a:p>
            <a:fld id="{E0BF6DF4-6DF9-471D-B46A-A6FAAA306BF0}" type="datetime1">
              <a:rPr lang="de-CH" smtClean="0"/>
              <a:t>14.12.2023</a:t>
            </a:fld>
            <a:endParaRPr lang="de-CH"/>
          </a:p>
        </p:txBody>
      </p:sp>
      <p:sp>
        <p:nvSpPr>
          <p:cNvPr id="7" name="Fußzeilenplatzhalter 6"/>
          <p:cNvSpPr>
            <a:spLocks noGrp="1"/>
          </p:cNvSpPr>
          <p:nvPr>
            <p:ph type="ftr" sz="quarter" idx="11"/>
          </p:nvPr>
        </p:nvSpPr>
        <p:spPr/>
        <p:txBody>
          <a:bodyPr/>
          <a:lstStyle/>
          <a:p>
            <a:r>
              <a:rPr lang="de-CH"/>
              <a:t>Swisstransplant – Kommunikationskonzept</a:t>
            </a:r>
          </a:p>
        </p:txBody>
      </p:sp>
      <p:sp>
        <p:nvSpPr>
          <p:cNvPr id="8" name="Foliennummernplatzhalter 7"/>
          <p:cNvSpPr>
            <a:spLocks noGrp="1"/>
          </p:cNvSpPr>
          <p:nvPr>
            <p:ph type="sldNum" sz="quarter" idx="12"/>
          </p:nvPr>
        </p:nvSpPr>
        <p:spPr/>
        <p:txBody>
          <a:bodyPr/>
          <a:lstStyle/>
          <a:p>
            <a:fld id="{442AD375-037F-43D0-B059-5172DA06796A}" type="slidenum">
              <a:rPr lang="de-CH" smtClean="0"/>
              <a:pPr/>
              <a:t>‹Nr.›</a:t>
            </a:fld>
            <a:endParaRPr lang="de-CH"/>
          </a:p>
        </p:txBody>
      </p:sp>
      <p:sp>
        <p:nvSpPr>
          <p:cNvPr id="9" name="Textplatzhalter 4">
            <a:extLst>
              <a:ext uri="{FF2B5EF4-FFF2-40B4-BE49-F238E27FC236}">
                <a16:creationId xmlns:a16="http://schemas.microsoft.com/office/drawing/2014/main" id="{820939E9-24C0-4BF3-A112-B78E8F4578F2}"/>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383798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drei Ico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1550170" y="1707078"/>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7" name="Datumsplatzhalter 6"/>
          <p:cNvSpPr>
            <a:spLocks noGrp="1"/>
          </p:cNvSpPr>
          <p:nvPr>
            <p:ph type="dt" sz="half" idx="10"/>
          </p:nvPr>
        </p:nvSpPr>
        <p:spPr/>
        <p:txBody>
          <a:bodyPr/>
          <a:lstStyle/>
          <a:p>
            <a:fld id="{B11151D7-AAA4-4EEF-A59B-FA7601FEBF51}" type="datetime1">
              <a:rPr lang="de-CH" smtClean="0"/>
              <a:t>14.12.2023</a:t>
            </a:fld>
            <a:endParaRPr lang="de-CH"/>
          </a:p>
        </p:txBody>
      </p:sp>
      <p:sp>
        <p:nvSpPr>
          <p:cNvPr id="8" name="Fußzeilenplatzhalter 7"/>
          <p:cNvSpPr>
            <a:spLocks noGrp="1"/>
          </p:cNvSpPr>
          <p:nvPr>
            <p:ph type="ftr" sz="quarter" idx="11"/>
          </p:nvPr>
        </p:nvSpPr>
        <p:spPr/>
        <p:txBody>
          <a:bodyPr/>
          <a:lstStyle/>
          <a:p>
            <a:r>
              <a:rPr lang="de-CH"/>
              <a:t>Swisstransplant – Kommunikationskonzept</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sp>
        <p:nvSpPr>
          <p:cNvPr id="11" name="Inhaltsplatzhalter 10">
            <a:extLst>
              <a:ext uri="{FF2B5EF4-FFF2-40B4-BE49-F238E27FC236}">
                <a16:creationId xmlns:a16="http://schemas.microsoft.com/office/drawing/2014/main" id="{8C31B36D-2C83-4E3A-BA51-710CFC8498BF}"/>
              </a:ext>
            </a:extLst>
          </p:cNvPr>
          <p:cNvSpPr>
            <a:spLocks noGrp="1"/>
          </p:cNvSpPr>
          <p:nvPr>
            <p:ph sz="quarter" idx="14" hasCustomPrompt="1"/>
          </p:nvPr>
        </p:nvSpPr>
        <p:spPr>
          <a:xfrm>
            <a:off x="752292" y="1700213"/>
            <a:ext cx="576000" cy="576000"/>
          </a:xfrm>
        </p:spPr>
        <p:txBody>
          <a:bodyPr/>
          <a:lstStyle>
            <a:lvl1pPr algn="ctr">
              <a:defRPr sz="1100"/>
            </a:lvl1pPr>
          </a:lstStyle>
          <a:p>
            <a:pPr lvl="0"/>
            <a:r>
              <a:rPr lang="de-DE"/>
              <a:t>Icon</a:t>
            </a:r>
            <a:endParaRPr lang="de-CH"/>
          </a:p>
        </p:txBody>
      </p:sp>
      <p:sp>
        <p:nvSpPr>
          <p:cNvPr id="12" name="Inhaltsplatzhalter 2">
            <a:extLst>
              <a:ext uri="{FF2B5EF4-FFF2-40B4-BE49-F238E27FC236}">
                <a16:creationId xmlns:a16="http://schemas.microsoft.com/office/drawing/2014/main" id="{B6C5BE49-F933-40B5-9AD2-113DF2E7C2A4}"/>
              </a:ext>
            </a:extLst>
          </p:cNvPr>
          <p:cNvSpPr>
            <a:spLocks noGrp="1"/>
          </p:cNvSpPr>
          <p:nvPr>
            <p:ph idx="15" hasCustomPrompt="1"/>
          </p:nvPr>
        </p:nvSpPr>
        <p:spPr>
          <a:xfrm>
            <a:off x="1550170" y="3219246"/>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13" name="Inhaltsplatzhalter 10">
            <a:extLst>
              <a:ext uri="{FF2B5EF4-FFF2-40B4-BE49-F238E27FC236}">
                <a16:creationId xmlns:a16="http://schemas.microsoft.com/office/drawing/2014/main" id="{974F16B2-0B55-41C8-96A5-04308389A1D3}"/>
              </a:ext>
            </a:extLst>
          </p:cNvPr>
          <p:cNvSpPr>
            <a:spLocks noGrp="1"/>
          </p:cNvSpPr>
          <p:nvPr>
            <p:ph sz="quarter" idx="16" hasCustomPrompt="1"/>
          </p:nvPr>
        </p:nvSpPr>
        <p:spPr>
          <a:xfrm>
            <a:off x="752292" y="3212381"/>
            <a:ext cx="576000" cy="576000"/>
          </a:xfrm>
        </p:spPr>
        <p:txBody>
          <a:bodyPr/>
          <a:lstStyle>
            <a:lvl1pPr algn="ctr">
              <a:defRPr sz="1100"/>
            </a:lvl1pPr>
          </a:lstStyle>
          <a:p>
            <a:pPr lvl="0"/>
            <a:r>
              <a:rPr lang="de-DE"/>
              <a:t>Icon</a:t>
            </a:r>
            <a:endParaRPr lang="de-CH"/>
          </a:p>
        </p:txBody>
      </p:sp>
      <p:sp>
        <p:nvSpPr>
          <p:cNvPr id="14" name="Inhaltsplatzhalter 2">
            <a:extLst>
              <a:ext uri="{FF2B5EF4-FFF2-40B4-BE49-F238E27FC236}">
                <a16:creationId xmlns:a16="http://schemas.microsoft.com/office/drawing/2014/main" id="{1AEA4BA4-6F3E-4C07-92CC-ED548EDCEA77}"/>
              </a:ext>
            </a:extLst>
          </p:cNvPr>
          <p:cNvSpPr>
            <a:spLocks noGrp="1"/>
          </p:cNvSpPr>
          <p:nvPr>
            <p:ph idx="17" hasCustomPrompt="1"/>
          </p:nvPr>
        </p:nvSpPr>
        <p:spPr>
          <a:xfrm>
            <a:off x="1550170" y="4731414"/>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15" name="Inhaltsplatzhalter 10">
            <a:extLst>
              <a:ext uri="{FF2B5EF4-FFF2-40B4-BE49-F238E27FC236}">
                <a16:creationId xmlns:a16="http://schemas.microsoft.com/office/drawing/2014/main" id="{14658B7E-6DDF-4529-9DCD-68D007A65D55}"/>
              </a:ext>
            </a:extLst>
          </p:cNvPr>
          <p:cNvSpPr>
            <a:spLocks noGrp="1"/>
          </p:cNvSpPr>
          <p:nvPr>
            <p:ph sz="quarter" idx="18" hasCustomPrompt="1"/>
          </p:nvPr>
        </p:nvSpPr>
        <p:spPr>
          <a:xfrm>
            <a:off x="752292" y="4724549"/>
            <a:ext cx="576000" cy="576000"/>
          </a:xfrm>
        </p:spPr>
        <p:txBody>
          <a:bodyPr/>
          <a:lstStyle>
            <a:lvl1pPr algn="ctr">
              <a:defRPr sz="1100"/>
            </a:lvl1pPr>
          </a:lstStyle>
          <a:p>
            <a:pPr lvl="0"/>
            <a:r>
              <a:rPr lang="de-DE"/>
              <a:t>Icon</a:t>
            </a:r>
            <a:endParaRPr lang="de-CH"/>
          </a:p>
        </p:txBody>
      </p:sp>
    </p:spTree>
    <p:extLst>
      <p:ext uri="{BB962C8B-B14F-4D97-AF65-F5344CB8AC3E}">
        <p14:creationId xmlns:p14="http://schemas.microsoft.com/office/powerpoint/2010/main" val="311847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3">
                                            <p:txEl>
                                              <p:pRg st="0" end="0"/>
                                            </p:txEl>
                                          </p:spTgt>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 calcmode="lin" valueType="num">
                                      <p:cBhvr>
                                        <p:cTn id="2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5">
                                            <p:txEl>
                                              <p:pRg st="0" end="0"/>
                                            </p:txEl>
                                          </p:spTgt>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11" grpId="0" build="p">
        <p:tmplLst>
          <p:tmpl lvl="1">
            <p:tnLst>
              <p:par>
                <p:cTn presetID="53" presetClass="entr" presetSubtype="16"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P spid="12" grpId="0">
        <p:tmplLst>
          <p:tmpl>
            <p:tnLst>
              <p:par>
                <p:cTn presetID="1"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build="p">
        <p:tmplLst>
          <p:tmpl lvl="1">
            <p:tnLst>
              <p:par>
                <p:cTn presetID="53" presetClass="entr" presetSubtype="16"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p:tmplLst>
          <p:tmpl>
            <p:tnLst>
              <p:par>
                <p:cTn presetID="1"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childTnLst>
                </p:cTn>
              </p:par>
            </p:tnLst>
          </p:tmpl>
        </p:tmplLst>
      </p:bldP>
      <p:bldP spid="15" grpId="0" build="p">
        <p:tmplLst>
          <p:tmpl lvl="1">
            <p:tnLst>
              <p:par>
                <p:cTn presetID="53" presetClass="entr" presetSubtype="16"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Beig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B163C3-B4DB-4BF1-92F1-65C7E773AA23}"/>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B11151D7-AAA4-4EEF-A59B-FA7601FEBF51}" type="datetime1">
              <a:rPr lang="de-CH" smtClean="0"/>
              <a:t>14.12.2023</a:t>
            </a:fld>
            <a:endParaRPr lang="de-CH"/>
          </a:p>
        </p:txBody>
      </p:sp>
      <p:sp>
        <p:nvSpPr>
          <p:cNvPr id="8" name="Fußzeilenplatzhalter 7"/>
          <p:cNvSpPr>
            <a:spLocks noGrp="1"/>
          </p:cNvSpPr>
          <p:nvPr>
            <p:ph type="ftr" sz="quarter" idx="11"/>
          </p:nvPr>
        </p:nvSpPr>
        <p:spPr/>
        <p:txBody>
          <a:bodyPr/>
          <a:lstStyle/>
          <a:p>
            <a:r>
              <a:rPr lang="de-CH"/>
              <a:t>Swisstransplant – Kommunikationskonzept</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grpSp>
        <p:nvGrpSpPr>
          <p:cNvPr id="12" name="Gruppieren 11">
            <a:extLst>
              <a:ext uri="{FF2B5EF4-FFF2-40B4-BE49-F238E27FC236}">
                <a16:creationId xmlns:a16="http://schemas.microsoft.com/office/drawing/2014/main" id="{E765768D-A84F-48A6-982F-09DBF4DC3AA2}"/>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63F69485-590F-43A2-A4CA-B1AA73681E94}"/>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9880EF3C-6D9C-40EC-A2BA-BB636AE9FE09}"/>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42436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Beig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12041788-7A9E-4EA2-9D61-D530B1593A52}"/>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746125"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B11151D7-AAA4-4EEF-A59B-FA7601FEBF51}" type="datetime1">
              <a:rPr lang="de-CH" smtClean="0"/>
              <a:t>14.12.2023</a:t>
            </a:fld>
            <a:endParaRPr lang="de-CH"/>
          </a:p>
        </p:txBody>
      </p:sp>
      <p:sp>
        <p:nvSpPr>
          <p:cNvPr id="8" name="Fußzeilenplatzhalter 7"/>
          <p:cNvSpPr>
            <a:spLocks noGrp="1"/>
          </p:cNvSpPr>
          <p:nvPr>
            <p:ph type="ftr" sz="quarter" idx="11"/>
          </p:nvPr>
        </p:nvSpPr>
        <p:spPr/>
        <p:txBody>
          <a:bodyPr/>
          <a:lstStyle/>
          <a:p>
            <a:r>
              <a:rPr lang="de-CH"/>
              <a:t>Swisstransplant – Kommunikationskonzept</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
        <p:nvSpPr>
          <p:cNvPr id="10" name="Inhaltsplatzhalter 2">
            <a:extLst>
              <a:ext uri="{FF2B5EF4-FFF2-40B4-BE49-F238E27FC236}">
                <a16:creationId xmlns:a16="http://schemas.microsoft.com/office/drawing/2014/main" id="{008E95FD-6CF7-4073-9187-5AE2EEEB4538}"/>
              </a:ext>
            </a:extLst>
          </p:cNvPr>
          <p:cNvSpPr>
            <a:spLocks noGrp="1"/>
          </p:cNvSpPr>
          <p:nvPr>
            <p:ph idx="14" hasCustomPrompt="1"/>
          </p:nvPr>
        </p:nvSpPr>
        <p:spPr>
          <a:xfrm>
            <a:off x="6240464"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grpSp>
        <p:nvGrpSpPr>
          <p:cNvPr id="15" name="Gruppieren 14">
            <a:extLst>
              <a:ext uri="{FF2B5EF4-FFF2-40B4-BE49-F238E27FC236}">
                <a16:creationId xmlns:a16="http://schemas.microsoft.com/office/drawing/2014/main" id="{98F5D247-CFA6-474E-AA57-F25C677A7238}"/>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1494D239-C0E0-4F48-99AD-9BDD1E06567C}"/>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DAD3D60E-0192-42FC-A21F-C374ACF70982}"/>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3961417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Titel Beig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57F46B91-071C-4E66-8EBC-3D67863F2128}"/>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6" name="Datumsplatzhalter 5"/>
          <p:cNvSpPr>
            <a:spLocks noGrp="1"/>
          </p:cNvSpPr>
          <p:nvPr>
            <p:ph type="dt" sz="half" idx="10"/>
          </p:nvPr>
        </p:nvSpPr>
        <p:spPr/>
        <p:txBody>
          <a:bodyPr/>
          <a:lstStyle/>
          <a:p>
            <a:fld id="{E0BF6DF4-6DF9-471D-B46A-A6FAAA306BF0}" type="datetime1">
              <a:rPr lang="de-CH" smtClean="0"/>
              <a:t>14.12.2023</a:t>
            </a:fld>
            <a:endParaRPr lang="de-CH"/>
          </a:p>
        </p:txBody>
      </p:sp>
      <p:sp>
        <p:nvSpPr>
          <p:cNvPr id="7" name="Fußzeilenplatzhalter 6"/>
          <p:cNvSpPr>
            <a:spLocks noGrp="1"/>
          </p:cNvSpPr>
          <p:nvPr>
            <p:ph type="ftr" sz="quarter" idx="11"/>
          </p:nvPr>
        </p:nvSpPr>
        <p:spPr/>
        <p:txBody>
          <a:bodyPr/>
          <a:lstStyle/>
          <a:p>
            <a:r>
              <a:rPr lang="de-CH"/>
              <a:t>Swisstransplant – Kommunikationskonzept</a:t>
            </a:r>
          </a:p>
        </p:txBody>
      </p:sp>
      <p:sp>
        <p:nvSpPr>
          <p:cNvPr id="8" name="Foliennummernplatzhalter 7"/>
          <p:cNvSpPr>
            <a:spLocks noGrp="1"/>
          </p:cNvSpPr>
          <p:nvPr>
            <p:ph type="sldNum" sz="quarter" idx="12"/>
          </p:nvPr>
        </p:nvSpPr>
        <p:spPr/>
        <p:txBody>
          <a:bodyPr/>
          <a:lstStyle/>
          <a:p>
            <a:fld id="{442AD375-037F-43D0-B059-5172DA06796A}" type="slidenum">
              <a:rPr lang="de-CH" smtClean="0"/>
              <a:pPr/>
              <a:t>‹Nr.›</a:t>
            </a:fld>
            <a:endParaRPr lang="de-CH"/>
          </a:p>
        </p:txBody>
      </p:sp>
      <p:sp>
        <p:nvSpPr>
          <p:cNvPr id="9" name="Textplatzhalter 4">
            <a:extLst>
              <a:ext uri="{FF2B5EF4-FFF2-40B4-BE49-F238E27FC236}">
                <a16:creationId xmlns:a16="http://schemas.microsoft.com/office/drawing/2014/main" id="{820939E9-24C0-4BF3-A112-B78E8F4578F2}"/>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grpSp>
        <p:nvGrpSpPr>
          <p:cNvPr id="14" name="Gruppieren 13">
            <a:extLst>
              <a:ext uri="{FF2B5EF4-FFF2-40B4-BE49-F238E27FC236}">
                <a16:creationId xmlns:a16="http://schemas.microsoft.com/office/drawing/2014/main" id="{7CCCF340-0EA2-44F6-8250-2ED6F74A406C}"/>
              </a:ext>
            </a:extLst>
          </p:cNvPr>
          <p:cNvGrpSpPr/>
          <p:nvPr userDrawn="1"/>
        </p:nvGrpSpPr>
        <p:grpSpPr>
          <a:xfrm>
            <a:off x="11059940" y="320100"/>
            <a:ext cx="301760" cy="301692"/>
            <a:chOff x="6962388" y="399746"/>
            <a:chExt cx="301760" cy="301692"/>
          </a:xfrm>
        </p:grpSpPr>
        <p:sp>
          <p:nvSpPr>
            <p:cNvPr id="15" name="Freihandform 3966">
              <a:extLst>
                <a:ext uri="{FF2B5EF4-FFF2-40B4-BE49-F238E27FC236}">
                  <a16:creationId xmlns:a16="http://schemas.microsoft.com/office/drawing/2014/main" id="{DFC3196F-16FA-4497-9D3A-FD4EA2DEACFD}"/>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E4D5B46C-F871-4690-9A0F-FDC83355191A}"/>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975146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46125" y="654342"/>
            <a:ext cx="10700745" cy="398394"/>
          </a:xfrm>
          <a:prstGeom prst="rect">
            <a:avLst/>
          </a:prstGeom>
        </p:spPr>
        <p:txBody>
          <a:bodyPr vert="horz" lIns="0" tIns="0" rIns="0" bIns="0" rtlCol="0" anchor="t">
            <a:noAutofit/>
          </a:bodyPr>
          <a:lstStyle/>
          <a:p>
            <a:endParaRPr lang="de-CH"/>
          </a:p>
        </p:txBody>
      </p:sp>
      <p:sp>
        <p:nvSpPr>
          <p:cNvPr id="3" name="Textplatzhalter 2"/>
          <p:cNvSpPr>
            <a:spLocks noGrp="1"/>
          </p:cNvSpPr>
          <p:nvPr>
            <p:ph type="body" idx="1"/>
          </p:nvPr>
        </p:nvSpPr>
        <p:spPr>
          <a:xfrm>
            <a:off x="746125" y="1700213"/>
            <a:ext cx="10700745" cy="4465637"/>
          </a:xfrm>
          <a:prstGeom prst="rect">
            <a:avLst/>
          </a:prstGeom>
        </p:spPr>
        <p:txBody>
          <a:bodyPr vert="horz" lIns="0" tIns="0" rIns="0" bIns="0" rtlCol="0">
            <a:noAutofit/>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p:cNvSpPr>
            <a:spLocks noGrp="1"/>
          </p:cNvSpPr>
          <p:nvPr>
            <p:ph type="dt" sz="half" idx="2"/>
          </p:nvPr>
        </p:nvSpPr>
        <p:spPr>
          <a:xfrm>
            <a:off x="8724292" y="6417333"/>
            <a:ext cx="662359" cy="180318"/>
          </a:xfrm>
          <a:prstGeom prst="rect">
            <a:avLst/>
          </a:prstGeom>
        </p:spPr>
        <p:txBody>
          <a:bodyPr vert="horz" lIns="0" tIns="0" rIns="0" bIns="0" rtlCol="0" anchor="t" anchorCtr="0"/>
          <a:lstStyle>
            <a:lvl1pPr algn="l">
              <a:defRPr sz="800">
                <a:solidFill>
                  <a:schemeClr val="accent4"/>
                </a:solidFill>
              </a:defRPr>
            </a:lvl1pPr>
          </a:lstStyle>
          <a:p>
            <a:fld id="{D75A6501-C6F2-4AAC-9CED-532E825B10C8}" type="datetime1">
              <a:rPr lang="de-CH" smtClean="0"/>
              <a:t>14.12.2023</a:t>
            </a:fld>
            <a:endParaRPr lang="de-CH"/>
          </a:p>
        </p:txBody>
      </p:sp>
      <p:sp>
        <p:nvSpPr>
          <p:cNvPr id="5" name="Fußzeilenplatzhalter 4"/>
          <p:cNvSpPr>
            <a:spLocks noGrp="1"/>
          </p:cNvSpPr>
          <p:nvPr>
            <p:ph type="ftr" sz="quarter" idx="3"/>
          </p:nvPr>
        </p:nvSpPr>
        <p:spPr>
          <a:xfrm>
            <a:off x="9552384" y="6417333"/>
            <a:ext cx="2196244" cy="180318"/>
          </a:xfrm>
          <a:prstGeom prst="rect">
            <a:avLst/>
          </a:prstGeom>
        </p:spPr>
        <p:txBody>
          <a:bodyPr vert="horz" lIns="0" tIns="0" rIns="0" bIns="0" rtlCol="0" anchor="t" anchorCtr="0"/>
          <a:lstStyle>
            <a:lvl1pPr algn="r">
              <a:defRPr sz="800">
                <a:solidFill>
                  <a:schemeClr val="accent4"/>
                </a:solidFill>
              </a:defRPr>
            </a:lvl1pPr>
          </a:lstStyle>
          <a:p>
            <a:pPr algn="r"/>
            <a:r>
              <a:rPr lang="de-CH"/>
              <a:t>Swisstransplant – Kommunikationskonzept</a:t>
            </a:r>
          </a:p>
        </p:txBody>
      </p:sp>
      <p:sp>
        <p:nvSpPr>
          <p:cNvPr id="6" name="Foliennummernplatzhalter 5"/>
          <p:cNvSpPr>
            <a:spLocks noGrp="1"/>
          </p:cNvSpPr>
          <p:nvPr>
            <p:ph type="sldNum" sz="quarter" idx="4"/>
          </p:nvPr>
        </p:nvSpPr>
        <p:spPr>
          <a:xfrm>
            <a:off x="11446870" y="379904"/>
            <a:ext cx="301760" cy="133170"/>
          </a:xfrm>
          <a:prstGeom prst="rect">
            <a:avLst/>
          </a:prstGeom>
        </p:spPr>
        <p:txBody>
          <a:bodyPr vert="horz" lIns="0" tIns="0" rIns="0" bIns="0" rtlCol="0" anchor="t" anchorCtr="0"/>
          <a:lstStyle>
            <a:lvl1pPr algn="r">
              <a:defRPr sz="1000">
                <a:solidFill>
                  <a:schemeClr val="accent4"/>
                </a:solidFill>
              </a:defRPr>
            </a:lvl1pPr>
          </a:lstStyle>
          <a:p>
            <a:fld id="{442AD375-037F-43D0-B059-5172DA06796A}" type="slidenum">
              <a:rPr lang="de-CH" smtClean="0"/>
              <a:pPr/>
              <a:t>‹Nr.›</a:t>
            </a:fld>
            <a:endParaRPr lang="de-CH"/>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grpSp>
        <p:nvGrpSpPr>
          <p:cNvPr id="11" name="Gruppieren 10">
            <a:extLst>
              <a:ext uri="{FF2B5EF4-FFF2-40B4-BE49-F238E27FC236}">
                <a16:creationId xmlns:a16="http://schemas.microsoft.com/office/drawing/2014/main" id="{FDB42851-74D7-4B16-9B46-97439A1B51D5}"/>
              </a:ext>
            </a:extLst>
          </p:cNvPr>
          <p:cNvGrpSpPr/>
          <p:nvPr userDrawn="1"/>
        </p:nvGrpSpPr>
        <p:grpSpPr>
          <a:xfrm>
            <a:off x="11059940" y="320100"/>
            <a:ext cx="301760" cy="301692"/>
            <a:chOff x="6962388" y="399746"/>
            <a:chExt cx="301760" cy="301692"/>
          </a:xfrm>
        </p:grpSpPr>
        <p:sp>
          <p:nvSpPr>
            <p:cNvPr id="15" name="Freihandform 3966">
              <a:extLst>
                <a:ext uri="{FF2B5EF4-FFF2-40B4-BE49-F238E27FC236}">
                  <a16:creationId xmlns:a16="http://schemas.microsoft.com/office/drawing/2014/main" id="{BA51C43C-B56B-4590-8E74-39A0F76F80F6}"/>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E4978AC1-2864-4C8E-BB64-24F61285AD21}"/>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75" r:id="rId2"/>
    <p:sldLayoutId id="2147483659" r:id="rId3"/>
    <p:sldLayoutId id="2147483668" r:id="rId4"/>
    <p:sldLayoutId id="2147483663" r:id="rId5"/>
    <p:sldLayoutId id="2147483676" r:id="rId6"/>
    <p:sldLayoutId id="2147483669" r:id="rId7"/>
    <p:sldLayoutId id="2147483670" r:id="rId8"/>
    <p:sldLayoutId id="2147483671" r:id="rId9"/>
    <p:sldLayoutId id="2147483672" r:id="rId10"/>
    <p:sldLayoutId id="2147483665" r:id="rId11"/>
    <p:sldLayoutId id="2147483664" r:id="rId12"/>
    <p:sldLayoutId id="2147483674" r:id="rId13"/>
  </p:sldLayoutIdLst>
  <p:hf hdr="0"/>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userDrawn="1">
          <p15:clr>
            <a:srgbClr val="F26B43"/>
          </p15:clr>
        </p15:guide>
        <p15:guide id="2" pos="470" userDrawn="1">
          <p15:clr>
            <a:srgbClr val="F26B43"/>
          </p15:clr>
        </p15:guide>
        <p15:guide id="3" pos="3749" userDrawn="1">
          <p15:clr>
            <a:srgbClr val="F26B43"/>
          </p15:clr>
        </p15:guide>
        <p15:guide id="4" pos="7514" userDrawn="1">
          <p15:clr>
            <a:srgbClr val="F26B43"/>
          </p15:clr>
        </p15:guide>
        <p15:guide id="5" orient="horz" pos="164" userDrawn="1">
          <p15:clr>
            <a:srgbClr val="F26B43"/>
          </p15:clr>
        </p15:guide>
        <p15:guide id="6" orient="horz" pos="1071" userDrawn="1">
          <p15:clr>
            <a:srgbClr val="F26B43"/>
          </p15:clr>
        </p15:guide>
        <p15:guide id="7" orient="horz" pos="3884" userDrawn="1">
          <p15:clr>
            <a:srgbClr val="F26B43"/>
          </p15:clr>
        </p15:guide>
        <p15:guide id="8" pos="3931" userDrawn="1">
          <p15:clr>
            <a:srgbClr val="F26B43"/>
          </p15:clr>
        </p15:guide>
        <p15:guide id="9" pos="7210" userDrawn="1">
          <p15:clr>
            <a:srgbClr val="F26B43"/>
          </p15:clr>
        </p15:guide>
        <p15:guide id="10" orient="horz" pos="41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46125" y="654342"/>
            <a:ext cx="10700745" cy="398394"/>
          </a:xfrm>
          <a:prstGeom prst="rect">
            <a:avLst/>
          </a:prstGeom>
        </p:spPr>
        <p:txBody>
          <a:bodyPr vert="horz" lIns="0" tIns="0" rIns="0" bIns="0" rtlCol="0" anchor="t">
            <a:noAutofit/>
          </a:bodyPr>
          <a:lstStyle/>
          <a:p>
            <a:endParaRPr lang="de-CH"/>
          </a:p>
        </p:txBody>
      </p:sp>
      <p:sp>
        <p:nvSpPr>
          <p:cNvPr id="3" name="Textplatzhalter 2"/>
          <p:cNvSpPr>
            <a:spLocks noGrp="1"/>
          </p:cNvSpPr>
          <p:nvPr>
            <p:ph type="body" idx="1"/>
          </p:nvPr>
        </p:nvSpPr>
        <p:spPr>
          <a:xfrm>
            <a:off x="746125" y="1700213"/>
            <a:ext cx="10700745" cy="4465637"/>
          </a:xfrm>
          <a:prstGeom prst="rect">
            <a:avLst/>
          </a:prstGeom>
        </p:spPr>
        <p:txBody>
          <a:bodyPr vert="horz" lIns="0" tIns="0" rIns="0" bIns="0" rtlCol="0">
            <a:noAutofit/>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p:cNvSpPr>
            <a:spLocks noGrp="1"/>
          </p:cNvSpPr>
          <p:nvPr>
            <p:ph type="dt" sz="half" idx="2"/>
          </p:nvPr>
        </p:nvSpPr>
        <p:spPr>
          <a:xfrm>
            <a:off x="8724292" y="6417333"/>
            <a:ext cx="662359" cy="180318"/>
          </a:xfrm>
          <a:prstGeom prst="rect">
            <a:avLst/>
          </a:prstGeom>
        </p:spPr>
        <p:txBody>
          <a:bodyPr vert="horz" lIns="0" tIns="0" rIns="0" bIns="0" rtlCol="0" anchor="t" anchorCtr="0"/>
          <a:lstStyle>
            <a:lvl1pPr algn="l">
              <a:defRPr sz="800">
                <a:solidFill>
                  <a:schemeClr val="accent4"/>
                </a:solidFill>
              </a:defRPr>
            </a:lvl1pPr>
          </a:lstStyle>
          <a:p>
            <a:fld id="{F7665092-0851-42B3-B88F-B850376AAE9E}" type="datetime1">
              <a:rPr lang="de-CH" smtClean="0"/>
              <a:t>14.12.2023</a:t>
            </a:fld>
            <a:endParaRPr lang="de-CH"/>
          </a:p>
        </p:txBody>
      </p:sp>
      <p:sp>
        <p:nvSpPr>
          <p:cNvPr id="6" name="Foliennummernplatzhalter 5"/>
          <p:cNvSpPr>
            <a:spLocks noGrp="1"/>
          </p:cNvSpPr>
          <p:nvPr>
            <p:ph type="sldNum" sz="quarter" idx="4"/>
          </p:nvPr>
        </p:nvSpPr>
        <p:spPr>
          <a:xfrm>
            <a:off x="11446870" y="379904"/>
            <a:ext cx="301760" cy="133170"/>
          </a:xfrm>
          <a:prstGeom prst="rect">
            <a:avLst/>
          </a:prstGeom>
        </p:spPr>
        <p:txBody>
          <a:bodyPr vert="horz" lIns="0" tIns="0" rIns="0" bIns="0" rtlCol="0" anchor="t" anchorCtr="0"/>
          <a:lstStyle>
            <a:lvl1pPr algn="r">
              <a:defRPr sz="1000">
                <a:solidFill>
                  <a:schemeClr val="accent4"/>
                </a:solidFill>
              </a:defRPr>
            </a:lvl1pPr>
          </a:lstStyle>
          <a:p>
            <a:fld id="{442AD375-037F-43D0-B059-5172DA06796A}" type="slidenum">
              <a:rPr lang="de-CH" smtClean="0"/>
              <a:pPr/>
              <a:t>‹Nr.›</a:t>
            </a:fld>
            <a:endParaRPr lang="de-CH"/>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grpSp>
        <p:nvGrpSpPr>
          <p:cNvPr id="11" name="Gruppieren 10">
            <a:extLst>
              <a:ext uri="{FF2B5EF4-FFF2-40B4-BE49-F238E27FC236}">
                <a16:creationId xmlns:a16="http://schemas.microsoft.com/office/drawing/2014/main" id="{FDB42851-74D7-4B16-9B46-97439A1B51D5}"/>
              </a:ext>
            </a:extLst>
          </p:cNvPr>
          <p:cNvGrpSpPr/>
          <p:nvPr userDrawn="1"/>
        </p:nvGrpSpPr>
        <p:grpSpPr>
          <a:xfrm>
            <a:off x="11059940" y="320100"/>
            <a:ext cx="301760" cy="301692"/>
            <a:chOff x="6962388" y="399746"/>
            <a:chExt cx="301760" cy="301692"/>
          </a:xfrm>
        </p:grpSpPr>
        <p:sp>
          <p:nvSpPr>
            <p:cNvPr id="15" name="Freihandform 3966">
              <a:extLst>
                <a:ext uri="{FF2B5EF4-FFF2-40B4-BE49-F238E27FC236}">
                  <a16:creationId xmlns:a16="http://schemas.microsoft.com/office/drawing/2014/main" id="{BA51C43C-B56B-4590-8E74-39A0F76F80F6}"/>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E4978AC1-2864-4C8E-BB64-24F61285AD21}"/>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205990962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hdr="0"/>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p15:clr>
            <a:srgbClr val="F26B43"/>
          </p15:clr>
        </p15:guide>
        <p15:guide id="2" pos="470">
          <p15:clr>
            <a:srgbClr val="F26B43"/>
          </p15:clr>
        </p15:guide>
        <p15:guide id="3" pos="3749">
          <p15:clr>
            <a:srgbClr val="F26B43"/>
          </p15:clr>
        </p15:guide>
        <p15:guide id="4" pos="7514">
          <p15:clr>
            <a:srgbClr val="F26B43"/>
          </p15:clr>
        </p15:guide>
        <p15:guide id="5" orient="horz" pos="164">
          <p15:clr>
            <a:srgbClr val="F26B43"/>
          </p15:clr>
        </p15:guide>
        <p15:guide id="6" orient="horz" pos="1071">
          <p15:clr>
            <a:srgbClr val="F26B43"/>
          </p15:clr>
        </p15:guide>
        <p15:guide id="7" orient="horz" pos="3884">
          <p15:clr>
            <a:srgbClr val="F26B43"/>
          </p15:clr>
        </p15:guide>
        <p15:guide id="8" pos="3931">
          <p15:clr>
            <a:srgbClr val="F26B43"/>
          </p15:clr>
        </p15:guide>
        <p15:guide id="9" pos="7210">
          <p15:clr>
            <a:srgbClr val="F26B43"/>
          </p15:clr>
        </p15:guide>
        <p15:guide id="10" orient="horz" pos="41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svg"/><Relationship Id="rId9" Type="http://schemas.openxmlformats.org/officeDocument/2006/relationships/image" Target="../media/image50.sv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hyperlink" Target="https://donatelifecalifornia.org/" TargetMode="Externa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4.xml"/><Relationship Id="rId16"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C1B17295-ABB6-6B7C-37CE-CF458C5E21F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2" r="32"/>
          <a:stretch/>
        </p:blipFill>
        <p:spPr>
          <a:xfrm>
            <a:off x="263525" y="260349"/>
            <a:ext cx="11664950" cy="6337301"/>
          </a:xfrm>
        </p:spPr>
      </p:pic>
      <p:sp>
        <p:nvSpPr>
          <p:cNvPr id="7" name="Titel 1">
            <a:extLst>
              <a:ext uri="{FF2B5EF4-FFF2-40B4-BE49-F238E27FC236}">
                <a16:creationId xmlns:a16="http://schemas.microsoft.com/office/drawing/2014/main" id="{70DC3FA4-AB42-49DD-AEAC-91A729D2A0A3}"/>
              </a:ext>
            </a:extLst>
          </p:cNvPr>
          <p:cNvSpPr>
            <a:spLocks noGrp="1"/>
          </p:cNvSpPr>
          <p:nvPr>
            <p:ph type="ctrTitle"/>
          </p:nvPr>
        </p:nvSpPr>
        <p:spPr/>
        <p:txBody>
          <a:bodyPr/>
          <a:lstStyle/>
          <a:p>
            <a:r>
              <a:rPr lang="en-GB" dirty="0"/>
              <a:t>Organ donation and transplantation</a:t>
            </a:r>
          </a:p>
        </p:txBody>
      </p:sp>
      <p:sp>
        <p:nvSpPr>
          <p:cNvPr id="3" name="Untertitel 2">
            <a:extLst>
              <a:ext uri="{FF2B5EF4-FFF2-40B4-BE49-F238E27FC236}">
                <a16:creationId xmlns:a16="http://schemas.microsoft.com/office/drawing/2014/main" id="{4C4390CB-7A6F-4714-86BC-B1AFC3C72278}"/>
              </a:ext>
            </a:extLst>
          </p:cNvPr>
          <p:cNvSpPr>
            <a:spLocks noGrp="1"/>
          </p:cNvSpPr>
          <p:nvPr>
            <p:ph type="subTitle" idx="1"/>
          </p:nvPr>
        </p:nvSpPr>
        <p:spPr/>
        <p:txBody>
          <a:bodyPr/>
          <a:lstStyle/>
          <a:p>
            <a:pPr fontAlgn="base"/>
            <a:r>
              <a:rPr lang="en-GB" dirty="0"/>
              <a:t>Bern | 2023</a:t>
            </a:r>
          </a:p>
          <a:p>
            <a:pPr fontAlgn="base"/>
            <a:r>
              <a:rPr lang="en-GB" u="sng" dirty="0"/>
              <a:t>info@swisstransplant.org</a:t>
            </a:r>
            <a:endParaRPr lang="en-GB" dirty="0"/>
          </a:p>
        </p:txBody>
      </p:sp>
      <p:sp>
        <p:nvSpPr>
          <p:cNvPr id="4" name="Textplatzhalter 3">
            <a:extLst>
              <a:ext uri="{FF2B5EF4-FFF2-40B4-BE49-F238E27FC236}">
                <a16:creationId xmlns:a16="http://schemas.microsoft.com/office/drawing/2014/main" id="{FC18AC59-F633-4B90-B35F-D215AFD6A603}"/>
              </a:ext>
            </a:extLst>
          </p:cNvPr>
          <p:cNvSpPr>
            <a:spLocks noGrp="1"/>
          </p:cNvSpPr>
          <p:nvPr>
            <p:ph type="body" sz="quarter" idx="13"/>
          </p:nvPr>
        </p:nvSpPr>
        <p:spPr/>
        <p:txBody>
          <a:bodyPr/>
          <a:lstStyle/>
          <a:p>
            <a:r>
              <a:rPr lang="en-GB"/>
              <a:t>Swiss National Foundation for Organ Donation and Transplantation</a:t>
            </a:r>
          </a:p>
          <a:p>
            <a:endParaRPr lang="en-GB"/>
          </a:p>
        </p:txBody>
      </p:sp>
      <p:sp>
        <p:nvSpPr>
          <p:cNvPr id="8" name="Textfeld 7">
            <a:extLst>
              <a:ext uri="{FF2B5EF4-FFF2-40B4-BE49-F238E27FC236}">
                <a16:creationId xmlns:a16="http://schemas.microsoft.com/office/drawing/2014/main" id="{077A2629-2618-55F0-274B-AD8B7064F5DE}"/>
              </a:ext>
            </a:extLst>
          </p:cNvPr>
          <p:cNvSpPr txBox="1"/>
          <p:nvPr/>
        </p:nvSpPr>
        <p:spPr>
          <a:xfrm>
            <a:off x="9563100" y="4484149"/>
            <a:ext cx="2628900" cy="276999"/>
          </a:xfrm>
          <a:prstGeom prst="rect">
            <a:avLst/>
          </a:prstGeom>
          <a:noFill/>
        </p:spPr>
        <p:txBody>
          <a:bodyPr wrap="square" lIns="0" tIns="0" rIns="0" bIns="0" rtlCol="0">
            <a:spAutoFit/>
          </a:bodyPr>
          <a:lstStyle/>
          <a:p>
            <a:r>
              <a:rPr lang="de-DE" dirty="0">
                <a:solidFill>
                  <a:schemeClr val="bg1"/>
                </a:solidFill>
              </a:rPr>
              <a:t>Aline, </a:t>
            </a:r>
            <a:r>
              <a:rPr lang="de-CH" dirty="0" err="1">
                <a:solidFill>
                  <a:schemeClr val="bg1"/>
                </a:solidFill>
              </a:rPr>
              <a:t>heart</a:t>
            </a:r>
            <a:r>
              <a:rPr lang="de-CH" dirty="0">
                <a:solidFill>
                  <a:schemeClr val="bg1"/>
                </a:solidFill>
              </a:rPr>
              <a:t> </a:t>
            </a:r>
            <a:r>
              <a:rPr lang="de-CH" dirty="0" err="1">
                <a:solidFill>
                  <a:schemeClr val="bg1"/>
                </a:solidFill>
              </a:rPr>
              <a:t>recipient</a:t>
            </a:r>
            <a:endParaRPr lang="de-DE" dirty="0">
              <a:solidFill>
                <a:schemeClr val="bg1"/>
              </a:solidFill>
            </a:endParaRPr>
          </a:p>
        </p:txBody>
      </p:sp>
    </p:spTree>
    <p:extLst>
      <p:ext uri="{BB962C8B-B14F-4D97-AF65-F5344CB8AC3E}">
        <p14:creationId xmlns:p14="http://schemas.microsoft.com/office/powerpoint/2010/main" val="3380620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208A0-F651-B02E-3123-F69B0142DE14}"/>
              </a:ext>
            </a:extLst>
          </p:cNvPr>
          <p:cNvSpPr>
            <a:spLocks noGrp="1"/>
          </p:cNvSpPr>
          <p:nvPr>
            <p:ph type="title"/>
          </p:nvPr>
        </p:nvSpPr>
        <p:spPr/>
        <p:txBody>
          <a:bodyPr/>
          <a:lstStyle/>
          <a:p>
            <a:r>
              <a:rPr lang="de-CH" dirty="0"/>
              <a:t>Change </a:t>
            </a:r>
            <a:r>
              <a:rPr lang="de-CH" dirty="0" err="1"/>
              <a:t>of</a:t>
            </a:r>
            <a:r>
              <a:rPr lang="de-CH" dirty="0"/>
              <a:t> </a:t>
            </a:r>
            <a:r>
              <a:rPr lang="de-CH" dirty="0" err="1"/>
              <a:t>system</a:t>
            </a:r>
            <a:r>
              <a:rPr lang="de-CH" dirty="0"/>
              <a:t>: </a:t>
            </a:r>
            <a:r>
              <a:rPr lang="en-GB" dirty="0"/>
              <a:t>Extended opt-out solution</a:t>
            </a:r>
            <a:endParaRPr lang="de-DE" dirty="0"/>
          </a:p>
        </p:txBody>
      </p:sp>
      <p:sp>
        <p:nvSpPr>
          <p:cNvPr id="3" name="Inhaltsplatzhalter 2">
            <a:extLst>
              <a:ext uri="{FF2B5EF4-FFF2-40B4-BE49-F238E27FC236}">
                <a16:creationId xmlns:a16="http://schemas.microsoft.com/office/drawing/2014/main" id="{5433AA72-A0FC-A22E-82A9-5E5A12F50BAB}"/>
              </a:ext>
            </a:extLst>
          </p:cNvPr>
          <p:cNvSpPr>
            <a:spLocks noGrp="1"/>
          </p:cNvSpPr>
          <p:nvPr>
            <p:ph idx="1"/>
          </p:nvPr>
        </p:nvSpPr>
        <p:spPr/>
        <p:txBody>
          <a:bodyPr/>
          <a:lstStyle/>
          <a:p>
            <a:r>
              <a:rPr lang="en-US" sz="2400" dirty="0"/>
              <a:t>Political initiatives in Parliament</a:t>
            </a:r>
          </a:p>
          <a:p>
            <a:pPr marL="342900" lvl="0" indent="-342900">
              <a:lnSpc>
                <a:spcPct val="107000"/>
              </a:lnSpc>
              <a:spcAft>
                <a:spcPts val="800"/>
              </a:spcAft>
              <a:buFont typeface="Symbol" panose="05050102010706020507" pitchFamily="18" charset="2"/>
              <a:buChar char=""/>
              <a:tabLst>
                <a:tab pos="457200" algn="l"/>
              </a:tabLst>
            </a:pPr>
            <a:r>
              <a:rPr lang="en-GB" dirty="0"/>
              <a:t>2010: Unsuccessful</a:t>
            </a:r>
            <a:endParaRPr lang="de-DE" dirty="0"/>
          </a:p>
          <a:p>
            <a:pPr marL="285750" indent="-285750">
              <a:buFont typeface="Symbol" panose="05050102010706020507" pitchFamily="18" charset="2"/>
              <a:buChar char="-"/>
            </a:pPr>
            <a:r>
              <a:rPr lang="en-GB" dirty="0"/>
              <a:t>2015: Majority in the National Council (66%), defeated </a:t>
            </a:r>
          </a:p>
          <a:p>
            <a:r>
              <a:rPr lang="en-GB" dirty="0"/>
              <a:t>    in the Council of States by one vote</a:t>
            </a:r>
            <a:endParaRPr lang="de-DE" dirty="0"/>
          </a:p>
        </p:txBody>
      </p:sp>
      <p:sp>
        <p:nvSpPr>
          <p:cNvPr id="4" name="Datumsplatzhalter 3">
            <a:extLst>
              <a:ext uri="{FF2B5EF4-FFF2-40B4-BE49-F238E27FC236}">
                <a16:creationId xmlns:a16="http://schemas.microsoft.com/office/drawing/2014/main" id="{C004BF10-F61A-35AF-E867-656C33A102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895AD6-F78E-47BB-A8F7-DAC5B20D6FB0}" type="datetime1">
              <a:rPr kumimoji="0" lang="de-CH" sz="800" b="0" i="0" u="none" strike="noStrike" kern="1200" cap="none" spc="0" normalizeH="0" baseline="0" noProof="0" smtClean="0">
                <a:ln>
                  <a:noFill/>
                </a:ln>
                <a:solidFill>
                  <a:srgbClr val="D1CDBD"/>
                </a:solidFill>
                <a:effectLst/>
                <a:uLnTx/>
                <a:uFillTx/>
                <a:latin typeface="Tahom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14.12.2023</a:t>
            </a:fld>
            <a:endParaRPr kumimoji="0" lang="de-CH" sz="800" b="0" i="0" u="none" strike="noStrike" kern="1200" cap="none" spc="0" normalizeH="0" baseline="0" noProof="0">
              <a:ln>
                <a:noFill/>
              </a:ln>
              <a:solidFill>
                <a:srgbClr val="D1CDBD"/>
              </a:solidFill>
              <a:effectLst/>
              <a:uLnTx/>
              <a:uFillTx/>
              <a:latin typeface="Tahoma"/>
              <a:ea typeface="+mn-ea"/>
              <a:cs typeface="+mn-cs"/>
            </a:endParaRPr>
          </a:p>
        </p:txBody>
      </p:sp>
      <p:sp>
        <p:nvSpPr>
          <p:cNvPr id="5" name="Foliennummernplatzhalter 4">
            <a:extLst>
              <a:ext uri="{FF2B5EF4-FFF2-40B4-BE49-F238E27FC236}">
                <a16:creationId xmlns:a16="http://schemas.microsoft.com/office/drawing/2014/main" id="{B1F875C3-06D7-C421-B05B-1366D7A413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1000" b="0" i="0" u="none" strike="noStrike" kern="1200" cap="none" spc="0" normalizeH="0" baseline="0" noProof="0" smtClean="0">
                <a:ln>
                  <a:noFill/>
                </a:ln>
                <a:solidFill>
                  <a:srgbClr val="D1CDBD"/>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CH" sz="1000" b="0" i="0" u="none" strike="noStrike" kern="1200" cap="none" spc="0" normalizeH="0" baseline="0" noProof="0">
              <a:ln>
                <a:noFill/>
              </a:ln>
              <a:solidFill>
                <a:srgbClr val="D1CDBD"/>
              </a:solidFill>
              <a:effectLst/>
              <a:uLnTx/>
              <a:uFillTx/>
              <a:latin typeface="Tahoma"/>
              <a:ea typeface="+mn-ea"/>
              <a:cs typeface="+mn-cs"/>
            </a:endParaRPr>
          </a:p>
        </p:txBody>
      </p:sp>
      <p:sp>
        <p:nvSpPr>
          <p:cNvPr id="6" name="Textplatzhalter 5">
            <a:extLst>
              <a:ext uri="{FF2B5EF4-FFF2-40B4-BE49-F238E27FC236}">
                <a16:creationId xmlns:a16="http://schemas.microsoft.com/office/drawing/2014/main" id="{847B936B-166D-138C-9C31-A6B6F495BEFF}"/>
              </a:ext>
            </a:extLst>
          </p:cNvPr>
          <p:cNvSpPr>
            <a:spLocks noGrp="1"/>
          </p:cNvSpPr>
          <p:nvPr>
            <p:ph type="body" sz="quarter" idx="13"/>
          </p:nvPr>
        </p:nvSpPr>
        <p:spPr/>
        <p:txBody>
          <a:bodyPr/>
          <a:lstStyle/>
          <a:p>
            <a:r>
              <a:rPr lang="en-GB" dirty="0"/>
              <a:t>Politics and society</a:t>
            </a:r>
          </a:p>
        </p:txBody>
      </p:sp>
      <p:pic>
        <p:nvPicPr>
          <p:cNvPr id="7" name="Grafik 6">
            <a:extLst>
              <a:ext uri="{FF2B5EF4-FFF2-40B4-BE49-F238E27FC236}">
                <a16:creationId xmlns:a16="http://schemas.microsoft.com/office/drawing/2014/main" id="{E467C2F3-DE84-D45A-F9DE-A9A8D11C347C}"/>
              </a:ext>
            </a:extLst>
          </p:cNvPr>
          <p:cNvPicPr>
            <a:picLocks noChangeAspect="1"/>
          </p:cNvPicPr>
          <p:nvPr/>
        </p:nvPicPr>
        <p:blipFill>
          <a:blip r:embed="rId2"/>
          <a:stretch>
            <a:fillRect/>
          </a:stretch>
        </p:blipFill>
        <p:spPr>
          <a:xfrm>
            <a:off x="6753595" y="1700213"/>
            <a:ext cx="3624825" cy="2352092"/>
          </a:xfrm>
          <a:prstGeom prst="rect">
            <a:avLst/>
          </a:prstGeom>
        </p:spPr>
      </p:pic>
    </p:spTree>
    <p:extLst>
      <p:ext uri="{BB962C8B-B14F-4D97-AF65-F5344CB8AC3E}">
        <p14:creationId xmlns:p14="http://schemas.microsoft.com/office/powerpoint/2010/main" val="2188809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A36B77-66E7-4DAC-A79C-4011875B464E}"/>
              </a:ext>
            </a:extLst>
          </p:cNvPr>
          <p:cNvSpPr>
            <a:spLocks noGrp="1"/>
          </p:cNvSpPr>
          <p:nvPr>
            <p:ph type="title"/>
          </p:nvPr>
        </p:nvSpPr>
        <p:spPr/>
        <p:txBody>
          <a:bodyPr/>
          <a:lstStyle/>
          <a:p>
            <a:r>
              <a:rPr lang="en-GB" dirty="0"/>
              <a:t>What is the extended opt-out solution?</a:t>
            </a:r>
          </a:p>
        </p:txBody>
      </p:sp>
      <p:sp>
        <p:nvSpPr>
          <p:cNvPr id="3" name="Inhaltsplatzhalter 2">
            <a:extLst>
              <a:ext uri="{FF2B5EF4-FFF2-40B4-BE49-F238E27FC236}">
                <a16:creationId xmlns:a16="http://schemas.microsoft.com/office/drawing/2014/main" id="{8EB0C95C-DD9B-47EA-B289-F59424638DBF}"/>
              </a:ext>
            </a:extLst>
          </p:cNvPr>
          <p:cNvSpPr>
            <a:spLocks noGrp="1"/>
          </p:cNvSpPr>
          <p:nvPr>
            <p:ph idx="1"/>
          </p:nvPr>
        </p:nvSpPr>
        <p:spPr>
          <a:xfrm>
            <a:off x="746125" y="1738021"/>
            <a:ext cx="10095057" cy="4465637"/>
          </a:xfrm>
        </p:spPr>
        <p:txBody>
          <a:bodyPr/>
          <a:lstStyle/>
          <a:p>
            <a:pPr marL="285750" indent="-285750" algn="just">
              <a:buFont typeface="Symbol" panose="05050102010706020507" pitchFamily="18" charset="2"/>
              <a:buChar char="-"/>
            </a:pPr>
            <a:r>
              <a:rPr lang="en-GB" sz="2000" dirty="0"/>
              <a:t>If a person objects to organ donation while they are alive, they are no longer an organ donor. ​</a:t>
            </a:r>
          </a:p>
          <a:p>
            <a:pPr marL="285750" indent="-285750" algn="just">
              <a:buFont typeface="Symbol" panose="05050102010706020507" pitchFamily="18" charset="2"/>
              <a:buChar char="-"/>
            </a:pPr>
            <a:endParaRPr lang="de-DE" sz="2000" dirty="0"/>
          </a:p>
          <a:p>
            <a:pPr marL="285750" indent="-285750" algn="just">
              <a:buFont typeface="Symbol" panose="05050102010706020507" pitchFamily="18" charset="2"/>
              <a:buChar char="-"/>
            </a:pPr>
            <a:r>
              <a:rPr lang="en-GB" sz="2000" dirty="0"/>
              <a:t>If the deceased person made no statement regarding organ donation prior to their death, the next of kin are consulted. “Do you know if the deceased stated or would state that they </a:t>
            </a:r>
            <a:r>
              <a:rPr lang="en-GB" sz="2000" i="1" dirty="0"/>
              <a:t>do not</a:t>
            </a:r>
            <a:r>
              <a:rPr lang="en-GB" sz="2000" dirty="0"/>
              <a:t> want to be an organ donor?”</a:t>
            </a:r>
          </a:p>
          <a:p>
            <a:pPr algn="just"/>
            <a:endParaRPr lang="de-DE" sz="2000" dirty="0"/>
          </a:p>
          <a:p>
            <a:pPr marL="285750" indent="-285750" algn="just">
              <a:buFont typeface="Symbol" panose="05050102010706020507" pitchFamily="18" charset="2"/>
              <a:buChar char="-"/>
            </a:pPr>
            <a:r>
              <a:rPr lang="en-GB" sz="2000" dirty="0"/>
              <a:t>If there is no objection or any other statement regarding the willingness of the deceased to be a donor, and if no next of kin can be found despite efforts being made, no organs may be removed. </a:t>
            </a:r>
          </a:p>
        </p:txBody>
      </p:sp>
      <p:sp>
        <p:nvSpPr>
          <p:cNvPr id="4" name="Datumsplatzhalter 3">
            <a:extLst>
              <a:ext uri="{FF2B5EF4-FFF2-40B4-BE49-F238E27FC236}">
                <a16:creationId xmlns:a16="http://schemas.microsoft.com/office/drawing/2014/main" id="{318D1999-C747-4C37-B063-52909ACA33D8}"/>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3F78816E-CD5B-4370-A321-F50722B640D9}"/>
              </a:ext>
            </a:extLst>
          </p:cNvPr>
          <p:cNvSpPr>
            <a:spLocks noGrp="1"/>
          </p:cNvSpPr>
          <p:nvPr>
            <p:ph type="sldNum" sz="quarter" idx="12"/>
          </p:nvPr>
        </p:nvSpPr>
        <p:spPr/>
        <p:txBody>
          <a:bodyPr/>
          <a:lstStyle/>
          <a:p>
            <a:fld id="{442AD375-037F-43D0-B059-5172DA06796A}" type="slidenum">
              <a:rPr lang="de-CH" smtClean="0"/>
              <a:pPr/>
              <a:t>11</a:t>
            </a:fld>
            <a:endParaRPr lang="de-CH"/>
          </a:p>
        </p:txBody>
      </p:sp>
      <p:sp>
        <p:nvSpPr>
          <p:cNvPr id="7" name="Textplatzhalter 6">
            <a:extLst>
              <a:ext uri="{FF2B5EF4-FFF2-40B4-BE49-F238E27FC236}">
                <a16:creationId xmlns:a16="http://schemas.microsoft.com/office/drawing/2014/main" id="{D260D3CC-18BE-4DBE-A165-55868CFE1F99}"/>
              </a:ext>
            </a:extLst>
          </p:cNvPr>
          <p:cNvSpPr>
            <a:spLocks noGrp="1"/>
          </p:cNvSpPr>
          <p:nvPr>
            <p:ph type="body" sz="quarter" idx="13"/>
          </p:nvPr>
        </p:nvSpPr>
        <p:spPr/>
        <p:txBody>
          <a:bodyPr/>
          <a:lstStyle/>
          <a:p>
            <a:r>
              <a:rPr lang="en-GB" dirty="0"/>
              <a:t>Politics and society</a:t>
            </a:r>
          </a:p>
        </p:txBody>
      </p:sp>
    </p:spTree>
    <p:extLst>
      <p:ext uri="{BB962C8B-B14F-4D97-AF65-F5344CB8AC3E}">
        <p14:creationId xmlns:p14="http://schemas.microsoft.com/office/powerpoint/2010/main" val="3855508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208A0-F651-B02E-3123-F69B0142DE14}"/>
              </a:ext>
            </a:extLst>
          </p:cNvPr>
          <p:cNvSpPr>
            <a:spLocks noGrp="1"/>
          </p:cNvSpPr>
          <p:nvPr>
            <p:ph type="title"/>
          </p:nvPr>
        </p:nvSpPr>
        <p:spPr/>
        <p:txBody>
          <a:bodyPr/>
          <a:lstStyle/>
          <a:p>
            <a:r>
              <a:rPr lang="de-CH" dirty="0"/>
              <a:t>Change </a:t>
            </a:r>
            <a:r>
              <a:rPr lang="de-CH" dirty="0" err="1"/>
              <a:t>of</a:t>
            </a:r>
            <a:r>
              <a:rPr lang="de-CH" dirty="0"/>
              <a:t> </a:t>
            </a:r>
            <a:r>
              <a:rPr lang="de-CH" dirty="0" err="1"/>
              <a:t>system</a:t>
            </a:r>
            <a:r>
              <a:rPr lang="de-CH" dirty="0"/>
              <a:t>: </a:t>
            </a:r>
            <a:r>
              <a:rPr lang="en-GB" dirty="0"/>
              <a:t>Extended opt-out solution</a:t>
            </a:r>
            <a:endParaRPr lang="de-DE" dirty="0"/>
          </a:p>
        </p:txBody>
      </p:sp>
      <p:sp>
        <p:nvSpPr>
          <p:cNvPr id="3" name="Inhaltsplatzhalter 2">
            <a:extLst>
              <a:ext uri="{FF2B5EF4-FFF2-40B4-BE49-F238E27FC236}">
                <a16:creationId xmlns:a16="http://schemas.microsoft.com/office/drawing/2014/main" id="{5433AA72-A0FC-A22E-82A9-5E5A12F50BAB}"/>
              </a:ext>
            </a:extLst>
          </p:cNvPr>
          <p:cNvSpPr>
            <a:spLocks noGrp="1"/>
          </p:cNvSpPr>
          <p:nvPr>
            <p:ph idx="1"/>
          </p:nvPr>
        </p:nvSpPr>
        <p:spPr/>
        <p:txBody>
          <a:bodyPr/>
          <a:lstStyle/>
          <a:p>
            <a:r>
              <a:rPr lang="en-GB" sz="2400" dirty="0"/>
              <a:t>Federal popular initiative “Pour </a:t>
            </a:r>
            <a:r>
              <a:rPr lang="en-GB" sz="2400" dirty="0" err="1"/>
              <a:t>sauver</a:t>
            </a:r>
            <a:r>
              <a:rPr lang="en-GB" sz="2400" dirty="0"/>
              <a:t> des vies </a:t>
            </a:r>
            <a:r>
              <a:rPr lang="en-GB" sz="2400" dirty="0" err="1"/>
              <a:t>en</a:t>
            </a:r>
            <a:r>
              <a:rPr lang="en-GB" sz="2400" dirty="0"/>
              <a:t> </a:t>
            </a:r>
            <a:r>
              <a:rPr lang="en-GB" sz="2400" dirty="0" err="1"/>
              <a:t>favorisant</a:t>
            </a:r>
            <a:r>
              <a:rPr lang="en-GB" sz="2400" dirty="0"/>
              <a:t> le don </a:t>
            </a:r>
            <a:r>
              <a:rPr lang="en-GB" sz="2400" dirty="0" err="1"/>
              <a:t>d’organes</a:t>
            </a:r>
            <a:r>
              <a:rPr lang="en-GB" sz="2400" dirty="0"/>
              <a:t>”</a:t>
            </a:r>
            <a:endParaRPr lang="de-DE" sz="2400" dirty="0"/>
          </a:p>
          <a:p>
            <a:pPr marL="285750" indent="-285750">
              <a:buFont typeface="Symbol" panose="05050102010706020507" pitchFamily="18" charset="2"/>
              <a:buChar char="-"/>
            </a:pPr>
            <a:endParaRPr lang="de-CH" dirty="0"/>
          </a:p>
          <a:p>
            <a:pPr marL="285750" indent="-285750">
              <a:buFont typeface="Symbol" panose="05050102010706020507" pitchFamily="18" charset="2"/>
              <a:buChar char="-"/>
            </a:pPr>
            <a:endParaRPr lang="de-CH" sz="1800" dirty="0"/>
          </a:p>
          <a:p>
            <a:pPr marL="285750" indent="-285750">
              <a:buFont typeface="Symbol" panose="05050102010706020507" pitchFamily="18" charset="2"/>
              <a:buChar char="-"/>
            </a:pPr>
            <a:endParaRPr lang="de-DE" dirty="0"/>
          </a:p>
        </p:txBody>
      </p:sp>
      <p:sp>
        <p:nvSpPr>
          <p:cNvPr id="4" name="Datumsplatzhalter 3">
            <a:extLst>
              <a:ext uri="{FF2B5EF4-FFF2-40B4-BE49-F238E27FC236}">
                <a16:creationId xmlns:a16="http://schemas.microsoft.com/office/drawing/2014/main" id="{C004BF10-F61A-35AF-E867-656C33A102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895AD6-F78E-47BB-A8F7-DAC5B20D6FB0}" type="datetime1">
              <a:rPr kumimoji="0" lang="de-CH" sz="800" b="0" i="0" u="none" strike="noStrike" kern="1200" cap="none" spc="0" normalizeH="0" baseline="0" noProof="0" smtClean="0">
                <a:ln>
                  <a:noFill/>
                </a:ln>
                <a:solidFill>
                  <a:srgbClr val="D1CDBD"/>
                </a:solidFill>
                <a:effectLst/>
                <a:uLnTx/>
                <a:uFillTx/>
                <a:latin typeface="Tahom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14.12.2023</a:t>
            </a:fld>
            <a:endParaRPr kumimoji="0" lang="de-CH" sz="800" b="0" i="0" u="none" strike="noStrike" kern="1200" cap="none" spc="0" normalizeH="0" baseline="0" noProof="0">
              <a:ln>
                <a:noFill/>
              </a:ln>
              <a:solidFill>
                <a:srgbClr val="D1CDBD"/>
              </a:solidFill>
              <a:effectLst/>
              <a:uLnTx/>
              <a:uFillTx/>
              <a:latin typeface="Tahoma"/>
              <a:ea typeface="+mn-ea"/>
              <a:cs typeface="+mn-cs"/>
            </a:endParaRPr>
          </a:p>
        </p:txBody>
      </p:sp>
      <p:sp>
        <p:nvSpPr>
          <p:cNvPr id="5" name="Foliennummernplatzhalter 4">
            <a:extLst>
              <a:ext uri="{FF2B5EF4-FFF2-40B4-BE49-F238E27FC236}">
                <a16:creationId xmlns:a16="http://schemas.microsoft.com/office/drawing/2014/main" id="{B1F875C3-06D7-C421-B05B-1366D7A413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1000" b="0" i="0" u="none" strike="noStrike" kern="1200" cap="none" spc="0" normalizeH="0" baseline="0" noProof="0" smtClean="0">
                <a:ln>
                  <a:noFill/>
                </a:ln>
                <a:solidFill>
                  <a:srgbClr val="D1CDBD"/>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CH" sz="1000" b="0" i="0" u="none" strike="noStrike" kern="1200" cap="none" spc="0" normalizeH="0" baseline="0" noProof="0">
              <a:ln>
                <a:noFill/>
              </a:ln>
              <a:solidFill>
                <a:srgbClr val="D1CDBD"/>
              </a:solidFill>
              <a:effectLst/>
              <a:uLnTx/>
              <a:uFillTx/>
              <a:latin typeface="Tahoma"/>
              <a:ea typeface="+mn-ea"/>
              <a:cs typeface="+mn-cs"/>
            </a:endParaRPr>
          </a:p>
        </p:txBody>
      </p:sp>
      <p:sp>
        <p:nvSpPr>
          <p:cNvPr id="6" name="Textplatzhalter 5">
            <a:extLst>
              <a:ext uri="{FF2B5EF4-FFF2-40B4-BE49-F238E27FC236}">
                <a16:creationId xmlns:a16="http://schemas.microsoft.com/office/drawing/2014/main" id="{847B936B-166D-138C-9C31-A6B6F495BEFF}"/>
              </a:ext>
            </a:extLst>
          </p:cNvPr>
          <p:cNvSpPr>
            <a:spLocks noGrp="1"/>
          </p:cNvSpPr>
          <p:nvPr>
            <p:ph type="body" sz="quarter" idx="13"/>
          </p:nvPr>
        </p:nvSpPr>
        <p:spPr/>
        <p:txBody>
          <a:bodyPr/>
          <a:lstStyle/>
          <a:p>
            <a:r>
              <a:rPr lang="en-GB" dirty="0"/>
              <a:t>Politics and society</a:t>
            </a:r>
          </a:p>
          <a:p>
            <a:endParaRPr lang="de-DE" dirty="0"/>
          </a:p>
        </p:txBody>
      </p:sp>
      <p:sp>
        <p:nvSpPr>
          <p:cNvPr id="8" name="Pfeil: nach unten 7">
            <a:extLst>
              <a:ext uri="{FF2B5EF4-FFF2-40B4-BE49-F238E27FC236}">
                <a16:creationId xmlns:a16="http://schemas.microsoft.com/office/drawing/2014/main" id="{5F7BAF89-30D4-39AC-2D01-EFEAA6DAED57}"/>
              </a:ext>
            </a:extLst>
          </p:cNvPr>
          <p:cNvSpPr/>
          <p:nvPr/>
        </p:nvSpPr>
        <p:spPr>
          <a:xfrm>
            <a:off x="3168811" y="4375486"/>
            <a:ext cx="360040" cy="432048"/>
          </a:xfrm>
          <a:prstGeom prst="downArrow">
            <a:avLst/>
          </a:prstGeom>
          <a:solidFill>
            <a:srgbClr val="E50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hteck 8">
            <a:extLst>
              <a:ext uri="{FF2B5EF4-FFF2-40B4-BE49-F238E27FC236}">
                <a16:creationId xmlns:a16="http://schemas.microsoft.com/office/drawing/2014/main" id="{080CBFBE-12D5-D26D-15E5-576562DD9946}"/>
              </a:ext>
            </a:extLst>
          </p:cNvPr>
          <p:cNvSpPr/>
          <p:nvPr/>
        </p:nvSpPr>
        <p:spPr>
          <a:xfrm>
            <a:off x="783387" y="5145848"/>
            <a:ext cx="5490927" cy="646331"/>
          </a:xfrm>
          <a:prstGeom prst="rect">
            <a:avLst/>
          </a:prstGeom>
          <a:no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w="0"/>
                <a:solidFill>
                  <a:srgbClr val="2A548A"/>
                </a:solidFill>
                <a:effectLst>
                  <a:outerShdw blurRad="38100" dist="19050" dir="2700000" algn="tl" rotWithShape="0">
                    <a:srgbClr val="2A548A">
                      <a:alpha val="40000"/>
                    </a:srgbClr>
                  </a:outerShdw>
                </a:effectLst>
                <a:uLnTx/>
                <a:uFillTx/>
                <a:latin typeface="Tahoma"/>
                <a:ea typeface="+mn-ea"/>
                <a:cs typeface="+mn-cs"/>
              </a:rPr>
              <a:t>Popular vote 15 May 2022</a:t>
            </a:r>
          </a:p>
        </p:txBody>
      </p:sp>
      <p:pic>
        <p:nvPicPr>
          <p:cNvPr id="10" name="Grafik 9">
            <a:extLst>
              <a:ext uri="{FF2B5EF4-FFF2-40B4-BE49-F238E27FC236}">
                <a16:creationId xmlns:a16="http://schemas.microsoft.com/office/drawing/2014/main" id="{C708C0F5-8165-AC35-054E-00E7D486CC0A}"/>
              </a:ext>
            </a:extLst>
          </p:cNvPr>
          <p:cNvPicPr>
            <a:picLocks noChangeAspect="1"/>
          </p:cNvPicPr>
          <p:nvPr/>
        </p:nvPicPr>
        <p:blipFill>
          <a:blip r:embed="rId2"/>
          <a:stretch>
            <a:fillRect/>
          </a:stretch>
        </p:blipFill>
        <p:spPr>
          <a:xfrm>
            <a:off x="7817601" y="2755115"/>
            <a:ext cx="3286492" cy="2172999"/>
          </a:xfrm>
          <a:prstGeom prst="rect">
            <a:avLst/>
          </a:prstGeom>
        </p:spPr>
      </p:pic>
      <p:sp>
        <p:nvSpPr>
          <p:cNvPr id="11" name="Textfeld 10">
            <a:extLst>
              <a:ext uri="{FF2B5EF4-FFF2-40B4-BE49-F238E27FC236}">
                <a16:creationId xmlns:a16="http://schemas.microsoft.com/office/drawing/2014/main" id="{AE90F3C9-3A9B-4292-2E2D-9FC4C1BE61A8}"/>
              </a:ext>
            </a:extLst>
          </p:cNvPr>
          <p:cNvSpPr txBox="1"/>
          <p:nvPr/>
        </p:nvSpPr>
        <p:spPr>
          <a:xfrm>
            <a:off x="7889101" y="4745979"/>
            <a:ext cx="1670381"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dirty="0">
                <a:solidFill>
                  <a:srgbClr val="FFFFFF"/>
                </a:solidFill>
                <a:latin typeface="Tahoma"/>
              </a:rPr>
              <a:t>Source</a:t>
            </a:r>
            <a:r>
              <a:rPr kumimoji="0" lang="de-DE" sz="800" b="0" i="0" u="none" strike="noStrike" kern="1200" cap="none" spc="0" normalizeH="0" baseline="0" noProof="0" dirty="0">
                <a:ln>
                  <a:noFill/>
                </a:ln>
                <a:solidFill>
                  <a:srgbClr val="FFFFFF"/>
                </a:solidFill>
                <a:effectLst/>
                <a:uLnTx/>
                <a:uFillTx/>
                <a:latin typeface="Tahoma"/>
                <a:ea typeface="+mn-ea"/>
                <a:cs typeface="+mn-cs"/>
              </a:rPr>
              <a:t>: Alexandra Jäggi</a:t>
            </a:r>
          </a:p>
        </p:txBody>
      </p:sp>
      <p:sp>
        <p:nvSpPr>
          <p:cNvPr id="12" name="Textfeld 11">
            <a:extLst>
              <a:ext uri="{FF2B5EF4-FFF2-40B4-BE49-F238E27FC236}">
                <a16:creationId xmlns:a16="http://schemas.microsoft.com/office/drawing/2014/main" id="{AEBB389B-F231-2208-DE82-8DFCA66CF928}"/>
              </a:ext>
            </a:extLst>
          </p:cNvPr>
          <p:cNvSpPr txBox="1"/>
          <p:nvPr/>
        </p:nvSpPr>
        <p:spPr>
          <a:xfrm>
            <a:off x="745130" y="2258662"/>
            <a:ext cx="6322420" cy="1990424"/>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tabLst>
                <a:tab pos="457200" algn="l"/>
              </a:tabLst>
            </a:pPr>
            <a:r>
              <a:rPr lang="en-GB" dirty="0">
                <a:solidFill>
                  <a:srgbClr val="2A548A"/>
                </a:solidFill>
              </a:rPr>
              <a:t>17.10.2017 to 22.03.2019: 113,000 certified signatures</a:t>
            </a:r>
            <a:endParaRPr lang="de-DE" dirty="0">
              <a:solidFill>
                <a:srgbClr val="2A548A"/>
              </a:solidFill>
            </a:endParaRPr>
          </a:p>
          <a:p>
            <a:pPr marL="342900" lvl="0" indent="-342900">
              <a:lnSpc>
                <a:spcPct val="107000"/>
              </a:lnSpc>
              <a:spcAft>
                <a:spcPts val="800"/>
              </a:spcAft>
              <a:buFont typeface="Symbol" panose="05050102010706020507" pitchFamily="18" charset="2"/>
              <a:buChar char=""/>
              <a:tabLst>
                <a:tab pos="457200" algn="l"/>
              </a:tabLst>
            </a:pPr>
            <a:r>
              <a:rPr lang="en-GB" dirty="0">
                <a:solidFill>
                  <a:srgbClr val="2A548A"/>
                </a:solidFill>
              </a:rPr>
              <a:t>13.09.2019: Indirect counterproposal by FDHA</a:t>
            </a:r>
            <a:endParaRPr lang="de-DE" dirty="0">
              <a:solidFill>
                <a:srgbClr val="2A548A"/>
              </a:solidFill>
            </a:endParaRPr>
          </a:p>
          <a:p>
            <a:pPr marL="342900" lvl="0" indent="-342900">
              <a:lnSpc>
                <a:spcPct val="107000"/>
              </a:lnSpc>
              <a:spcAft>
                <a:spcPts val="800"/>
              </a:spcAft>
              <a:buFont typeface="Symbol" panose="05050102010706020507" pitchFamily="18" charset="2"/>
              <a:buChar char=""/>
              <a:tabLst>
                <a:tab pos="457200" algn="l"/>
              </a:tabLst>
            </a:pPr>
            <a:r>
              <a:rPr lang="en-GB" dirty="0">
                <a:solidFill>
                  <a:srgbClr val="2A548A"/>
                </a:solidFill>
              </a:rPr>
              <a:t>05.05.2021: &gt;80% “Yes” in the National Council</a:t>
            </a:r>
            <a:endParaRPr lang="de-DE" dirty="0">
              <a:solidFill>
                <a:srgbClr val="2A548A"/>
              </a:solidFill>
            </a:endParaRPr>
          </a:p>
          <a:p>
            <a:pPr marL="342900" lvl="0" indent="-342900">
              <a:lnSpc>
                <a:spcPct val="107000"/>
              </a:lnSpc>
              <a:spcAft>
                <a:spcPts val="800"/>
              </a:spcAft>
              <a:buFont typeface="Symbol" panose="05050102010706020507" pitchFamily="18" charset="2"/>
              <a:buChar char=""/>
              <a:tabLst>
                <a:tab pos="457200" algn="l"/>
              </a:tabLst>
            </a:pPr>
            <a:r>
              <a:rPr lang="en-GB" dirty="0">
                <a:solidFill>
                  <a:srgbClr val="2A548A"/>
                </a:solidFill>
              </a:rPr>
              <a:t>20.09.2021: &gt;60% “Yes” in the Council of States</a:t>
            </a:r>
            <a:endParaRPr lang="de-DE" dirty="0">
              <a:solidFill>
                <a:srgbClr val="2A548A"/>
              </a:solidFill>
            </a:endParaRPr>
          </a:p>
          <a:p>
            <a:pPr marL="342900" lvl="0" indent="-342900">
              <a:lnSpc>
                <a:spcPct val="107000"/>
              </a:lnSpc>
              <a:spcAft>
                <a:spcPts val="800"/>
              </a:spcAft>
              <a:buFont typeface="Symbol" panose="05050102010706020507" pitchFamily="18" charset="2"/>
              <a:buChar char=""/>
              <a:tabLst>
                <a:tab pos="457200" algn="l"/>
              </a:tabLst>
            </a:pPr>
            <a:r>
              <a:rPr lang="en-GB" dirty="0">
                <a:solidFill>
                  <a:srgbClr val="2A548A"/>
                </a:solidFill>
              </a:rPr>
              <a:t>20.01.2022: Referendum with 50,000 signatures</a:t>
            </a:r>
            <a:endParaRPr lang="de-DE" dirty="0">
              <a:solidFill>
                <a:srgbClr val="2A548A"/>
              </a:solidFill>
            </a:endParaRPr>
          </a:p>
        </p:txBody>
      </p:sp>
    </p:spTree>
    <p:extLst>
      <p:ext uri="{BB962C8B-B14F-4D97-AF65-F5344CB8AC3E}">
        <p14:creationId xmlns:p14="http://schemas.microsoft.com/office/powerpoint/2010/main" val="682735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9B75B5-CE76-44F5-93AB-4D765DF6FFBC}"/>
              </a:ext>
            </a:extLst>
          </p:cNvPr>
          <p:cNvSpPr>
            <a:spLocks noGrp="1"/>
          </p:cNvSpPr>
          <p:nvPr>
            <p:ph type="title"/>
          </p:nvPr>
        </p:nvSpPr>
        <p:spPr/>
        <p:txBody>
          <a:bodyPr/>
          <a:lstStyle/>
          <a:p>
            <a:r>
              <a:rPr lang="de-CH" dirty="0"/>
              <a:t>Change </a:t>
            </a:r>
            <a:r>
              <a:rPr lang="de-CH" dirty="0" err="1"/>
              <a:t>of</a:t>
            </a:r>
            <a:r>
              <a:rPr lang="de-CH" dirty="0"/>
              <a:t> </a:t>
            </a:r>
            <a:r>
              <a:rPr lang="de-CH" dirty="0" err="1"/>
              <a:t>system</a:t>
            </a:r>
            <a:r>
              <a:rPr lang="de-CH" dirty="0"/>
              <a:t>: </a:t>
            </a:r>
            <a:r>
              <a:rPr lang="en-GB" dirty="0"/>
              <a:t>Extended opt-out solution</a:t>
            </a:r>
            <a:endParaRPr lang="de-CH" dirty="0"/>
          </a:p>
        </p:txBody>
      </p:sp>
      <p:sp>
        <p:nvSpPr>
          <p:cNvPr id="6" name="Foliennummernplatzhalter 5">
            <a:extLst>
              <a:ext uri="{FF2B5EF4-FFF2-40B4-BE49-F238E27FC236}">
                <a16:creationId xmlns:a16="http://schemas.microsoft.com/office/drawing/2014/main" id="{A4F08BF4-74D5-47EE-BB5F-02EE2B887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1000" b="0" i="0" u="none" strike="noStrike" kern="1200" cap="none" spc="0" normalizeH="0" baseline="0" noProof="0" smtClean="0">
                <a:ln>
                  <a:noFill/>
                </a:ln>
                <a:solidFill>
                  <a:srgbClr val="D1CDBD"/>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CH" sz="1000" b="0" i="0" u="none" strike="noStrike" kern="1200" cap="none" spc="0" normalizeH="0" baseline="0" noProof="0">
              <a:ln>
                <a:noFill/>
              </a:ln>
              <a:solidFill>
                <a:srgbClr val="D1CDBD"/>
              </a:solidFill>
              <a:effectLst/>
              <a:uLnTx/>
              <a:uFillTx/>
              <a:latin typeface="Tahoma"/>
              <a:ea typeface="+mn-ea"/>
              <a:cs typeface="+mn-cs"/>
            </a:endParaRPr>
          </a:p>
        </p:txBody>
      </p:sp>
      <p:sp>
        <p:nvSpPr>
          <p:cNvPr id="7" name="Textplatzhalter 6">
            <a:extLst>
              <a:ext uri="{FF2B5EF4-FFF2-40B4-BE49-F238E27FC236}">
                <a16:creationId xmlns:a16="http://schemas.microsoft.com/office/drawing/2014/main" id="{4554E593-EB19-4A9E-80B3-CD5AD1BFF9D9}"/>
              </a:ext>
            </a:extLst>
          </p:cNvPr>
          <p:cNvSpPr>
            <a:spLocks noGrp="1"/>
          </p:cNvSpPr>
          <p:nvPr>
            <p:ph type="body" sz="quarter" idx="13"/>
          </p:nvPr>
        </p:nvSpPr>
        <p:spPr/>
        <p:txBody>
          <a:bodyPr/>
          <a:lstStyle/>
          <a:p>
            <a:r>
              <a:rPr lang="en-GB" dirty="0"/>
              <a:t>Politics and society</a:t>
            </a:r>
          </a:p>
        </p:txBody>
      </p:sp>
      <p:pic>
        <p:nvPicPr>
          <p:cNvPr id="15" name="Grafik 14" descr="Ein Bild, das Menschliches Gesicht, Person, Kleidung, Mann enthält.&#10;&#10;Automatisch generierte Beschreibung">
            <a:extLst>
              <a:ext uri="{FF2B5EF4-FFF2-40B4-BE49-F238E27FC236}">
                <a16:creationId xmlns:a16="http://schemas.microsoft.com/office/drawing/2014/main" id="{5733311D-727B-59DD-B56D-1505163B35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53"/>
          <a:stretch/>
        </p:blipFill>
        <p:spPr>
          <a:xfrm>
            <a:off x="745523" y="3931153"/>
            <a:ext cx="4119652" cy="2774205"/>
          </a:xfrm>
          <a:prstGeom prst="rect">
            <a:avLst/>
          </a:prstGeom>
        </p:spPr>
      </p:pic>
      <p:sp>
        <p:nvSpPr>
          <p:cNvPr id="3" name="Datumsplatzhalter 2">
            <a:extLst>
              <a:ext uri="{FF2B5EF4-FFF2-40B4-BE49-F238E27FC236}">
                <a16:creationId xmlns:a16="http://schemas.microsoft.com/office/drawing/2014/main" id="{F6E9049F-C4E2-FF5F-BC31-35C7CD8C2E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7DD793-D2FC-4C7F-AF84-1D103ECF2581}" type="datetime1">
              <a:rPr kumimoji="0" lang="de-CH" sz="800" b="0" i="0" u="none" strike="noStrike" kern="1200" cap="none" spc="0" normalizeH="0" baseline="0" noProof="0" smtClean="0">
                <a:ln>
                  <a:noFill/>
                </a:ln>
                <a:solidFill>
                  <a:srgbClr val="D1CDBD"/>
                </a:solidFill>
                <a:effectLst/>
                <a:uLnTx/>
                <a:uFillTx/>
                <a:latin typeface="Tahom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14.12.2023</a:t>
            </a:fld>
            <a:endParaRPr kumimoji="0" lang="de-CH" sz="800" b="0" i="0" u="none" strike="noStrike" kern="1200" cap="none" spc="0" normalizeH="0" baseline="0" noProof="0">
              <a:ln>
                <a:noFill/>
              </a:ln>
              <a:solidFill>
                <a:srgbClr val="D1CDBD"/>
              </a:solidFill>
              <a:effectLst/>
              <a:uLnTx/>
              <a:uFillTx/>
              <a:latin typeface="Tahoma"/>
              <a:ea typeface="+mn-ea"/>
              <a:cs typeface="+mn-cs"/>
            </a:endParaRPr>
          </a:p>
        </p:txBody>
      </p:sp>
      <p:grpSp>
        <p:nvGrpSpPr>
          <p:cNvPr id="5" name="Gruppieren 4">
            <a:extLst>
              <a:ext uri="{FF2B5EF4-FFF2-40B4-BE49-F238E27FC236}">
                <a16:creationId xmlns:a16="http://schemas.microsoft.com/office/drawing/2014/main" id="{A641258D-86F8-B000-174E-7E545081B25C}"/>
              </a:ext>
            </a:extLst>
          </p:cNvPr>
          <p:cNvGrpSpPr/>
          <p:nvPr/>
        </p:nvGrpSpPr>
        <p:grpSpPr>
          <a:xfrm>
            <a:off x="746125" y="1194004"/>
            <a:ext cx="4119652" cy="2666982"/>
            <a:chOff x="747765" y="3914692"/>
            <a:chExt cx="3828776" cy="2539171"/>
          </a:xfrm>
        </p:grpSpPr>
        <p:pic>
          <p:nvPicPr>
            <p:cNvPr id="20" name="Grafik 19">
              <a:extLst>
                <a:ext uri="{FF2B5EF4-FFF2-40B4-BE49-F238E27FC236}">
                  <a16:creationId xmlns:a16="http://schemas.microsoft.com/office/drawing/2014/main" id="{62350F6B-5348-4DAA-BDC3-5260A60E8384}"/>
                </a:ext>
              </a:extLst>
            </p:cNvPr>
            <p:cNvPicPr>
              <a:picLocks noChangeAspect="1"/>
            </p:cNvPicPr>
            <p:nvPr/>
          </p:nvPicPr>
          <p:blipFill rotWithShape="1">
            <a:blip r:embed="rId3"/>
            <a:srcRect r="953"/>
            <a:stretch/>
          </p:blipFill>
          <p:spPr>
            <a:xfrm>
              <a:off x="747765" y="3914692"/>
              <a:ext cx="3828776" cy="2539171"/>
            </a:xfrm>
            <a:prstGeom prst="rect">
              <a:avLst/>
            </a:prstGeom>
          </p:spPr>
        </p:pic>
        <p:sp>
          <p:nvSpPr>
            <p:cNvPr id="4" name="Textfeld 3">
              <a:extLst>
                <a:ext uri="{FF2B5EF4-FFF2-40B4-BE49-F238E27FC236}">
                  <a16:creationId xmlns:a16="http://schemas.microsoft.com/office/drawing/2014/main" id="{E30541E9-A43D-72C8-BA31-7531853B88C6}"/>
                </a:ext>
              </a:extLst>
            </p:cNvPr>
            <p:cNvSpPr txBox="1"/>
            <p:nvPr/>
          </p:nvSpPr>
          <p:spPr>
            <a:xfrm>
              <a:off x="794269" y="6294222"/>
              <a:ext cx="1134057" cy="117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dirty="0">
                  <a:solidFill>
                    <a:srgbClr val="FFFFFF"/>
                  </a:solidFill>
                  <a:latin typeface="Tahoma"/>
                </a:rPr>
                <a:t>Source</a:t>
              </a:r>
              <a:r>
                <a:rPr kumimoji="0" lang="de-DE" sz="800" b="0" i="0" u="none" strike="noStrike" kern="1200" cap="none" spc="0" normalizeH="0" baseline="0" noProof="0" dirty="0">
                  <a:ln>
                    <a:noFill/>
                  </a:ln>
                  <a:solidFill>
                    <a:srgbClr val="FFFFFF"/>
                  </a:solidFill>
                  <a:effectLst/>
                  <a:uLnTx/>
                  <a:uFillTx/>
                  <a:latin typeface="Tahoma"/>
                  <a:ea typeface="+mn-ea"/>
                  <a:cs typeface="+mn-cs"/>
                </a:rPr>
                <a:t>: Alexandra Jäggi</a:t>
              </a:r>
            </a:p>
          </p:txBody>
        </p:sp>
      </p:grpSp>
      <p:grpSp>
        <p:nvGrpSpPr>
          <p:cNvPr id="22" name="Gruppieren 21">
            <a:extLst>
              <a:ext uri="{FF2B5EF4-FFF2-40B4-BE49-F238E27FC236}">
                <a16:creationId xmlns:a16="http://schemas.microsoft.com/office/drawing/2014/main" id="{647B2988-C155-C62B-A4CA-E651FD4B6117}"/>
              </a:ext>
            </a:extLst>
          </p:cNvPr>
          <p:cNvGrpSpPr/>
          <p:nvPr/>
        </p:nvGrpSpPr>
        <p:grpSpPr>
          <a:xfrm>
            <a:off x="4945983" y="1961276"/>
            <a:ext cx="7145403" cy="3916395"/>
            <a:chOff x="2259153" y="-255812"/>
            <a:chExt cx="8883853" cy="4667482"/>
          </a:xfrm>
        </p:grpSpPr>
        <p:pic>
          <p:nvPicPr>
            <p:cNvPr id="1026" name="Picture 2">
              <a:extLst>
                <a:ext uri="{FF2B5EF4-FFF2-40B4-BE49-F238E27FC236}">
                  <a16:creationId xmlns:a16="http://schemas.microsoft.com/office/drawing/2014/main" id="{5616173E-5485-309D-5EE9-3C0127CF79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7" t="1503" r="3791" b="30438"/>
            <a:stretch/>
          </p:blipFill>
          <p:spPr bwMode="auto">
            <a:xfrm>
              <a:off x="2259885" y="-255812"/>
              <a:ext cx="8883121" cy="4667481"/>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01F12524-5535-BA80-82DB-E11923CA0FCF}"/>
                </a:ext>
              </a:extLst>
            </p:cNvPr>
            <p:cNvPicPr>
              <a:picLocks noChangeAspect="1"/>
            </p:cNvPicPr>
            <p:nvPr/>
          </p:nvPicPr>
          <p:blipFill rotWithShape="1">
            <a:blip r:embed="rId5"/>
            <a:srcRect r="16154"/>
            <a:stretch/>
          </p:blipFill>
          <p:spPr>
            <a:xfrm>
              <a:off x="2259153" y="4064055"/>
              <a:ext cx="1311569" cy="347613"/>
            </a:xfrm>
            <a:prstGeom prst="rect">
              <a:avLst/>
            </a:prstGeom>
          </p:spPr>
        </p:pic>
        <p:pic>
          <p:nvPicPr>
            <p:cNvPr id="18" name="Grafik 17">
              <a:extLst>
                <a:ext uri="{FF2B5EF4-FFF2-40B4-BE49-F238E27FC236}">
                  <a16:creationId xmlns:a16="http://schemas.microsoft.com/office/drawing/2014/main" id="{3766E3E7-C9E1-B4D2-7249-0AAAAB2AD8A7}"/>
                </a:ext>
              </a:extLst>
            </p:cNvPr>
            <p:cNvPicPr>
              <a:picLocks noChangeAspect="1"/>
            </p:cNvPicPr>
            <p:nvPr/>
          </p:nvPicPr>
          <p:blipFill>
            <a:blip r:embed="rId6"/>
            <a:stretch>
              <a:fillRect/>
            </a:stretch>
          </p:blipFill>
          <p:spPr>
            <a:xfrm>
              <a:off x="10253568" y="4120302"/>
              <a:ext cx="889438" cy="291368"/>
            </a:xfrm>
            <a:prstGeom prst="rect">
              <a:avLst/>
            </a:prstGeom>
          </p:spPr>
        </p:pic>
      </p:grpSp>
    </p:spTree>
    <p:extLst>
      <p:ext uri="{BB962C8B-B14F-4D97-AF65-F5344CB8AC3E}">
        <p14:creationId xmlns:p14="http://schemas.microsoft.com/office/powerpoint/2010/main" val="3209989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9ECA8-DF09-B0E7-5BD5-C260D7BEFBC9}"/>
              </a:ext>
            </a:extLst>
          </p:cNvPr>
          <p:cNvSpPr>
            <a:spLocks noGrp="1"/>
          </p:cNvSpPr>
          <p:nvPr>
            <p:ph type="title"/>
          </p:nvPr>
        </p:nvSpPr>
        <p:spPr>
          <a:xfrm>
            <a:off x="746125" y="654342"/>
            <a:ext cx="10700745" cy="398394"/>
          </a:xfrm>
        </p:spPr>
        <p:txBody>
          <a:bodyPr anchor="t">
            <a:normAutofit/>
          </a:bodyPr>
          <a:lstStyle/>
          <a:p>
            <a:pPr>
              <a:lnSpc>
                <a:spcPct val="107000"/>
              </a:lnSpc>
              <a:spcAft>
                <a:spcPts val="800"/>
              </a:spcAft>
            </a:pPr>
            <a:r>
              <a:rPr lang="en-GB" sz="2400" b="1" dirty="0">
                <a:latin typeface="+mj-lt"/>
                <a:ea typeface="+mj-ea"/>
                <a:cs typeface="+mj-cs"/>
              </a:rPr>
              <a:t>Effective numbers of deceased donors</a:t>
            </a:r>
            <a:endParaRPr lang="de-DE" sz="2400" b="1" dirty="0">
              <a:latin typeface="+mj-lt"/>
              <a:ea typeface="+mj-ea"/>
              <a:cs typeface="+mj-cs"/>
            </a:endParaRPr>
          </a:p>
        </p:txBody>
      </p:sp>
      <p:sp>
        <p:nvSpPr>
          <p:cNvPr id="4" name="Datumsplatzhalter 3">
            <a:extLst>
              <a:ext uri="{FF2B5EF4-FFF2-40B4-BE49-F238E27FC236}">
                <a16:creationId xmlns:a16="http://schemas.microsoft.com/office/drawing/2014/main" id="{91CA9BF4-7698-ECE8-5AF6-BBF11336C841}"/>
              </a:ext>
            </a:extLst>
          </p:cNvPr>
          <p:cNvSpPr>
            <a:spLocks noGrp="1"/>
          </p:cNvSpPr>
          <p:nvPr>
            <p:ph type="dt" sz="half" idx="10"/>
          </p:nvPr>
        </p:nvSpPr>
        <p:spPr>
          <a:xfrm>
            <a:off x="8724292" y="6417333"/>
            <a:ext cx="662359" cy="180318"/>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540C49A3-F25D-4D31-B874-1CF982BE8B01}" type="datetime1">
              <a:rPr kumimoji="0" lang="de-CH" sz="800" b="0" i="0" u="none" strike="noStrike" kern="1200" cap="none" spc="0" normalizeH="0" baseline="0" noProof="0" smtClean="0">
                <a:ln>
                  <a:noFill/>
                </a:ln>
                <a:solidFill>
                  <a:srgbClr val="D1CDBD"/>
                </a:solidFill>
                <a:effectLst/>
                <a:uLnTx/>
                <a:uFillTx/>
                <a:latin typeface="Tahoma"/>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14.12.2023</a:t>
            </a:fld>
            <a:endParaRPr kumimoji="0" lang="de-CH" sz="800" b="0" i="0" u="none" strike="noStrike" kern="1200" cap="none" spc="0" normalizeH="0" baseline="0" noProof="0">
              <a:ln>
                <a:noFill/>
              </a:ln>
              <a:solidFill>
                <a:srgbClr val="D1CDBD"/>
              </a:solidFill>
              <a:effectLst/>
              <a:uLnTx/>
              <a:uFillTx/>
              <a:latin typeface="Tahoma"/>
              <a:ea typeface="+mn-ea"/>
              <a:cs typeface="+mn-cs"/>
            </a:endParaRPr>
          </a:p>
        </p:txBody>
      </p:sp>
      <p:sp>
        <p:nvSpPr>
          <p:cNvPr id="6" name="Foliennummernplatzhalter 5">
            <a:extLst>
              <a:ext uri="{FF2B5EF4-FFF2-40B4-BE49-F238E27FC236}">
                <a16:creationId xmlns:a16="http://schemas.microsoft.com/office/drawing/2014/main" id="{18ADDF92-2B43-1A5C-A5FC-03E2285D026B}"/>
              </a:ext>
            </a:extLst>
          </p:cNvPr>
          <p:cNvSpPr>
            <a:spLocks noGrp="1"/>
          </p:cNvSpPr>
          <p:nvPr>
            <p:ph type="sldNum" sz="quarter" idx="12"/>
          </p:nvPr>
        </p:nvSpPr>
        <p:spPr>
          <a:xfrm>
            <a:off x="11446870" y="379904"/>
            <a:ext cx="301760" cy="133170"/>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442AD375-037F-43D0-B059-5172DA06796A}" type="slidenum">
              <a:rPr kumimoji="0" lang="de-CH" sz="900" b="0" i="0" u="none" strike="noStrike" kern="1200" cap="none" spc="0" normalizeH="0" baseline="0" noProof="0" smtClean="0">
                <a:ln>
                  <a:noFill/>
                </a:ln>
                <a:solidFill>
                  <a:srgbClr val="D1CDBD"/>
                </a:solidFill>
                <a:effectLst/>
                <a:uLnTx/>
                <a:uFillTx/>
                <a:latin typeface="Tahoma"/>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14</a:t>
            </a:fld>
            <a:endParaRPr kumimoji="0" lang="de-CH" sz="900" b="0" i="0" u="none" strike="noStrike" kern="1200" cap="none" spc="0" normalizeH="0" baseline="0" noProof="0">
              <a:ln>
                <a:noFill/>
              </a:ln>
              <a:solidFill>
                <a:srgbClr val="D1CDBD"/>
              </a:solidFill>
              <a:effectLst/>
              <a:uLnTx/>
              <a:uFillTx/>
              <a:latin typeface="Tahoma"/>
              <a:ea typeface="+mn-ea"/>
              <a:cs typeface="+mn-cs"/>
            </a:endParaRPr>
          </a:p>
        </p:txBody>
      </p:sp>
      <p:sp>
        <p:nvSpPr>
          <p:cNvPr id="7" name="Textplatzhalter 6">
            <a:extLst>
              <a:ext uri="{FF2B5EF4-FFF2-40B4-BE49-F238E27FC236}">
                <a16:creationId xmlns:a16="http://schemas.microsoft.com/office/drawing/2014/main" id="{2BC822DA-5A81-1F57-9BCB-5D1DFEE9F3AD}"/>
              </a:ext>
            </a:extLst>
          </p:cNvPr>
          <p:cNvSpPr>
            <a:spLocks noGrp="1"/>
          </p:cNvSpPr>
          <p:nvPr>
            <p:ph type="body" sz="quarter" idx="13"/>
          </p:nvPr>
        </p:nvSpPr>
        <p:spPr>
          <a:xfrm>
            <a:off x="746125" y="422663"/>
            <a:ext cx="5205413" cy="231387"/>
          </a:xfrm>
        </p:spPr>
        <p:txBody>
          <a:bodyPr>
            <a:normAutofit lnSpcReduction="10000"/>
          </a:bodyPr>
          <a:lstStyle/>
          <a:p>
            <a:r>
              <a:rPr lang="en-GB" dirty="0"/>
              <a:t>Politics and society</a:t>
            </a:r>
          </a:p>
        </p:txBody>
      </p:sp>
      <p:pic>
        <p:nvPicPr>
          <p:cNvPr id="10" name="Grafik 9" descr="Ein Bild, das Text, Screenshot, Schrift, parallel enthält.&#10;&#10;Automatisch generierte Beschreibung">
            <a:extLst>
              <a:ext uri="{FF2B5EF4-FFF2-40B4-BE49-F238E27FC236}">
                <a16:creationId xmlns:a16="http://schemas.microsoft.com/office/drawing/2014/main" id="{B4436023-F86C-DFDC-268B-C21A5C947763}"/>
              </a:ext>
            </a:extLst>
          </p:cNvPr>
          <p:cNvPicPr>
            <a:picLocks noChangeAspect="1"/>
          </p:cNvPicPr>
          <p:nvPr/>
        </p:nvPicPr>
        <p:blipFill rotWithShape="1">
          <a:blip r:embed="rId2">
            <a:extLst>
              <a:ext uri="{28A0092B-C50C-407E-A947-70E740481C1C}">
                <a14:useLocalDpi xmlns:a14="http://schemas.microsoft.com/office/drawing/2010/main" val="0"/>
              </a:ext>
            </a:extLst>
          </a:blip>
          <a:srcRect l="4448" t="5551" r="2045" b="3968"/>
          <a:stretch/>
        </p:blipFill>
        <p:spPr>
          <a:xfrm>
            <a:off x="395844" y="1189955"/>
            <a:ext cx="11400312" cy="5090159"/>
          </a:xfrm>
          <a:prstGeom prst="rect">
            <a:avLst/>
          </a:prstGeom>
        </p:spPr>
      </p:pic>
    </p:spTree>
    <p:extLst>
      <p:ext uri="{BB962C8B-B14F-4D97-AF65-F5344CB8AC3E}">
        <p14:creationId xmlns:p14="http://schemas.microsoft.com/office/powerpoint/2010/main" val="3587840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D3E039E7-D5DC-4031-874D-D2BFD1AD70A7}"/>
              </a:ext>
            </a:extLst>
          </p:cNvPr>
          <p:cNvSpPr>
            <a:spLocks noGrp="1"/>
          </p:cNvSpPr>
          <p:nvPr>
            <p:ph type="dt" sz="half" idx="10"/>
          </p:nvPr>
        </p:nvSpPr>
        <p:spPr>
          <a:xfrm>
            <a:off x="8724292" y="6417333"/>
            <a:ext cx="662359" cy="180318"/>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DFFF414-9D22-458E-9FFC-53319A091F6B}" type="datetime1">
              <a:rPr kumimoji="0" lang="de-CH" sz="800" b="0" i="0" u="none" strike="noStrike" kern="1200" cap="none" spc="0" normalizeH="0" baseline="0" noProof="0" smtClean="0">
                <a:ln>
                  <a:noFill/>
                </a:ln>
                <a:solidFill>
                  <a:srgbClr val="D1CDBD"/>
                </a:solidFill>
                <a:effectLst/>
                <a:uLnTx/>
                <a:uFillTx/>
                <a:latin typeface="Tahoma"/>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14.12.2023</a:t>
            </a:fld>
            <a:endParaRPr kumimoji="0" lang="de-CH" sz="800" b="0" i="0" u="none" strike="noStrike" kern="1200" cap="none" spc="0" normalizeH="0" baseline="0" noProof="0">
              <a:ln>
                <a:noFill/>
              </a:ln>
              <a:solidFill>
                <a:srgbClr val="D1CDBD"/>
              </a:solidFill>
              <a:effectLst/>
              <a:uLnTx/>
              <a:uFillTx/>
              <a:latin typeface="Tahoma"/>
              <a:ea typeface="+mn-ea"/>
              <a:cs typeface="+mn-cs"/>
            </a:endParaRPr>
          </a:p>
        </p:txBody>
      </p:sp>
      <p:sp>
        <p:nvSpPr>
          <p:cNvPr id="6" name="Foliennummernplatzhalter 5">
            <a:extLst>
              <a:ext uri="{FF2B5EF4-FFF2-40B4-BE49-F238E27FC236}">
                <a16:creationId xmlns:a16="http://schemas.microsoft.com/office/drawing/2014/main" id="{0A10B8D4-587F-4948-87D3-9D1676B076BE}"/>
              </a:ext>
            </a:extLst>
          </p:cNvPr>
          <p:cNvSpPr>
            <a:spLocks noGrp="1"/>
          </p:cNvSpPr>
          <p:nvPr>
            <p:ph type="sldNum" sz="quarter" idx="12"/>
          </p:nvPr>
        </p:nvSpPr>
        <p:spPr>
          <a:xfrm>
            <a:off x="11446870" y="379904"/>
            <a:ext cx="301760" cy="133170"/>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442AD375-037F-43D0-B059-5172DA06796A}" type="slidenum">
              <a:rPr kumimoji="0" lang="de-CH" sz="900" b="0" i="0" u="none" strike="noStrike" kern="1200" cap="none" spc="0" normalizeH="0" baseline="0" noProof="0" smtClean="0">
                <a:ln>
                  <a:noFill/>
                </a:ln>
                <a:solidFill>
                  <a:srgbClr val="D1CDBD"/>
                </a:solidFill>
                <a:effectLst/>
                <a:uLnTx/>
                <a:uFillTx/>
                <a:latin typeface="Tahoma"/>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15</a:t>
            </a:fld>
            <a:endParaRPr kumimoji="0" lang="de-CH" sz="900" b="0" i="0" u="none" strike="noStrike" kern="1200" cap="none" spc="0" normalizeH="0" baseline="0" noProof="0">
              <a:ln>
                <a:noFill/>
              </a:ln>
              <a:solidFill>
                <a:srgbClr val="D1CDBD"/>
              </a:solidFill>
              <a:effectLst/>
              <a:uLnTx/>
              <a:uFillTx/>
              <a:latin typeface="Tahoma"/>
              <a:ea typeface="+mn-ea"/>
              <a:cs typeface="+mn-cs"/>
            </a:endParaRPr>
          </a:p>
        </p:txBody>
      </p:sp>
      <p:sp>
        <p:nvSpPr>
          <p:cNvPr id="7" name="Textplatzhalter 6">
            <a:extLst>
              <a:ext uri="{FF2B5EF4-FFF2-40B4-BE49-F238E27FC236}">
                <a16:creationId xmlns:a16="http://schemas.microsoft.com/office/drawing/2014/main" id="{68C758AD-FA4C-4F26-82F2-74AE1CC77A09}"/>
              </a:ext>
            </a:extLst>
          </p:cNvPr>
          <p:cNvSpPr>
            <a:spLocks noGrp="1"/>
          </p:cNvSpPr>
          <p:nvPr>
            <p:ph type="body" sz="quarter" idx="13"/>
          </p:nvPr>
        </p:nvSpPr>
        <p:spPr>
          <a:xfrm>
            <a:off x="843505" y="333672"/>
            <a:ext cx="9346319" cy="231387"/>
          </a:xfrm>
        </p:spPr>
        <p:txBody>
          <a:bodyPr>
            <a:normAutofit lnSpcReduction="10000"/>
          </a:bodyPr>
          <a:lstStyle/>
          <a:p>
            <a:r>
              <a:rPr lang="en-GB" dirty="0"/>
              <a:t>Politics and society</a:t>
            </a:r>
          </a:p>
        </p:txBody>
      </p:sp>
      <p:sp>
        <p:nvSpPr>
          <p:cNvPr id="3" name="Inhaltsplatzhalter 2">
            <a:extLst>
              <a:ext uri="{FF2B5EF4-FFF2-40B4-BE49-F238E27FC236}">
                <a16:creationId xmlns:a16="http://schemas.microsoft.com/office/drawing/2014/main" id="{DA30663C-76B5-4877-B361-41D8BC8D4A1C}"/>
              </a:ext>
            </a:extLst>
          </p:cNvPr>
          <p:cNvSpPr>
            <a:spLocks noGrp="1"/>
          </p:cNvSpPr>
          <p:nvPr>
            <p:ph idx="14"/>
          </p:nvPr>
        </p:nvSpPr>
        <p:spPr>
          <a:xfrm>
            <a:off x="6240464" y="1700213"/>
            <a:ext cx="5205413" cy="4465637"/>
          </a:xfrm>
        </p:spPr>
        <p:txBody>
          <a:bodyPr>
            <a:normAutofit/>
          </a:bodyPr>
          <a:lstStyle/>
          <a:p>
            <a:pPr lvl="1" indent="0">
              <a:buNone/>
            </a:pPr>
            <a:endParaRPr lang="de-CH" b="1"/>
          </a:p>
          <a:p>
            <a:pPr marL="342900" indent="-342900">
              <a:buFont typeface="Arial" panose="020B0604020202020204" pitchFamily="34" charset="0"/>
              <a:buChar char="•"/>
            </a:pPr>
            <a:endParaRPr lang="de-CH" b="1"/>
          </a:p>
        </p:txBody>
      </p:sp>
      <p:pic>
        <p:nvPicPr>
          <p:cNvPr id="12" name="Grafik 11" descr="Ein Bild, das Text, Screenshot, Schrift, parallel enthält.&#10;&#10;Automatisch generierte Beschreibung">
            <a:extLst>
              <a:ext uri="{FF2B5EF4-FFF2-40B4-BE49-F238E27FC236}">
                <a16:creationId xmlns:a16="http://schemas.microsoft.com/office/drawing/2014/main" id="{D4B00E08-84EB-DA98-9026-0B01E892F89C}"/>
              </a:ext>
            </a:extLst>
          </p:cNvPr>
          <p:cNvPicPr>
            <a:picLocks noChangeAspect="1"/>
          </p:cNvPicPr>
          <p:nvPr/>
        </p:nvPicPr>
        <p:blipFill rotWithShape="1">
          <a:blip r:embed="rId2">
            <a:extLst>
              <a:ext uri="{28A0092B-C50C-407E-A947-70E740481C1C}">
                <a14:useLocalDpi xmlns:a14="http://schemas.microsoft.com/office/drawing/2010/main" val="0"/>
              </a:ext>
            </a:extLst>
          </a:blip>
          <a:srcRect l="3896" t="5918" r="4643" b="3494"/>
          <a:stretch/>
        </p:blipFill>
        <p:spPr>
          <a:xfrm>
            <a:off x="413773" y="832807"/>
            <a:ext cx="11364454" cy="5192386"/>
          </a:xfrm>
          <a:prstGeom prst="rect">
            <a:avLst/>
          </a:prstGeom>
        </p:spPr>
      </p:pic>
    </p:spTree>
    <p:extLst>
      <p:ext uri="{BB962C8B-B14F-4D97-AF65-F5344CB8AC3E}">
        <p14:creationId xmlns:p14="http://schemas.microsoft.com/office/powerpoint/2010/main" val="4180373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en-GB">
                <a:solidFill>
                  <a:srgbClr val="2A548A"/>
                </a:solidFill>
              </a:rPr>
              <a:t>Facts and figures</a:t>
            </a:r>
            <a:br>
              <a:rPr lang="en-GB" sz="1800">
                <a:effectLst/>
                <a:latin typeface="Calibri" panose="020F0502020204030204" pitchFamily="34" charset="0"/>
                <a:ea typeface="SimSun" panose="02010600030101010101" pitchFamily="2" charset="-122"/>
                <a:cs typeface="Times New Roman" panose="02020603050405020304" pitchFamily="18" charset="0"/>
              </a:rPr>
            </a:br>
            <a:br>
              <a:rPr lang="en-GB"/>
            </a:br>
            <a:endParaRPr lang="en-GB"/>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en-GB" dirty="0"/>
              <a:t>03</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en-GB" err="1">
                <a:solidFill>
                  <a:srgbClr val="2A548A"/>
                </a:solidFill>
              </a:rPr>
              <a:t>Swisstransplant</a:t>
            </a:r>
            <a:endParaRPr lang="en-GB">
              <a:solidFill>
                <a:srgbClr val="2A548A"/>
              </a:solidFill>
            </a:endParaRPr>
          </a:p>
          <a:p>
            <a:r>
              <a:rPr lang="en-GB" b="1">
                <a:solidFill>
                  <a:srgbClr val="2A548A"/>
                </a:solidFill>
              </a:rPr>
              <a:t>Organ donation in Switzerland</a:t>
            </a:r>
          </a:p>
          <a:p>
            <a:endParaRPr lang="en-GB" b="1">
              <a:highlight>
                <a:srgbClr val="FFFF00"/>
              </a:highlight>
            </a:endParaRPr>
          </a:p>
          <a:p>
            <a:endParaRPr lang="en-GB"/>
          </a:p>
        </p:txBody>
      </p:sp>
    </p:spTree>
    <p:extLst>
      <p:ext uri="{BB962C8B-B14F-4D97-AF65-F5344CB8AC3E}">
        <p14:creationId xmlns:p14="http://schemas.microsoft.com/office/powerpoint/2010/main" val="314996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E516CC-D525-41A3-B46C-C96ADFBE13FC}"/>
              </a:ext>
            </a:extLst>
          </p:cNvPr>
          <p:cNvSpPr>
            <a:spLocks noGrp="1"/>
          </p:cNvSpPr>
          <p:nvPr>
            <p:ph type="title"/>
          </p:nvPr>
        </p:nvSpPr>
        <p:spPr>
          <a:xfrm>
            <a:off x="746125" y="654342"/>
            <a:ext cx="10700745" cy="398394"/>
          </a:xfrm>
        </p:spPr>
        <p:txBody>
          <a:bodyPr anchor="t">
            <a:normAutofit/>
          </a:bodyPr>
          <a:lstStyle/>
          <a:p>
            <a:r>
              <a:rPr lang="en-GB" kern="0"/>
              <a:t>Donation rate in Europe</a:t>
            </a:r>
            <a:endParaRPr lang="en-GB"/>
          </a:p>
        </p:txBody>
      </p:sp>
      <p:sp>
        <p:nvSpPr>
          <p:cNvPr id="19" name="Datumsplatzhalter 3">
            <a:extLst>
              <a:ext uri="{FF2B5EF4-FFF2-40B4-BE49-F238E27FC236}">
                <a16:creationId xmlns:a16="http://schemas.microsoft.com/office/drawing/2014/main" id="{F08BFE5B-559A-4089-ADBF-42A8BB67A1A2}"/>
              </a:ext>
            </a:extLst>
          </p:cNvPr>
          <p:cNvSpPr>
            <a:spLocks noGrp="1"/>
          </p:cNvSpPr>
          <p:nvPr>
            <p:ph type="dt" sz="half" idx="10"/>
          </p:nvPr>
        </p:nvSpPr>
        <p:spPr>
          <a:xfrm>
            <a:off x="8724292" y="6417333"/>
            <a:ext cx="662359" cy="180318"/>
          </a:xfrm>
        </p:spPr>
        <p:txBody>
          <a:bodyPr anchor="t">
            <a:normAutofit/>
          </a:bodyPr>
          <a:lstStyle/>
          <a:p>
            <a:pPr>
              <a:spcAft>
                <a:spcPts val="600"/>
              </a:spcAft>
            </a:pPr>
            <a:fld id="{B11151D7-AAA4-4EEF-A59B-FA7601FEBF51}" type="datetime1">
              <a:rPr lang="de-CH" smtClean="0"/>
              <a:pPr>
                <a:spcAft>
                  <a:spcPts val="600"/>
                </a:spcAft>
              </a:pPr>
              <a:t>14.12.2023</a:t>
            </a:fld>
            <a:endParaRPr lang="de-CH"/>
          </a:p>
        </p:txBody>
      </p:sp>
      <p:sp>
        <p:nvSpPr>
          <p:cNvPr id="6" name="Foliennummernplatzhalter 5">
            <a:extLst>
              <a:ext uri="{FF2B5EF4-FFF2-40B4-BE49-F238E27FC236}">
                <a16:creationId xmlns:a16="http://schemas.microsoft.com/office/drawing/2014/main" id="{A6C1F560-8C5C-4205-9CF3-DF63B1CDF6EB}"/>
              </a:ext>
            </a:extLst>
          </p:cNvPr>
          <p:cNvSpPr>
            <a:spLocks noGrp="1"/>
          </p:cNvSpPr>
          <p:nvPr>
            <p:ph type="sldNum" sz="quarter" idx="12"/>
          </p:nvPr>
        </p:nvSpPr>
        <p:spPr>
          <a:xfrm>
            <a:off x="11446870" y="379904"/>
            <a:ext cx="301760" cy="133170"/>
          </a:xfrm>
        </p:spPr>
        <p:txBody>
          <a:bodyPr anchor="t">
            <a:normAutofit/>
          </a:bodyPr>
          <a:lstStyle/>
          <a:p>
            <a:pPr>
              <a:lnSpc>
                <a:spcPct val="90000"/>
              </a:lnSpc>
              <a:spcAft>
                <a:spcPts val="600"/>
              </a:spcAft>
            </a:pPr>
            <a:fld id="{442AD375-037F-43D0-B059-5172DA06796A}" type="slidenum">
              <a:rPr lang="de-CH" sz="900" smtClean="0"/>
              <a:pPr>
                <a:lnSpc>
                  <a:spcPct val="90000"/>
                </a:lnSpc>
                <a:spcAft>
                  <a:spcPts val="600"/>
                </a:spcAft>
              </a:pPr>
              <a:t>17</a:t>
            </a:fld>
            <a:endParaRPr lang="de-CH" sz="900"/>
          </a:p>
        </p:txBody>
      </p:sp>
      <p:sp>
        <p:nvSpPr>
          <p:cNvPr id="7" name="Textplatzhalter 6">
            <a:extLst>
              <a:ext uri="{FF2B5EF4-FFF2-40B4-BE49-F238E27FC236}">
                <a16:creationId xmlns:a16="http://schemas.microsoft.com/office/drawing/2014/main" id="{6838F82E-3B8B-4297-9014-63142916DA4C}"/>
              </a:ext>
            </a:extLst>
          </p:cNvPr>
          <p:cNvSpPr>
            <a:spLocks noGrp="1"/>
          </p:cNvSpPr>
          <p:nvPr>
            <p:ph type="body" sz="quarter" idx="14"/>
          </p:nvPr>
        </p:nvSpPr>
        <p:spPr>
          <a:xfrm>
            <a:off x="746125" y="422663"/>
            <a:ext cx="9346319" cy="231387"/>
          </a:xfrm>
        </p:spPr>
        <p:txBody>
          <a:bodyPr>
            <a:normAutofit/>
          </a:bodyPr>
          <a:lstStyle/>
          <a:p>
            <a:pPr>
              <a:lnSpc>
                <a:spcPct val="90000"/>
              </a:lnSpc>
            </a:pPr>
            <a:r>
              <a:rPr lang="en-GB"/>
              <a:t>Regulations international</a:t>
            </a:r>
            <a:endParaRPr lang="en-GB" dirty="0"/>
          </a:p>
        </p:txBody>
      </p:sp>
      <p:pic>
        <p:nvPicPr>
          <p:cNvPr id="4" name="Grafik 3" descr="Ein Bild, das Text, Karte, Atlas enthält.&#10;&#10;Automatisch generierte Beschreibung">
            <a:extLst>
              <a:ext uri="{FF2B5EF4-FFF2-40B4-BE49-F238E27FC236}">
                <a16:creationId xmlns:a16="http://schemas.microsoft.com/office/drawing/2014/main" id="{5451BD8F-3B31-B4F9-FF56-45DAD89541E5}"/>
              </a:ext>
            </a:extLst>
          </p:cNvPr>
          <p:cNvPicPr>
            <a:picLocks noChangeAspect="1"/>
          </p:cNvPicPr>
          <p:nvPr/>
        </p:nvPicPr>
        <p:blipFill rotWithShape="1">
          <a:blip r:embed="rId3">
            <a:extLst>
              <a:ext uri="{28A0092B-C50C-407E-A947-70E740481C1C}">
                <a14:useLocalDpi xmlns:a14="http://schemas.microsoft.com/office/drawing/2010/main" val="0"/>
              </a:ext>
            </a:extLst>
          </a:blip>
          <a:srcRect t="10350" b="979"/>
          <a:stretch/>
        </p:blipFill>
        <p:spPr>
          <a:xfrm>
            <a:off x="745130" y="1052736"/>
            <a:ext cx="6584732" cy="5663996"/>
          </a:xfrm>
          <a:prstGeom prst="rect">
            <a:avLst/>
          </a:prstGeom>
        </p:spPr>
      </p:pic>
    </p:spTree>
    <p:extLst>
      <p:ext uri="{BB962C8B-B14F-4D97-AF65-F5344CB8AC3E}">
        <p14:creationId xmlns:p14="http://schemas.microsoft.com/office/powerpoint/2010/main" val="1055198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82DA4-B36D-4E57-B7FD-05E29D790052}"/>
              </a:ext>
            </a:extLst>
          </p:cNvPr>
          <p:cNvSpPr>
            <a:spLocks noGrp="1"/>
          </p:cNvSpPr>
          <p:nvPr>
            <p:ph type="title"/>
          </p:nvPr>
        </p:nvSpPr>
        <p:spPr/>
        <p:txBody>
          <a:bodyPr/>
          <a:lstStyle/>
          <a:p>
            <a:r>
              <a:rPr lang="en-GB" err="1"/>
              <a:t>Swisstransplant</a:t>
            </a:r>
            <a:r>
              <a:rPr lang="en-GB"/>
              <a:t> annual figures </a:t>
            </a:r>
            <a:r>
              <a:rPr lang="en-GB" noProof="0"/>
              <a:t>− deceased donors</a:t>
            </a:r>
            <a:br>
              <a:rPr lang="en-GB" sz="2000"/>
            </a:br>
            <a:br>
              <a:rPr lang="en-GB">
                <a:solidFill>
                  <a:srgbClr val="003264"/>
                </a:solidFill>
              </a:rPr>
            </a:br>
            <a:endParaRPr lang="en-GB" noProof="0"/>
          </a:p>
        </p:txBody>
      </p:sp>
      <p:sp>
        <p:nvSpPr>
          <p:cNvPr id="4" name="Datumsplatzhalter 3">
            <a:extLst>
              <a:ext uri="{FF2B5EF4-FFF2-40B4-BE49-F238E27FC236}">
                <a16:creationId xmlns:a16="http://schemas.microsoft.com/office/drawing/2014/main" id="{6364CC13-D98B-425F-BE91-420AFC43EE95}"/>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739F6EBA-1978-45EC-986A-37B1DF1AFB33}"/>
              </a:ext>
            </a:extLst>
          </p:cNvPr>
          <p:cNvSpPr>
            <a:spLocks noGrp="1"/>
          </p:cNvSpPr>
          <p:nvPr>
            <p:ph type="sldNum" sz="quarter" idx="12"/>
          </p:nvPr>
        </p:nvSpPr>
        <p:spPr/>
        <p:txBody>
          <a:bodyPr/>
          <a:lstStyle/>
          <a:p>
            <a:fld id="{442AD375-037F-43D0-B059-5172DA06796A}" type="slidenum">
              <a:rPr lang="de-CH" smtClean="0"/>
              <a:pPr/>
              <a:t>18</a:t>
            </a:fld>
            <a:endParaRPr lang="de-CH"/>
          </a:p>
        </p:txBody>
      </p:sp>
      <p:sp>
        <p:nvSpPr>
          <p:cNvPr id="7" name="Textplatzhalter 6">
            <a:extLst>
              <a:ext uri="{FF2B5EF4-FFF2-40B4-BE49-F238E27FC236}">
                <a16:creationId xmlns:a16="http://schemas.microsoft.com/office/drawing/2014/main" id="{DAB9C63A-8160-4A91-8DA4-7C8A04AEFA9A}"/>
              </a:ext>
            </a:extLst>
          </p:cNvPr>
          <p:cNvSpPr>
            <a:spLocks noGrp="1"/>
          </p:cNvSpPr>
          <p:nvPr>
            <p:ph type="body" sz="quarter" idx="13"/>
          </p:nvPr>
        </p:nvSpPr>
        <p:spPr/>
        <p:txBody>
          <a:bodyPr/>
          <a:lstStyle/>
          <a:p>
            <a:r>
              <a:rPr lang="en-GB"/>
              <a:t>Facts and figures</a:t>
            </a:r>
          </a:p>
        </p:txBody>
      </p:sp>
      <p:graphicFrame>
        <p:nvGraphicFramePr>
          <p:cNvPr id="3" name="Inhaltsplatzhalter 9">
            <a:extLst>
              <a:ext uri="{FF2B5EF4-FFF2-40B4-BE49-F238E27FC236}">
                <a16:creationId xmlns:a16="http://schemas.microsoft.com/office/drawing/2014/main" id="{3B749B34-A9EE-0790-9CC3-EE80E17D451E}"/>
              </a:ext>
            </a:extLst>
          </p:cNvPr>
          <p:cNvGraphicFramePr>
            <a:graphicFrameLocks noGrp="1"/>
          </p:cNvGraphicFramePr>
          <p:nvPr>
            <p:ph idx="1"/>
            <p:extLst>
              <p:ext uri="{D42A27DB-BD31-4B8C-83A1-F6EECF244321}">
                <p14:modId xmlns:p14="http://schemas.microsoft.com/office/powerpoint/2010/main" val="2058137193"/>
              </p:ext>
            </p:extLst>
          </p:nvPr>
        </p:nvGraphicFramePr>
        <p:xfrm>
          <a:off x="746125" y="1700213"/>
          <a:ext cx="10701338" cy="44656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197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700213"/>
            <a:ext cx="9634351" cy="4465637"/>
          </a:xfrm>
        </p:spPr>
        <p:txBody>
          <a:bodyPr/>
          <a:lstStyle/>
          <a:p>
            <a:pPr marL="0" lvl="1" indent="0">
              <a:buNone/>
            </a:pPr>
            <a:r>
              <a:rPr lang="en-GB" sz="2400" dirty="0">
                <a:solidFill>
                  <a:srgbClr val="2A548A"/>
                </a:solidFill>
              </a:rPr>
              <a:t>DBD: donation after brain death</a:t>
            </a:r>
            <a:endParaRPr lang="en-GB" sz="2400" noProof="0" dirty="0">
              <a:solidFill>
                <a:srgbClr val="2A548A"/>
              </a:solidFill>
            </a:endParaRPr>
          </a:p>
          <a:p>
            <a:pPr lvl="3">
              <a:buFont typeface="Symbol" panose="05050102010706020507" pitchFamily="18" charset="2"/>
              <a:buChar char="-"/>
            </a:pPr>
            <a:r>
              <a:rPr lang="en-GB" sz="1800" dirty="0">
                <a:solidFill>
                  <a:srgbClr val="2A548A"/>
                </a:solidFill>
              </a:rPr>
              <a:t>Brain-dead donor</a:t>
            </a:r>
          </a:p>
          <a:p>
            <a:pPr lvl="4"/>
            <a:r>
              <a:rPr lang="en-GB" sz="1800" dirty="0">
                <a:solidFill>
                  <a:srgbClr val="2A548A"/>
                </a:solidFill>
              </a:rPr>
              <a:t>Circulation mechanically stabilized</a:t>
            </a:r>
          </a:p>
          <a:p>
            <a:pPr lvl="4"/>
            <a:r>
              <a:rPr lang="en-GB" sz="1800" dirty="0">
                <a:solidFill>
                  <a:srgbClr val="2A548A"/>
                </a:solidFill>
              </a:rPr>
              <a:t>Donation of all organs possible </a:t>
            </a:r>
          </a:p>
          <a:p>
            <a:pPr marL="268287" lvl="4" indent="0">
              <a:buNone/>
            </a:pPr>
            <a:endParaRPr lang="en-GB" sz="1800" dirty="0">
              <a:solidFill>
                <a:srgbClr val="2A548A"/>
              </a:solidFill>
            </a:endParaRPr>
          </a:p>
          <a:p>
            <a:pPr marL="0" lvl="1" indent="0">
              <a:buNone/>
            </a:pPr>
            <a:r>
              <a:rPr lang="en-GB" sz="2400" dirty="0">
                <a:solidFill>
                  <a:srgbClr val="2A548A"/>
                </a:solidFill>
              </a:rPr>
              <a:t>DCD: donation after cardiocirculatory death</a:t>
            </a:r>
          </a:p>
          <a:p>
            <a:pPr lvl="3">
              <a:buFont typeface="Symbol" panose="05050102010706020507" pitchFamily="18" charset="2"/>
              <a:buChar char="-"/>
            </a:pPr>
            <a:r>
              <a:rPr lang="en-GB" sz="1800" dirty="0">
                <a:solidFill>
                  <a:srgbClr val="2A548A"/>
                </a:solidFill>
              </a:rPr>
              <a:t>Non-heart-beating donor</a:t>
            </a:r>
          </a:p>
          <a:p>
            <a:pPr lvl="4"/>
            <a:r>
              <a:rPr lang="en-GB" sz="1800" dirty="0">
                <a:solidFill>
                  <a:srgbClr val="2A548A"/>
                </a:solidFill>
              </a:rPr>
              <a:t>Change of therapy – not brain-dead</a:t>
            </a:r>
          </a:p>
          <a:p>
            <a:pPr lvl="4"/>
            <a:r>
              <a:rPr lang="en-GB" sz="1800" dirty="0">
                <a:solidFill>
                  <a:srgbClr val="2A548A"/>
                </a:solidFill>
              </a:rPr>
              <a:t>Donation of all organs possible </a:t>
            </a:r>
          </a:p>
          <a:p>
            <a:pPr lvl="4"/>
            <a:endParaRPr lang="en-GB" sz="1800" dirty="0">
              <a:solidFill>
                <a:srgbClr val="2A548A"/>
              </a:solidFill>
              <a:highlight>
                <a:srgbClr val="FFFF00"/>
              </a:highlight>
            </a:endParaRPr>
          </a:p>
          <a:p>
            <a:pPr marL="268287" lvl="4" indent="0">
              <a:buNone/>
            </a:pPr>
            <a:endParaRPr lang="en-GB" sz="1800" dirty="0">
              <a:solidFill>
                <a:srgbClr val="2A548A"/>
              </a:solidFill>
            </a:endParaRPr>
          </a:p>
          <a:p>
            <a:pPr lvl="3">
              <a:buFont typeface="Symbol" panose="05050102010706020507" pitchFamily="18" charset="2"/>
              <a:buChar char="-"/>
            </a:pPr>
            <a:endParaRPr lang="en-GB" sz="1800" dirty="0">
              <a:solidFill>
                <a:srgbClr val="2A548A"/>
              </a:solidFill>
            </a:endParaRPr>
          </a:p>
          <a:p>
            <a:endParaRPr lang="en-GB" sz="2400" b="1" dirty="0">
              <a:solidFill>
                <a:srgbClr val="2A548A"/>
              </a:solidFill>
            </a:endParaRPr>
          </a:p>
          <a:p>
            <a:endParaRPr lang="en-GB" sz="2400" b="1" dirty="0">
              <a:solidFill>
                <a:srgbClr val="2A548A"/>
              </a:solidFill>
            </a:endParaRPr>
          </a:p>
          <a:p>
            <a:endParaRPr lang="en-GB" sz="2400" b="1" dirty="0">
              <a:solidFill>
                <a:srgbClr val="2A548A"/>
              </a:solidFill>
            </a:endParaRPr>
          </a:p>
          <a:p>
            <a:endParaRPr lang="en-GB" sz="2400" b="1" dirty="0">
              <a:solidFill>
                <a:srgbClr val="2A548A"/>
              </a:solidFill>
            </a:endParaRPr>
          </a:p>
        </p:txBody>
      </p:sp>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a:solidFill>
            <a:schemeClr val="bg1"/>
          </a:solidFill>
        </p:spPr>
        <p:txBody>
          <a:bodyPr/>
          <a:lstStyle/>
          <a:p>
            <a:r>
              <a:rPr lang="en-GB">
                <a:solidFill>
                  <a:srgbClr val="2A548A"/>
                </a:solidFill>
                <a:cs typeface="Tahoma" panose="020B0604030504040204" pitchFamily="34" charset="0"/>
              </a:rPr>
              <a:t>Post-mortem donation</a:t>
            </a:r>
            <a:endParaRPr lang="en-GB" noProof="0">
              <a:solidFill>
                <a:srgbClr val="2A548A"/>
              </a:solidFill>
            </a:endParaRPr>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19</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Facts and figures</a:t>
            </a:r>
          </a:p>
        </p:txBody>
      </p:sp>
      <p:sp>
        <p:nvSpPr>
          <p:cNvPr id="29" name="Freeform 19">
            <a:extLst>
              <a:ext uri="{FF2B5EF4-FFF2-40B4-BE49-F238E27FC236}">
                <a16:creationId xmlns:a16="http://schemas.microsoft.com/office/drawing/2014/main" id="{E16FE214-38E0-4996-8B0E-C5E4B60754DD}"/>
              </a:ext>
            </a:extLst>
          </p:cNvPr>
          <p:cNvSpPr>
            <a:spLocks noEditPoints="1"/>
          </p:cNvSpPr>
          <p:nvPr/>
        </p:nvSpPr>
        <p:spPr bwMode="auto">
          <a:xfrm>
            <a:off x="10887337" y="4991920"/>
            <a:ext cx="390240" cy="572900"/>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3824293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C318BB-513E-4E45-A395-476D998DCC2C}"/>
              </a:ext>
            </a:extLst>
          </p:cNvPr>
          <p:cNvSpPr>
            <a:spLocks noGrp="1"/>
          </p:cNvSpPr>
          <p:nvPr>
            <p:ph type="title"/>
          </p:nvPr>
        </p:nvSpPr>
        <p:spPr/>
        <p:txBody>
          <a:bodyPr/>
          <a:lstStyle/>
          <a:p>
            <a:r>
              <a:rPr lang="en-GB"/>
              <a:t>Objectives of the presentation</a:t>
            </a:r>
          </a:p>
        </p:txBody>
      </p:sp>
      <p:sp>
        <p:nvSpPr>
          <p:cNvPr id="3" name="Inhaltsplatzhalter 2">
            <a:extLst>
              <a:ext uri="{FF2B5EF4-FFF2-40B4-BE49-F238E27FC236}">
                <a16:creationId xmlns:a16="http://schemas.microsoft.com/office/drawing/2014/main" id="{C92D9F09-C02B-4C0C-8B89-7CBFFBF91316}"/>
              </a:ext>
            </a:extLst>
          </p:cNvPr>
          <p:cNvSpPr>
            <a:spLocks noGrp="1"/>
          </p:cNvSpPr>
          <p:nvPr>
            <p:ph idx="1"/>
          </p:nvPr>
        </p:nvSpPr>
        <p:spPr/>
        <p:txBody>
          <a:bodyPr/>
          <a:lstStyle/>
          <a:p>
            <a:pPr marL="342900" indent="-342900">
              <a:buFont typeface="+mj-lt"/>
              <a:buAutoNum type="arabicPeriod"/>
            </a:pPr>
            <a:r>
              <a:rPr lang="en-GB" sz="2400" kern="0" dirty="0"/>
              <a:t>The Swisstransplant Foundation</a:t>
            </a:r>
          </a:p>
          <a:p>
            <a:pPr marL="342900" indent="-342900">
              <a:buFont typeface="+mj-lt"/>
              <a:buAutoNum type="arabicPeriod"/>
            </a:pPr>
            <a:r>
              <a:rPr lang="en-US" sz="2400" dirty="0"/>
              <a:t>Transplantation Act</a:t>
            </a:r>
          </a:p>
          <a:p>
            <a:pPr marL="342900" indent="-342900">
              <a:buFont typeface="+mj-lt"/>
              <a:buAutoNum type="arabicPeriod"/>
            </a:pPr>
            <a:r>
              <a:rPr lang="en-GB" sz="2400" dirty="0"/>
              <a:t>Facts and figures</a:t>
            </a:r>
          </a:p>
          <a:p>
            <a:pPr marL="342900" indent="-342900">
              <a:buFont typeface="+mj-lt"/>
              <a:buAutoNum type="arabicPeriod"/>
            </a:pPr>
            <a:r>
              <a:rPr lang="en-GB" sz="2400" kern="0" dirty="0"/>
              <a:t>Organ donation procedure</a:t>
            </a:r>
          </a:p>
          <a:p>
            <a:pPr marL="342900" indent="-342900">
              <a:buFont typeface="+mj-lt"/>
              <a:buAutoNum type="arabicPeriod"/>
            </a:pPr>
            <a:r>
              <a:rPr lang="en-GB" sz="2400" dirty="0"/>
              <a:t>Questions</a:t>
            </a:r>
          </a:p>
          <a:p>
            <a:endParaRPr lang="en-GB" b="1" dirty="0"/>
          </a:p>
        </p:txBody>
      </p:sp>
      <p:sp>
        <p:nvSpPr>
          <p:cNvPr id="4" name="Datumsplatzhalter 3">
            <a:extLst>
              <a:ext uri="{FF2B5EF4-FFF2-40B4-BE49-F238E27FC236}">
                <a16:creationId xmlns:a16="http://schemas.microsoft.com/office/drawing/2014/main" id="{EED8C098-75DA-45F2-B7C2-A6E3C8FDB9C3}"/>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5" name="Fußzeilenplatzhalter 4">
            <a:extLst>
              <a:ext uri="{FF2B5EF4-FFF2-40B4-BE49-F238E27FC236}">
                <a16:creationId xmlns:a16="http://schemas.microsoft.com/office/drawing/2014/main" id="{E6ACBAB9-A4F3-40CA-BCA0-978227BA0039}"/>
              </a:ext>
            </a:extLst>
          </p:cNvPr>
          <p:cNvSpPr>
            <a:spLocks noGrp="1"/>
          </p:cNvSpPr>
          <p:nvPr>
            <p:ph type="ftr" sz="quarter" idx="11"/>
          </p:nvPr>
        </p:nvSpPr>
        <p:spPr/>
        <p:txBody>
          <a:bodyPr/>
          <a:lstStyle/>
          <a:p>
            <a:r>
              <a:rPr lang="de-CH"/>
              <a:t>Swisstransplant</a:t>
            </a:r>
          </a:p>
        </p:txBody>
      </p:sp>
      <p:sp>
        <p:nvSpPr>
          <p:cNvPr id="6" name="Foliennummernplatzhalter 5">
            <a:extLst>
              <a:ext uri="{FF2B5EF4-FFF2-40B4-BE49-F238E27FC236}">
                <a16:creationId xmlns:a16="http://schemas.microsoft.com/office/drawing/2014/main" id="{4546CA39-CB86-4004-8CA6-863C85C33B1C}"/>
              </a:ext>
            </a:extLst>
          </p:cNvPr>
          <p:cNvSpPr>
            <a:spLocks noGrp="1"/>
          </p:cNvSpPr>
          <p:nvPr>
            <p:ph type="sldNum" sz="quarter" idx="12"/>
          </p:nvPr>
        </p:nvSpPr>
        <p:spPr/>
        <p:txBody>
          <a:bodyPr/>
          <a:lstStyle/>
          <a:p>
            <a:fld id="{442AD375-037F-43D0-B059-5172DA06796A}" type="slidenum">
              <a:rPr lang="de-CH" smtClean="0"/>
              <a:pPr/>
              <a:t>2</a:t>
            </a:fld>
            <a:endParaRPr lang="de-CH"/>
          </a:p>
        </p:txBody>
      </p:sp>
      <p:sp>
        <p:nvSpPr>
          <p:cNvPr id="7" name="Textplatzhalter 6">
            <a:extLst>
              <a:ext uri="{FF2B5EF4-FFF2-40B4-BE49-F238E27FC236}">
                <a16:creationId xmlns:a16="http://schemas.microsoft.com/office/drawing/2014/main" id="{8316C161-A138-4C02-B0BA-443AFA3C5B02}"/>
              </a:ext>
            </a:extLst>
          </p:cNvPr>
          <p:cNvSpPr>
            <a:spLocks noGrp="1"/>
          </p:cNvSpPr>
          <p:nvPr>
            <p:ph type="body" sz="quarter" idx="13"/>
          </p:nvPr>
        </p:nvSpPr>
        <p:spPr/>
        <p:txBody>
          <a:bodyPr/>
          <a:lstStyle/>
          <a:p>
            <a:r>
              <a:rPr lang="en-GB" sz="1800">
                <a:ea typeface="SimSun" panose="02010600030101010101" pitchFamily="2" charset="-122"/>
                <a:cs typeface="Times New Roman" panose="02020603050405020304" pitchFamily="18" charset="0"/>
              </a:rPr>
              <a:t>Home</a:t>
            </a:r>
            <a:endParaRPr lang="en-GB" sz="1800">
              <a:effectLs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40132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a:t>Transplantation</a:t>
            </a:r>
            <a:r>
              <a:rPr lang="en-GB">
                <a:solidFill>
                  <a:srgbClr val="FF0000"/>
                </a:solidFill>
              </a:rPr>
              <a:t> </a:t>
            </a:r>
            <a:r>
              <a:rPr lang="en-GB">
                <a:solidFill>
                  <a:srgbClr val="2A548A"/>
                </a:solidFill>
              </a:rPr>
              <a:t>through living donation </a:t>
            </a:r>
            <a:endParaRPr lang="en-GB" noProof="0">
              <a:solidFill>
                <a:srgbClr val="2A548A"/>
              </a:solidFill>
            </a:endParaRPr>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700213"/>
            <a:ext cx="9634351" cy="4465637"/>
          </a:xfrm>
        </p:spPr>
        <p:txBody>
          <a:bodyPr/>
          <a:lstStyle/>
          <a:p>
            <a:pPr marL="0" lvl="1" indent="0">
              <a:buNone/>
            </a:pPr>
            <a:r>
              <a:rPr lang="en-GB" sz="2400"/>
              <a:t>Living organ donation in Switzerland</a:t>
            </a:r>
          </a:p>
          <a:p>
            <a:pPr marL="0" lvl="1" indent="0">
              <a:buNone/>
            </a:pPr>
            <a:endParaRPr lang="en-GB" sz="2400" noProof="0"/>
          </a:p>
          <a:p>
            <a:pPr lvl="3">
              <a:buFont typeface="Symbol" panose="05050102010706020507" pitchFamily="18" charset="2"/>
              <a:buChar char="-"/>
            </a:pPr>
            <a:r>
              <a:rPr lang="en-GB" sz="1800"/>
              <a:t>A kidney or part of the liver</a:t>
            </a:r>
          </a:p>
          <a:p>
            <a:pPr lvl="4"/>
            <a:r>
              <a:rPr lang="en-GB" sz="1800"/>
              <a:t>Directed donation</a:t>
            </a:r>
          </a:p>
          <a:p>
            <a:pPr lvl="4"/>
            <a:r>
              <a:rPr lang="en-GB" sz="1800"/>
              <a:t>Altruistic donation</a:t>
            </a:r>
          </a:p>
          <a:p>
            <a:pPr lvl="4"/>
            <a:r>
              <a:rPr lang="en-GB" sz="1800"/>
              <a:t>Crossed donation</a:t>
            </a:r>
            <a:endParaRPr lang="en-GB" sz="1800">
              <a:solidFill>
                <a:srgbClr val="FF0000"/>
              </a:solidFill>
            </a:endParaRPr>
          </a:p>
          <a:p>
            <a:pPr lvl="3">
              <a:buFont typeface="Symbol" panose="05050102010706020507" pitchFamily="18" charset="2"/>
              <a:buChar char="-"/>
            </a:pPr>
            <a:endParaRPr lang="en-GB" sz="1800">
              <a:solidFill>
                <a:srgbClr val="262A5F"/>
              </a:solidFill>
            </a:endParaRPr>
          </a:p>
          <a:p>
            <a:endParaRPr lang="en-GB" sz="2400" b="1"/>
          </a:p>
          <a:p>
            <a:endParaRPr lang="en-GB" sz="2400" b="1"/>
          </a:p>
          <a:p>
            <a:endParaRPr lang="en-GB" sz="2400" b="1"/>
          </a:p>
          <a:p>
            <a:endParaRPr lang="en-GB" sz="2400" b="1"/>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20</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Facts and figures</a:t>
            </a:r>
          </a:p>
        </p:txBody>
      </p:sp>
      <p:grpSp>
        <p:nvGrpSpPr>
          <p:cNvPr id="17" name="Gruppieren 16">
            <a:extLst>
              <a:ext uri="{FF2B5EF4-FFF2-40B4-BE49-F238E27FC236}">
                <a16:creationId xmlns:a16="http://schemas.microsoft.com/office/drawing/2014/main" id="{196974E7-BB14-468F-AA6E-DFD58CAC0A69}"/>
              </a:ext>
            </a:extLst>
          </p:cNvPr>
          <p:cNvGrpSpPr>
            <a:grpSpLocks noChangeAspect="1"/>
          </p:cNvGrpSpPr>
          <p:nvPr/>
        </p:nvGrpSpPr>
        <p:grpSpPr>
          <a:xfrm>
            <a:off x="9768408" y="4005064"/>
            <a:ext cx="792088" cy="792088"/>
            <a:chOff x="10348293" y="2755361"/>
            <a:chExt cx="360000" cy="360000"/>
          </a:xfrm>
        </p:grpSpPr>
        <p:sp>
          <p:nvSpPr>
            <p:cNvPr id="18" name="Freihandform 3966">
              <a:extLst>
                <a:ext uri="{FF2B5EF4-FFF2-40B4-BE49-F238E27FC236}">
                  <a16:creationId xmlns:a16="http://schemas.microsoft.com/office/drawing/2014/main" id="{9557BCF4-A4C2-445F-94EB-65B7DF2F6708}"/>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grpSp>
          <p:nvGrpSpPr>
            <p:cNvPr id="19" name="Gruppieren 18">
              <a:extLst>
                <a:ext uri="{FF2B5EF4-FFF2-40B4-BE49-F238E27FC236}">
                  <a16:creationId xmlns:a16="http://schemas.microsoft.com/office/drawing/2014/main" id="{176872C2-7189-48A0-A52B-E696394B85CE}"/>
                </a:ext>
              </a:extLst>
            </p:cNvPr>
            <p:cNvGrpSpPr/>
            <p:nvPr/>
          </p:nvGrpSpPr>
          <p:grpSpPr>
            <a:xfrm>
              <a:off x="10417818" y="2847311"/>
              <a:ext cx="244436" cy="186166"/>
              <a:chOff x="8399769" y="2786119"/>
              <a:chExt cx="244436" cy="186166"/>
            </a:xfrm>
          </p:grpSpPr>
          <p:sp>
            <p:nvSpPr>
              <p:cNvPr id="20" name="Freeform 21">
                <a:extLst>
                  <a:ext uri="{FF2B5EF4-FFF2-40B4-BE49-F238E27FC236}">
                    <a16:creationId xmlns:a16="http://schemas.microsoft.com/office/drawing/2014/main" id="{E1749EAE-FB3D-4369-9D40-00A7E15576F5}"/>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22">
                <a:extLst>
                  <a:ext uri="{FF2B5EF4-FFF2-40B4-BE49-F238E27FC236}">
                    <a16:creationId xmlns:a16="http://schemas.microsoft.com/office/drawing/2014/main" id="{83D1F4A2-BC92-43BE-A6BF-273C13A85CB0}"/>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5" name="Gruppieren 24">
            <a:extLst>
              <a:ext uri="{FF2B5EF4-FFF2-40B4-BE49-F238E27FC236}">
                <a16:creationId xmlns:a16="http://schemas.microsoft.com/office/drawing/2014/main" id="{E4CF934B-3773-4CCD-9DCA-80EBF7643B99}"/>
              </a:ext>
            </a:extLst>
          </p:cNvPr>
          <p:cNvGrpSpPr>
            <a:grpSpLocks noChangeAspect="1"/>
          </p:cNvGrpSpPr>
          <p:nvPr/>
        </p:nvGrpSpPr>
        <p:grpSpPr>
          <a:xfrm>
            <a:off x="9768408" y="4860813"/>
            <a:ext cx="792088" cy="792088"/>
            <a:chOff x="10783979" y="2755361"/>
            <a:chExt cx="360000" cy="360000"/>
          </a:xfrm>
        </p:grpSpPr>
        <p:sp>
          <p:nvSpPr>
            <p:cNvPr id="26" name="Freihandform 3966">
              <a:extLst>
                <a:ext uri="{FF2B5EF4-FFF2-40B4-BE49-F238E27FC236}">
                  <a16:creationId xmlns:a16="http://schemas.microsoft.com/office/drawing/2014/main" id="{2069F55E-AF28-48DF-A8B7-53F78F0D1D28}"/>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27" name="Freeform 24">
              <a:extLst>
                <a:ext uri="{FF2B5EF4-FFF2-40B4-BE49-F238E27FC236}">
                  <a16:creationId xmlns:a16="http://schemas.microsoft.com/office/drawing/2014/main" id="{758027A1-2D67-4766-A686-AEB2698A3B6D}"/>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304724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dirty="0"/>
              <a:t>Waiting list and transplantations (1 </a:t>
            </a:r>
            <a:r>
              <a:rPr lang="en-GB" dirty="0">
                <a:solidFill>
                  <a:srgbClr val="2A548A"/>
                </a:solidFill>
              </a:rPr>
              <a:t>Jan.−31 Dec. 2022</a:t>
            </a:r>
            <a:r>
              <a:rPr lang="en-GB" dirty="0"/>
              <a:t>)</a:t>
            </a:r>
            <a:endParaRPr lang="en-GB" noProof="0" dirty="0"/>
          </a:p>
        </p:txBody>
      </p:sp>
      <p:sp>
        <p:nvSpPr>
          <p:cNvPr id="5" name="Fußzeilenplatzhalter 4">
            <a:extLst>
              <a:ext uri="{FF2B5EF4-FFF2-40B4-BE49-F238E27FC236}">
                <a16:creationId xmlns:a16="http://schemas.microsoft.com/office/drawing/2014/main" id="{2D4FED89-7B39-4847-8F63-81D6DD13113C}"/>
              </a:ext>
            </a:extLst>
          </p:cNvPr>
          <p:cNvSpPr>
            <a:spLocks noGrp="1"/>
          </p:cNvSpPr>
          <p:nvPr>
            <p:ph type="ftr" sz="quarter" idx="11"/>
          </p:nvPr>
        </p:nvSpPr>
        <p:spPr/>
        <p:txBody>
          <a:bodyPr/>
          <a:lstStyle/>
          <a:p>
            <a:r>
              <a:rPr lang="de-CH"/>
              <a:t>Swisstransplant</a:t>
            </a:r>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21</a:t>
            </a:fld>
            <a:endParaRPr lang="de-CH"/>
          </a:p>
        </p:txBody>
      </p:sp>
      <p:sp>
        <p:nvSpPr>
          <p:cNvPr id="8" name="Text Placeholder 7">
            <a:extLst>
              <a:ext uri="{FF2B5EF4-FFF2-40B4-BE49-F238E27FC236}">
                <a16:creationId xmlns:a16="http://schemas.microsoft.com/office/drawing/2014/main" id="{8B1ECB09-F300-4302-BAC4-EE667CAA13D0}"/>
              </a:ext>
            </a:extLst>
          </p:cNvPr>
          <p:cNvSpPr>
            <a:spLocks noGrp="1"/>
          </p:cNvSpPr>
          <p:nvPr>
            <p:ph type="body" sz="quarter" idx="13"/>
          </p:nvPr>
        </p:nvSpPr>
        <p:spPr/>
        <p:txBody>
          <a:bodyPr/>
          <a:lstStyle/>
          <a:p>
            <a:r>
              <a:rPr lang="en-GB"/>
              <a:t>Facts and figures</a:t>
            </a:r>
          </a:p>
        </p:txBody>
      </p:sp>
      <p:pic>
        <p:nvPicPr>
          <p:cNvPr id="3" name="Picture 2">
            <a:extLst>
              <a:ext uri="{FF2B5EF4-FFF2-40B4-BE49-F238E27FC236}">
                <a16:creationId xmlns:a16="http://schemas.microsoft.com/office/drawing/2014/main" id="{59BFE661-EDF2-67BE-8EAA-B786D49EFC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546"/>
          <a:stretch/>
        </p:blipFill>
        <p:spPr bwMode="auto">
          <a:xfrm>
            <a:off x="2164421" y="1194004"/>
            <a:ext cx="7574233" cy="5361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889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lussdiagramm: Verbinder 32">
            <a:extLst>
              <a:ext uri="{FF2B5EF4-FFF2-40B4-BE49-F238E27FC236}">
                <a16:creationId xmlns:a16="http://schemas.microsoft.com/office/drawing/2014/main" id="{A50C6214-65AC-40CA-A7D3-B8F060A12D76}"/>
              </a:ext>
            </a:extLst>
          </p:cNvPr>
          <p:cNvSpPr/>
          <p:nvPr/>
        </p:nvSpPr>
        <p:spPr>
          <a:xfrm>
            <a:off x="6274870" y="1988840"/>
            <a:ext cx="2197394" cy="216024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a:t>Typical example</a:t>
            </a:r>
            <a:r>
              <a:rPr lang="en-GB" kern="0">
                <a:solidFill>
                  <a:srgbClr val="FF0000"/>
                </a:solidFill>
              </a:rPr>
              <a:t> </a:t>
            </a:r>
            <a:br>
              <a:rPr lang="en-GB" kern="0"/>
            </a:br>
            <a:br>
              <a:rPr lang="en-GB" kern="0"/>
            </a:br>
            <a:br>
              <a:rPr lang="en-GB" kern="0"/>
            </a:br>
            <a:br>
              <a:rPr lang="en-GB"/>
            </a:br>
            <a:endParaRPr lang="en-GB" noProof="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22</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Facts and figures</a:t>
            </a:r>
          </a:p>
          <a:p>
            <a:endParaRPr lang="en-GB"/>
          </a:p>
          <a:p>
            <a:endParaRPr lang="en-GB"/>
          </a:p>
          <a:p>
            <a:endParaRPr lang="en-GB"/>
          </a:p>
          <a:p>
            <a:endParaRPr lang="en-GB"/>
          </a:p>
          <a:p>
            <a:endParaRPr lang="en-GB"/>
          </a:p>
          <a:p>
            <a:endParaRPr lang="en-GB" noProof="0">
              <a:highlight>
                <a:srgbClr val="FFFF00"/>
              </a:highlight>
            </a:endParaRPr>
          </a:p>
        </p:txBody>
      </p:sp>
      <p:sp>
        <p:nvSpPr>
          <p:cNvPr id="32" name="Flussdiagramm: Verbinder 31">
            <a:extLst>
              <a:ext uri="{FF2B5EF4-FFF2-40B4-BE49-F238E27FC236}">
                <a16:creationId xmlns:a16="http://schemas.microsoft.com/office/drawing/2014/main" id="{B2BFB355-FE41-4137-8072-B82CD00BCE2D}"/>
              </a:ext>
            </a:extLst>
          </p:cNvPr>
          <p:cNvSpPr/>
          <p:nvPr/>
        </p:nvSpPr>
        <p:spPr>
          <a:xfrm>
            <a:off x="3703469" y="2029853"/>
            <a:ext cx="2197394" cy="216024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12" name="Gruppieren 11">
            <a:extLst>
              <a:ext uri="{FF2B5EF4-FFF2-40B4-BE49-F238E27FC236}">
                <a16:creationId xmlns:a16="http://schemas.microsoft.com/office/drawing/2014/main" id="{794C9C74-5243-41E8-8F58-A8CCBA462F06}"/>
              </a:ext>
            </a:extLst>
          </p:cNvPr>
          <p:cNvGrpSpPr/>
          <p:nvPr/>
        </p:nvGrpSpPr>
        <p:grpSpPr>
          <a:xfrm>
            <a:off x="1307367" y="3024692"/>
            <a:ext cx="2197394" cy="2160241"/>
            <a:chOff x="1307367" y="2913038"/>
            <a:chExt cx="2197394" cy="2160241"/>
          </a:xfrm>
        </p:grpSpPr>
        <p:sp>
          <p:nvSpPr>
            <p:cNvPr id="30" name="Flussdiagramm: Verbinder 29">
              <a:extLst>
                <a:ext uri="{FF2B5EF4-FFF2-40B4-BE49-F238E27FC236}">
                  <a16:creationId xmlns:a16="http://schemas.microsoft.com/office/drawing/2014/main" id="{8209FC8A-D9FE-463C-8CDA-6D9DBF4B826F}"/>
                </a:ext>
              </a:extLst>
            </p:cNvPr>
            <p:cNvSpPr/>
            <p:nvPr/>
          </p:nvSpPr>
          <p:spPr>
            <a:xfrm>
              <a:off x="1307367" y="2913038"/>
              <a:ext cx="2197394" cy="216024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4" name="Grafik 33" descr="Männlich">
              <a:extLst>
                <a:ext uri="{FF2B5EF4-FFF2-40B4-BE49-F238E27FC236}">
                  <a16:creationId xmlns:a16="http://schemas.microsoft.com/office/drawing/2014/main" id="{7A12C577-C54E-42A8-91AD-EA6378EE44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4670" y="3452901"/>
              <a:ext cx="1160207" cy="1125592"/>
            </a:xfrm>
            <a:prstGeom prst="rect">
              <a:avLst/>
            </a:prstGeom>
          </p:spPr>
        </p:pic>
      </p:grpSp>
      <p:sp>
        <p:nvSpPr>
          <p:cNvPr id="36" name="Flussdiagramm: Verbinder 35">
            <a:extLst>
              <a:ext uri="{FF2B5EF4-FFF2-40B4-BE49-F238E27FC236}">
                <a16:creationId xmlns:a16="http://schemas.microsoft.com/office/drawing/2014/main" id="{A9497A89-F179-44B6-A221-DF2B3A027F6B}"/>
              </a:ext>
            </a:extLst>
          </p:cNvPr>
          <p:cNvSpPr/>
          <p:nvPr/>
        </p:nvSpPr>
        <p:spPr>
          <a:xfrm>
            <a:off x="8723142" y="3024692"/>
            <a:ext cx="2197394" cy="216024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200" dirty="0"/>
              <a:t>60 </a:t>
            </a:r>
            <a:br>
              <a:rPr lang="de-CH" sz="3200" dirty="0"/>
            </a:br>
            <a:r>
              <a:rPr lang="de-CH" sz="2000" dirty="0" err="1"/>
              <a:t>years</a:t>
            </a:r>
            <a:r>
              <a:rPr lang="de-CH" sz="2000" dirty="0"/>
              <a:t> </a:t>
            </a:r>
            <a:r>
              <a:rPr lang="de-CH" sz="2000" dirty="0" err="1"/>
              <a:t>old</a:t>
            </a:r>
            <a:endParaRPr lang="de-CH" sz="2000" dirty="0"/>
          </a:p>
        </p:txBody>
      </p:sp>
      <p:pic>
        <p:nvPicPr>
          <p:cNvPr id="38" name="Picture 2" descr="http://img.welt.de/img/gesundheit/crop105992815/3739731319-ci3x2l-w540/Kopfmerzen-DW-Wissenschaft-Dresden.jpg">
            <a:extLst>
              <a:ext uri="{FF2B5EF4-FFF2-40B4-BE49-F238E27FC236}">
                <a16:creationId xmlns:a16="http://schemas.microsoft.com/office/drawing/2014/main" id="{BCE4D8C7-3ECD-4B85-8B3E-BD35994985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189" t="5639" r="34258" b="20253"/>
          <a:stretch/>
        </p:blipFill>
        <p:spPr bwMode="auto">
          <a:xfrm>
            <a:off x="4166594" y="2474377"/>
            <a:ext cx="1271143" cy="1315620"/>
          </a:xfrm>
          <a:prstGeom prst="ellipse">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0" name="Grafik 39" descr="Gehirn">
            <a:extLst>
              <a:ext uri="{FF2B5EF4-FFF2-40B4-BE49-F238E27FC236}">
                <a16:creationId xmlns:a16="http://schemas.microsoft.com/office/drawing/2014/main" id="{4AF0ED8A-B265-4C6E-9DBC-870B776879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6750465" y="2459376"/>
            <a:ext cx="1246204" cy="1301193"/>
          </a:xfrm>
          <a:prstGeom prst="rect">
            <a:avLst/>
          </a:prstGeom>
        </p:spPr>
      </p:pic>
      <p:pic>
        <p:nvPicPr>
          <p:cNvPr id="21" name="Grafik 20" descr="Wasser">
            <a:extLst>
              <a:ext uri="{FF2B5EF4-FFF2-40B4-BE49-F238E27FC236}">
                <a16:creationId xmlns:a16="http://schemas.microsoft.com/office/drawing/2014/main" id="{AFBBAD87-283C-4ED9-B7AF-D369EBEE40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10974" y="2860899"/>
            <a:ext cx="565149" cy="542577"/>
          </a:xfrm>
          <a:prstGeom prst="rect">
            <a:avLst/>
          </a:prstGeom>
        </p:spPr>
      </p:pic>
      <p:pic>
        <p:nvPicPr>
          <p:cNvPr id="3" name="Grafik 2">
            <a:extLst>
              <a:ext uri="{FF2B5EF4-FFF2-40B4-BE49-F238E27FC236}">
                <a16:creationId xmlns:a16="http://schemas.microsoft.com/office/drawing/2014/main" id="{BD392E10-00D5-FE0D-1C9A-62EE7A9AFAC6}"/>
              </a:ext>
            </a:extLst>
          </p:cNvPr>
          <p:cNvPicPr>
            <a:picLocks noChangeAspect="1"/>
          </p:cNvPicPr>
          <p:nvPr/>
        </p:nvPicPr>
        <p:blipFill>
          <a:blip r:embed="rId10" cstate="print">
            <a:extLst>
              <a:ext uri="{28A0092B-C50C-407E-A947-70E740481C1C}">
                <a14:useLocalDpi xmlns:a14="http://schemas.microsoft.com/office/drawing/2010/main" val="0"/>
              </a:ext>
            </a:extLst>
          </a:blip>
          <a:srcRect l="2802" r="2802"/>
          <a:stretch/>
        </p:blipFill>
        <p:spPr>
          <a:xfrm>
            <a:off x="5191207" y="4205093"/>
            <a:ext cx="1845489" cy="1722001"/>
          </a:xfrm>
          <a:prstGeom prst="flowChartConnector">
            <a:avLst/>
          </a:prstGeom>
        </p:spPr>
      </p:pic>
    </p:spTree>
    <p:extLst>
      <p:ext uri="{BB962C8B-B14F-4D97-AF65-F5344CB8AC3E}">
        <p14:creationId xmlns:p14="http://schemas.microsoft.com/office/powerpoint/2010/main" val="2998096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a:t>Causes and frequency of death in organ donors </a:t>
            </a:r>
            <a:endParaRPr lang="en-GB" noProof="0"/>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700209"/>
            <a:ext cx="9634351" cy="4465637"/>
          </a:xfrm>
        </p:spPr>
        <p:txBody>
          <a:bodyPr/>
          <a:lstStyle/>
          <a:p>
            <a:pPr marL="0" lvl="1" indent="0">
              <a:buNone/>
            </a:pPr>
            <a:r>
              <a:rPr lang="en-GB" sz="2400"/>
              <a:t>Distribution in %</a:t>
            </a:r>
          </a:p>
          <a:p>
            <a:pPr marL="0" lvl="1" indent="0">
              <a:buNone/>
            </a:pPr>
            <a:endParaRPr lang="en-GB" sz="2400" noProof="0"/>
          </a:p>
          <a:p>
            <a:endParaRPr lang="en-GB" sz="2400" b="1"/>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23</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Facts and figures</a:t>
            </a:r>
          </a:p>
        </p:txBody>
      </p:sp>
      <p:sp>
        <p:nvSpPr>
          <p:cNvPr id="8" name="Textfeld 7">
            <a:extLst>
              <a:ext uri="{FF2B5EF4-FFF2-40B4-BE49-F238E27FC236}">
                <a16:creationId xmlns:a16="http://schemas.microsoft.com/office/drawing/2014/main" id="{4E2FD0B8-EF75-438D-A156-D5E77594C990}"/>
              </a:ext>
            </a:extLst>
          </p:cNvPr>
          <p:cNvSpPr txBox="1"/>
          <p:nvPr/>
        </p:nvSpPr>
        <p:spPr>
          <a:xfrm>
            <a:off x="2800884" y="6077600"/>
            <a:ext cx="2772307" cy="276999"/>
          </a:xfrm>
          <a:prstGeom prst="rect">
            <a:avLst/>
          </a:prstGeom>
          <a:noFill/>
        </p:spPr>
        <p:txBody>
          <a:bodyPr wrap="square" lIns="0" tIns="0" rIns="0" bIns="0" rtlCol="0">
            <a:spAutoFit/>
          </a:bodyPr>
          <a:lstStyle/>
          <a:p>
            <a:r>
              <a:rPr lang="de-DE" dirty="0"/>
              <a:t>n total = 164 </a:t>
            </a:r>
            <a:r>
              <a:rPr lang="de-DE" dirty="0" err="1">
                <a:solidFill>
                  <a:srgbClr val="2A548A"/>
                </a:solidFill>
              </a:rPr>
              <a:t>donors</a:t>
            </a:r>
            <a:endParaRPr lang="de-CH" dirty="0">
              <a:solidFill>
                <a:srgbClr val="2A548A"/>
              </a:solidFill>
            </a:endParaRPr>
          </a:p>
        </p:txBody>
      </p:sp>
      <p:pic>
        <p:nvPicPr>
          <p:cNvPr id="18" name="Grafik 17">
            <a:extLst>
              <a:ext uri="{FF2B5EF4-FFF2-40B4-BE49-F238E27FC236}">
                <a16:creationId xmlns:a16="http://schemas.microsoft.com/office/drawing/2014/main" id="{4DABA0ED-5EB3-43EA-B4AF-4BEE62D7DE9D}"/>
              </a:ext>
            </a:extLst>
          </p:cNvPr>
          <p:cNvPicPr>
            <a:picLocks noChangeAspect="1"/>
          </p:cNvPicPr>
          <p:nvPr/>
        </p:nvPicPr>
        <p:blipFill>
          <a:blip r:embed="rId3"/>
          <a:stretch>
            <a:fillRect/>
          </a:stretch>
        </p:blipFill>
        <p:spPr>
          <a:xfrm>
            <a:off x="6747935" y="3298604"/>
            <a:ext cx="3952713" cy="2451782"/>
          </a:xfrm>
          <a:prstGeom prst="rect">
            <a:avLst/>
          </a:prstGeom>
        </p:spPr>
      </p:pic>
      <p:pic>
        <p:nvPicPr>
          <p:cNvPr id="11" name="Grafik 10">
            <a:extLst>
              <a:ext uri="{FF2B5EF4-FFF2-40B4-BE49-F238E27FC236}">
                <a16:creationId xmlns:a16="http://schemas.microsoft.com/office/drawing/2014/main" id="{085CC45E-D01A-1896-5F86-492C453E742B}"/>
              </a:ext>
            </a:extLst>
          </p:cNvPr>
          <p:cNvPicPr>
            <a:picLocks noChangeAspect="1"/>
          </p:cNvPicPr>
          <p:nvPr/>
        </p:nvPicPr>
        <p:blipFill rotWithShape="1">
          <a:blip r:embed="rId4"/>
          <a:srcRect l="2395" t="2488" r="5831" b="3386"/>
          <a:stretch/>
        </p:blipFill>
        <p:spPr>
          <a:xfrm>
            <a:off x="1866196" y="2247169"/>
            <a:ext cx="3761668" cy="3848015"/>
          </a:xfrm>
          <a:prstGeom prst="rect">
            <a:avLst/>
          </a:prstGeom>
        </p:spPr>
      </p:pic>
    </p:spTree>
    <p:extLst>
      <p:ext uri="{BB962C8B-B14F-4D97-AF65-F5344CB8AC3E}">
        <p14:creationId xmlns:p14="http://schemas.microsoft.com/office/powerpoint/2010/main" val="1169702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a:t>Causes and frequency of death in organ donors </a:t>
            </a:r>
            <a:endParaRPr lang="en-GB" noProof="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24</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Facts and figures</a:t>
            </a:r>
          </a:p>
          <a:p>
            <a:endParaRPr lang="en-GB" noProof="0">
              <a:highlight>
                <a:srgbClr val="FFFF00"/>
              </a:highlight>
            </a:endParaRPr>
          </a:p>
        </p:txBody>
      </p:sp>
      <p:sp>
        <p:nvSpPr>
          <p:cNvPr id="8" name="Textfeld 7">
            <a:extLst>
              <a:ext uri="{FF2B5EF4-FFF2-40B4-BE49-F238E27FC236}">
                <a16:creationId xmlns:a16="http://schemas.microsoft.com/office/drawing/2014/main" id="{16ADE958-BA67-4C7E-92F1-D7A7F540BDD1}"/>
              </a:ext>
            </a:extLst>
          </p:cNvPr>
          <p:cNvSpPr txBox="1"/>
          <p:nvPr/>
        </p:nvSpPr>
        <p:spPr>
          <a:xfrm>
            <a:off x="1422521" y="5376868"/>
            <a:ext cx="2232248" cy="276999"/>
          </a:xfrm>
          <a:prstGeom prst="rect">
            <a:avLst/>
          </a:prstGeom>
          <a:noFill/>
        </p:spPr>
        <p:txBody>
          <a:bodyPr wrap="square" lIns="0" tIns="0" rIns="0" bIns="0" rtlCol="0">
            <a:spAutoFit/>
          </a:bodyPr>
          <a:lstStyle/>
          <a:p>
            <a:r>
              <a:rPr lang="de-DE" dirty="0"/>
              <a:t>n = 91 </a:t>
            </a:r>
            <a:r>
              <a:rPr lang="de-DE" dirty="0" err="1">
                <a:solidFill>
                  <a:srgbClr val="2A548A"/>
                </a:solidFill>
              </a:rPr>
              <a:t>donors</a:t>
            </a:r>
            <a:endParaRPr lang="de-CH" dirty="0">
              <a:solidFill>
                <a:srgbClr val="2A548A"/>
              </a:solidFill>
            </a:endParaRPr>
          </a:p>
        </p:txBody>
      </p:sp>
      <p:sp>
        <p:nvSpPr>
          <p:cNvPr id="12" name="Textfeld 11">
            <a:extLst>
              <a:ext uri="{FF2B5EF4-FFF2-40B4-BE49-F238E27FC236}">
                <a16:creationId xmlns:a16="http://schemas.microsoft.com/office/drawing/2014/main" id="{7F00DF21-9181-4F63-9DC9-E75E0F297F4C}"/>
              </a:ext>
            </a:extLst>
          </p:cNvPr>
          <p:cNvSpPr txBox="1"/>
          <p:nvPr/>
        </p:nvSpPr>
        <p:spPr>
          <a:xfrm>
            <a:off x="4809744" y="5376867"/>
            <a:ext cx="2062648" cy="276999"/>
          </a:xfrm>
          <a:prstGeom prst="rect">
            <a:avLst/>
          </a:prstGeom>
          <a:noFill/>
        </p:spPr>
        <p:txBody>
          <a:bodyPr wrap="square" lIns="0" tIns="0" rIns="0" bIns="0" rtlCol="0">
            <a:spAutoFit/>
          </a:bodyPr>
          <a:lstStyle/>
          <a:p>
            <a:r>
              <a:rPr lang="de-DE" dirty="0"/>
              <a:t>n = 73 </a:t>
            </a:r>
            <a:r>
              <a:rPr lang="de-DE" dirty="0" err="1">
                <a:solidFill>
                  <a:srgbClr val="2A548A"/>
                </a:solidFill>
              </a:rPr>
              <a:t>donors</a:t>
            </a:r>
            <a:endParaRPr lang="de-CH" dirty="0">
              <a:solidFill>
                <a:srgbClr val="2A548A"/>
              </a:solidFill>
            </a:endParaRPr>
          </a:p>
        </p:txBody>
      </p:sp>
      <p:sp>
        <p:nvSpPr>
          <p:cNvPr id="20" name="Textfeld 19">
            <a:extLst>
              <a:ext uri="{FF2B5EF4-FFF2-40B4-BE49-F238E27FC236}">
                <a16:creationId xmlns:a16="http://schemas.microsoft.com/office/drawing/2014/main" id="{E16A7B88-1444-4457-B02F-7882BC377571}"/>
              </a:ext>
            </a:extLst>
          </p:cNvPr>
          <p:cNvSpPr txBox="1"/>
          <p:nvPr/>
        </p:nvSpPr>
        <p:spPr>
          <a:xfrm>
            <a:off x="1136927" y="6093296"/>
            <a:ext cx="2232248" cy="184666"/>
          </a:xfrm>
          <a:prstGeom prst="rect">
            <a:avLst/>
          </a:prstGeom>
          <a:noFill/>
        </p:spPr>
        <p:txBody>
          <a:bodyPr wrap="square" lIns="0" tIns="0" rIns="0" bIns="0" rtlCol="0">
            <a:spAutoFit/>
          </a:bodyPr>
          <a:lstStyle/>
          <a:p>
            <a:r>
              <a:rPr lang="de-CH" sz="1200"/>
              <a:t>% annual </a:t>
            </a:r>
            <a:r>
              <a:rPr lang="de-CH" sz="1200" err="1"/>
              <a:t>figures</a:t>
            </a:r>
            <a:endParaRPr lang="de-CH" sz="1200"/>
          </a:p>
        </p:txBody>
      </p:sp>
      <p:pic>
        <p:nvPicPr>
          <p:cNvPr id="25" name="Grafik 24">
            <a:extLst>
              <a:ext uri="{FF2B5EF4-FFF2-40B4-BE49-F238E27FC236}">
                <a16:creationId xmlns:a16="http://schemas.microsoft.com/office/drawing/2014/main" id="{9C157C2E-06F7-4C60-9B1F-9C6BE6190074}"/>
              </a:ext>
            </a:extLst>
          </p:cNvPr>
          <p:cNvPicPr>
            <a:picLocks noChangeAspect="1"/>
          </p:cNvPicPr>
          <p:nvPr/>
        </p:nvPicPr>
        <p:blipFill>
          <a:blip r:embed="rId3"/>
          <a:stretch>
            <a:fillRect/>
          </a:stretch>
        </p:blipFill>
        <p:spPr>
          <a:xfrm>
            <a:off x="7470378" y="2999622"/>
            <a:ext cx="3832546" cy="2377245"/>
          </a:xfrm>
          <a:prstGeom prst="rect">
            <a:avLst/>
          </a:prstGeom>
        </p:spPr>
      </p:pic>
      <p:pic>
        <p:nvPicPr>
          <p:cNvPr id="9" name="Grafik 8">
            <a:extLst>
              <a:ext uri="{FF2B5EF4-FFF2-40B4-BE49-F238E27FC236}">
                <a16:creationId xmlns:a16="http://schemas.microsoft.com/office/drawing/2014/main" id="{6F716CEF-4E2B-FFE6-1D37-2DD7BE2A6E32}"/>
              </a:ext>
            </a:extLst>
          </p:cNvPr>
          <p:cNvPicPr>
            <a:picLocks noChangeAspect="1"/>
          </p:cNvPicPr>
          <p:nvPr/>
        </p:nvPicPr>
        <p:blipFill>
          <a:blip r:embed="rId4"/>
          <a:stretch>
            <a:fillRect/>
          </a:stretch>
        </p:blipFill>
        <p:spPr>
          <a:xfrm>
            <a:off x="675882" y="1760612"/>
            <a:ext cx="6495503" cy="3616255"/>
          </a:xfrm>
          <a:prstGeom prst="rect">
            <a:avLst/>
          </a:prstGeom>
        </p:spPr>
      </p:pic>
    </p:spTree>
    <p:extLst>
      <p:ext uri="{BB962C8B-B14F-4D97-AF65-F5344CB8AC3E}">
        <p14:creationId xmlns:p14="http://schemas.microsoft.com/office/powerpoint/2010/main" val="753468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a:t>Absolute medical contraindications</a:t>
            </a:r>
            <a:endParaRPr lang="en-GB" noProof="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25</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Facts and figures</a:t>
            </a:r>
          </a:p>
          <a:p>
            <a:endParaRPr lang="en-GB" noProof="0">
              <a:highlight>
                <a:srgbClr val="FFFF00"/>
              </a:highlight>
            </a:endParaRPr>
          </a:p>
        </p:txBody>
      </p:sp>
      <p:grpSp>
        <p:nvGrpSpPr>
          <p:cNvPr id="3" name="Gruppieren 2">
            <a:extLst>
              <a:ext uri="{FF2B5EF4-FFF2-40B4-BE49-F238E27FC236}">
                <a16:creationId xmlns:a16="http://schemas.microsoft.com/office/drawing/2014/main" id="{8420347F-F3CA-C8DF-E547-692F563C85CE}"/>
              </a:ext>
            </a:extLst>
          </p:cNvPr>
          <p:cNvGrpSpPr/>
          <p:nvPr/>
        </p:nvGrpSpPr>
        <p:grpSpPr>
          <a:xfrm>
            <a:off x="3280175" y="2050831"/>
            <a:ext cx="5631650" cy="3816426"/>
            <a:chOff x="4989934" y="1988838"/>
            <a:chExt cx="5631650" cy="3816426"/>
          </a:xfrm>
        </p:grpSpPr>
        <p:sp>
          <p:nvSpPr>
            <p:cNvPr id="16" name="Multiplikationszeichen 15">
              <a:extLst>
                <a:ext uri="{FF2B5EF4-FFF2-40B4-BE49-F238E27FC236}">
                  <a16:creationId xmlns:a16="http://schemas.microsoft.com/office/drawing/2014/main" id="{0CFE825A-0FE9-4EB3-A498-2CDE1F266DF2}"/>
                </a:ext>
              </a:extLst>
            </p:cNvPr>
            <p:cNvSpPr/>
            <p:nvPr/>
          </p:nvSpPr>
          <p:spPr>
            <a:xfrm>
              <a:off x="5399786" y="4643267"/>
              <a:ext cx="1377691" cy="1161997"/>
            </a:xfrm>
            <a:prstGeom prst="mathMultiply">
              <a:avLst>
                <a:gd name="adj1" fmla="val 9795"/>
              </a:avLst>
            </a:prstGeom>
            <a:solidFill>
              <a:srgbClr val="E5005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Flussdiagramm: Verbinder 30">
              <a:extLst>
                <a:ext uri="{FF2B5EF4-FFF2-40B4-BE49-F238E27FC236}">
                  <a16:creationId xmlns:a16="http://schemas.microsoft.com/office/drawing/2014/main" id="{0A154284-E990-49CA-8B7F-7858241F2FB6}"/>
                </a:ext>
              </a:extLst>
            </p:cNvPr>
            <p:cNvSpPr/>
            <p:nvPr/>
          </p:nvSpPr>
          <p:spPr>
            <a:xfrm>
              <a:off x="4989934" y="1988839"/>
              <a:ext cx="2197394" cy="216024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spcBef>
                  <a:spcPts val="600"/>
                </a:spcBef>
                <a:buSzPct val="100000"/>
              </a:pPr>
              <a:r>
                <a:rPr lang="en-GB"/>
                <a:t>Untreatable sepsis</a:t>
              </a:r>
            </a:p>
          </p:txBody>
        </p:sp>
        <p:sp>
          <p:nvSpPr>
            <p:cNvPr id="32" name="Flussdiagramm: Verbinder 31">
              <a:extLst>
                <a:ext uri="{FF2B5EF4-FFF2-40B4-BE49-F238E27FC236}">
                  <a16:creationId xmlns:a16="http://schemas.microsoft.com/office/drawing/2014/main" id="{3678E237-3604-451C-B7AD-F7FCFD469BB4}"/>
                </a:ext>
              </a:extLst>
            </p:cNvPr>
            <p:cNvSpPr/>
            <p:nvPr/>
          </p:nvSpPr>
          <p:spPr>
            <a:xfrm>
              <a:off x="8204348" y="1988838"/>
              <a:ext cx="2207613" cy="216024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SzPct val="100000"/>
              </a:pPr>
              <a:r>
                <a:rPr lang="en-GB"/>
                <a:t>Degenerative disorder of the central nervous system (CNS)</a:t>
              </a:r>
            </a:p>
          </p:txBody>
        </p:sp>
        <p:sp>
          <p:nvSpPr>
            <p:cNvPr id="33" name="Rechteck 32">
              <a:extLst>
                <a:ext uri="{FF2B5EF4-FFF2-40B4-BE49-F238E27FC236}">
                  <a16:creationId xmlns:a16="http://schemas.microsoft.com/office/drawing/2014/main" id="{DF5427E7-60E7-4D51-810D-8ED86DC42B48}"/>
                </a:ext>
              </a:extLst>
            </p:cNvPr>
            <p:cNvSpPr/>
            <p:nvPr/>
          </p:nvSpPr>
          <p:spPr>
            <a:xfrm>
              <a:off x="8029296" y="4393683"/>
              <a:ext cx="2592288" cy="1362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spcBef>
                  <a:spcPts val="600"/>
                </a:spcBef>
                <a:buSzPct val="100000"/>
              </a:pPr>
              <a:r>
                <a:rPr lang="en-GB"/>
                <a:t>Rabies virus, prion disease (e.g.  Creutzfeldt-Jakob disease </a:t>
              </a:r>
              <a:r>
                <a:rPr lang="en-GB" err="1"/>
                <a:t>CJD</a:t>
              </a:r>
              <a:r>
                <a:rPr lang="en-GB"/>
                <a:t>)</a:t>
              </a:r>
            </a:p>
          </p:txBody>
        </p:sp>
        <p:sp>
          <p:nvSpPr>
            <p:cNvPr id="19" name="Freeform 26">
              <a:extLst>
                <a:ext uri="{FF2B5EF4-FFF2-40B4-BE49-F238E27FC236}">
                  <a16:creationId xmlns:a16="http://schemas.microsoft.com/office/drawing/2014/main" id="{AA38248E-D45C-4D7F-B94B-850B36D1784B}"/>
                </a:ext>
              </a:extLst>
            </p:cNvPr>
            <p:cNvSpPr>
              <a:spLocks noEditPoints="1"/>
            </p:cNvSpPr>
            <p:nvPr/>
          </p:nvSpPr>
          <p:spPr bwMode="auto">
            <a:xfrm>
              <a:off x="5844994" y="4530774"/>
              <a:ext cx="1043094" cy="1057146"/>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26">
              <a:extLst>
                <a:ext uri="{FF2B5EF4-FFF2-40B4-BE49-F238E27FC236}">
                  <a16:creationId xmlns:a16="http://schemas.microsoft.com/office/drawing/2014/main" id="{32B6E1C0-0FE3-4312-8A54-BD2667074C8D}"/>
                </a:ext>
              </a:extLst>
            </p:cNvPr>
            <p:cNvSpPr>
              <a:spLocks noEditPoints="1"/>
            </p:cNvSpPr>
            <p:nvPr/>
          </p:nvSpPr>
          <p:spPr bwMode="auto">
            <a:xfrm>
              <a:off x="5332836" y="4530774"/>
              <a:ext cx="1043094" cy="1057146"/>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682533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noProof="0"/>
              <a:t>Brain death</a:t>
            </a:r>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700213"/>
            <a:ext cx="9634351" cy="4465637"/>
          </a:xfrm>
        </p:spPr>
        <p:txBody>
          <a:bodyPr/>
          <a:lstStyle/>
          <a:p>
            <a:pPr marL="0" lvl="1" indent="0">
              <a:buNone/>
            </a:pPr>
            <a:r>
              <a:rPr lang="en-GB" sz="2400"/>
              <a:t>Irreversible failure of the brain and brain stem</a:t>
            </a:r>
          </a:p>
          <a:p>
            <a:pPr lvl="3">
              <a:buFont typeface="Symbol" panose="05050102010706020507" pitchFamily="18" charset="2"/>
              <a:buChar char="-"/>
            </a:pPr>
            <a:r>
              <a:rPr lang="en-GB" sz="1800">
                <a:solidFill>
                  <a:srgbClr val="2A548A"/>
                </a:solidFill>
              </a:rPr>
              <a:t>The organs receive the oxygen they need to continue functioning through </a:t>
            </a:r>
            <a:r>
              <a:rPr kumimoji="0" lang="en-GB" sz="1800" b="0" i="0" u="none" strike="noStrike" kern="1200" cap="none" spc="0" normalizeH="0" baseline="0" noProof="0">
                <a:ln>
                  <a:noFill/>
                </a:ln>
                <a:solidFill>
                  <a:srgbClr val="2A548A"/>
                </a:solidFill>
                <a:effectLst/>
                <a:uLnTx/>
                <a:uFillTx/>
                <a:latin typeface="Tahoma"/>
                <a:ea typeface="+mn-ea"/>
                <a:cs typeface="+mn-cs"/>
              </a:rPr>
              <a:t>mechanical ventilation.</a:t>
            </a:r>
            <a:endParaRPr lang="en-GB" sz="1800">
              <a:solidFill>
                <a:srgbClr val="2A548A"/>
              </a:solidFill>
            </a:endParaRPr>
          </a:p>
          <a:p>
            <a:pPr marL="0" lvl="3" indent="0">
              <a:buNone/>
            </a:pPr>
            <a:endParaRPr lang="en-GB" sz="1800"/>
          </a:p>
          <a:p>
            <a:pPr marL="0" lvl="1" indent="0">
              <a:buNone/>
            </a:pPr>
            <a:r>
              <a:rPr lang="en-GB" sz="2400"/>
              <a:t>Brain death: not to be confused with coma</a:t>
            </a:r>
          </a:p>
          <a:p>
            <a:pPr lvl="1"/>
            <a:r>
              <a:rPr lang="en-GB" sz="1800">
                <a:solidFill>
                  <a:srgbClr val="2A548A"/>
                </a:solidFill>
              </a:rPr>
              <a:t>Coma: potentially </a:t>
            </a:r>
            <a:r>
              <a:rPr lang="en-GB" sz="1800" b="1">
                <a:solidFill>
                  <a:srgbClr val="2A548A"/>
                </a:solidFill>
              </a:rPr>
              <a:t>reversible</a:t>
            </a:r>
            <a:r>
              <a:rPr lang="en-GB" sz="1800">
                <a:solidFill>
                  <a:srgbClr val="2A548A"/>
                </a:solidFill>
              </a:rPr>
              <a:t> partial lesions </a:t>
            </a:r>
            <a:r>
              <a:rPr lang="en-GB">
                <a:solidFill>
                  <a:srgbClr val="2A548A"/>
                </a:solidFill>
              </a:rPr>
              <a:t>of </a:t>
            </a:r>
            <a:r>
              <a:rPr lang="en-GB" sz="1800">
                <a:solidFill>
                  <a:srgbClr val="2A548A"/>
                </a:solidFill>
              </a:rPr>
              <a:t>the brain. Patients react to certain stimul</a:t>
            </a:r>
            <a:r>
              <a:rPr lang="en-GB" sz="1800">
                <a:solidFill>
                  <a:srgbClr val="00B050"/>
                </a:solidFill>
              </a:rPr>
              <a:t>i; </a:t>
            </a:r>
            <a:r>
              <a:rPr lang="en-GB" sz="1800">
                <a:solidFill>
                  <a:srgbClr val="2A548A"/>
                </a:solidFill>
              </a:rPr>
              <a:t>measurable brain activity. </a:t>
            </a:r>
          </a:p>
          <a:p>
            <a:pPr lvl="3">
              <a:buFont typeface="Symbol" panose="05050102010706020507" pitchFamily="18" charset="2"/>
              <a:buChar char="-"/>
            </a:pPr>
            <a:endParaRPr lang="en-GB" sz="2400"/>
          </a:p>
          <a:p>
            <a:pPr lvl="3">
              <a:buFont typeface="Symbol" panose="05050102010706020507" pitchFamily="18" charset="2"/>
              <a:buChar char="-"/>
            </a:pPr>
            <a:endParaRPr lang="en-GB" sz="1800">
              <a:solidFill>
                <a:srgbClr val="262A5F"/>
              </a:solidFill>
            </a:endParaRPr>
          </a:p>
          <a:p>
            <a:endParaRPr lang="en-GB" sz="2400" b="1"/>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26</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ea typeface="SimSun" panose="02010600030101010101" pitchFamily="2" charset="-122"/>
                <a:cs typeface="Times New Roman" panose="02020603050405020304" pitchFamily="18" charset="0"/>
              </a:rPr>
              <a:t>P</a:t>
            </a:r>
            <a:r>
              <a:rPr lang="en-GB">
                <a:effectLst/>
                <a:ea typeface="SimSun" panose="02010600030101010101" pitchFamily="2" charset="-122"/>
                <a:cs typeface="Times New Roman" panose="02020603050405020304" pitchFamily="18" charset="0"/>
              </a:rPr>
              <a:t>ost-mortem donation</a:t>
            </a:r>
          </a:p>
          <a:p>
            <a:endParaRPr lang="en-GB">
              <a:highlight>
                <a:srgbClr val="FFFF00"/>
              </a:highlight>
            </a:endParaRPr>
          </a:p>
        </p:txBody>
      </p:sp>
    </p:spTree>
    <p:extLst>
      <p:ext uri="{BB962C8B-B14F-4D97-AF65-F5344CB8AC3E}">
        <p14:creationId xmlns:p14="http://schemas.microsoft.com/office/powerpoint/2010/main" val="3391663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a:xfrm>
            <a:off x="746125" y="654050"/>
            <a:ext cx="10700745" cy="398394"/>
          </a:xfrm>
        </p:spPr>
        <p:txBody>
          <a:bodyPr/>
          <a:lstStyle/>
          <a:p>
            <a:r>
              <a:rPr lang="en-GB"/>
              <a:t>Brain death </a:t>
            </a:r>
            <a:r>
              <a:rPr lang="en-GB" kern="0"/>
              <a:t>– diagnosis </a:t>
            </a:r>
            <a:r>
              <a:rPr lang="en-GB" kern="0">
                <a:solidFill>
                  <a:srgbClr val="2A548A"/>
                </a:solidFill>
              </a:rPr>
              <a:t>through</a:t>
            </a:r>
            <a:r>
              <a:rPr lang="en-GB" kern="0"/>
              <a:t> imagery</a:t>
            </a:r>
            <a:endParaRPr lang="en-GB" noProof="0"/>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28873" y="1700211"/>
            <a:ext cx="4154908" cy="2986881"/>
          </a:xfrm>
        </p:spPr>
        <p:txBody>
          <a:bodyPr/>
          <a:lstStyle/>
          <a:p>
            <a:pPr>
              <a:lnSpc>
                <a:spcPts val="2200"/>
              </a:lnSpc>
              <a:spcBef>
                <a:spcPts val="600"/>
              </a:spcBef>
              <a:buSzPct val="100000"/>
            </a:pPr>
            <a:r>
              <a:rPr lang="en-GB" sz="2400"/>
              <a:t>Normal circulation</a:t>
            </a:r>
            <a:endParaRPr lang="en-GB" sz="2400" noProof="0"/>
          </a:p>
          <a:p>
            <a:pPr marL="0" lvl="1" indent="0">
              <a:buNone/>
            </a:pPr>
            <a:endParaRPr lang="en-GB" sz="2400"/>
          </a:p>
          <a:p>
            <a:pPr marL="0" lvl="1" indent="0">
              <a:buNone/>
            </a:pPr>
            <a:endParaRPr lang="en-GB" sz="2400" noProof="0"/>
          </a:p>
          <a:p>
            <a:pPr marL="0" lvl="1" indent="0">
              <a:buNone/>
            </a:pPr>
            <a:endParaRPr lang="en-GB" sz="2400"/>
          </a:p>
          <a:p>
            <a:pPr marL="0" lvl="1" indent="0">
              <a:buNone/>
            </a:pPr>
            <a:endParaRPr lang="en-GB" sz="2400" noProof="0"/>
          </a:p>
          <a:p>
            <a:pPr marL="0" lvl="3" indent="0">
              <a:buNone/>
            </a:pPr>
            <a:endParaRPr lang="en-GB" sz="1800">
              <a:solidFill>
                <a:srgbClr val="262A5F"/>
              </a:solidFill>
            </a:endParaRPr>
          </a:p>
          <a:p>
            <a:endParaRPr lang="en-GB" sz="2400" b="1"/>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27</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ea typeface="SimSun" panose="02010600030101010101" pitchFamily="2" charset="-122"/>
                <a:cs typeface="Times New Roman" panose="02020603050405020304" pitchFamily="18" charset="0"/>
              </a:rPr>
              <a:t>P</a:t>
            </a:r>
            <a:r>
              <a:rPr lang="en-GB">
                <a:effectLst/>
                <a:ea typeface="SimSun" panose="02010600030101010101" pitchFamily="2" charset="-122"/>
                <a:cs typeface="Times New Roman" panose="02020603050405020304" pitchFamily="18" charset="0"/>
              </a:rPr>
              <a:t>ost-mortem donation</a:t>
            </a:r>
          </a:p>
          <a:p>
            <a:endParaRPr lang="en-GB">
              <a:ea typeface="SimSun" panose="02010600030101010101" pitchFamily="2" charset="-122"/>
              <a:cs typeface="Times New Roman" panose="02020603050405020304" pitchFamily="18" charset="0"/>
            </a:endParaRPr>
          </a:p>
        </p:txBody>
      </p:sp>
      <p:sp>
        <p:nvSpPr>
          <p:cNvPr id="8" name="Inhaltsplatzhalter 2">
            <a:extLst>
              <a:ext uri="{FF2B5EF4-FFF2-40B4-BE49-F238E27FC236}">
                <a16:creationId xmlns:a16="http://schemas.microsoft.com/office/drawing/2014/main" id="{462833C7-DE90-4771-A613-4EA4E53BC6A8}"/>
              </a:ext>
            </a:extLst>
          </p:cNvPr>
          <p:cNvSpPr txBox="1">
            <a:spLocks/>
          </p:cNvSpPr>
          <p:nvPr/>
        </p:nvSpPr>
        <p:spPr>
          <a:xfrm>
            <a:off x="5491605" y="1709769"/>
            <a:ext cx="4149110" cy="288091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400"/>
              <a:t>Interrupted circulation </a:t>
            </a:r>
          </a:p>
          <a:p>
            <a:pPr marL="0" lvl="3" indent="0">
              <a:buNone/>
            </a:pPr>
            <a:endParaRPr lang="en-GB" sz="2400"/>
          </a:p>
          <a:p>
            <a:pPr marL="0" lvl="3" indent="0">
              <a:buNone/>
            </a:pPr>
            <a:endParaRPr lang="en-GB" sz="1800"/>
          </a:p>
          <a:p>
            <a:pPr marL="0" lvl="3" indent="0">
              <a:buNone/>
            </a:pPr>
            <a:endParaRPr lang="en-GB" sz="1800"/>
          </a:p>
          <a:p>
            <a:pPr marL="0" lvl="3" indent="0">
              <a:buNone/>
            </a:pPr>
            <a:endParaRPr lang="en-GB" sz="1800"/>
          </a:p>
          <a:p>
            <a:pPr marL="0" lvl="3" indent="0">
              <a:buNone/>
            </a:pPr>
            <a:endParaRPr lang="en-GB" sz="1800"/>
          </a:p>
          <a:p>
            <a:pPr marL="0" lvl="3" indent="0">
              <a:buNone/>
            </a:pPr>
            <a:endParaRPr lang="en-GB" sz="1800"/>
          </a:p>
          <a:p>
            <a:pPr marL="0" lvl="3" indent="0">
              <a:buNone/>
            </a:pPr>
            <a:endParaRPr lang="en-GB" sz="1800"/>
          </a:p>
        </p:txBody>
      </p:sp>
      <p:pic>
        <p:nvPicPr>
          <p:cNvPr id="15" name="Grafik 14">
            <a:extLst>
              <a:ext uri="{FF2B5EF4-FFF2-40B4-BE49-F238E27FC236}">
                <a16:creationId xmlns:a16="http://schemas.microsoft.com/office/drawing/2014/main" id="{915F2BBD-334F-40C2-B7AE-A892E29029C8}"/>
              </a:ext>
            </a:extLst>
          </p:cNvPr>
          <p:cNvPicPr>
            <a:picLocks noChangeAspect="1"/>
          </p:cNvPicPr>
          <p:nvPr/>
        </p:nvPicPr>
        <p:blipFill rotWithShape="1">
          <a:blip r:embed="rId3"/>
          <a:srcRect l="60046" t="13235" r="5939" b="2088"/>
          <a:stretch/>
        </p:blipFill>
        <p:spPr>
          <a:xfrm>
            <a:off x="767408" y="2487610"/>
            <a:ext cx="1728193" cy="2103074"/>
          </a:xfrm>
          <a:prstGeom prst="rect">
            <a:avLst/>
          </a:prstGeom>
        </p:spPr>
      </p:pic>
      <p:pic>
        <p:nvPicPr>
          <p:cNvPr id="16" name="Picture 2" descr="Normal Brain to compare to what brain death looks like.">
            <a:extLst>
              <a:ext uri="{FF2B5EF4-FFF2-40B4-BE49-F238E27FC236}">
                <a16:creationId xmlns:a16="http://schemas.microsoft.com/office/drawing/2014/main" id="{965C59ED-362C-4EBC-A47F-0B2F240530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0008" y="2501629"/>
            <a:ext cx="2016224" cy="2103074"/>
          </a:xfrm>
          <a:prstGeom prst="rect">
            <a:avLst/>
          </a:prstGeom>
          <a:noFill/>
          <a:extLst>
            <a:ext uri="{909E8E84-426E-40DD-AFC4-6F175D3DCCD1}">
              <a14:hiddenFill xmlns:a14="http://schemas.microsoft.com/office/drawing/2010/main">
                <a:solidFill>
                  <a:srgbClr val="FFFFFF"/>
                </a:solidFill>
              </a14:hiddenFill>
            </a:ext>
          </a:extLst>
        </p:spPr>
      </p:pic>
      <p:sp>
        <p:nvSpPr>
          <p:cNvPr id="17" name="Rechteck 16">
            <a:extLst>
              <a:ext uri="{FF2B5EF4-FFF2-40B4-BE49-F238E27FC236}">
                <a16:creationId xmlns:a16="http://schemas.microsoft.com/office/drawing/2014/main" id="{3DD0E4F7-C67F-4ECD-B662-FB6BD8FDA7B4}"/>
              </a:ext>
            </a:extLst>
          </p:cNvPr>
          <p:cNvSpPr/>
          <p:nvPr/>
        </p:nvSpPr>
        <p:spPr>
          <a:xfrm>
            <a:off x="623392" y="5931745"/>
            <a:ext cx="7200800" cy="461665"/>
          </a:xfrm>
          <a:prstGeom prst="rect">
            <a:avLst/>
          </a:prstGeom>
        </p:spPr>
        <p:txBody>
          <a:bodyPr wrap="square">
            <a:spAutoFit/>
          </a:bodyPr>
          <a:lstStyle/>
          <a:p>
            <a:r>
              <a:rPr lang="de-CH" sz="1200">
                <a:solidFill>
                  <a:schemeClr val="accent5"/>
                </a:solidFill>
              </a:rPr>
              <a:t>M. van </a:t>
            </a:r>
            <a:r>
              <a:rPr lang="de-CH" sz="1200" err="1">
                <a:solidFill>
                  <a:schemeClr val="accent5"/>
                </a:solidFill>
              </a:rPr>
              <a:t>Straten</a:t>
            </a:r>
            <a:r>
              <a:rPr lang="de-CH" sz="1200">
                <a:solidFill>
                  <a:schemeClr val="accent5"/>
                </a:solidFill>
              </a:rPr>
              <a:t> (2007); </a:t>
            </a:r>
            <a:r>
              <a:rPr lang="en-US" sz="1200">
                <a:solidFill>
                  <a:schemeClr val="accent5"/>
                </a:solidFill>
              </a:rPr>
              <a:t>American Journal of Neuroradiology </a:t>
            </a:r>
            <a:r>
              <a:rPr lang="de-CH" sz="1200">
                <a:solidFill>
                  <a:schemeClr val="accent5"/>
                </a:solidFill>
              </a:rPr>
              <a:t>28 (3) 421–427, </a:t>
            </a:r>
            <a:r>
              <a:rPr lang="de-CH" sz="1200">
                <a:solidFill>
                  <a:schemeClr val="accent5"/>
                </a:solidFill>
                <a:hlinkClick r:id="rId5">
                  <a:extLst>
                    <a:ext uri="{A12FA001-AC4F-418D-AE19-62706E023703}">
                      <ahyp:hlinkClr xmlns:ahyp="http://schemas.microsoft.com/office/drawing/2018/hyperlinkcolor" val="tx"/>
                    </a:ext>
                  </a:extLst>
                </a:hlinkClick>
              </a:rPr>
              <a:t>https://donatelifecalifornia.org/</a:t>
            </a:r>
            <a:r>
              <a:rPr lang="de-CH" sz="1200">
                <a:solidFill>
                  <a:schemeClr val="accent5"/>
                </a:solidFill>
              </a:rPr>
              <a:t> et Kummer (2019); https://ysjournal.com/ </a:t>
            </a:r>
          </a:p>
        </p:txBody>
      </p:sp>
      <p:pic>
        <p:nvPicPr>
          <p:cNvPr id="18" name="Picture 4" descr="A picture of what brain death looks like in the brain. ">
            <a:extLst>
              <a:ext uri="{FF2B5EF4-FFF2-40B4-BE49-F238E27FC236}">
                <a16:creationId xmlns:a16="http://schemas.microsoft.com/office/drawing/2014/main" id="{5D4C75DD-A0B2-4035-B4A4-D82B178E0B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2296" y="2501629"/>
            <a:ext cx="1994264" cy="20890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B9CE7DCC-A161-4860-988A-4F5EDAD8D256}"/>
              </a:ext>
            </a:extLst>
          </p:cNvPr>
          <p:cNvSpPr txBox="1"/>
          <p:nvPr/>
        </p:nvSpPr>
        <p:spPr>
          <a:xfrm>
            <a:off x="788690" y="4801791"/>
            <a:ext cx="4133625" cy="553998"/>
          </a:xfrm>
          <a:prstGeom prst="rect">
            <a:avLst/>
          </a:prstGeom>
          <a:noFill/>
        </p:spPr>
        <p:txBody>
          <a:bodyPr wrap="square" lIns="0" tIns="0" rIns="0" bIns="0" rtlCol="0">
            <a:spAutoFit/>
          </a:bodyPr>
          <a:lstStyle/>
          <a:p>
            <a:pPr marL="0" lvl="3" indent="0">
              <a:buNone/>
            </a:pPr>
            <a:r>
              <a:rPr lang="de-CH">
                <a:solidFill>
                  <a:srgbClr val="2A548A"/>
                </a:solidFill>
              </a:rPr>
              <a:t>MRI/</a:t>
            </a:r>
            <a:r>
              <a:rPr lang="en-US">
                <a:solidFill>
                  <a:srgbClr val="2A548A"/>
                </a:solidFill>
              </a:rPr>
              <a:t>angiogram of a brain with normal circulation</a:t>
            </a:r>
            <a:endParaRPr lang="de-DE">
              <a:solidFill>
                <a:srgbClr val="2A548A"/>
              </a:solidFill>
            </a:endParaRPr>
          </a:p>
        </p:txBody>
      </p:sp>
      <p:sp>
        <p:nvSpPr>
          <p:cNvPr id="21" name="Textfeld 20">
            <a:extLst>
              <a:ext uri="{FF2B5EF4-FFF2-40B4-BE49-F238E27FC236}">
                <a16:creationId xmlns:a16="http://schemas.microsoft.com/office/drawing/2014/main" id="{FDB906C5-268B-475D-8632-84321F468AE0}"/>
              </a:ext>
            </a:extLst>
          </p:cNvPr>
          <p:cNvSpPr txBox="1"/>
          <p:nvPr/>
        </p:nvSpPr>
        <p:spPr>
          <a:xfrm>
            <a:off x="5491605" y="4801791"/>
            <a:ext cx="5526340" cy="553998"/>
          </a:xfrm>
          <a:prstGeom prst="rect">
            <a:avLst/>
          </a:prstGeom>
          <a:noFill/>
        </p:spPr>
        <p:txBody>
          <a:bodyPr wrap="square" lIns="0" tIns="0" rIns="0" bIns="0" rtlCol="0">
            <a:spAutoFit/>
          </a:bodyPr>
          <a:lstStyle/>
          <a:p>
            <a:pPr>
              <a:buSzPct val="100000"/>
            </a:pPr>
            <a:r>
              <a:rPr lang="en-GB">
                <a:solidFill>
                  <a:srgbClr val="2A548A"/>
                </a:solidFill>
              </a:rPr>
              <a:t>CT scan/angiogram of brain with interrupted circulation </a:t>
            </a:r>
          </a:p>
        </p:txBody>
      </p:sp>
      <p:pic>
        <p:nvPicPr>
          <p:cNvPr id="9" name="Grafik 8">
            <a:extLst>
              <a:ext uri="{FF2B5EF4-FFF2-40B4-BE49-F238E27FC236}">
                <a16:creationId xmlns:a16="http://schemas.microsoft.com/office/drawing/2014/main" id="{59B7A593-F758-47DA-965B-58EF5DCEC0E8}"/>
              </a:ext>
            </a:extLst>
          </p:cNvPr>
          <p:cNvPicPr>
            <a:picLocks noChangeAspect="1"/>
          </p:cNvPicPr>
          <p:nvPr/>
        </p:nvPicPr>
        <p:blipFill>
          <a:blip r:embed="rId7"/>
          <a:stretch>
            <a:fillRect/>
          </a:stretch>
        </p:blipFill>
        <p:spPr>
          <a:xfrm>
            <a:off x="5491605" y="2474071"/>
            <a:ext cx="3543525" cy="2116613"/>
          </a:xfrm>
          <a:prstGeom prst="rect">
            <a:avLst/>
          </a:prstGeom>
        </p:spPr>
      </p:pic>
    </p:spTree>
    <p:extLst>
      <p:ext uri="{BB962C8B-B14F-4D97-AF65-F5344CB8AC3E}">
        <p14:creationId xmlns:p14="http://schemas.microsoft.com/office/powerpoint/2010/main" val="2467122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noProof="0"/>
              <a:t>Brain death − natural process </a:t>
            </a:r>
            <a:r>
              <a:rPr lang="en-GB" kern="0"/>
              <a:t>vs. process in intensive care unit</a:t>
            </a:r>
            <a:br>
              <a:rPr lang="en-GB" kern="0"/>
            </a:br>
            <a:endParaRPr lang="en-GB" kern="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28</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ea typeface="SimSun" panose="02010600030101010101" pitchFamily="2" charset="-122"/>
                <a:cs typeface="Times New Roman" panose="02020603050405020304" pitchFamily="18" charset="0"/>
              </a:rPr>
              <a:t>P</a:t>
            </a:r>
            <a:r>
              <a:rPr lang="en-GB">
                <a:effectLst/>
                <a:ea typeface="SimSun" panose="02010600030101010101" pitchFamily="2" charset="-122"/>
                <a:cs typeface="Times New Roman" panose="02020603050405020304" pitchFamily="18" charset="0"/>
              </a:rPr>
              <a:t>ost-mortem donation</a:t>
            </a:r>
          </a:p>
          <a:p>
            <a:endParaRPr lang="en-GB">
              <a:latin typeface="+mj-lt"/>
              <a:ea typeface="SimSun" panose="02010600030101010101" pitchFamily="2" charset="-122"/>
              <a:cs typeface="Times New Roman" panose="02020603050405020304" pitchFamily="18" charset="0"/>
            </a:endParaRPr>
          </a:p>
        </p:txBody>
      </p:sp>
      <p:graphicFrame>
        <p:nvGraphicFramePr>
          <p:cNvPr id="8" name="Inhaltsplatzhalter 8">
            <a:extLst>
              <a:ext uri="{FF2B5EF4-FFF2-40B4-BE49-F238E27FC236}">
                <a16:creationId xmlns:a16="http://schemas.microsoft.com/office/drawing/2014/main" id="{05DF72C9-9AA4-40A5-A582-99C3465C4D5B}"/>
              </a:ext>
            </a:extLst>
          </p:cNvPr>
          <p:cNvGraphicFramePr>
            <a:graphicFrameLocks/>
          </p:cNvGraphicFramePr>
          <p:nvPr>
            <p:extLst>
              <p:ext uri="{D42A27DB-BD31-4B8C-83A1-F6EECF244321}">
                <p14:modId xmlns:p14="http://schemas.microsoft.com/office/powerpoint/2010/main" val="2331168796"/>
              </p:ext>
            </p:extLst>
          </p:nvPr>
        </p:nvGraphicFramePr>
        <p:xfrm>
          <a:off x="1127448" y="1556793"/>
          <a:ext cx="4464496" cy="4468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Inhaltsplatzhalter 8">
            <a:extLst>
              <a:ext uri="{FF2B5EF4-FFF2-40B4-BE49-F238E27FC236}">
                <a16:creationId xmlns:a16="http://schemas.microsoft.com/office/drawing/2014/main" id="{B0EAF652-CE46-4509-9A4C-88BFF4078EAF}"/>
              </a:ext>
            </a:extLst>
          </p:cNvPr>
          <p:cNvGraphicFramePr>
            <a:graphicFrameLocks/>
          </p:cNvGraphicFramePr>
          <p:nvPr>
            <p:extLst>
              <p:ext uri="{D42A27DB-BD31-4B8C-83A1-F6EECF244321}">
                <p14:modId xmlns:p14="http://schemas.microsoft.com/office/powerpoint/2010/main" val="3288792337"/>
              </p:ext>
            </p:extLst>
          </p:nvPr>
        </p:nvGraphicFramePr>
        <p:xfrm>
          <a:off x="6528048" y="1556793"/>
          <a:ext cx="4536504" cy="44681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2" name="Gerade Verbindung 9">
            <a:extLst>
              <a:ext uri="{FF2B5EF4-FFF2-40B4-BE49-F238E27FC236}">
                <a16:creationId xmlns:a16="http://schemas.microsoft.com/office/drawing/2014/main" id="{BDC1C71B-6861-46B0-9CCD-C754070C616C}"/>
              </a:ext>
            </a:extLst>
          </p:cNvPr>
          <p:cNvCxnSpPr>
            <a:cxnSpLocks/>
          </p:cNvCxnSpPr>
          <p:nvPr/>
        </p:nvCxnSpPr>
        <p:spPr>
          <a:xfrm>
            <a:off x="746125" y="4653136"/>
            <a:ext cx="10534451" cy="0"/>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341066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a:t>Who can be a donor? </a:t>
            </a:r>
            <a:endParaRPr lang="en-GB" noProof="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29</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ea typeface="SimSun" panose="02010600030101010101" pitchFamily="2" charset="-122"/>
                <a:cs typeface="Times New Roman" panose="02020603050405020304" pitchFamily="18" charset="0"/>
              </a:rPr>
              <a:t>P</a:t>
            </a:r>
            <a:r>
              <a:rPr lang="en-GB">
                <a:effectLst/>
                <a:ea typeface="SimSun" panose="02010600030101010101" pitchFamily="2" charset="-122"/>
                <a:cs typeface="Times New Roman" panose="02020603050405020304" pitchFamily="18" charset="0"/>
              </a:rPr>
              <a:t>ost-mortem donation</a:t>
            </a:r>
          </a:p>
          <a:p>
            <a:endParaRPr lang="en-GB">
              <a:ea typeface="SimSun" panose="02010600030101010101" pitchFamily="2" charset="-122"/>
              <a:cs typeface="Times New Roman" panose="02020603050405020304" pitchFamily="18" charset="0"/>
            </a:endParaRPr>
          </a:p>
        </p:txBody>
      </p:sp>
      <p:sp>
        <p:nvSpPr>
          <p:cNvPr id="17" name="Flussdiagramm: Verbinder 16">
            <a:extLst>
              <a:ext uri="{FF2B5EF4-FFF2-40B4-BE49-F238E27FC236}">
                <a16:creationId xmlns:a16="http://schemas.microsoft.com/office/drawing/2014/main" id="{32A561E7-D210-4D0C-877D-6081F709B20E}"/>
              </a:ext>
            </a:extLst>
          </p:cNvPr>
          <p:cNvSpPr/>
          <p:nvPr/>
        </p:nvSpPr>
        <p:spPr>
          <a:xfrm>
            <a:off x="1055440" y="2225651"/>
            <a:ext cx="2197394" cy="216024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a:t>Mechanically ventilated and stabilized circulation</a:t>
            </a:r>
          </a:p>
        </p:txBody>
      </p:sp>
      <p:sp>
        <p:nvSpPr>
          <p:cNvPr id="31" name="Flussdiagramm: Verbinder 30">
            <a:extLst>
              <a:ext uri="{FF2B5EF4-FFF2-40B4-BE49-F238E27FC236}">
                <a16:creationId xmlns:a16="http://schemas.microsoft.com/office/drawing/2014/main" id="{0A154284-E990-49CA-8B7F-7858241F2FB6}"/>
              </a:ext>
            </a:extLst>
          </p:cNvPr>
          <p:cNvSpPr/>
          <p:nvPr/>
        </p:nvSpPr>
        <p:spPr>
          <a:xfrm>
            <a:off x="3701772" y="2225651"/>
            <a:ext cx="2197394" cy="216024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2200"/>
              </a:lnSpc>
              <a:buSzPct val="100000"/>
            </a:pPr>
            <a:r>
              <a:rPr lang="en-GB"/>
              <a:t>Brain death of known cause</a:t>
            </a:r>
          </a:p>
        </p:txBody>
      </p:sp>
      <p:sp>
        <p:nvSpPr>
          <p:cNvPr id="32" name="Flussdiagramm: Verbinder 31">
            <a:extLst>
              <a:ext uri="{FF2B5EF4-FFF2-40B4-BE49-F238E27FC236}">
                <a16:creationId xmlns:a16="http://schemas.microsoft.com/office/drawing/2014/main" id="{3678E237-3604-451C-B7AD-F7FCFD469BB4}"/>
              </a:ext>
            </a:extLst>
          </p:cNvPr>
          <p:cNvSpPr/>
          <p:nvPr/>
        </p:nvSpPr>
        <p:spPr>
          <a:xfrm>
            <a:off x="6348104" y="2225651"/>
            <a:ext cx="2207613" cy="216024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2200"/>
              </a:lnSpc>
              <a:buSzPct val="100000"/>
            </a:pPr>
            <a:r>
              <a:rPr lang="en-GB"/>
              <a:t>No medical contra-</a:t>
            </a:r>
          </a:p>
          <a:p>
            <a:pPr algn="ctr" fontAlgn="base">
              <a:lnSpc>
                <a:spcPts val="2200"/>
              </a:lnSpc>
              <a:buSzPct val="100000"/>
            </a:pPr>
            <a:r>
              <a:rPr lang="en-GB"/>
              <a:t>indications</a:t>
            </a:r>
          </a:p>
        </p:txBody>
      </p:sp>
      <p:sp>
        <p:nvSpPr>
          <p:cNvPr id="14" name="Flussdiagramm: Verbinder 13">
            <a:extLst>
              <a:ext uri="{FF2B5EF4-FFF2-40B4-BE49-F238E27FC236}">
                <a16:creationId xmlns:a16="http://schemas.microsoft.com/office/drawing/2014/main" id="{FEE541D6-4F4F-4EC6-B180-24D628587713}"/>
              </a:ext>
            </a:extLst>
          </p:cNvPr>
          <p:cNvSpPr/>
          <p:nvPr/>
        </p:nvSpPr>
        <p:spPr>
          <a:xfrm>
            <a:off x="9055471" y="2348879"/>
            <a:ext cx="2197394" cy="216024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2200"/>
              </a:lnSpc>
              <a:buSzPct val="100000"/>
            </a:pPr>
            <a:r>
              <a:rPr lang="en-GB"/>
              <a:t>Consent to organ donation</a:t>
            </a:r>
          </a:p>
        </p:txBody>
      </p:sp>
      <p:sp>
        <p:nvSpPr>
          <p:cNvPr id="23" name="Freeform 26">
            <a:extLst>
              <a:ext uri="{FF2B5EF4-FFF2-40B4-BE49-F238E27FC236}">
                <a16:creationId xmlns:a16="http://schemas.microsoft.com/office/drawing/2014/main" id="{DA6D1BFF-242F-4B8F-A941-DF6A73E8F79C}"/>
              </a:ext>
            </a:extLst>
          </p:cNvPr>
          <p:cNvSpPr>
            <a:spLocks noEditPoints="1"/>
          </p:cNvSpPr>
          <p:nvPr/>
        </p:nvSpPr>
        <p:spPr bwMode="auto">
          <a:xfrm>
            <a:off x="9912424" y="5065596"/>
            <a:ext cx="344488" cy="328408"/>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 name="Pfeil: nach rechts 2">
            <a:extLst>
              <a:ext uri="{FF2B5EF4-FFF2-40B4-BE49-F238E27FC236}">
                <a16:creationId xmlns:a16="http://schemas.microsoft.com/office/drawing/2014/main" id="{3945F603-3D16-48B8-9393-8B26A76AA49B}"/>
              </a:ext>
            </a:extLst>
          </p:cNvPr>
          <p:cNvSpPr/>
          <p:nvPr/>
        </p:nvSpPr>
        <p:spPr>
          <a:xfrm>
            <a:off x="3132077" y="3013873"/>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Pfeil: nach rechts 29">
            <a:extLst>
              <a:ext uri="{FF2B5EF4-FFF2-40B4-BE49-F238E27FC236}">
                <a16:creationId xmlns:a16="http://schemas.microsoft.com/office/drawing/2014/main" id="{3710CD95-D3C7-40C0-9FF0-486DE2F3C302}"/>
              </a:ext>
            </a:extLst>
          </p:cNvPr>
          <p:cNvSpPr/>
          <p:nvPr/>
        </p:nvSpPr>
        <p:spPr>
          <a:xfrm>
            <a:off x="5769782" y="3013873"/>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Pfeil: nach rechts 32">
            <a:extLst>
              <a:ext uri="{FF2B5EF4-FFF2-40B4-BE49-F238E27FC236}">
                <a16:creationId xmlns:a16="http://schemas.microsoft.com/office/drawing/2014/main" id="{BFE8D588-1FC6-4158-B89C-D817EEAC6A06}"/>
              </a:ext>
            </a:extLst>
          </p:cNvPr>
          <p:cNvSpPr/>
          <p:nvPr/>
        </p:nvSpPr>
        <p:spPr>
          <a:xfrm>
            <a:off x="8472264" y="3013873"/>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descr="Ein Bild, das Grafiken, Clipart, Symbol, Design enthält.&#10;&#10;Automatisch generierte Beschreibung">
            <a:extLst>
              <a:ext uri="{FF2B5EF4-FFF2-40B4-BE49-F238E27FC236}">
                <a16:creationId xmlns:a16="http://schemas.microsoft.com/office/drawing/2014/main" id="{47AB7154-8921-9C9D-9CAB-722BB937CF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508" y="4966208"/>
            <a:ext cx="750646" cy="750646"/>
          </a:xfrm>
          <a:prstGeom prst="rect">
            <a:avLst/>
          </a:prstGeom>
        </p:spPr>
      </p:pic>
      <p:pic>
        <p:nvPicPr>
          <p:cNvPr id="13" name="Grafik 12" descr="Ein Bild, das Kreis, Grafiken, Astronomie, Design enthält.&#10;&#10;Automatisch generierte Beschreibung">
            <a:extLst>
              <a:ext uri="{FF2B5EF4-FFF2-40B4-BE49-F238E27FC236}">
                <a16:creationId xmlns:a16="http://schemas.microsoft.com/office/drawing/2014/main" id="{B944EA3B-7F17-0C23-5793-4749B3EA4C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9724" y="4933301"/>
            <a:ext cx="750645" cy="750645"/>
          </a:xfrm>
          <a:prstGeom prst="rect">
            <a:avLst/>
          </a:prstGeom>
        </p:spPr>
      </p:pic>
      <p:pic>
        <p:nvPicPr>
          <p:cNvPr id="16" name="Grafik 15" descr="Ein Bild, das Symbol, Grafiken enthält.&#10;&#10;Automatisch generierte Beschreibung">
            <a:extLst>
              <a:ext uri="{FF2B5EF4-FFF2-40B4-BE49-F238E27FC236}">
                <a16:creationId xmlns:a16="http://schemas.microsoft.com/office/drawing/2014/main" id="{817C2A52-E2BF-D770-0924-88C93639C3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0219" y="4791697"/>
            <a:ext cx="1046267" cy="1044060"/>
          </a:xfrm>
          <a:prstGeom prst="rect">
            <a:avLst/>
          </a:prstGeom>
        </p:spPr>
      </p:pic>
      <p:pic>
        <p:nvPicPr>
          <p:cNvPr id="18" name="Grafik 17">
            <a:extLst>
              <a:ext uri="{FF2B5EF4-FFF2-40B4-BE49-F238E27FC236}">
                <a16:creationId xmlns:a16="http://schemas.microsoft.com/office/drawing/2014/main" id="{9F846ABA-F756-B70C-DBAC-BCA79B528119}"/>
              </a:ext>
            </a:extLst>
          </p:cNvPr>
          <p:cNvPicPr>
            <a:picLocks noChangeAspect="1"/>
          </p:cNvPicPr>
          <p:nvPr/>
        </p:nvPicPr>
        <p:blipFill>
          <a:blip r:embed="rId6"/>
          <a:stretch>
            <a:fillRect/>
          </a:stretch>
        </p:blipFill>
        <p:spPr>
          <a:xfrm>
            <a:off x="4369812" y="4933300"/>
            <a:ext cx="750646" cy="75064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6325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C39A9-06C0-4B7D-B45F-1156DA4C3E7D}"/>
              </a:ext>
            </a:extLst>
          </p:cNvPr>
          <p:cNvSpPr>
            <a:spLocks noGrp="1"/>
          </p:cNvSpPr>
          <p:nvPr>
            <p:ph type="ctrTitle"/>
          </p:nvPr>
        </p:nvSpPr>
        <p:spPr/>
        <p:txBody>
          <a:bodyPr/>
          <a:lstStyle/>
          <a:p>
            <a:r>
              <a:rPr lang="en-GB" err="1"/>
              <a:t>Swisstransplant</a:t>
            </a:r>
            <a:endParaRPr lang="en-GB"/>
          </a:p>
        </p:txBody>
      </p:sp>
      <p:sp>
        <p:nvSpPr>
          <p:cNvPr id="3" name="Untertitel 2">
            <a:extLst>
              <a:ext uri="{FF2B5EF4-FFF2-40B4-BE49-F238E27FC236}">
                <a16:creationId xmlns:a16="http://schemas.microsoft.com/office/drawing/2014/main" id="{3AFEDCCD-F0B7-4D90-B998-D3AAD1856E54}"/>
              </a:ext>
            </a:extLst>
          </p:cNvPr>
          <p:cNvSpPr>
            <a:spLocks noGrp="1"/>
          </p:cNvSpPr>
          <p:nvPr>
            <p:ph type="subTitle" idx="1"/>
          </p:nvPr>
        </p:nvSpPr>
        <p:spPr/>
        <p:txBody>
          <a:bodyPr/>
          <a:lstStyle/>
          <a:p>
            <a:r>
              <a:rPr lang="en-GB" noProof="0"/>
              <a:t>01</a:t>
            </a:r>
          </a:p>
        </p:txBody>
      </p:sp>
      <p:sp>
        <p:nvSpPr>
          <p:cNvPr id="4" name="Textplatzhalter 3">
            <a:extLst>
              <a:ext uri="{FF2B5EF4-FFF2-40B4-BE49-F238E27FC236}">
                <a16:creationId xmlns:a16="http://schemas.microsoft.com/office/drawing/2014/main" id="{0D79CF60-2AB7-483E-A133-F68588800081}"/>
              </a:ext>
            </a:extLst>
          </p:cNvPr>
          <p:cNvSpPr>
            <a:spLocks noGrp="1"/>
          </p:cNvSpPr>
          <p:nvPr>
            <p:ph type="body" sz="quarter" idx="13"/>
          </p:nvPr>
        </p:nvSpPr>
        <p:spPr>
          <a:xfrm>
            <a:off x="4007172" y="2373836"/>
            <a:ext cx="6121276" cy="587112"/>
          </a:xfrm>
        </p:spPr>
        <p:txBody>
          <a:bodyPr/>
          <a:lstStyle/>
          <a:p>
            <a:r>
              <a:rPr lang="en-GB" noProof="0" err="1"/>
              <a:t>Swisstransplant</a:t>
            </a:r>
            <a:r>
              <a:rPr lang="en-GB" noProof="0"/>
              <a:t> </a:t>
            </a:r>
          </a:p>
          <a:p>
            <a:pPr>
              <a:lnSpc>
                <a:spcPct val="107000"/>
              </a:lnSpc>
              <a:spcAft>
                <a:spcPts val="800"/>
              </a:spcAft>
            </a:pPr>
            <a:r>
              <a:rPr lang="en-GB" b="1">
                <a:effectLst/>
                <a:latin typeface="+mj-lt"/>
                <a:ea typeface="SimSun" panose="02010600030101010101" pitchFamily="2" charset="-122"/>
                <a:cs typeface="Times New Roman" panose="02020603050405020304" pitchFamily="18" charset="0"/>
              </a:rPr>
              <a:t>Structure </a:t>
            </a:r>
            <a:r>
              <a:rPr lang="en-GB" b="1">
                <a:latin typeface="+mj-lt"/>
                <a:ea typeface="SimSun" panose="02010600030101010101" pitchFamily="2" charset="-122"/>
                <a:cs typeface="Times New Roman" panose="02020603050405020304" pitchFamily="18" charset="0"/>
              </a:rPr>
              <a:t>and</a:t>
            </a:r>
            <a:r>
              <a:rPr lang="fr-CH" b="1">
                <a:ea typeface="SimSun" panose="02010600030101010101" pitchFamily="2" charset="-122"/>
                <a:cs typeface="Times New Roman" panose="02020603050405020304" pitchFamily="18" charset="0"/>
              </a:rPr>
              <a:t> </a:t>
            </a:r>
            <a:r>
              <a:rPr lang="fr-CH" b="1" err="1">
                <a:ea typeface="SimSun" panose="02010600030101010101" pitchFamily="2" charset="-122"/>
                <a:cs typeface="Times New Roman" panose="02020603050405020304" pitchFamily="18" charset="0"/>
              </a:rPr>
              <a:t>organi</a:t>
            </a:r>
            <a:r>
              <a:rPr lang="fr-CH" b="1" err="1"/>
              <a:t>za</a:t>
            </a:r>
            <a:r>
              <a:rPr lang="fr-CH" b="1" err="1">
                <a:ea typeface="SimSun" panose="02010600030101010101" pitchFamily="2" charset="-122"/>
                <a:cs typeface="Times New Roman" panose="02020603050405020304" pitchFamily="18" charset="0"/>
              </a:rPr>
              <a:t>tion</a:t>
            </a:r>
            <a:endParaRPr lang="en-GB">
              <a:effectLst/>
              <a:latin typeface="+mj-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46062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en-GB" kern="0">
                <a:solidFill>
                  <a:srgbClr val="2A548A"/>
                </a:solidFill>
              </a:rPr>
              <a:t>Process of organ donation</a:t>
            </a:r>
            <a:br>
              <a:rPr lang="en-GB" kern="0">
                <a:solidFill>
                  <a:srgbClr val="2A548A"/>
                </a:solidFill>
              </a:rPr>
            </a:br>
            <a:br>
              <a:rPr lang="en-GB">
                <a:solidFill>
                  <a:srgbClr val="2A548A"/>
                </a:solidFill>
              </a:rPr>
            </a:br>
            <a:endParaRPr lang="en-GB">
              <a:solidFill>
                <a:srgbClr val="2A548A"/>
              </a:solidFill>
            </a:endParaRPr>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en-GB" dirty="0"/>
              <a:t>04</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en-GB" err="1"/>
              <a:t>Swisstransplant</a:t>
            </a:r>
            <a:endParaRPr lang="en-GB"/>
          </a:p>
          <a:p>
            <a:r>
              <a:rPr lang="en-GB" b="1"/>
              <a:t>Procedure</a:t>
            </a:r>
          </a:p>
          <a:p>
            <a:endParaRPr lang="en-GB"/>
          </a:p>
        </p:txBody>
      </p:sp>
    </p:spTree>
    <p:extLst>
      <p:ext uri="{BB962C8B-B14F-4D97-AF65-F5344CB8AC3E}">
        <p14:creationId xmlns:p14="http://schemas.microsoft.com/office/powerpoint/2010/main" val="181949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a:t>Procedure</a:t>
            </a:r>
            <a:endParaRPr lang="en-GB" noProof="0"/>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700213"/>
            <a:ext cx="9814371" cy="4465637"/>
          </a:xfrm>
        </p:spPr>
        <p:txBody>
          <a:bodyPr/>
          <a:lstStyle/>
          <a:p>
            <a:pPr marL="0" lvl="1" indent="0">
              <a:buNone/>
            </a:pPr>
            <a:r>
              <a:rPr lang="en-GB" sz="2400">
                <a:solidFill>
                  <a:srgbClr val="2A548A"/>
                </a:solidFill>
              </a:rPr>
              <a:t>Hospitalization</a:t>
            </a:r>
          </a:p>
          <a:p>
            <a:pPr marL="0" lvl="1" indent="0">
              <a:buNone/>
            </a:pPr>
            <a:endParaRPr lang="en-GB" sz="2400"/>
          </a:p>
          <a:p>
            <a:pPr marL="0" lvl="1" indent="0">
              <a:buNone/>
            </a:pPr>
            <a:r>
              <a:rPr lang="en-GB" sz="2400"/>
              <a:t>Intensive care</a:t>
            </a:r>
          </a:p>
          <a:p>
            <a:pPr lvl="3">
              <a:buFont typeface="Symbol" panose="05050102010706020507" pitchFamily="18" charset="2"/>
              <a:buChar char="-"/>
            </a:pPr>
            <a:r>
              <a:rPr lang="en-GB" sz="1800"/>
              <a:t>Mechanically ventilated</a:t>
            </a:r>
          </a:p>
          <a:p>
            <a:pPr lvl="3">
              <a:buFont typeface="Symbol" panose="05050102010706020507" pitchFamily="18" charset="2"/>
              <a:buChar char="-"/>
            </a:pPr>
            <a:r>
              <a:rPr lang="en-GB" sz="1800"/>
              <a:t>Medication maintains circulatory function</a:t>
            </a:r>
          </a:p>
          <a:p>
            <a:pPr lvl="3">
              <a:buFont typeface="Symbol" panose="05050102010706020507" pitchFamily="18" charset="2"/>
              <a:buChar char="-"/>
            </a:pPr>
            <a:r>
              <a:rPr lang="en-GB" sz="1800">
                <a:solidFill>
                  <a:srgbClr val="2A548A"/>
                </a:solidFill>
              </a:rPr>
              <a:t>If the brain and brain stem functions are irreversibly affected, </a:t>
            </a:r>
            <a:br>
              <a:rPr lang="en-GB" sz="1800">
                <a:solidFill>
                  <a:srgbClr val="2A548A"/>
                </a:solidFill>
              </a:rPr>
            </a:br>
            <a:r>
              <a:rPr lang="en-GB" sz="1800">
                <a:solidFill>
                  <a:srgbClr val="2A548A"/>
                </a:solidFill>
              </a:rPr>
              <a:t>there is no possible further treatment</a:t>
            </a:r>
          </a:p>
          <a:p>
            <a:pPr lvl="3">
              <a:buFont typeface="Symbol" panose="05050102010706020507" pitchFamily="18" charset="2"/>
              <a:buChar char="-"/>
            </a:pPr>
            <a:endParaRPr lang="en-GB" sz="1800">
              <a:solidFill>
                <a:srgbClr val="262A5F"/>
              </a:solidFill>
            </a:endParaRPr>
          </a:p>
          <a:p>
            <a:pPr marL="0" lvl="1" indent="0">
              <a:buNone/>
            </a:pPr>
            <a:r>
              <a:rPr lang="en-GB"/>
              <a:t>Saving the patient is always the priority. Organ donation is only </a:t>
            </a:r>
          </a:p>
          <a:p>
            <a:pPr marL="0" lvl="1" indent="0">
              <a:buNone/>
            </a:pPr>
            <a:r>
              <a:rPr lang="en-GB"/>
              <a:t>discussed when this is not possible. </a:t>
            </a:r>
            <a:endParaRPr lang="en-GB" sz="2400" b="1"/>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31</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Process of organ donation</a:t>
            </a:r>
          </a:p>
          <a:p>
            <a:endParaRPr lang="en-GB" noProof="0">
              <a:highlight>
                <a:srgbClr val="FFFF00"/>
              </a:highlight>
            </a:endParaRPr>
          </a:p>
        </p:txBody>
      </p:sp>
      <p:pic>
        <p:nvPicPr>
          <p:cNvPr id="10" name="Grafik 9" descr="Ein Bild, das Text, schließen, Auto enthält.&#10;&#10;Automatisch generierte Beschreibung">
            <a:extLst>
              <a:ext uri="{FF2B5EF4-FFF2-40B4-BE49-F238E27FC236}">
                <a16:creationId xmlns:a16="http://schemas.microsoft.com/office/drawing/2014/main" id="{B9A4B7B2-D64F-4EF5-82C8-2A6B2D6A3C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5445" y="1871906"/>
            <a:ext cx="2879221" cy="1494312"/>
          </a:xfrm>
          <a:prstGeom prst="rect">
            <a:avLst/>
          </a:prstGeom>
        </p:spPr>
      </p:pic>
      <p:pic>
        <p:nvPicPr>
          <p:cNvPr id="12" name="Grafik 11">
            <a:extLst>
              <a:ext uri="{FF2B5EF4-FFF2-40B4-BE49-F238E27FC236}">
                <a16:creationId xmlns:a16="http://schemas.microsoft.com/office/drawing/2014/main" id="{8376E57A-C906-4C02-BE27-04747BB6AE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038" b="28893"/>
          <a:stretch/>
        </p:blipFill>
        <p:spPr>
          <a:xfrm>
            <a:off x="7981200" y="3689956"/>
            <a:ext cx="2880322" cy="1683261"/>
          </a:xfrm>
          <a:prstGeom prst="rect">
            <a:avLst/>
          </a:prstGeom>
        </p:spPr>
      </p:pic>
    </p:spTree>
    <p:extLst>
      <p:ext uri="{BB962C8B-B14F-4D97-AF65-F5344CB8AC3E}">
        <p14:creationId xmlns:p14="http://schemas.microsoft.com/office/powerpoint/2010/main" val="1875382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a:t>Procedure</a:t>
            </a:r>
            <a:endParaRPr lang="en-GB" noProof="0"/>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700213"/>
            <a:ext cx="9814371" cy="4465637"/>
          </a:xfrm>
        </p:spPr>
        <p:txBody>
          <a:bodyPr/>
          <a:lstStyle/>
          <a:p>
            <a:pPr marL="0" lvl="1" indent="0">
              <a:buNone/>
            </a:pPr>
            <a:r>
              <a:rPr lang="en-GB" sz="2400">
                <a:solidFill>
                  <a:srgbClr val="2A548A"/>
                </a:solidFill>
              </a:rPr>
              <a:t>Diagnosis of brain death </a:t>
            </a:r>
          </a:p>
          <a:p>
            <a:pPr lvl="3">
              <a:buFont typeface="Symbol" panose="05050102010706020507" pitchFamily="18" charset="2"/>
              <a:buChar char="-"/>
            </a:pPr>
            <a:r>
              <a:rPr lang="en-GB" sz="1800">
                <a:solidFill>
                  <a:srgbClr val="2A548A"/>
                </a:solidFill>
              </a:rPr>
              <a:t>Carried out by two impartial specialists who are not involved in the transplant procedure </a:t>
            </a:r>
          </a:p>
          <a:p>
            <a:pPr lvl="3">
              <a:buFont typeface="Symbol" panose="05050102010706020507" pitchFamily="18" charset="2"/>
              <a:buChar char="-"/>
            </a:pPr>
            <a:r>
              <a:rPr lang="en-GB" sz="1800">
                <a:solidFill>
                  <a:srgbClr val="2A548A"/>
                </a:solidFill>
              </a:rPr>
              <a:t>7 clinical signs: brainstem reflex test</a:t>
            </a:r>
          </a:p>
          <a:p>
            <a:pPr marL="0" lvl="3" indent="0">
              <a:buNone/>
            </a:pPr>
            <a:endParaRPr lang="en-GB" sz="1800">
              <a:solidFill>
                <a:srgbClr val="2A548A"/>
              </a:solidFill>
              <a:highlight>
                <a:srgbClr val="FFFF00"/>
              </a:highlight>
            </a:endParaRPr>
          </a:p>
          <a:p>
            <a:pPr marL="0" lvl="3" indent="0">
              <a:buNone/>
            </a:pPr>
            <a:r>
              <a:rPr lang="en-GB" sz="1800">
                <a:solidFill>
                  <a:srgbClr val="2A548A"/>
                </a:solidFill>
              </a:rPr>
              <a:t>Examples of normal and pathological reactions</a:t>
            </a:r>
          </a:p>
          <a:p>
            <a:pPr marL="0" lvl="3" indent="0">
              <a:buNone/>
            </a:pPr>
            <a:endParaRPr lang="en-GB" sz="1800">
              <a:solidFill>
                <a:srgbClr val="2A548A"/>
              </a:solidFill>
              <a:highlight>
                <a:srgbClr val="FFFF00"/>
              </a:highlight>
            </a:endParaRPr>
          </a:p>
          <a:p>
            <a:pPr marL="0" lvl="3" indent="0">
              <a:buNone/>
            </a:pPr>
            <a:endParaRPr lang="en-GB" sz="1800">
              <a:solidFill>
                <a:srgbClr val="2A548A"/>
              </a:solidFill>
            </a:endParaRPr>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a:xfrm>
            <a:off x="7315873" y="6607464"/>
            <a:ext cx="662359" cy="180318"/>
          </a:xfrm>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32</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Process of organ donation</a:t>
            </a:r>
          </a:p>
          <a:p>
            <a:endParaRPr lang="en-GB" noProof="0">
              <a:highlight>
                <a:srgbClr val="FFFF00"/>
              </a:highlight>
            </a:endParaRPr>
          </a:p>
        </p:txBody>
      </p:sp>
      <p:sp>
        <p:nvSpPr>
          <p:cNvPr id="12" name="Textfeld 11">
            <a:extLst>
              <a:ext uri="{FF2B5EF4-FFF2-40B4-BE49-F238E27FC236}">
                <a16:creationId xmlns:a16="http://schemas.microsoft.com/office/drawing/2014/main" id="{73A2FBAE-CF5E-4F2C-8562-52D2DAB69C98}"/>
              </a:ext>
            </a:extLst>
          </p:cNvPr>
          <p:cNvSpPr txBox="1"/>
          <p:nvPr/>
        </p:nvSpPr>
        <p:spPr>
          <a:xfrm>
            <a:off x="746125" y="5541089"/>
            <a:ext cx="2795086" cy="264175"/>
          </a:xfrm>
          <a:prstGeom prst="rect">
            <a:avLst/>
          </a:prstGeom>
          <a:noFill/>
        </p:spPr>
        <p:txBody>
          <a:bodyPr wrap="square" lIns="0" tIns="0" rIns="0" bIns="0" rtlCol="0">
            <a:spAutoFit/>
          </a:bodyPr>
          <a:lstStyle/>
          <a:p>
            <a:pPr>
              <a:lnSpc>
                <a:spcPts val="2200"/>
              </a:lnSpc>
              <a:spcBef>
                <a:spcPts val="600"/>
              </a:spcBef>
              <a:buSzPct val="100000"/>
            </a:pPr>
            <a:r>
              <a:rPr lang="fr-FR" err="1"/>
              <a:t>Corneal</a:t>
            </a:r>
            <a:r>
              <a:rPr lang="fr-FR"/>
              <a:t> reflex</a:t>
            </a:r>
            <a:endParaRPr lang="de-CH"/>
          </a:p>
        </p:txBody>
      </p:sp>
      <p:pic>
        <p:nvPicPr>
          <p:cNvPr id="8" name="Grafik 7">
            <a:extLst>
              <a:ext uri="{FF2B5EF4-FFF2-40B4-BE49-F238E27FC236}">
                <a16:creationId xmlns:a16="http://schemas.microsoft.com/office/drawing/2014/main" id="{4A31C7D0-8A59-490B-A43E-3D080451554B}"/>
              </a:ext>
            </a:extLst>
          </p:cNvPr>
          <p:cNvPicPr>
            <a:picLocks noChangeAspect="1"/>
          </p:cNvPicPr>
          <p:nvPr/>
        </p:nvPicPr>
        <p:blipFill rotWithShape="1">
          <a:blip r:embed="rId3"/>
          <a:srcRect r="13066" b="11240"/>
          <a:stretch/>
        </p:blipFill>
        <p:spPr>
          <a:xfrm>
            <a:off x="2279576" y="3840356"/>
            <a:ext cx="1643060" cy="1467223"/>
          </a:xfrm>
          <a:prstGeom prst="rect">
            <a:avLst/>
          </a:prstGeom>
        </p:spPr>
      </p:pic>
      <p:pic>
        <p:nvPicPr>
          <p:cNvPr id="9" name="Grafik 8">
            <a:extLst>
              <a:ext uri="{FF2B5EF4-FFF2-40B4-BE49-F238E27FC236}">
                <a16:creationId xmlns:a16="http://schemas.microsoft.com/office/drawing/2014/main" id="{CF2C1C7F-BE08-4447-ACAE-44919A584832}"/>
              </a:ext>
            </a:extLst>
          </p:cNvPr>
          <p:cNvPicPr>
            <a:picLocks noChangeAspect="1"/>
          </p:cNvPicPr>
          <p:nvPr/>
        </p:nvPicPr>
        <p:blipFill rotWithShape="1">
          <a:blip r:embed="rId4"/>
          <a:srcRect l="3285" r="11053" b="10582"/>
          <a:stretch/>
        </p:blipFill>
        <p:spPr>
          <a:xfrm>
            <a:off x="731103" y="3840356"/>
            <a:ext cx="1582552" cy="1467223"/>
          </a:xfrm>
          <a:prstGeom prst="rect">
            <a:avLst/>
          </a:prstGeom>
        </p:spPr>
      </p:pic>
      <p:pic>
        <p:nvPicPr>
          <p:cNvPr id="11" name="Grafik 10">
            <a:extLst>
              <a:ext uri="{FF2B5EF4-FFF2-40B4-BE49-F238E27FC236}">
                <a16:creationId xmlns:a16="http://schemas.microsoft.com/office/drawing/2014/main" id="{50D4B71A-0EC2-4172-9DC8-2B227F22A3D8}"/>
              </a:ext>
            </a:extLst>
          </p:cNvPr>
          <p:cNvPicPr>
            <a:picLocks noChangeAspect="1"/>
          </p:cNvPicPr>
          <p:nvPr/>
        </p:nvPicPr>
        <p:blipFill>
          <a:blip r:embed="rId5"/>
          <a:stretch>
            <a:fillRect/>
          </a:stretch>
        </p:blipFill>
        <p:spPr>
          <a:xfrm>
            <a:off x="4412691" y="3846306"/>
            <a:ext cx="1687385" cy="1461273"/>
          </a:xfrm>
          <a:prstGeom prst="rect">
            <a:avLst/>
          </a:prstGeom>
        </p:spPr>
      </p:pic>
      <p:pic>
        <p:nvPicPr>
          <p:cNvPr id="15" name="Grafik 14">
            <a:extLst>
              <a:ext uri="{FF2B5EF4-FFF2-40B4-BE49-F238E27FC236}">
                <a16:creationId xmlns:a16="http://schemas.microsoft.com/office/drawing/2014/main" id="{8E30B9B6-AF6F-41B0-87D5-EABAA273688C}"/>
              </a:ext>
            </a:extLst>
          </p:cNvPr>
          <p:cNvPicPr>
            <a:picLocks noChangeAspect="1"/>
          </p:cNvPicPr>
          <p:nvPr/>
        </p:nvPicPr>
        <p:blipFill>
          <a:blip r:embed="rId6"/>
          <a:stretch>
            <a:fillRect/>
          </a:stretch>
        </p:blipFill>
        <p:spPr>
          <a:xfrm>
            <a:off x="6096000" y="3846305"/>
            <a:ext cx="1628148" cy="1461274"/>
          </a:xfrm>
          <a:prstGeom prst="rect">
            <a:avLst/>
          </a:prstGeom>
        </p:spPr>
      </p:pic>
      <p:pic>
        <p:nvPicPr>
          <p:cNvPr id="16" name="Grafik 15">
            <a:extLst>
              <a:ext uri="{FF2B5EF4-FFF2-40B4-BE49-F238E27FC236}">
                <a16:creationId xmlns:a16="http://schemas.microsoft.com/office/drawing/2014/main" id="{9E7ACACD-4AD6-45F2-9F92-A65F83B80788}"/>
              </a:ext>
            </a:extLst>
          </p:cNvPr>
          <p:cNvPicPr>
            <a:picLocks noChangeAspect="1"/>
          </p:cNvPicPr>
          <p:nvPr/>
        </p:nvPicPr>
        <p:blipFill>
          <a:blip r:embed="rId7"/>
          <a:stretch>
            <a:fillRect/>
          </a:stretch>
        </p:blipFill>
        <p:spPr>
          <a:xfrm>
            <a:off x="8147181" y="3846304"/>
            <a:ext cx="1576193" cy="1461275"/>
          </a:xfrm>
          <a:prstGeom prst="rect">
            <a:avLst/>
          </a:prstGeom>
        </p:spPr>
      </p:pic>
      <p:pic>
        <p:nvPicPr>
          <p:cNvPr id="17" name="Grafik 16">
            <a:extLst>
              <a:ext uri="{FF2B5EF4-FFF2-40B4-BE49-F238E27FC236}">
                <a16:creationId xmlns:a16="http://schemas.microsoft.com/office/drawing/2014/main" id="{7720CC43-0EAF-4928-9FD6-7135BC64FD37}"/>
              </a:ext>
            </a:extLst>
          </p:cNvPr>
          <p:cNvPicPr>
            <a:picLocks noChangeAspect="1"/>
          </p:cNvPicPr>
          <p:nvPr/>
        </p:nvPicPr>
        <p:blipFill>
          <a:blip r:embed="rId8"/>
          <a:stretch>
            <a:fillRect/>
          </a:stretch>
        </p:blipFill>
        <p:spPr>
          <a:xfrm>
            <a:off x="9696400" y="3840356"/>
            <a:ext cx="1617896" cy="1466072"/>
          </a:xfrm>
          <a:prstGeom prst="rect">
            <a:avLst/>
          </a:prstGeom>
        </p:spPr>
      </p:pic>
      <p:sp>
        <p:nvSpPr>
          <p:cNvPr id="18" name="Textfeld 17">
            <a:extLst>
              <a:ext uri="{FF2B5EF4-FFF2-40B4-BE49-F238E27FC236}">
                <a16:creationId xmlns:a16="http://schemas.microsoft.com/office/drawing/2014/main" id="{5C24A811-47B5-4AF5-9E9E-939AD7B22442}"/>
              </a:ext>
            </a:extLst>
          </p:cNvPr>
          <p:cNvSpPr txBox="1"/>
          <p:nvPr/>
        </p:nvSpPr>
        <p:spPr>
          <a:xfrm>
            <a:off x="4412691" y="5541088"/>
            <a:ext cx="2795086" cy="626325"/>
          </a:xfrm>
          <a:prstGeom prst="rect">
            <a:avLst/>
          </a:prstGeom>
          <a:noFill/>
        </p:spPr>
        <p:txBody>
          <a:bodyPr wrap="square" lIns="0" tIns="0" rIns="0" bIns="0" rtlCol="0">
            <a:spAutoFit/>
          </a:bodyPr>
          <a:lstStyle/>
          <a:p>
            <a:pPr>
              <a:lnSpc>
                <a:spcPts val="2200"/>
              </a:lnSpc>
              <a:spcBef>
                <a:spcPts val="600"/>
              </a:spcBef>
              <a:buSzPct val="100000"/>
            </a:pPr>
            <a:r>
              <a:rPr lang="en-GB" err="1"/>
              <a:t>Vestibulo</a:t>
            </a:r>
            <a:r>
              <a:rPr lang="en-GB"/>
              <a:t>-ocular reflex</a:t>
            </a:r>
          </a:p>
          <a:p>
            <a:pPr>
              <a:lnSpc>
                <a:spcPts val="2200"/>
              </a:lnSpc>
              <a:spcBef>
                <a:spcPts val="600"/>
              </a:spcBef>
              <a:buSzPct val="100000"/>
            </a:pPr>
            <a:r>
              <a:rPr lang="en-GB" b="0" i="0">
                <a:solidFill>
                  <a:srgbClr val="666666"/>
                </a:solidFill>
                <a:effectLst/>
                <a:latin typeface="Roboto" panose="02000000000000000000" pitchFamily="2" charset="0"/>
              </a:rPr>
              <a:t> </a:t>
            </a:r>
            <a:endParaRPr lang="en-GB">
              <a:highlight>
                <a:srgbClr val="FFFF00"/>
              </a:highlight>
            </a:endParaRPr>
          </a:p>
        </p:txBody>
      </p:sp>
      <p:sp>
        <p:nvSpPr>
          <p:cNvPr id="19" name="Textfeld 18">
            <a:extLst>
              <a:ext uri="{FF2B5EF4-FFF2-40B4-BE49-F238E27FC236}">
                <a16:creationId xmlns:a16="http://schemas.microsoft.com/office/drawing/2014/main" id="{DBA39DAA-82EE-4D0C-B076-E3DCC2CBCE6E}"/>
              </a:ext>
            </a:extLst>
          </p:cNvPr>
          <p:cNvSpPr txBox="1"/>
          <p:nvPr/>
        </p:nvSpPr>
        <p:spPr>
          <a:xfrm>
            <a:off x="8142310" y="5541088"/>
            <a:ext cx="2795086" cy="264175"/>
          </a:xfrm>
          <a:prstGeom prst="rect">
            <a:avLst/>
          </a:prstGeom>
          <a:noFill/>
        </p:spPr>
        <p:txBody>
          <a:bodyPr wrap="square" lIns="0" tIns="0" rIns="0" bIns="0" rtlCol="0">
            <a:spAutoFit/>
          </a:bodyPr>
          <a:lstStyle/>
          <a:p>
            <a:pPr>
              <a:lnSpc>
                <a:spcPts val="2200"/>
              </a:lnSpc>
              <a:spcBef>
                <a:spcPts val="600"/>
              </a:spcBef>
              <a:buSzPct val="100000"/>
            </a:pPr>
            <a:r>
              <a:rPr lang="de-CH" err="1"/>
              <a:t>Mydriatic</a:t>
            </a:r>
            <a:r>
              <a:rPr lang="de-CH"/>
              <a:t> </a:t>
            </a:r>
            <a:r>
              <a:rPr lang="de-CH" err="1"/>
              <a:t>test</a:t>
            </a:r>
            <a:endParaRPr lang="de-CH"/>
          </a:p>
        </p:txBody>
      </p:sp>
    </p:spTree>
    <p:extLst>
      <p:ext uri="{BB962C8B-B14F-4D97-AF65-F5344CB8AC3E}">
        <p14:creationId xmlns:p14="http://schemas.microsoft.com/office/powerpoint/2010/main" val="3766882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a:t>Procedure</a:t>
            </a:r>
            <a:endParaRPr lang="en-GB" noProof="0"/>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700213"/>
            <a:ext cx="9814371" cy="4465637"/>
          </a:xfrm>
        </p:spPr>
        <p:txBody>
          <a:bodyPr/>
          <a:lstStyle/>
          <a:p>
            <a:pPr marL="0" lvl="1" indent="0">
              <a:buNone/>
            </a:pPr>
            <a:r>
              <a:rPr lang="en-GB" sz="2400">
                <a:solidFill>
                  <a:srgbClr val="2A548A"/>
                </a:solidFill>
              </a:rPr>
              <a:t>Consent </a:t>
            </a:r>
          </a:p>
          <a:p>
            <a:pPr lvl="3">
              <a:buFont typeface="Symbol" panose="05050102010706020507" pitchFamily="18" charset="2"/>
              <a:buChar char="-"/>
            </a:pPr>
            <a:r>
              <a:rPr lang="en-GB" sz="1800">
                <a:solidFill>
                  <a:srgbClr val="2A548A"/>
                </a:solidFill>
              </a:rPr>
              <a:t>First approach: informed of brain death/life-threatening condition</a:t>
            </a:r>
          </a:p>
          <a:p>
            <a:pPr lvl="3">
              <a:buFont typeface="Symbol" panose="05050102010706020507" pitchFamily="18" charset="2"/>
              <a:buChar char="-"/>
            </a:pPr>
            <a:r>
              <a:rPr lang="en-GB" sz="1800">
                <a:solidFill>
                  <a:srgbClr val="2A548A"/>
                </a:solidFill>
              </a:rPr>
              <a:t>Second approach: question of wishes of the deceased regarding organ donation</a:t>
            </a:r>
          </a:p>
          <a:p>
            <a:pPr lvl="3">
              <a:buFont typeface="Symbol" panose="05050102010706020507" pitchFamily="18" charset="2"/>
              <a:buChar char="-"/>
            </a:pPr>
            <a:endParaRPr lang="en-GB" sz="1800">
              <a:solidFill>
                <a:srgbClr val="2A548A"/>
              </a:solidFill>
            </a:endParaRPr>
          </a:p>
          <a:p>
            <a:pPr marL="0" lvl="3" indent="0">
              <a:buNone/>
            </a:pPr>
            <a:endParaRPr lang="en-GB" sz="1800">
              <a:solidFill>
                <a:srgbClr val="2A548A"/>
              </a:solidFill>
            </a:endParaRPr>
          </a:p>
          <a:p>
            <a:pPr lvl="3">
              <a:buFont typeface="Symbol" panose="05050102010706020507" pitchFamily="18" charset="2"/>
              <a:buChar char="-"/>
            </a:pPr>
            <a:endParaRPr lang="en-GB" sz="1800">
              <a:solidFill>
                <a:srgbClr val="2A548A"/>
              </a:solidFill>
            </a:endParaRPr>
          </a:p>
          <a:p>
            <a:pPr marL="0" lvl="3" indent="0">
              <a:buNone/>
            </a:pPr>
            <a:r>
              <a:rPr lang="en-GB" sz="1800">
                <a:solidFill>
                  <a:srgbClr val="2A548A"/>
                </a:solidFill>
              </a:rPr>
              <a:t>	No urgency for the decision</a:t>
            </a:r>
          </a:p>
          <a:p>
            <a:pPr marL="0" lvl="3" indent="0">
              <a:buNone/>
            </a:pPr>
            <a:endParaRPr lang="en-GB" sz="1800">
              <a:solidFill>
                <a:srgbClr val="2A548A"/>
              </a:solidFill>
            </a:endParaRPr>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33</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Process of organ donation</a:t>
            </a:r>
          </a:p>
          <a:p>
            <a:endParaRPr lang="en-GB" noProof="0">
              <a:highlight>
                <a:srgbClr val="FFFF00"/>
              </a:highlight>
            </a:endParaRPr>
          </a:p>
        </p:txBody>
      </p:sp>
      <p:grpSp>
        <p:nvGrpSpPr>
          <p:cNvPr id="8" name="Gruppieren 7">
            <a:extLst>
              <a:ext uri="{FF2B5EF4-FFF2-40B4-BE49-F238E27FC236}">
                <a16:creationId xmlns:a16="http://schemas.microsoft.com/office/drawing/2014/main" id="{BE025A29-E4A3-4F03-94A9-91B25ACA11B3}"/>
              </a:ext>
            </a:extLst>
          </p:cNvPr>
          <p:cNvGrpSpPr>
            <a:grpSpLocks noChangeAspect="1"/>
          </p:cNvGrpSpPr>
          <p:nvPr/>
        </p:nvGrpSpPr>
        <p:grpSpPr>
          <a:xfrm>
            <a:off x="828715" y="3758418"/>
            <a:ext cx="540000" cy="541337"/>
            <a:chOff x="1850171" y="522467"/>
            <a:chExt cx="540000" cy="541337"/>
          </a:xfrm>
        </p:grpSpPr>
        <p:sp>
          <p:nvSpPr>
            <p:cNvPr id="9" name="Oval 5">
              <a:extLst>
                <a:ext uri="{FF2B5EF4-FFF2-40B4-BE49-F238E27FC236}">
                  <a16:creationId xmlns:a16="http://schemas.microsoft.com/office/drawing/2014/main" id="{91FC0D09-50F9-46FF-8F0E-01A237B5045D}"/>
                </a:ext>
              </a:extLst>
            </p:cNvPr>
            <p:cNvSpPr>
              <a:spLocks noChangeArrowheads="1"/>
            </p:cNvSpPr>
            <p:nvPr/>
          </p:nvSpPr>
          <p:spPr bwMode="auto">
            <a:xfrm>
              <a:off x="1850171" y="522467"/>
              <a:ext cx="540000" cy="541337"/>
            </a:xfrm>
            <a:prstGeom prst="ellipse">
              <a:avLst/>
            </a:prstGeom>
            <a:solidFill>
              <a:srgbClr val="F2AF5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 name="Freeform 13">
              <a:extLst>
                <a:ext uri="{FF2B5EF4-FFF2-40B4-BE49-F238E27FC236}">
                  <a16:creationId xmlns:a16="http://schemas.microsoft.com/office/drawing/2014/main" id="{E19F942B-A587-4939-99FC-C3769DC864DA}"/>
                </a:ext>
              </a:extLst>
            </p:cNvPr>
            <p:cNvSpPr>
              <a:spLocks noEditPoints="1"/>
            </p:cNvSpPr>
            <p:nvPr/>
          </p:nvSpPr>
          <p:spPr bwMode="auto">
            <a:xfrm>
              <a:off x="1966413" y="640373"/>
              <a:ext cx="307516" cy="307914"/>
            </a:xfrm>
            <a:custGeom>
              <a:avLst/>
              <a:gdLst>
                <a:gd name="T0" fmla="*/ 772 w 1543"/>
                <a:gd name="T1" fmla="*/ 1542 h 1542"/>
                <a:gd name="T2" fmla="*/ 772 w 1543"/>
                <a:gd name="T3" fmla="*/ 0 h 1542"/>
                <a:gd name="T4" fmla="*/ 772 w 1543"/>
                <a:gd name="T5" fmla="*/ 1542 h 1542"/>
                <a:gd name="T6" fmla="*/ 772 w 1543"/>
                <a:gd name="T7" fmla="*/ 44 h 1542"/>
                <a:gd name="T8" fmla="*/ 772 w 1543"/>
                <a:gd name="T9" fmla="*/ 1498 h 1542"/>
                <a:gd name="T10" fmla="*/ 772 w 1543"/>
                <a:gd name="T11" fmla="*/ 44 h 1542"/>
                <a:gd name="T12" fmla="*/ 772 w 1543"/>
                <a:gd name="T13" fmla="*/ 1412 h 1542"/>
                <a:gd name="T14" fmla="*/ 772 w 1543"/>
                <a:gd name="T15" fmla="*/ 1303 h 1542"/>
                <a:gd name="T16" fmla="*/ 772 w 1543"/>
                <a:gd name="T17" fmla="*/ 1412 h 1542"/>
                <a:gd name="T18" fmla="*/ 772 w 1543"/>
                <a:gd name="T19" fmla="*/ 1347 h 1542"/>
                <a:gd name="T20" fmla="*/ 772 w 1543"/>
                <a:gd name="T21" fmla="*/ 1368 h 1542"/>
                <a:gd name="T22" fmla="*/ 772 w 1543"/>
                <a:gd name="T23" fmla="*/ 1347 h 1542"/>
                <a:gd name="T24" fmla="*/ 348 w 1543"/>
                <a:gd name="T25" fmla="*/ 1216 h 1542"/>
                <a:gd name="T26" fmla="*/ 329 w 1543"/>
                <a:gd name="T27" fmla="*/ 1184 h 1542"/>
                <a:gd name="T28" fmla="*/ 779 w 1543"/>
                <a:gd name="T29" fmla="*/ 541 h 1542"/>
                <a:gd name="T30" fmla="*/ 1211 w 1543"/>
                <a:gd name="T31" fmla="*/ 332 h 1542"/>
                <a:gd name="T32" fmla="*/ 1001 w 1543"/>
                <a:gd name="T33" fmla="*/ 768 h 1542"/>
                <a:gd name="T34" fmla="*/ 358 w 1543"/>
                <a:gd name="T35" fmla="*/ 1214 h 1542"/>
                <a:gd name="T36" fmla="*/ 1143 w 1543"/>
                <a:gd name="T37" fmla="*/ 399 h 1542"/>
                <a:gd name="T38" fmla="*/ 800 w 1543"/>
                <a:gd name="T39" fmla="*/ 579 h 1542"/>
                <a:gd name="T40" fmla="*/ 400 w 1543"/>
                <a:gd name="T41" fmla="*/ 1142 h 1542"/>
                <a:gd name="T42" fmla="*/ 962 w 1543"/>
                <a:gd name="T43" fmla="*/ 747 h 1542"/>
                <a:gd name="T44" fmla="*/ 1358 w 1543"/>
                <a:gd name="T45" fmla="*/ 826 h 1542"/>
                <a:gd name="T46" fmla="*/ 1304 w 1543"/>
                <a:gd name="T47" fmla="*/ 771 h 1542"/>
                <a:gd name="T48" fmla="*/ 1413 w 1543"/>
                <a:gd name="T49" fmla="*/ 771 h 1542"/>
                <a:gd name="T50" fmla="*/ 1358 w 1543"/>
                <a:gd name="T51" fmla="*/ 760 h 1542"/>
                <a:gd name="T52" fmla="*/ 1348 w 1543"/>
                <a:gd name="T53" fmla="*/ 771 h 1542"/>
                <a:gd name="T54" fmla="*/ 1369 w 1543"/>
                <a:gd name="T55" fmla="*/ 771 h 1542"/>
                <a:gd name="T56" fmla="*/ 185 w 1543"/>
                <a:gd name="T57" fmla="*/ 826 h 1542"/>
                <a:gd name="T58" fmla="*/ 131 w 1543"/>
                <a:gd name="T59" fmla="*/ 771 h 1542"/>
                <a:gd name="T60" fmla="*/ 240 w 1543"/>
                <a:gd name="T61" fmla="*/ 771 h 1542"/>
                <a:gd name="T62" fmla="*/ 185 w 1543"/>
                <a:gd name="T63" fmla="*/ 760 h 1542"/>
                <a:gd name="T64" fmla="*/ 175 w 1543"/>
                <a:gd name="T65" fmla="*/ 771 h 1542"/>
                <a:gd name="T66" fmla="*/ 196 w 1543"/>
                <a:gd name="T67" fmla="*/ 771 h 1542"/>
                <a:gd name="T68" fmla="*/ 772 w 1543"/>
                <a:gd name="T69" fmla="*/ 239 h 1542"/>
                <a:gd name="T70" fmla="*/ 717 w 1543"/>
                <a:gd name="T71" fmla="*/ 185 h 1542"/>
                <a:gd name="T72" fmla="*/ 826 w 1543"/>
                <a:gd name="T73" fmla="*/ 185 h 1542"/>
                <a:gd name="T74" fmla="*/ 772 w 1543"/>
                <a:gd name="T75" fmla="*/ 174 h 1542"/>
                <a:gd name="T76" fmla="*/ 761 w 1543"/>
                <a:gd name="T77" fmla="*/ 185 h 1542"/>
                <a:gd name="T78" fmla="*/ 782 w 1543"/>
                <a:gd name="T79" fmla="*/ 185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43" h="1542">
                  <a:moveTo>
                    <a:pt x="772" y="1542"/>
                  </a:moveTo>
                  <a:lnTo>
                    <a:pt x="772" y="1542"/>
                  </a:lnTo>
                  <a:cubicBezTo>
                    <a:pt x="346" y="1542"/>
                    <a:pt x="0" y="1196"/>
                    <a:pt x="0" y="771"/>
                  </a:cubicBezTo>
                  <a:cubicBezTo>
                    <a:pt x="0" y="346"/>
                    <a:pt x="346" y="0"/>
                    <a:pt x="772" y="0"/>
                  </a:cubicBezTo>
                  <a:cubicBezTo>
                    <a:pt x="1197" y="0"/>
                    <a:pt x="1543" y="346"/>
                    <a:pt x="1543" y="771"/>
                  </a:cubicBezTo>
                  <a:cubicBezTo>
                    <a:pt x="1543" y="1196"/>
                    <a:pt x="1197" y="1542"/>
                    <a:pt x="772" y="1542"/>
                  </a:cubicBezTo>
                  <a:close/>
                  <a:moveTo>
                    <a:pt x="772" y="44"/>
                  </a:moveTo>
                  <a:lnTo>
                    <a:pt x="772" y="44"/>
                  </a:lnTo>
                  <a:cubicBezTo>
                    <a:pt x="371" y="44"/>
                    <a:pt x="44" y="370"/>
                    <a:pt x="44" y="771"/>
                  </a:cubicBezTo>
                  <a:cubicBezTo>
                    <a:pt x="44" y="1172"/>
                    <a:pt x="371" y="1498"/>
                    <a:pt x="772" y="1498"/>
                  </a:cubicBezTo>
                  <a:cubicBezTo>
                    <a:pt x="1173" y="1498"/>
                    <a:pt x="1499" y="1172"/>
                    <a:pt x="1499" y="771"/>
                  </a:cubicBezTo>
                  <a:cubicBezTo>
                    <a:pt x="1499" y="370"/>
                    <a:pt x="1173" y="44"/>
                    <a:pt x="772" y="44"/>
                  </a:cubicBezTo>
                  <a:close/>
                  <a:moveTo>
                    <a:pt x="772" y="1412"/>
                  </a:moveTo>
                  <a:lnTo>
                    <a:pt x="772" y="1412"/>
                  </a:lnTo>
                  <a:cubicBezTo>
                    <a:pt x="742" y="1412"/>
                    <a:pt x="717" y="1387"/>
                    <a:pt x="717" y="1357"/>
                  </a:cubicBezTo>
                  <a:cubicBezTo>
                    <a:pt x="717" y="1327"/>
                    <a:pt x="742" y="1303"/>
                    <a:pt x="772" y="1303"/>
                  </a:cubicBezTo>
                  <a:cubicBezTo>
                    <a:pt x="802" y="1303"/>
                    <a:pt x="826" y="1327"/>
                    <a:pt x="826" y="1357"/>
                  </a:cubicBezTo>
                  <a:cubicBezTo>
                    <a:pt x="826" y="1387"/>
                    <a:pt x="802" y="1412"/>
                    <a:pt x="772" y="1412"/>
                  </a:cubicBezTo>
                  <a:close/>
                  <a:moveTo>
                    <a:pt x="772" y="1347"/>
                  </a:moveTo>
                  <a:lnTo>
                    <a:pt x="772" y="1347"/>
                  </a:lnTo>
                  <a:cubicBezTo>
                    <a:pt x="766" y="1347"/>
                    <a:pt x="761" y="1352"/>
                    <a:pt x="761" y="1357"/>
                  </a:cubicBezTo>
                  <a:cubicBezTo>
                    <a:pt x="761" y="1363"/>
                    <a:pt x="766" y="1368"/>
                    <a:pt x="772" y="1368"/>
                  </a:cubicBezTo>
                  <a:cubicBezTo>
                    <a:pt x="778" y="1368"/>
                    <a:pt x="782" y="1363"/>
                    <a:pt x="782" y="1357"/>
                  </a:cubicBezTo>
                  <a:cubicBezTo>
                    <a:pt x="782" y="1352"/>
                    <a:pt x="778" y="1347"/>
                    <a:pt x="772" y="1347"/>
                  </a:cubicBezTo>
                  <a:close/>
                  <a:moveTo>
                    <a:pt x="348" y="1216"/>
                  </a:moveTo>
                  <a:lnTo>
                    <a:pt x="348" y="1216"/>
                  </a:lnTo>
                  <a:cubicBezTo>
                    <a:pt x="342" y="1216"/>
                    <a:pt x="337" y="1214"/>
                    <a:pt x="333" y="1210"/>
                  </a:cubicBezTo>
                  <a:cubicBezTo>
                    <a:pt x="326" y="1203"/>
                    <a:pt x="324" y="1193"/>
                    <a:pt x="329" y="1184"/>
                  </a:cubicBezTo>
                  <a:lnTo>
                    <a:pt x="541" y="779"/>
                  </a:lnTo>
                  <a:cubicBezTo>
                    <a:pt x="596" y="678"/>
                    <a:pt x="679" y="596"/>
                    <a:pt x="779" y="541"/>
                  </a:cubicBezTo>
                  <a:lnTo>
                    <a:pt x="1185" y="328"/>
                  </a:lnTo>
                  <a:cubicBezTo>
                    <a:pt x="1194" y="323"/>
                    <a:pt x="1204" y="325"/>
                    <a:pt x="1211" y="332"/>
                  </a:cubicBezTo>
                  <a:cubicBezTo>
                    <a:pt x="1218" y="339"/>
                    <a:pt x="1219" y="349"/>
                    <a:pt x="1215" y="358"/>
                  </a:cubicBezTo>
                  <a:lnTo>
                    <a:pt x="1001" y="768"/>
                  </a:lnTo>
                  <a:cubicBezTo>
                    <a:pt x="946" y="865"/>
                    <a:pt x="865" y="945"/>
                    <a:pt x="768" y="999"/>
                  </a:cubicBezTo>
                  <a:lnTo>
                    <a:pt x="358" y="1214"/>
                  </a:lnTo>
                  <a:cubicBezTo>
                    <a:pt x="355" y="1216"/>
                    <a:pt x="352" y="1216"/>
                    <a:pt x="348" y="1216"/>
                  </a:cubicBezTo>
                  <a:close/>
                  <a:moveTo>
                    <a:pt x="1143" y="399"/>
                  </a:moveTo>
                  <a:lnTo>
                    <a:pt x="1143" y="399"/>
                  </a:lnTo>
                  <a:lnTo>
                    <a:pt x="800" y="579"/>
                  </a:lnTo>
                  <a:cubicBezTo>
                    <a:pt x="707" y="630"/>
                    <a:pt x="631" y="707"/>
                    <a:pt x="579" y="799"/>
                  </a:cubicBezTo>
                  <a:lnTo>
                    <a:pt x="400" y="1142"/>
                  </a:lnTo>
                  <a:lnTo>
                    <a:pt x="747" y="960"/>
                  </a:lnTo>
                  <a:cubicBezTo>
                    <a:pt x="837" y="910"/>
                    <a:pt x="911" y="836"/>
                    <a:pt x="962" y="747"/>
                  </a:cubicBezTo>
                  <a:lnTo>
                    <a:pt x="1143" y="399"/>
                  </a:lnTo>
                  <a:close/>
                  <a:moveTo>
                    <a:pt x="1358" y="826"/>
                  </a:moveTo>
                  <a:lnTo>
                    <a:pt x="1358" y="826"/>
                  </a:lnTo>
                  <a:cubicBezTo>
                    <a:pt x="1328" y="826"/>
                    <a:pt x="1304" y="801"/>
                    <a:pt x="1304" y="771"/>
                  </a:cubicBezTo>
                  <a:cubicBezTo>
                    <a:pt x="1304" y="741"/>
                    <a:pt x="1328" y="716"/>
                    <a:pt x="1358" y="716"/>
                  </a:cubicBezTo>
                  <a:cubicBezTo>
                    <a:pt x="1388" y="716"/>
                    <a:pt x="1413" y="741"/>
                    <a:pt x="1413" y="771"/>
                  </a:cubicBezTo>
                  <a:cubicBezTo>
                    <a:pt x="1413" y="801"/>
                    <a:pt x="1388" y="826"/>
                    <a:pt x="1358" y="826"/>
                  </a:cubicBezTo>
                  <a:close/>
                  <a:moveTo>
                    <a:pt x="1358" y="760"/>
                  </a:moveTo>
                  <a:lnTo>
                    <a:pt x="1358" y="760"/>
                  </a:lnTo>
                  <a:cubicBezTo>
                    <a:pt x="1352" y="760"/>
                    <a:pt x="1348" y="765"/>
                    <a:pt x="1348" y="771"/>
                  </a:cubicBezTo>
                  <a:cubicBezTo>
                    <a:pt x="1348" y="777"/>
                    <a:pt x="1352" y="782"/>
                    <a:pt x="1358" y="782"/>
                  </a:cubicBezTo>
                  <a:cubicBezTo>
                    <a:pt x="1364" y="782"/>
                    <a:pt x="1369" y="777"/>
                    <a:pt x="1369" y="771"/>
                  </a:cubicBezTo>
                  <a:cubicBezTo>
                    <a:pt x="1369" y="765"/>
                    <a:pt x="1364" y="760"/>
                    <a:pt x="1358" y="760"/>
                  </a:cubicBezTo>
                  <a:close/>
                  <a:moveTo>
                    <a:pt x="185" y="826"/>
                  </a:moveTo>
                  <a:lnTo>
                    <a:pt x="185" y="826"/>
                  </a:lnTo>
                  <a:cubicBezTo>
                    <a:pt x="155" y="826"/>
                    <a:pt x="131" y="801"/>
                    <a:pt x="131" y="771"/>
                  </a:cubicBezTo>
                  <a:cubicBezTo>
                    <a:pt x="131" y="741"/>
                    <a:pt x="155" y="716"/>
                    <a:pt x="185" y="716"/>
                  </a:cubicBezTo>
                  <a:cubicBezTo>
                    <a:pt x="215" y="716"/>
                    <a:pt x="240" y="741"/>
                    <a:pt x="240" y="771"/>
                  </a:cubicBezTo>
                  <a:cubicBezTo>
                    <a:pt x="240" y="801"/>
                    <a:pt x="215" y="826"/>
                    <a:pt x="185" y="826"/>
                  </a:cubicBezTo>
                  <a:close/>
                  <a:moveTo>
                    <a:pt x="185" y="760"/>
                  </a:moveTo>
                  <a:lnTo>
                    <a:pt x="185" y="760"/>
                  </a:lnTo>
                  <a:cubicBezTo>
                    <a:pt x="179" y="760"/>
                    <a:pt x="175" y="765"/>
                    <a:pt x="175" y="771"/>
                  </a:cubicBezTo>
                  <a:cubicBezTo>
                    <a:pt x="175" y="777"/>
                    <a:pt x="179" y="782"/>
                    <a:pt x="185" y="782"/>
                  </a:cubicBezTo>
                  <a:cubicBezTo>
                    <a:pt x="191" y="782"/>
                    <a:pt x="196" y="777"/>
                    <a:pt x="196" y="771"/>
                  </a:cubicBezTo>
                  <a:cubicBezTo>
                    <a:pt x="196" y="765"/>
                    <a:pt x="191" y="760"/>
                    <a:pt x="185" y="760"/>
                  </a:cubicBezTo>
                  <a:close/>
                  <a:moveTo>
                    <a:pt x="772" y="239"/>
                  </a:moveTo>
                  <a:lnTo>
                    <a:pt x="772" y="239"/>
                  </a:lnTo>
                  <a:cubicBezTo>
                    <a:pt x="742" y="239"/>
                    <a:pt x="717" y="215"/>
                    <a:pt x="717" y="185"/>
                  </a:cubicBezTo>
                  <a:cubicBezTo>
                    <a:pt x="717" y="154"/>
                    <a:pt x="742" y="130"/>
                    <a:pt x="772" y="130"/>
                  </a:cubicBezTo>
                  <a:cubicBezTo>
                    <a:pt x="802" y="130"/>
                    <a:pt x="826" y="154"/>
                    <a:pt x="826" y="185"/>
                  </a:cubicBezTo>
                  <a:cubicBezTo>
                    <a:pt x="826" y="215"/>
                    <a:pt x="802" y="239"/>
                    <a:pt x="772" y="239"/>
                  </a:cubicBezTo>
                  <a:close/>
                  <a:moveTo>
                    <a:pt x="772" y="174"/>
                  </a:moveTo>
                  <a:lnTo>
                    <a:pt x="772" y="174"/>
                  </a:lnTo>
                  <a:cubicBezTo>
                    <a:pt x="766" y="174"/>
                    <a:pt x="761" y="179"/>
                    <a:pt x="761" y="185"/>
                  </a:cubicBezTo>
                  <a:cubicBezTo>
                    <a:pt x="761" y="190"/>
                    <a:pt x="766" y="195"/>
                    <a:pt x="772" y="195"/>
                  </a:cubicBezTo>
                  <a:cubicBezTo>
                    <a:pt x="778" y="195"/>
                    <a:pt x="782" y="190"/>
                    <a:pt x="782" y="185"/>
                  </a:cubicBezTo>
                  <a:cubicBezTo>
                    <a:pt x="782" y="179"/>
                    <a:pt x="778" y="174"/>
                    <a:pt x="772" y="174"/>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pic>
        <p:nvPicPr>
          <p:cNvPr id="11" name="Grafik 10" descr="Ein Bild, das Person, Mann enthält.&#10;&#10;Automatisch generierte Beschreibung">
            <a:extLst>
              <a:ext uri="{FF2B5EF4-FFF2-40B4-BE49-F238E27FC236}">
                <a16:creationId xmlns:a16="http://schemas.microsoft.com/office/drawing/2014/main" id="{A4A77085-4B69-4739-A57D-A989040975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27"/>
          <a:stretch/>
        </p:blipFill>
        <p:spPr>
          <a:xfrm>
            <a:off x="7536160" y="3908706"/>
            <a:ext cx="3606400" cy="1976229"/>
          </a:xfrm>
          <a:prstGeom prst="rect">
            <a:avLst/>
          </a:prstGeom>
        </p:spPr>
      </p:pic>
    </p:spTree>
    <p:extLst>
      <p:ext uri="{BB962C8B-B14F-4D97-AF65-F5344CB8AC3E}">
        <p14:creationId xmlns:p14="http://schemas.microsoft.com/office/powerpoint/2010/main" val="1883055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a:t>Procedure</a:t>
            </a:r>
            <a:endParaRPr lang="en-GB" noProof="0"/>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556793"/>
            <a:ext cx="4989835" cy="4609058"/>
          </a:xfrm>
          <a:solidFill>
            <a:schemeClr val="bg1"/>
          </a:solidFill>
        </p:spPr>
        <p:txBody>
          <a:bodyPr/>
          <a:lstStyle/>
          <a:p>
            <a:pPr marL="0" lvl="3" indent="0">
              <a:buNone/>
            </a:pPr>
            <a:r>
              <a:rPr lang="en-GB" sz="2400">
                <a:solidFill>
                  <a:srgbClr val="2A548A"/>
                </a:solidFill>
              </a:rPr>
              <a:t>Discussion with relatives</a:t>
            </a:r>
          </a:p>
          <a:p>
            <a:pPr lvl="3">
              <a:buFont typeface="Symbol" panose="05050102010706020507" pitchFamily="18" charset="2"/>
              <a:buChar char="-"/>
              <a:tabLst>
                <a:tab pos="1828800" algn="l"/>
              </a:tabLst>
            </a:pPr>
            <a:r>
              <a:rPr lang="en-GB" sz="1800">
                <a:solidFill>
                  <a:srgbClr val="2A548A"/>
                </a:solidFill>
              </a:rPr>
              <a:t>Away from the patient’s bed</a:t>
            </a:r>
          </a:p>
          <a:p>
            <a:pPr lvl="3">
              <a:buFont typeface="Symbol" panose="05050102010706020507" pitchFamily="18" charset="2"/>
              <a:buChar char="-"/>
              <a:tabLst>
                <a:tab pos="1828800" algn="l"/>
              </a:tabLst>
            </a:pPr>
            <a:r>
              <a:rPr lang="en-GB" sz="1800">
                <a:solidFill>
                  <a:srgbClr val="2A548A"/>
                </a:solidFill>
              </a:rPr>
              <a:t>Announcement of death or hopeless diagnosis and change of treatment</a:t>
            </a:r>
          </a:p>
          <a:p>
            <a:pPr lvl="3">
              <a:buFont typeface="Symbol" panose="05050102010706020507" pitchFamily="18" charset="2"/>
              <a:buChar char="-"/>
              <a:tabLst>
                <a:tab pos="1828800" algn="l"/>
              </a:tabLst>
            </a:pPr>
            <a:r>
              <a:rPr lang="en-GB" sz="1800">
                <a:solidFill>
                  <a:srgbClr val="2A548A"/>
                </a:solidFill>
              </a:rPr>
              <a:t>Organ and tissue donation discussed</a:t>
            </a:r>
          </a:p>
          <a:p>
            <a:pPr marL="0" lvl="3" indent="0">
              <a:buNone/>
            </a:pPr>
            <a:endParaRPr lang="en-GB" sz="1800">
              <a:solidFill>
                <a:srgbClr val="2A548A"/>
              </a:solidFill>
            </a:endParaRPr>
          </a:p>
          <a:p>
            <a:pPr marL="0" lvl="3" indent="0">
              <a:buNone/>
            </a:pPr>
            <a:endParaRPr lang="en-GB" sz="1800">
              <a:solidFill>
                <a:srgbClr val="2A548A"/>
              </a:solidFill>
            </a:endParaRPr>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34</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Process of organ donation</a:t>
            </a:r>
          </a:p>
        </p:txBody>
      </p:sp>
      <p:pic>
        <p:nvPicPr>
          <p:cNvPr id="12" name="Grafik 11" descr="Ein Bild, das Person, Mann enthält.&#10;&#10;Automatisch generierte Beschreibung">
            <a:extLst>
              <a:ext uri="{FF2B5EF4-FFF2-40B4-BE49-F238E27FC236}">
                <a16:creationId xmlns:a16="http://schemas.microsoft.com/office/drawing/2014/main" id="{432483AA-3305-461E-8275-5CF90E7570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27"/>
          <a:stretch/>
        </p:blipFill>
        <p:spPr>
          <a:xfrm>
            <a:off x="6456040" y="1758805"/>
            <a:ext cx="3606400" cy="1976229"/>
          </a:xfrm>
          <a:prstGeom prst="rect">
            <a:avLst/>
          </a:prstGeom>
        </p:spPr>
      </p:pic>
      <p:pic>
        <p:nvPicPr>
          <p:cNvPr id="14" name="Grafik 13">
            <a:extLst>
              <a:ext uri="{FF2B5EF4-FFF2-40B4-BE49-F238E27FC236}">
                <a16:creationId xmlns:a16="http://schemas.microsoft.com/office/drawing/2014/main" id="{EB6051E6-6AA5-4499-9719-D667C2FE01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52"/>
          <a:stretch/>
        </p:blipFill>
        <p:spPr>
          <a:xfrm>
            <a:off x="746125" y="4293096"/>
            <a:ext cx="3711412" cy="1969323"/>
          </a:xfrm>
          <a:prstGeom prst="rect">
            <a:avLst/>
          </a:prstGeom>
        </p:spPr>
      </p:pic>
      <p:sp>
        <p:nvSpPr>
          <p:cNvPr id="16" name="Inhaltsplatzhalter 2">
            <a:extLst>
              <a:ext uri="{FF2B5EF4-FFF2-40B4-BE49-F238E27FC236}">
                <a16:creationId xmlns:a16="http://schemas.microsoft.com/office/drawing/2014/main" id="{27345152-62BD-44D0-83B8-03B0CE44E8BE}"/>
              </a:ext>
            </a:extLst>
          </p:cNvPr>
          <p:cNvSpPr txBox="1">
            <a:spLocks/>
          </p:cNvSpPr>
          <p:nvPr/>
        </p:nvSpPr>
        <p:spPr>
          <a:xfrm>
            <a:off x="6456040" y="4125753"/>
            <a:ext cx="4989835" cy="2291580"/>
          </a:xfrm>
          <a:prstGeom prst="rect">
            <a:avLst/>
          </a:prstGeom>
          <a:solidFill>
            <a:schemeClr val="bg1"/>
          </a:solidFill>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r>
              <a:rPr lang="en-GB" sz="2400">
                <a:solidFill>
                  <a:srgbClr val="2A548A"/>
                </a:solidFill>
              </a:rPr>
              <a:t>Time frame</a:t>
            </a:r>
          </a:p>
          <a:p>
            <a:pPr lvl="3">
              <a:buFont typeface="Symbol" panose="05050102010706020507" pitchFamily="18" charset="2"/>
              <a:buChar char="-"/>
            </a:pPr>
            <a:r>
              <a:rPr lang="en-GB" sz="1800">
                <a:solidFill>
                  <a:srgbClr val="2A548A"/>
                </a:solidFill>
              </a:rPr>
              <a:t>Maximum of 48 hours between the change of treatment and brain death (otherwise DCD donation)</a:t>
            </a:r>
          </a:p>
          <a:p>
            <a:pPr lvl="3">
              <a:buFont typeface="Symbol" panose="05050102010706020507" pitchFamily="18" charset="2"/>
              <a:buChar char="-"/>
            </a:pPr>
            <a:r>
              <a:rPr lang="en-GB" sz="1800">
                <a:solidFill>
                  <a:srgbClr val="2A548A"/>
                </a:solidFill>
              </a:rPr>
              <a:t>Organ procurement must be completed within 72 hours of the diagnosis of brain death</a:t>
            </a:r>
          </a:p>
        </p:txBody>
      </p:sp>
    </p:spTree>
    <p:extLst>
      <p:ext uri="{BB962C8B-B14F-4D97-AF65-F5344CB8AC3E}">
        <p14:creationId xmlns:p14="http://schemas.microsoft.com/office/powerpoint/2010/main" val="2309451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a:t>Procedure</a:t>
            </a:r>
            <a:endParaRPr lang="en-GB" noProof="0"/>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700213"/>
            <a:ext cx="9814371" cy="4465637"/>
          </a:xfrm>
        </p:spPr>
        <p:txBody>
          <a:bodyPr/>
          <a:lstStyle/>
          <a:p>
            <a:pPr marL="0" lvl="1" indent="0">
              <a:buNone/>
            </a:pPr>
            <a:r>
              <a:rPr lang="en-GB" sz="2400" err="1"/>
              <a:t>Swisstransplant</a:t>
            </a:r>
            <a:endParaRPr lang="en-GB" sz="2400"/>
          </a:p>
          <a:p>
            <a:pPr lvl="3">
              <a:buFont typeface="Symbol" panose="05050102010706020507" pitchFamily="18" charset="2"/>
              <a:buChar char="-"/>
            </a:pPr>
            <a:r>
              <a:rPr lang="en-GB" sz="1800"/>
              <a:t>Permission given</a:t>
            </a:r>
          </a:p>
          <a:p>
            <a:pPr lvl="3">
              <a:buFont typeface="Symbol" panose="05050102010706020507" pitchFamily="18" charset="2"/>
              <a:buChar char="-"/>
            </a:pPr>
            <a:r>
              <a:rPr lang="en-GB" sz="1800"/>
              <a:t>Brain death/</a:t>
            </a:r>
            <a:r>
              <a:rPr lang="en-GB" sz="1800">
                <a:solidFill>
                  <a:srgbClr val="2A548A"/>
                </a:solidFill>
              </a:rPr>
              <a:t>change of treatment </a:t>
            </a:r>
          </a:p>
          <a:p>
            <a:pPr lvl="3">
              <a:buFont typeface="Symbol" panose="05050102010706020507" pitchFamily="18" charset="2"/>
              <a:buChar char="-"/>
            </a:pPr>
            <a:r>
              <a:rPr lang="en-GB" sz="1800"/>
              <a:t>Data entry of the deceased:</a:t>
            </a:r>
          </a:p>
          <a:p>
            <a:pPr lvl="4"/>
            <a:r>
              <a:rPr lang="en-GB" sz="1800"/>
              <a:t>Case history</a:t>
            </a:r>
          </a:p>
          <a:p>
            <a:pPr lvl="4"/>
            <a:r>
              <a:rPr lang="en-GB" sz="1800"/>
              <a:t>Results</a:t>
            </a:r>
          </a:p>
          <a:p>
            <a:pPr lvl="4"/>
            <a:r>
              <a:rPr lang="en-GB" sz="1800"/>
              <a:t>Laboratory tests</a:t>
            </a:r>
            <a:endParaRPr lang="en-GB" sz="1800">
              <a:solidFill>
                <a:srgbClr val="FF0000"/>
              </a:solidFill>
            </a:endParaRPr>
          </a:p>
          <a:p>
            <a:pPr lvl="4"/>
            <a:r>
              <a:rPr lang="en-GB" sz="1800"/>
              <a:t>Imagery </a:t>
            </a:r>
          </a:p>
          <a:p>
            <a:pPr lvl="3">
              <a:buFont typeface="Symbol" panose="05050102010706020507" pitchFamily="18" charset="2"/>
              <a:buChar char="-"/>
            </a:pPr>
            <a:endParaRPr lang="en-GB" sz="1800"/>
          </a:p>
          <a:p>
            <a:pPr marL="0" lvl="3" indent="0">
              <a:buNone/>
            </a:pPr>
            <a:r>
              <a:rPr lang="en-GB" sz="1800"/>
              <a:t>			</a:t>
            </a:r>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35</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Process of organ donation</a:t>
            </a:r>
          </a:p>
          <a:p>
            <a:endParaRPr lang="en-GB" noProof="0">
              <a:highlight>
                <a:srgbClr val="FFFF00"/>
              </a:highlight>
            </a:endParaRPr>
          </a:p>
        </p:txBody>
      </p:sp>
      <p:pic>
        <p:nvPicPr>
          <p:cNvPr id="9" name="Picture 2">
            <a:extLst>
              <a:ext uri="{FF2B5EF4-FFF2-40B4-BE49-F238E27FC236}">
                <a16:creationId xmlns:a16="http://schemas.microsoft.com/office/drawing/2014/main" id="{8B1C154D-7F4A-4F2D-9134-9EBC2706A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240" y="3789040"/>
            <a:ext cx="2879610" cy="211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872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a:t>Procedure</a:t>
            </a:r>
            <a:endParaRPr lang="en-GB" noProof="0"/>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700213"/>
            <a:ext cx="9814371" cy="4465637"/>
          </a:xfrm>
        </p:spPr>
        <p:txBody>
          <a:bodyPr/>
          <a:lstStyle/>
          <a:p>
            <a:pPr marL="0" lvl="1" indent="0">
              <a:buNone/>
            </a:pPr>
            <a:r>
              <a:rPr lang="en-GB" sz="2400" dirty="0">
                <a:solidFill>
                  <a:srgbClr val="2A548A"/>
                </a:solidFill>
              </a:rPr>
              <a:t>Waiting list/ranking</a:t>
            </a:r>
          </a:p>
          <a:p>
            <a:pPr lvl="3">
              <a:buFont typeface="Symbol" panose="05050102010706020507" pitchFamily="18" charset="2"/>
              <a:buChar char="-"/>
            </a:pPr>
            <a:r>
              <a:rPr lang="en-GB" sz="1800" dirty="0">
                <a:solidFill>
                  <a:srgbClr val="2A548A"/>
                </a:solidFill>
              </a:rPr>
              <a:t>Data entry in the SOAS</a:t>
            </a:r>
            <a:br>
              <a:rPr lang="en-GB" sz="1800" dirty="0">
                <a:solidFill>
                  <a:srgbClr val="2A548A"/>
                </a:solidFill>
              </a:rPr>
            </a:br>
            <a:r>
              <a:rPr lang="en-GB" sz="1800" dirty="0">
                <a:solidFill>
                  <a:srgbClr val="2A548A"/>
                </a:solidFill>
              </a:rPr>
              <a:t>(Swiss Organ Allocation System)</a:t>
            </a:r>
          </a:p>
          <a:p>
            <a:pPr lvl="3">
              <a:buFont typeface="Symbol" panose="05050102010706020507" pitchFamily="18" charset="2"/>
              <a:buChar char="-"/>
            </a:pPr>
            <a:r>
              <a:rPr lang="en-GB" sz="1800" dirty="0" err="1">
                <a:solidFill>
                  <a:srgbClr val="2A548A"/>
                </a:solidFill>
              </a:rPr>
              <a:t>Swisstransplant</a:t>
            </a:r>
            <a:r>
              <a:rPr lang="en-GB" sz="1800" dirty="0">
                <a:solidFill>
                  <a:srgbClr val="2A548A"/>
                </a:solidFill>
              </a:rPr>
              <a:t> – calculation of the ranking</a:t>
            </a:r>
            <a:br>
              <a:rPr lang="en-GB" sz="1800" dirty="0">
                <a:solidFill>
                  <a:srgbClr val="2A548A"/>
                </a:solidFill>
              </a:rPr>
            </a:br>
            <a:r>
              <a:rPr lang="en-GB" sz="1800" dirty="0">
                <a:solidFill>
                  <a:srgbClr val="2A548A"/>
                </a:solidFill>
              </a:rPr>
              <a:t>of the potential recipients using SOAS software</a:t>
            </a:r>
          </a:p>
          <a:p>
            <a:pPr lvl="3">
              <a:buFont typeface="Symbol" panose="05050102010706020507" pitchFamily="18" charset="2"/>
              <a:buChar char="-"/>
            </a:pPr>
            <a:r>
              <a:rPr lang="en-GB" sz="1800" dirty="0">
                <a:solidFill>
                  <a:srgbClr val="2A548A"/>
                </a:solidFill>
              </a:rPr>
              <a:t>The ranking list depends on donor characteristics</a:t>
            </a:r>
          </a:p>
          <a:p>
            <a:pPr marL="0" lvl="3" indent="0">
              <a:buNone/>
            </a:pPr>
            <a:endParaRPr lang="en-GB" sz="1800" dirty="0">
              <a:solidFill>
                <a:srgbClr val="2A548A"/>
              </a:solidFill>
            </a:endParaRPr>
          </a:p>
          <a:p>
            <a:pPr lvl="3">
              <a:buFont typeface="Symbol" panose="05050102010706020507" pitchFamily="18" charset="2"/>
              <a:buChar char="-"/>
            </a:pPr>
            <a:endParaRPr lang="en-GB" sz="1800" dirty="0">
              <a:solidFill>
                <a:srgbClr val="2A548A"/>
              </a:solidFill>
            </a:endParaRPr>
          </a:p>
          <a:p>
            <a:pPr marL="0" lvl="3" indent="0">
              <a:buNone/>
            </a:pPr>
            <a:r>
              <a:rPr lang="en-GB" sz="1800" dirty="0">
                <a:solidFill>
                  <a:srgbClr val="2A548A"/>
                </a:solidFill>
              </a:rPr>
              <a:t>			</a:t>
            </a:r>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36</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Process of organ donation</a:t>
            </a:r>
          </a:p>
          <a:p>
            <a:endParaRPr lang="en-GB" noProof="0">
              <a:highlight>
                <a:srgbClr val="FFFF00"/>
              </a:highlight>
            </a:endParaRPr>
          </a:p>
        </p:txBody>
      </p:sp>
      <p:sp>
        <p:nvSpPr>
          <p:cNvPr id="21" name="Textfeld 20">
            <a:extLst>
              <a:ext uri="{FF2B5EF4-FFF2-40B4-BE49-F238E27FC236}">
                <a16:creationId xmlns:a16="http://schemas.microsoft.com/office/drawing/2014/main" id="{AEC908DF-29B6-45AC-961D-E87305CCD811}"/>
              </a:ext>
            </a:extLst>
          </p:cNvPr>
          <p:cNvSpPr txBox="1"/>
          <p:nvPr/>
        </p:nvSpPr>
        <p:spPr>
          <a:xfrm>
            <a:off x="6336588" y="5596848"/>
            <a:ext cx="4320480" cy="276999"/>
          </a:xfrm>
          <a:prstGeom prst="rect">
            <a:avLst/>
          </a:prstGeom>
          <a:noFill/>
        </p:spPr>
        <p:txBody>
          <a:bodyPr wrap="square" lIns="0" tIns="0" rIns="0" bIns="0" rtlCol="0">
            <a:spAutoFit/>
          </a:bodyPr>
          <a:lstStyle/>
          <a:p>
            <a:pPr marL="0" lvl="3" indent="0">
              <a:buNone/>
            </a:pPr>
            <a:r>
              <a:rPr lang="de-CH" dirty="0"/>
              <a:t>SOAS</a:t>
            </a:r>
          </a:p>
        </p:txBody>
      </p:sp>
      <p:pic>
        <p:nvPicPr>
          <p:cNvPr id="8" name="Grafik 7" descr="Ein Bild, das Text, Screenshot, Software, Zahl enthält.&#10;&#10;Automatisch generierte Beschreibung">
            <a:extLst>
              <a:ext uri="{FF2B5EF4-FFF2-40B4-BE49-F238E27FC236}">
                <a16:creationId xmlns:a16="http://schemas.microsoft.com/office/drawing/2014/main" id="{C5DB06EB-357A-801F-B918-568A95BDC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588" y="1747012"/>
            <a:ext cx="5437766" cy="3736853"/>
          </a:xfrm>
          <a:prstGeom prst="rect">
            <a:avLst/>
          </a:prstGeom>
        </p:spPr>
      </p:pic>
    </p:spTree>
    <p:extLst>
      <p:ext uri="{BB962C8B-B14F-4D97-AF65-F5344CB8AC3E}">
        <p14:creationId xmlns:p14="http://schemas.microsoft.com/office/powerpoint/2010/main" val="1970210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a:t>Procedure</a:t>
            </a:r>
            <a:endParaRPr lang="en-GB" noProof="0"/>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p:txBody>
          <a:bodyPr/>
          <a:lstStyle/>
          <a:p>
            <a:pPr marL="0" lvl="1" indent="0">
              <a:buNone/>
            </a:pPr>
            <a:r>
              <a:rPr lang="en-GB" sz="2400" dirty="0"/>
              <a:t>Attribution</a:t>
            </a:r>
          </a:p>
          <a:p>
            <a:pPr lvl="3">
              <a:buFont typeface="Symbol" panose="05050102010706020507" pitchFamily="18" charset="2"/>
              <a:buChar char="-"/>
            </a:pPr>
            <a:r>
              <a:rPr lang="en-GB" sz="1800" dirty="0"/>
              <a:t>The ranking list is calculated on the basis of the distribution rules of the law using an algorithm</a:t>
            </a:r>
          </a:p>
          <a:p>
            <a:pPr lvl="3">
              <a:buFont typeface="Symbol" panose="05050102010706020507" pitchFamily="18" charset="2"/>
              <a:buChar char="-"/>
            </a:pPr>
            <a:r>
              <a:rPr lang="en-GB" sz="1800" dirty="0" err="1"/>
              <a:t>Swisstransplant</a:t>
            </a:r>
            <a:r>
              <a:rPr lang="en-GB" sz="1800" dirty="0"/>
              <a:t> offers organs to </a:t>
            </a:r>
            <a:r>
              <a:rPr lang="en-GB" sz="1800" dirty="0">
                <a:solidFill>
                  <a:srgbClr val="2A548A"/>
                </a:solidFill>
              </a:rPr>
              <a:t>centres</a:t>
            </a:r>
            <a:r>
              <a:rPr lang="en-GB" sz="1800" dirty="0"/>
              <a:t> for potential recipients</a:t>
            </a:r>
            <a:endParaRPr lang="en-GB" sz="1800" dirty="0">
              <a:solidFill>
                <a:srgbClr val="FF0000"/>
              </a:solidFill>
            </a:endParaRPr>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37</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Process of organ donation</a:t>
            </a:r>
          </a:p>
          <a:p>
            <a:endParaRPr lang="en-GB"/>
          </a:p>
          <a:p>
            <a:endParaRPr lang="en-GB" noProof="0">
              <a:highlight>
                <a:srgbClr val="FFFF00"/>
              </a:highlight>
            </a:endParaRPr>
          </a:p>
        </p:txBody>
      </p:sp>
      <p:grpSp>
        <p:nvGrpSpPr>
          <p:cNvPr id="22" name="Gruppieren 21">
            <a:extLst>
              <a:ext uri="{FF2B5EF4-FFF2-40B4-BE49-F238E27FC236}">
                <a16:creationId xmlns:a16="http://schemas.microsoft.com/office/drawing/2014/main" id="{21041352-BFBA-BF52-4DEE-4284786DAF8E}"/>
              </a:ext>
            </a:extLst>
          </p:cNvPr>
          <p:cNvGrpSpPr/>
          <p:nvPr/>
        </p:nvGrpSpPr>
        <p:grpSpPr>
          <a:xfrm>
            <a:off x="2459595" y="3429000"/>
            <a:ext cx="7272809" cy="2004887"/>
            <a:chOff x="1375883" y="3789040"/>
            <a:chExt cx="7272809" cy="2004887"/>
          </a:xfrm>
        </p:grpSpPr>
        <p:grpSp>
          <p:nvGrpSpPr>
            <p:cNvPr id="20" name="Gruppieren 19">
              <a:extLst>
                <a:ext uri="{FF2B5EF4-FFF2-40B4-BE49-F238E27FC236}">
                  <a16:creationId xmlns:a16="http://schemas.microsoft.com/office/drawing/2014/main" id="{AAFC0584-8B24-4B9F-8863-0B02F25B70A6}"/>
                </a:ext>
              </a:extLst>
            </p:cNvPr>
            <p:cNvGrpSpPr/>
            <p:nvPr/>
          </p:nvGrpSpPr>
          <p:grpSpPr>
            <a:xfrm>
              <a:off x="1375884" y="4202995"/>
              <a:ext cx="7272808" cy="1590932"/>
              <a:chOff x="746125" y="5851900"/>
              <a:chExt cx="5203825" cy="336468"/>
            </a:xfrm>
          </p:grpSpPr>
          <p:sp>
            <p:nvSpPr>
              <p:cNvPr id="21" name="Rechteck 20">
                <a:extLst>
                  <a:ext uri="{FF2B5EF4-FFF2-40B4-BE49-F238E27FC236}">
                    <a16:creationId xmlns:a16="http://schemas.microsoft.com/office/drawing/2014/main" id="{2966B9DA-3745-400E-82EF-36E303A03D19}"/>
                  </a:ext>
                </a:extLst>
              </p:cNvPr>
              <p:cNvSpPr/>
              <p:nvPr/>
            </p:nvSpPr>
            <p:spPr>
              <a:xfrm>
                <a:off x="2074663" y="5851901"/>
                <a:ext cx="1242473" cy="336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accent6"/>
                    </a:solidFill>
                  </a:rPr>
                  <a:t>Medical</a:t>
                </a:r>
              </a:p>
              <a:p>
                <a:pPr algn="ctr"/>
                <a:r>
                  <a:rPr lang="de-CH" dirty="0" err="1">
                    <a:solidFill>
                      <a:schemeClr val="accent6"/>
                    </a:solidFill>
                  </a:rPr>
                  <a:t>benefit</a:t>
                </a:r>
                <a:endParaRPr lang="de-CH" dirty="0">
                  <a:solidFill>
                    <a:schemeClr val="accent6"/>
                  </a:solidFill>
                </a:endParaRPr>
              </a:p>
            </p:txBody>
          </p:sp>
          <p:sp>
            <p:nvSpPr>
              <p:cNvPr id="23" name="Rechteck 22">
                <a:extLst>
                  <a:ext uri="{FF2B5EF4-FFF2-40B4-BE49-F238E27FC236}">
                    <a16:creationId xmlns:a16="http://schemas.microsoft.com/office/drawing/2014/main" id="{9A37D7E8-2C50-484D-A681-9F9A4E40E40C}"/>
                  </a:ext>
                </a:extLst>
              </p:cNvPr>
              <p:cNvSpPr/>
              <p:nvPr/>
            </p:nvSpPr>
            <p:spPr>
              <a:xfrm>
                <a:off x="3391070" y="5851902"/>
                <a:ext cx="1242473" cy="336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solidFill>
                      <a:srgbClr val="F2AF5C"/>
                    </a:solidFill>
                  </a:rPr>
                  <a:t>Priority</a:t>
                </a:r>
                <a:endParaRPr lang="de-CH" dirty="0">
                  <a:solidFill>
                    <a:srgbClr val="F2AF5C"/>
                  </a:solidFill>
                </a:endParaRPr>
              </a:p>
              <a:p>
                <a:pPr algn="ctr"/>
                <a:r>
                  <a:rPr lang="de-CH" dirty="0">
                    <a:solidFill>
                      <a:srgbClr val="F2AF5C"/>
                    </a:solidFill>
                  </a:rPr>
                  <a:t>(</a:t>
                </a:r>
                <a:r>
                  <a:rPr lang="de-CH" dirty="0" err="1">
                    <a:solidFill>
                      <a:srgbClr val="F2AF5C"/>
                    </a:solidFill>
                  </a:rPr>
                  <a:t>children</a:t>
                </a:r>
                <a:r>
                  <a:rPr lang="de-CH" dirty="0">
                    <a:solidFill>
                      <a:srgbClr val="F2AF5C"/>
                    </a:solidFill>
                  </a:rPr>
                  <a:t>/</a:t>
                </a:r>
                <a:r>
                  <a:rPr lang="de-CH" dirty="0" err="1">
                    <a:solidFill>
                      <a:srgbClr val="F2AF5C"/>
                    </a:solidFill>
                  </a:rPr>
                  <a:t>blood</a:t>
                </a:r>
                <a:endParaRPr lang="de-CH" dirty="0">
                  <a:solidFill>
                    <a:srgbClr val="F2AF5C"/>
                  </a:solidFill>
                </a:endParaRPr>
              </a:p>
              <a:p>
                <a:pPr algn="ctr"/>
                <a:r>
                  <a:rPr lang="de-CH" dirty="0">
                    <a:solidFill>
                      <a:srgbClr val="F2AF5C"/>
                    </a:solidFill>
                  </a:rPr>
                  <a:t>Group)</a:t>
                </a:r>
              </a:p>
              <a:p>
                <a:pPr algn="ctr"/>
                <a:endParaRPr lang="de-CH" dirty="0">
                  <a:solidFill>
                    <a:srgbClr val="F2AF5C"/>
                  </a:solidFill>
                </a:endParaRPr>
              </a:p>
            </p:txBody>
          </p:sp>
          <p:sp>
            <p:nvSpPr>
              <p:cNvPr id="24" name="Rechteck 23">
                <a:extLst>
                  <a:ext uri="{FF2B5EF4-FFF2-40B4-BE49-F238E27FC236}">
                    <a16:creationId xmlns:a16="http://schemas.microsoft.com/office/drawing/2014/main" id="{E9008C62-6490-4FCA-A8F2-DD1DE5AE34B0}"/>
                  </a:ext>
                </a:extLst>
              </p:cNvPr>
              <p:cNvSpPr/>
              <p:nvPr/>
            </p:nvSpPr>
            <p:spPr>
              <a:xfrm>
                <a:off x="4633543" y="5851903"/>
                <a:ext cx="1316407" cy="336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rgbClr val="D98F8F"/>
                    </a:solidFill>
                  </a:rPr>
                  <a:t>Waiting</a:t>
                </a:r>
              </a:p>
              <a:p>
                <a:pPr algn="ctr"/>
                <a:r>
                  <a:rPr lang="de-CH" dirty="0">
                    <a:solidFill>
                      <a:srgbClr val="D98F8F"/>
                    </a:solidFill>
                  </a:rPr>
                  <a:t>time</a:t>
                </a:r>
              </a:p>
            </p:txBody>
          </p:sp>
          <p:sp>
            <p:nvSpPr>
              <p:cNvPr id="25" name="Rechteck 24">
                <a:extLst>
                  <a:ext uri="{FF2B5EF4-FFF2-40B4-BE49-F238E27FC236}">
                    <a16:creationId xmlns:a16="http://schemas.microsoft.com/office/drawing/2014/main" id="{4F04FAE6-00C1-4E89-AA0B-473E69BB698A}"/>
                  </a:ext>
                </a:extLst>
              </p:cNvPr>
              <p:cNvSpPr/>
              <p:nvPr/>
            </p:nvSpPr>
            <p:spPr>
              <a:xfrm>
                <a:off x="758256" y="5851900"/>
                <a:ext cx="1242473" cy="336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5"/>
                    </a:solidFill>
                  </a:rPr>
                  <a:t>Medical </a:t>
                </a:r>
                <a:r>
                  <a:rPr lang="de-CH" err="1">
                    <a:solidFill>
                      <a:schemeClr val="accent5"/>
                    </a:solidFill>
                  </a:rPr>
                  <a:t>urgency</a:t>
                </a:r>
                <a:endParaRPr lang="de-CH">
                  <a:solidFill>
                    <a:schemeClr val="accent5"/>
                  </a:solidFill>
                </a:endParaRPr>
              </a:p>
            </p:txBody>
          </p:sp>
          <p:cxnSp>
            <p:nvCxnSpPr>
              <p:cNvPr id="26" name="Gerade Verbindung 41">
                <a:extLst>
                  <a:ext uri="{FF2B5EF4-FFF2-40B4-BE49-F238E27FC236}">
                    <a16:creationId xmlns:a16="http://schemas.microsoft.com/office/drawing/2014/main" id="{BA15F2EB-8247-4BE6-B279-6B5001FA5394}"/>
                  </a:ext>
                </a:extLst>
              </p:cNvPr>
              <p:cNvCxnSpPr>
                <a:cxnSpLocks/>
              </p:cNvCxnSpPr>
              <p:nvPr/>
            </p:nvCxnSpPr>
            <p:spPr>
              <a:xfrm>
                <a:off x="746125" y="5887229"/>
                <a:ext cx="1254604"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Gerade Verbindung 42">
                <a:extLst>
                  <a:ext uri="{FF2B5EF4-FFF2-40B4-BE49-F238E27FC236}">
                    <a16:creationId xmlns:a16="http://schemas.microsoft.com/office/drawing/2014/main" id="{1DBEC636-530F-462B-B140-003A6A03EEAF}"/>
                  </a:ext>
                </a:extLst>
              </p:cNvPr>
              <p:cNvCxnSpPr>
                <a:cxnSpLocks/>
              </p:cNvCxnSpPr>
              <p:nvPr/>
            </p:nvCxnSpPr>
            <p:spPr>
              <a:xfrm>
                <a:off x="2074663" y="5887229"/>
                <a:ext cx="1242473"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Gerade Verbindung 43">
                <a:extLst>
                  <a:ext uri="{FF2B5EF4-FFF2-40B4-BE49-F238E27FC236}">
                    <a16:creationId xmlns:a16="http://schemas.microsoft.com/office/drawing/2014/main" id="{4EEE777B-4CAD-4AB8-B228-6D114901E799}"/>
                  </a:ext>
                </a:extLst>
              </p:cNvPr>
              <p:cNvCxnSpPr>
                <a:cxnSpLocks/>
              </p:cNvCxnSpPr>
              <p:nvPr/>
            </p:nvCxnSpPr>
            <p:spPr>
              <a:xfrm>
                <a:off x="3391070" y="5887229"/>
                <a:ext cx="1242473" cy="0"/>
              </a:xfrm>
              <a:prstGeom prst="line">
                <a:avLst/>
              </a:prstGeom>
              <a:ln w="19050">
                <a:solidFill>
                  <a:srgbClr val="F2AF5C"/>
                </a:solidFill>
              </a:ln>
            </p:spPr>
            <p:style>
              <a:lnRef idx="1">
                <a:schemeClr val="accent1"/>
              </a:lnRef>
              <a:fillRef idx="0">
                <a:schemeClr val="accent1"/>
              </a:fillRef>
              <a:effectRef idx="0">
                <a:schemeClr val="accent1"/>
              </a:effectRef>
              <a:fontRef idx="minor">
                <a:schemeClr val="tx1"/>
              </a:fontRef>
            </p:style>
          </p:cxnSp>
          <p:cxnSp>
            <p:nvCxnSpPr>
              <p:cNvPr id="29" name="Gerade Verbindung 44">
                <a:extLst>
                  <a:ext uri="{FF2B5EF4-FFF2-40B4-BE49-F238E27FC236}">
                    <a16:creationId xmlns:a16="http://schemas.microsoft.com/office/drawing/2014/main" id="{B69567E2-C7A4-44E9-8C6E-C01B1029BE32}"/>
                  </a:ext>
                </a:extLst>
              </p:cNvPr>
              <p:cNvCxnSpPr>
                <a:cxnSpLocks/>
              </p:cNvCxnSpPr>
              <p:nvPr/>
            </p:nvCxnSpPr>
            <p:spPr>
              <a:xfrm>
                <a:off x="4707477" y="5887229"/>
                <a:ext cx="1242473" cy="0"/>
              </a:xfrm>
              <a:prstGeom prst="line">
                <a:avLst/>
              </a:prstGeom>
              <a:ln w="19050">
                <a:solidFill>
                  <a:srgbClr val="D98F8F"/>
                </a:solidFill>
              </a:ln>
            </p:spPr>
            <p:style>
              <a:lnRef idx="1">
                <a:schemeClr val="accent1"/>
              </a:lnRef>
              <a:fillRef idx="0">
                <a:schemeClr val="accent1"/>
              </a:fillRef>
              <a:effectRef idx="0">
                <a:schemeClr val="accent1"/>
              </a:effectRef>
              <a:fontRef idx="minor">
                <a:schemeClr val="tx1"/>
              </a:fontRef>
            </p:style>
          </p:cxnSp>
        </p:grpSp>
        <p:sp>
          <p:nvSpPr>
            <p:cNvPr id="9" name="Textfeld 8">
              <a:extLst>
                <a:ext uri="{FF2B5EF4-FFF2-40B4-BE49-F238E27FC236}">
                  <a16:creationId xmlns:a16="http://schemas.microsoft.com/office/drawing/2014/main" id="{B5A36C2F-DC0A-4CB0-98C8-D1F4D16FEC4F}"/>
                </a:ext>
              </a:extLst>
            </p:cNvPr>
            <p:cNvSpPr txBox="1"/>
            <p:nvPr/>
          </p:nvSpPr>
          <p:spPr>
            <a:xfrm>
              <a:off x="2129712" y="3807445"/>
              <a:ext cx="258651" cy="430887"/>
            </a:xfrm>
            <a:prstGeom prst="rect">
              <a:avLst/>
            </a:prstGeom>
            <a:noFill/>
          </p:spPr>
          <p:txBody>
            <a:bodyPr wrap="square" lIns="0" tIns="0" rIns="0" bIns="0" rtlCol="0">
              <a:spAutoFit/>
            </a:bodyPr>
            <a:lstStyle/>
            <a:p>
              <a:r>
                <a:rPr lang="de-CH" sz="2800">
                  <a:solidFill>
                    <a:srgbClr val="9BBDC5"/>
                  </a:solidFill>
                </a:rPr>
                <a:t>1</a:t>
              </a:r>
            </a:p>
          </p:txBody>
        </p:sp>
        <p:sp>
          <p:nvSpPr>
            <p:cNvPr id="32" name="Textfeld 31">
              <a:extLst>
                <a:ext uri="{FF2B5EF4-FFF2-40B4-BE49-F238E27FC236}">
                  <a16:creationId xmlns:a16="http://schemas.microsoft.com/office/drawing/2014/main" id="{FB13FBAB-33CB-4F29-A907-4753A367CDE7}"/>
                </a:ext>
              </a:extLst>
            </p:cNvPr>
            <p:cNvSpPr txBox="1"/>
            <p:nvPr/>
          </p:nvSpPr>
          <p:spPr>
            <a:xfrm>
              <a:off x="4010745" y="3808885"/>
              <a:ext cx="180243" cy="430887"/>
            </a:xfrm>
            <a:prstGeom prst="rect">
              <a:avLst/>
            </a:prstGeom>
            <a:noFill/>
          </p:spPr>
          <p:txBody>
            <a:bodyPr wrap="square" lIns="0" tIns="0" rIns="0" bIns="0" rtlCol="0">
              <a:spAutoFit/>
            </a:bodyPr>
            <a:lstStyle/>
            <a:p>
              <a:r>
                <a:rPr lang="de-CH" sz="2800">
                  <a:solidFill>
                    <a:srgbClr val="ACC4AF"/>
                  </a:solidFill>
                </a:rPr>
                <a:t>2</a:t>
              </a:r>
            </a:p>
          </p:txBody>
        </p:sp>
        <p:sp>
          <p:nvSpPr>
            <p:cNvPr id="33" name="Textfeld 32">
              <a:extLst>
                <a:ext uri="{FF2B5EF4-FFF2-40B4-BE49-F238E27FC236}">
                  <a16:creationId xmlns:a16="http://schemas.microsoft.com/office/drawing/2014/main" id="{61A45DB7-FAFB-4158-A381-43F73CBD690C}"/>
                </a:ext>
              </a:extLst>
            </p:cNvPr>
            <p:cNvSpPr txBox="1"/>
            <p:nvPr/>
          </p:nvSpPr>
          <p:spPr>
            <a:xfrm>
              <a:off x="5879530" y="3789040"/>
              <a:ext cx="373871" cy="430887"/>
            </a:xfrm>
            <a:prstGeom prst="rect">
              <a:avLst/>
            </a:prstGeom>
            <a:noFill/>
          </p:spPr>
          <p:txBody>
            <a:bodyPr wrap="square" lIns="0" tIns="0" rIns="0" bIns="0" rtlCol="0">
              <a:spAutoFit/>
            </a:bodyPr>
            <a:lstStyle/>
            <a:p>
              <a:r>
                <a:rPr lang="de-CH" sz="2800">
                  <a:solidFill>
                    <a:srgbClr val="F2AF5C"/>
                  </a:solidFill>
                </a:rPr>
                <a:t>3</a:t>
              </a:r>
            </a:p>
          </p:txBody>
        </p:sp>
        <p:sp>
          <p:nvSpPr>
            <p:cNvPr id="34" name="Textfeld 33">
              <a:extLst>
                <a:ext uri="{FF2B5EF4-FFF2-40B4-BE49-F238E27FC236}">
                  <a16:creationId xmlns:a16="http://schemas.microsoft.com/office/drawing/2014/main" id="{B9F08680-3854-4ABA-9F8B-6BA976E40C9D}"/>
                </a:ext>
              </a:extLst>
            </p:cNvPr>
            <p:cNvSpPr txBox="1"/>
            <p:nvPr/>
          </p:nvSpPr>
          <p:spPr>
            <a:xfrm>
              <a:off x="7694497" y="3789040"/>
              <a:ext cx="373871" cy="430887"/>
            </a:xfrm>
            <a:prstGeom prst="rect">
              <a:avLst/>
            </a:prstGeom>
            <a:noFill/>
          </p:spPr>
          <p:txBody>
            <a:bodyPr wrap="square" lIns="0" tIns="0" rIns="0" bIns="0" rtlCol="0">
              <a:spAutoFit/>
            </a:bodyPr>
            <a:lstStyle/>
            <a:p>
              <a:r>
                <a:rPr lang="de-CH" sz="2800" dirty="0">
                  <a:solidFill>
                    <a:srgbClr val="D98F8F"/>
                  </a:solidFill>
                </a:rPr>
                <a:t>4</a:t>
              </a:r>
            </a:p>
          </p:txBody>
        </p:sp>
        <p:cxnSp>
          <p:nvCxnSpPr>
            <p:cNvPr id="37" name="Gerade Verbindung 44">
              <a:extLst>
                <a:ext uri="{FF2B5EF4-FFF2-40B4-BE49-F238E27FC236}">
                  <a16:creationId xmlns:a16="http://schemas.microsoft.com/office/drawing/2014/main" id="{EB1D22C7-519B-441E-9617-F3AD910D3431}"/>
                </a:ext>
              </a:extLst>
            </p:cNvPr>
            <p:cNvCxnSpPr>
              <a:cxnSpLocks/>
            </p:cNvCxnSpPr>
            <p:nvPr/>
          </p:nvCxnSpPr>
          <p:spPr>
            <a:xfrm>
              <a:off x="6912226" y="5522168"/>
              <a:ext cx="1736466" cy="0"/>
            </a:xfrm>
            <a:prstGeom prst="line">
              <a:avLst/>
            </a:prstGeom>
            <a:ln w="19050">
              <a:solidFill>
                <a:srgbClr val="D98F8F"/>
              </a:solidFill>
            </a:ln>
          </p:spPr>
          <p:style>
            <a:lnRef idx="1">
              <a:schemeClr val="accent1"/>
            </a:lnRef>
            <a:fillRef idx="0">
              <a:schemeClr val="accent1"/>
            </a:fillRef>
            <a:effectRef idx="0">
              <a:schemeClr val="accent1"/>
            </a:effectRef>
            <a:fontRef idx="minor">
              <a:schemeClr val="tx1"/>
            </a:fontRef>
          </p:style>
        </p:cxnSp>
        <p:cxnSp>
          <p:nvCxnSpPr>
            <p:cNvPr id="38" name="Gerade Verbindung 43">
              <a:extLst>
                <a:ext uri="{FF2B5EF4-FFF2-40B4-BE49-F238E27FC236}">
                  <a16:creationId xmlns:a16="http://schemas.microsoft.com/office/drawing/2014/main" id="{89364163-9731-40FF-AD90-2C67129F5020}"/>
                </a:ext>
              </a:extLst>
            </p:cNvPr>
            <p:cNvCxnSpPr>
              <a:cxnSpLocks/>
            </p:cNvCxnSpPr>
            <p:nvPr/>
          </p:nvCxnSpPr>
          <p:spPr>
            <a:xfrm>
              <a:off x="5072430" y="5522168"/>
              <a:ext cx="1736466" cy="0"/>
            </a:xfrm>
            <a:prstGeom prst="line">
              <a:avLst/>
            </a:prstGeom>
            <a:ln w="19050">
              <a:solidFill>
                <a:srgbClr val="F2AF5C"/>
              </a:solidFill>
            </a:ln>
          </p:spPr>
          <p:style>
            <a:lnRef idx="1">
              <a:schemeClr val="accent1"/>
            </a:lnRef>
            <a:fillRef idx="0">
              <a:schemeClr val="accent1"/>
            </a:fillRef>
            <a:effectRef idx="0">
              <a:schemeClr val="accent1"/>
            </a:effectRef>
            <a:fontRef idx="minor">
              <a:schemeClr val="tx1"/>
            </a:fontRef>
          </p:style>
        </p:cxnSp>
        <p:cxnSp>
          <p:nvCxnSpPr>
            <p:cNvPr id="39" name="Gerade Verbindung 42">
              <a:extLst>
                <a:ext uri="{FF2B5EF4-FFF2-40B4-BE49-F238E27FC236}">
                  <a16:creationId xmlns:a16="http://schemas.microsoft.com/office/drawing/2014/main" id="{A442DC16-5B2D-434B-8951-352E9A10EB5B}"/>
                </a:ext>
              </a:extLst>
            </p:cNvPr>
            <p:cNvCxnSpPr>
              <a:cxnSpLocks/>
            </p:cNvCxnSpPr>
            <p:nvPr/>
          </p:nvCxnSpPr>
          <p:spPr>
            <a:xfrm>
              <a:off x="3232634" y="5522168"/>
              <a:ext cx="1736466"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Gerade Verbindung 41">
              <a:extLst>
                <a:ext uri="{FF2B5EF4-FFF2-40B4-BE49-F238E27FC236}">
                  <a16:creationId xmlns:a16="http://schemas.microsoft.com/office/drawing/2014/main" id="{24AD3E1F-1370-4DB6-99FB-032C6FB87857}"/>
                </a:ext>
              </a:extLst>
            </p:cNvPr>
            <p:cNvCxnSpPr>
              <a:cxnSpLocks/>
            </p:cNvCxnSpPr>
            <p:nvPr/>
          </p:nvCxnSpPr>
          <p:spPr>
            <a:xfrm>
              <a:off x="1375883" y="5522168"/>
              <a:ext cx="175342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0030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a:t>Procedure</a:t>
            </a:r>
            <a:endParaRPr lang="en-GB" noProof="0"/>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709005"/>
            <a:ext cx="10700745" cy="4465637"/>
          </a:xfrm>
        </p:spPr>
        <p:txBody>
          <a:bodyPr/>
          <a:lstStyle/>
          <a:p>
            <a:pPr marL="0" lvl="1" indent="0">
              <a:buNone/>
            </a:pPr>
            <a:r>
              <a:rPr lang="en-GB" sz="2400" dirty="0"/>
              <a:t>Attribution</a:t>
            </a:r>
          </a:p>
          <a:p>
            <a:pPr lvl="3">
              <a:buFont typeface="Symbol" panose="05050102010706020507" pitchFamily="18" charset="2"/>
              <a:buChar char="-"/>
            </a:pPr>
            <a:r>
              <a:rPr lang="en-GB" sz="1800" dirty="0"/>
              <a:t>Cooperation with European</a:t>
            </a:r>
          </a:p>
          <a:p>
            <a:pPr marL="0" lvl="3" indent="0">
              <a:buNone/>
            </a:pPr>
            <a:r>
              <a:rPr lang="en-GB" sz="1800" dirty="0"/>
              <a:t>    allocation </a:t>
            </a:r>
            <a:r>
              <a:rPr lang="en-GB" sz="1800" dirty="0">
                <a:solidFill>
                  <a:srgbClr val="2A548A"/>
                </a:solidFill>
              </a:rPr>
              <a:t>centres</a:t>
            </a:r>
            <a:r>
              <a:rPr lang="en-GB" sz="1800" dirty="0"/>
              <a:t> </a:t>
            </a:r>
            <a:endParaRPr lang="en-GB" sz="1800" b="1" dirty="0"/>
          </a:p>
          <a:p>
            <a:pPr lvl="3">
              <a:buFont typeface="Symbol" panose="05050102010706020507" pitchFamily="18" charset="2"/>
              <a:buChar char="-"/>
            </a:pPr>
            <a:endParaRPr lang="en-GB" sz="1800" b="1" dirty="0"/>
          </a:p>
          <a:p>
            <a:pPr lvl="3">
              <a:buFont typeface="Symbol" panose="05050102010706020507" pitchFamily="18" charset="2"/>
              <a:buChar char="-"/>
            </a:pPr>
            <a:endParaRPr lang="en-GB" sz="1800"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38</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Process of organ donation</a:t>
            </a:r>
          </a:p>
        </p:txBody>
      </p:sp>
      <p:pic>
        <p:nvPicPr>
          <p:cNvPr id="1026" name="Picture 2">
            <a:extLst>
              <a:ext uri="{FF2B5EF4-FFF2-40B4-BE49-F238E27FC236}">
                <a16:creationId xmlns:a16="http://schemas.microsoft.com/office/drawing/2014/main" id="{034DAE7B-B823-1539-C12F-ACD6659493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7" b="5360"/>
          <a:stretch/>
        </p:blipFill>
        <p:spPr bwMode="auto">
          <a:xfrm>
            <a:off x="5233951" y="1194004"/>
            <a:ext cx="6479186" cy="4896078"/>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uppieren 43">
            <a:extLst>
              <a:ext uri="{FF2B5EF4-FFF2-40B4-BE49-F238E27FC236}">
                <a16:creationId xmlns:a16="http://schemas.microsoft.com/office/drawing/2014/main" id="{EE228875-21B9-08E6-3D78-37445808CAB5}"/>
              </a:ext>
            </a:extLst>
          </p:cNvPr>
          <p:cNvGrpSpPr/>
          <p:nvPr/>
        </p:nvGrpSpPr>
        <p:grpSpPr>
          <a:xfrm>
            <a:off x="389108" y="3242490"/>
            <a:ext cx="4733307" cy="2482857"/>
            <a:chOff x="566662" y="3242490"/>
            <a:chExt cx="5012268" cy="2327730"/>
          </a:xfrm>
        </p:grpSpPr>
        <p:grpSp>
          <p:nvGrpSpPr>
            <p:cNvPr id="45" name="Gruppieren 44">
              <a:extLst>
                <a:ext uri="{FF2B5EF4-FFF2-40B4-BE49-F238E27FC236}">
                  <a16:creationId xmlns:a16="http://schemas.microsoft.com/office/drawing/2014/main" id="{900D6FC8-C5A4-0D28-3A48-29D308F9E763}"/>
                </a:ext>
              </a:extLst>
            </p:cNvPr>
            <p:cNvGrpSpPr/>
            <p:nvPr/>
          </p:nvGrpSpPr>
          <p:grpSpPr>
            <a:xfrm>
              <a:off x="566662" y="3242490"/>
              <a:ext cx="5012268" cy="2327730"/>
              <a:chOff x="7569745" y="3501607"/>
              <a:chExt cx="3529375" cy="1751567"/>
            </a:xfrm>
          </p:grpSpPr>
          <p:grpSp>
            <p:nvGrpSpPr>
              <p:cNvPr id="47" name="Gruppieren 46">
                <a:extLst>
                  <a:ext uri="{FF2B5EF4-FFF2-40B4-BE49-F238E27FC236}">
                    <a16:creationId xmlns:a16="http://schemas.microsoft.com/office/drawing/2014/main" id="{0EDFAC4D-1BEF-0F9F-7DF8-334E583518B5}"/>
                  </a:ext>
                </a:extLst>
              </p:cNvPr>
              <p:cNvGrpSpPr>
                <a:grpSpLocks noChangeAspect="1"/>
              </p:cNvGrpSpPr>
              <p:nvPr/>
            </p:nvGrpSpPr>
            <p:grpSpPr>
              <a:xfrm>
                <a:off x="9978142" y="4638080"/>
                <a:ext cx="360000" cy="360000"/>
                <a:chOff x="9913218" y="3201033"/>
                <a:chExt cx="360000" cy="360000"/>
              </a:xfrm>
            </p:grpSpPr>
            <p:sp>
              <p:nvSpPr>
                <p:cNvPr id="1038" name="Freihandform 3966">
                  <a:extLst>
                    <a:ext uri="{FF2B5EF4-FFF2-40B4-BE49-F238E27FC236}">
                      <a16:creationId xmlns:a16="http://schemas.microsoft.com/office/drawing/2014/main" id="{C5CC9FFD-6E38-2A1A-006C-BD9BDEF1E409}"/>
                    </a:ext>
                  </a:extLst>
                </p:cNvPr>
                <p:cNvSpPr/>
                <p:nvPr/>
              </p:nvSpPr>
              <p:spPr>
                <a:xfrm>
                  <a:off x="9913218" y="320103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1039" name="Freeform 18">
                  <a:extLst>
                    <a:ext uri="{FF2B5EF4-FFF2-40B4-BE49-F238E27FC236}">
                      <a16:creationId xmlns:a16="http://schemas.microsoft.com/office/drawing/2014/main" id="{273E80B9-14BC-0058-3E80-89DB50C4D4ED}"/>
                    </a:ext>
                  </a:extLst>
                </p:cNvPr>
                <p:cNvSpPr>
                  <a:spLocks noEditPoints="1"/>
                </p:cNvSpPr>
                <p:nvPr/>
              </p:nvSpPr>
              <p:spPr bwMode="auto">
                <a:xfrm>
                  <a:off x="9971958" y="3258164"/>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48" name="Gruppieren 47">
                <a:extLst>
                  <a:ext uri="{FF2B5EF4-FFF2-40B4-BE49-F238E27FC236}">
                    <a16:creationId xmlns:a16="http://schemas.microsoft.com/office/drawing/2014/main" id="{A9D6C087-DB9E-592A-1C47-057B01F74523}"/>
                  </a:ext>
                </a:extLst>
              </p:cNvPr>
              <p:cNvGrpSpPr>
                <a:grpSpLocks noChangeAspect="1"/>
              </p:cNvGrpSpPr>
              <p:nvPr/>
            </p:nvGrpSpPr>
            <p:grpSpPr>
              <a:xfrm>
                <a:off x="8190336" y="3508081"/>
                <a:ext cx="360000" cy="360000"/>
                <a:chOff x="9578219" y="2809299"/>
                <a:chExt cx="360000" cy="360000"/>
              </a:xfrm>
            </p:grpSpPr>
            <p:sp>
              <p:nvSpPr>
                <p:cNvPr id="1036" name="Freihandform 3966">
                  <a:extLst>
                    <a:ext uri="{FF2B5EF4-FFF2-40B4-BE49-F238E27FC236}">
                      <a16:creationId xmlns:a16="http://schemas.microsoft.com/office/drawing/2014/main" id="{37FDEB6A-8A89-A274-3617-AC2B193214F0}"/>
                    </a:ext>
                  </a:extLst>
                </p:cNvPr>
                <p:cNvSpPr/>
                <p:nvPr/>
              </p:nvSpPr>
              <p:spPr>
                <a:xfrm>
                  <a:off x="9578219" y="2809299"/>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1037" name="Freeform 19">
                  <a:extLst>
                    <a:ext uri="{FF2B5EF4-FFF2-40B4-BE49-F238E27FC236}">
                      <a16:creationId xmlns:a16="http://schemas.microsoft.com/office/drawing/2014/main" id="{86D08D6D-38B3-5AD3-1020-8718897D3784}"/>
                    </a:ext>
                  </a:extLst>
                </p:cNvPr>
                <p:cNvSpPr>
                  <a:spLocks noEditPoints="1"/>
                </p:cNvSpPr>
                <p:nvPr/>
              </p:nvSpPr>
              <p:spPr bwMode="auto">
                <a:xfrm>
                  <a:off x="9665596" y="2858845"/>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49" name="Gruppieren 48">
                <a:extLst>
                  <a:ext uri="{FF2B5EF4-FFF2-40B4-BE49-F238E27FC236}">
                    <a16:creationId xmlns:a16="http://schemas.microsoft.com/office/drawing/2014/main" id="{31A6895C-5FEB-D8E8-2927-05815ECBBC55}"/>
                  </a:ext>
                </a:extLst>
              </p:cNvPr>
              <p:cNvGrpSpPr>
                <a:grpSpLocks noChangeAspect="1"/>
              </p:cNvGrpSpPr>
              <p:nvPr/>
            </p:nvGrpSpPr>
            <p:grpSpPr>
              <a:xfrm>
                <a:off x="8100976" y="4638080"/>
                <a:ext cx="360000" cy="360000"/>
                <a:chOff x="9477532" y="3201033"/>
                <a:chExt cx="360000" cy="360000"/>
              </a:xfrm>
            </p:grpSpPr>
            <p:sp>
              <p:nvSpPr>
                <p:cNvPr id="1034" name="Freihandform 3966">
                  <a:extLst>
                    <a:ext uri="{FF2B5EF4-FFF2-40B4-BE49-F238E27FC236}">
                      <a16:creationId xmlns:a16="http://schemas.microsoft.com/office/drawing/2014/main" id="{538075BB-995D-A0F7-5241-569738E3E4E4}"/>
                    </a:ext>
                  </a:extLst>
                </p:cNvPr>
                <p:cNvSpPr/>
                <p:nvPr/>
              </p:nvSpPr>
              <p:spPr>
                <a:xfrm>
                  <a:off x="9477532" y="320103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1035" name="Freeform 20">
                  <a:extLst>
                    <a:ext uri="{FF2B5EF4-FFF2-40B4-BE49-F238E27FC236}">
                      <a16:creationId xmlns:a16="http://schemas.microsoft.com/office/drawing/2014/main" id="{E0A87AE3-3C64-B37C-155F-048117F25C75}"/>
                    </a:ext>
                  </a:extLst>
                </p:cNvPr>
                <p:cNvSpPr>
                  <a:spLocks noEditPoints="1"/>
                </p:cNvSpPr>
                <p:nvPr/>
              </p:nvSpPr>
              <p:spPr bwMode="auto">
                <a:xfrm>
                  <a:off x="9536742" y="3256869"/>
                  <a:ext cx="240357" cy="248328"/>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50" name="Gruppieren 49">
                <a:extLst>
                  <a:ext uri="{FF2B5EF4-FFF2-40B4-BE49-F238E27FC236}">
                    <a16:creationId xmlns:a16="http://schemas.microsoft.com/office/drawing/2014/main" id="{50DD5C9E-335D-8C6D-4BCB-CCA7D8B36154}"/>
                  </a:ext>
                </a:extLst>
              </p:cNvPr>
              <p:cNvGrpSpPr>
                <a:grpSpLocks noChangeAspect="1"/>
              </p:cNvGrpSpPr>
              <p:nvPr/>
            </p:nvGrpSpPr>
            <p:grpSpPr>
              <a:xfrm>
                <a:off x="7991252" y="4046869"/>
                <a:ext cx="360000" cy="360000"/>
                <a:chOff x="10443345" y="2755074"/>
                <a:chExt cx="360000" cy="360000"/>
              </a:xfrm>
            </p:grpSpPr>
            <p:sp>
              <p:nvSpPr>
                <p:cNvPr id="1030" name="Freihandform 3966">
                  <a:extLst>
                    <a:ext uri="{FF2B5EF4-FFF2-40B4-BE49-F238E27FC236}">
                      <a16:creationId xmlns:a16="http://schemas.microsoft.com/office/drawing/2014/main" id="{CC212022-9042-9921-3CB7-BF0487FF9497}"/>
                    </a:ext>
                  </a:extLst>
                </p:cNvPr>
                <p:cNvSpPr/>
                <p:nvPr/>
              </p:nvSpPr>
              <p:spPr>
                <a:xfrm>
                  <a:off x="10443345" y="2755074"/>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grpSp>
              <p:nvGrpSpPr>
                <p:cNvPr id="1031" name="Gruppieren 1030">
                  <a:extLst>
                    <a:ext uri="{FF2B5EF4-FFF2-40B4-BE49-F238E27FC236}">
                      <a16:creationId xmlns:a16="http://schemas.microsoft.com/office/drawing/2014/main" id="{C9DB09E2-A6AF-FE6C-54CC-A379735A0CB7}"/>
                    </a:ext>
                  </a:extLst>
                </p:cNvPr>
                <p:cNvGrpSpPr/>
                <p:nvPr/>
              </p:nvGrpSpPr>
              <p:grpSpPr>
                <a:xfrm>
                  <a:off x="10512051" y="2847311"/>
                  <a:ext cx="244436" cy="186166"/>
                  <a:chOff x="8494002" y="2786119"/>
                  <a:chExt cx="244436" cy="186166"/>
                </a:xfrm>
              </p:grpSpPr>
              <p:sp>
                <p:nvSpPr>
                  <p:cNvPr id="1032" name="Freeform 21">
                    <a:extLst>
                      <a:ext uri="{FF2B5EF4-FFF2-40B4-BE49-F238E27FC236}">
                        <a16:creationId xmlns:a16="http://schemas.microsoft.com/office/drawing/2014/main" id="{23EA68E6-BA31-5192-CD9B-C98C1575005B}"/>
                      </a:ext>
                    </a:extLst>
                  </p:cNvPr>
                  <p:cNvSpPr>
                    <a:spLocks noEditPoints="1"/>
                  </p:cNvSpPr>
                  <p:nvPr/>
                </p:nvSpPr>
                <p:spPr bwMode="auto">
                  <a:xfrm>
                    <a:off x="8494002"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33" name="Freeform 22">
                    <a:extLst>
                      <a:ext uri="{FF2B5EF4-FFF2-40B4-BE49-F238E27FC236}">
                        <a16:creationId xmlns:a16="http://schemas.microsoft.com/office/drawing/2014/main" id="{2ECE86B3-322E-A91B-8525-E1BAC8119B4F}"/>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51" name="Gruppieren 50">
                <a:extLst>
                  <a:ext uri="{FF2B5EF4-FFF2-40B4-BE49-F238E27FC236}">
                    <a16:creationId xmlns:a16="http://schemas.microsoft.com/office/drawing/2014/main" id="{EB82A0FD-DECD-6B60-4581-EA4B2AE471DB}"/>
                  </a:ext>
                </a:extLst>
              </p:cNvPr>
              <p:cNvGrpSpPr>
                <a:grpSpLocks noChangeAspect="1"/>
              </p:cNvGrpSpPr>
              <p:nvPr/>
            </p:nvGrpSpPr>
            <p:grpSpPr>
              <a:xfrm>
                <a:off x="9886990" y="3525002"/>
                <a:ext cx="347040" cy="360000"/>
                <a:chOff x="9820151" y="2797646"/>
                <a:chExt cx="347040" cy="360000"/>
              </a:xfrm>
            </p:grpSpPr>
            <p:sp>
              <p:nvSpPr>
                <p:cNvPr id="1028" name="Freihandform 3966">
                  <a:extLst>
                    <a:ext uri="{FF2B5EF4-FFF2-40B4-BE49-F238E27FC236}">
                      <a16:creationId xmlns:a16="http://schemas.microsoft.com/office/drawing/2014/main" id="{84D81C5F-0E5E-600D-26B3-0FFE9E3C231B}"/>
                    </a:ext>
                  </a:extLst>
                </p:cNvPr>
                <p:cNvSpPr/>
                <p:nvPr/>
              </p:nvSpPr>
              <p:spPr>
                <a:xfrm>
                  <a:off x="9820151" y="2797646"/>
                  <a:ext cx="34704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1029" name="Freeform 23">
                  <a:extLst>
                    <a:ext uri="{FF2B5EF4-FFF2-40B4-BE49-F238E27FC236}">
                      <a16:creationId xmlns:a16="http://schemas.microsoft.com/office/drawing/2014/main" id="{53CB4537-923D-E4DE-8D1D-A8CB20C27884}"/>
                    </a:ext>
                  </a:extLst>
                </p:cNvPr>
                <p:cNvSpPr>
                  <a:spLocks/>
                </p:cNvSpPr>
                <p:nvPr/>
              </p:nvSpPr>
              <p:spPr bwMode="auto">
                <a:xfrm>
                  <a:off x="9874848" y="2837747"/>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52" name="Gruppieren 51">
                <a:extLst>
                  <a:ext uri="{FF2B5EF4-FFF2-40B4-BE49-F238E27FC236}">
                    <a16:creationId xmlns:a16="http://schemas.microsoft.com/office/drawing/2014/main" id="{EA14ACC1-A455-C2ED-A458-2FDD6E591E74}"/>
                  </a:ext>
                </a:extLst>
              </p:cNvPr>
              <p:cNvGrpSpPr>
                <a:grpSpLocks noChangeAspect="1"/>
              </p:cNvGrpSpPr>
              <p:nvPr/>
            </p:nvGrpSpPr>
            <p:grpSpPr>
              <a:xfrm>
                <a:off x="10085968" y="4051277"/>
                <a:ext cx="360000" cy="360000"/>
                <a:chOff x="10783979" y="2755361"/>
                <a:chExt cx="360000" cy="360000"/>
              </a:xfrm>
            </p:grpSpPr>
            <p:sp>
              <p:nvSpPr>
                <p:cNvPr id="1025" name="Freihandform 3966">
                  <a:extLst>
                    <a:ext uri="{FF2B5EF4-FFF2-40B4-BE49-F238E27FC236}">
                      <a16:creationId xmlns:a16="http://schemas.microsoft.com/office/drawing/2014/main" id="{728B6AE2-D3FE-C3E2-06FB-C12E2AA9788D}"/>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1027" name="Freeform 24">
                  <a:extLst>
                    <a:ext uri="{FF2B5EF4-FFF2-40B4-BE49-F238E27FC236}">
                      <a16:creationId xmlns:a16="http://schemas.microsoft.com/office/drawing/2014/main" id="{11B8D2E3-3B67-BF25-CD5F-1EF2163AADD1}"/>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53" name="Rechteck 52">
                <a:extLst>
                  <a:ext uri="{FF2B5EF4-FFF2-40B4-BE49-F238E27FC236}">
                    <a16:creationId xmlns:a16="http://schemas.microsoft.com/office/drawing/2014/main" id="{BE810583-6000-D355-9C51-FDCF167DAF59}"/>
                  </a:ext>
                </a:extLst>
              </p:cNvPr>
              <p:cNvSpPr/>
              <p:nvPr/>
            </p:nvSpPr>
            <p:spPr>
              <a:xfrm>
                <a:off x="10341220" y="3514979"/>
                <a:ext cx="479618" cy="369332"/>
              </a:xfrm>
              <a:prstGeom prst="rect">
                <a:avLst/>
              </a:prstGeom>
            </p:spPr>
            <p:txBody>
              <a:bodyPr wrap="none">
                <a:spAutoFit/>
              </a:bodyPr>
              <a:lstStyle/>
              <a:p>
                <a:pPr>
                  <a:lnSpc>
                    <a:spcPct val="100000"/>
                  </a:lnSpc>
                  <a:spcBef>
                    <a:spcPct val="0"/>
                  </a:spcBef>
                </a:pPr>
                <a:r>
                  <a:rPr lang="de-CH" b="1"/>
                  <a:t>LS</a:t>
                </a:r>
              </a:p>
            </p:txBody>
          </p:sp>
          <p:sp>
            <p:nvSpPr>
              <p:cNvPr id="54" name="Rechteck 53">
                <a:extLst>
                  <a:ext uri="{FF2B5EF4-FFF2-40B4-BE49-F238E27FC236}">
                    <a16:creationId xmlns:a16="http://schemas.microsoft.com/office/drawing/2014/main" id="{EC8C84C4-8DF4-1D9F-B1FF-8D8593F5E745}"/>
                  </a:ext>
                </a:extLst>
              </p:cNvPr>
              <p:cNvSpPr/>
              <p:nvPr/>
            </p:nvSpPr>
            <p:spPr>
              <a:xfrm>
                <a:off x="10581029" y="4120679"/>
                <a:ext cx="518091" cy="369332"/>
              </a:xfrm>
              <a:prstGeom prst="rect">
                <a:avLst/>
              </a:prstGeom>
            </p:spPr>
            <p:txBody>
              <a:bodyPr wrap="none">
                <a:spAutoFit/>
              </a:bodyPr>
              <a:lstStyle/>
              <a:p>
                <a:pPr>
                  <a:lnSpc>
                    <a:spcPct val="100000"/>
                  </a:lnSpc>
                  <a:spcBef>
                    <a:spcPct val="0"/>
                  </a:spcBef>
                </a:pPr>
                <a:r>
                  <a:rPr lang="de-CH" b="1" dirty="0"/>
                  <a:t>SG</a:t>
                </a:r>
              </a:p>
            </p:txBody>
          </p:sp>
          <p:sp>
            <p:nvSpPr>
              <p:cNvPr id="55" name="Rechteck 54">
                <a:extLst>
                  <a:ext uri="{FF2B5EF4-FFF2-40B4-BE49-F238E27FC236}">
                    <a16:creationId xmlns:a16="http://schemas.microsoft.com/office/drawing/2014/main" id="{7F8E8CCD-8CBB-51D0-04D4-E1291EC3B0D8}"/>
                  </a:ext>
                </a:extLst>
              </p:cNvPr>
              <p:cNvSpPr/>
              <p:nvPr/>
            </p:nvSpPr>
            <p:spPr>
              <a:xfrm>
                <a:off x="7720293" y="3501607"/>
                <a:ext cx="505267" cy="369332"/>
              </a:xfrm>
              <a:prstGeom prst="rect">
                <a:avLst/>
              </a:prstGeom>
            </p:spPr>
            <p:txBody>
              <a:bodyPr wrap="none">
                <a:spAutoFit/>
              </a:bodyPr>
              <a:lstStyle/>
              <a:p>
                <a:pPr>
                  <a:lnSpc>
                    <a:spcPct val="100000"/>
                  </a:lnSpc>
                  <a:spcBef>
                    <a:spcPct val="0"/>
                  </a:spcBef>
                </a:pPr>
                <a:r>
                  <a:rPr lang="de-CH" b="1"/>
                  <a:t>BE</a:t>
                </a:r>
              </a:p>
            </p:txBody>
          </p:sp>
          <p:sp>
            <p:nvSpPr>
              <p:cNvPr id="56" name="Rechteck 55">
                <a:extLst>
                  <a:ext uri="{FF2B5EF4-FFF2-40B4-BE49-F238E27FC236}">
                    <a16:creationId xmlns:a16="http://schemas.microsoft.com/office/drawing/2014/main" id="{BDCEBCF7-C62E-7FAF-3033-08B192CE21B3}"/>
                  </a:ext>
                </a:extLst>
              </p:cNvPr>
              <p:cNvSpPr/>
              <p:nvPr/>
            </p:nvSpPr>
            <p:spPr>
              <a:xfrm>
                <a:off x="7569745" y="4158779"/>
                <a:ext cx="492443" cy="369332"/>
              </a:xfrm>
              <a:prstGeom prst="rect">
                <a:avLst/>
              </a:prstGeom>
            </p:spPr>
            <p:txBody>
              <a:bodyPr wrap="none">
                <a:spAutoFit/>
              </a:bodyPr>
              <a:lstStyle/>
              <a:p>
                <a:pPr>
                  <a:lnSpc>
                    <a:spcPct val="100000"/>
                  </a:lnSpc>
                  <a:spcBef>
                    <a:spcPct val="0"/>
                  </a:spcBef>
                </a:pPr>
                <a:r>
                  <a:rPr lang="de-CH" b="1"/>
                  <a:t>ZH</a:t>
                </a:r>
              </a:p>
            </p:txBody>
          </p:sp>
          <p:sp>
            <p:nvSpPr>
              <p:cNvPr id="57" name="Rechteck 56">
                <a:extLst>
                  <a:ext uri="{FF2B5EF4-FFF2-40B4-BE49-F238E27FC236}">
                    <a16:creationId xmlns:a16="http://schemas.microsoft.com/office/drawing/2014/main" id="{B3069090-3CF0-7268-362D-4D9DE452B551}"/>
                  </a:ext>
                </a:extLst>
              </p:cNvPr>
              <p:cNvSpPr/>
              <p:nvPr/>
            </p:nvSpPr>
            <p:spPr>
              <a:xfrm>
                <a:off x="7572372" y="4883842"/>
                <a:ext cx="710451" cy="369332"/>
              </a:xfrm>
              <a:prstGeom prst="rect">
                <a:avLst/>
              </a:prstGeom>
            </p:spPr>
            <p:txBody>
              <a:bodyPr wrap="none">
                <a:spAutoFit/>
              </a:bodyPr>
              <a:lstStyle/>
              <a:p>
                <a:pPr>
                  <a:lnSpc>
                    <a:spcPct val="100000"/>
                  </a:lnSpc>
                  <a:spcBef>
                    <a:spcPct val="0"/>
                  </a:spcBef>
                </a:pPr>
                <a:r>
                  <a:rPr lang="de-CH" b="1"/>
                  <a:t>ABM</a:t>
                </a:r>
              </a:p>
            </p:txBody>
          </p:sp>
          <p:sp>
            <p:nvSpPr>
              <p:cNvPr id="58" name="Freeform 26">
                <a:extLst>
                  <a:ext uri="{FF2B5EF4-FFF2-40B4-BE49-F238E27FC236}">
                    <a16:creationId xmlns:a16="http://schemas.microsoft.com/office/drawing/2014/main" id="{4D13A5AC-4131-EB4C-9CC5-8075F94792A6}"/>
                  </a:ext>
                </a:extLst>
              </p:cNvPr>
              <p:cNvSpPr>
                <a:spLocks noEditPoints="1"/>
              </p:cNvSpPr>
              <p:nvPr/>
            </p:nvSpPr>
            <p:spPr bwMode="auto">
              <a:xfrm>
                <a:off x="8915366" y="3978989"/>
                <a:ext cx="582211" cy="632603"/>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cxnSp>
            <p:nvCxnSpPr>
              <p:cNvPr id="59" name="Gerade Verbindung mit Pfeil 58">
                <a:extLst>
                  <a:ext uri="{FF2B5EF4-FFF2-40B4-BE49-F238E27FC236}">
                    <a16:creationId xmlns:a16="http://schemas.microsoft.com/office/drawing/2014/main" id="{9D555E77-A915-C2E3-D46E-6FEFAE30B954}"/>
                  </a:ext>
                </a:extLst>
              </p:cNvPr>
              <p:cNvCxnSpPr>
                <a:cxnSpLocks/>
              </p:cNvCxnSpPr>
              <p:nvPr/>
            </p:nvCxnSpPr>
            <p:spPr>
              <a:xfrm flipV="1">
                <a:off x="9516042" y="3759440"/>
                <a:ext cx="290929" cy="17363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60" name="Gerade Verbindung mit Pfeil 59">
                <a:extLst>
                  <a:ext uri="{FF2B5EF4-FFF2-40B4-BE49-F238E27FC236}">
                    <a16:creationId xmlns:a16="http://schemas.microsoft.com/office/drawing/2014/main" id="{B4E7818D-305B-2FD2-87E1-421472B1A0AC}"/>
                  </a:ext>
                </a:extLst>
              </p:cNvPr>
              <p:cNvCxnSpPr>
                <a:cxnSpLocks/>
              </p:cNvCxnSpPr>
              <p:nvPr/>
            </p:nvCxnSpPr>
            <p:spPr>
              <a:xfrm>
                <a:off x="9613402" y="4272334"/>
                <a:ext cx="348025"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61" name="Gerade Verbindung mit Pfeil 60">
                <a:extLst>
                  <a:ext uri="{FF2B5EF4-FFF2-40B4-BE49-F238E27FC236}">
                    <a16:creationId xmlns:a16="http://schemas.microsoft.com/office/drawing/2014/main" id="{425C360F-88D6-0EF7-6535-045A7B06A6B5}"/>
                  </a:ext>
                </a:extLst>
              </p:cNvPr>
              <p:cNvCxnSpPr>
                <a:cxnSpLocks/>
              </p:cNvCxnSpPr>
              <p:nvPr/>
            </p:nvCxnSpPr>
            <p:spPr>
              <a:xfrm>
                <a:off x="9685672" y="4683484"/>
                <a:ext cx="243412" cy="14966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62" name="Gerade Verbindung mit Pfeil 61">
                <a:extLst>
                  <a:ext uri="{FF2B5EF4-FFF2-40B4-BE49-F238E27FC236}">
                    <a16:creationId xmlns:a16="http://schemas.microsoft.com/office/drawing/2014/main" id="{902C8D30-DA6F-B878-2728-BFF315D1D33C}"/>
                  </a:ext>
                </a:extLst>
              </p:cNvPr>
              <p:cNvCxnSpPr>
                <a:cxnSpLocks/>
              </p:cNvCxnSpPr>
              <p:nvPr/>
            </p:nvCxnSpPr>
            <p:spPr>
              <a:xfrm flipH="1">
                <a:off x="8552479" y="4683484"/>
                <a:ext cx="236730" cy="17265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63" name="Gerade Verbindung mit Pfeil 62">
                <a:extLst>
                  <a:ext uri="{FF2B5EF4-FFF2-40B4-BE49-F238E27FC236}">
                    <a16:creationId xmlns:a16="http://schemas.microsoft.com/office/drawing/2014/main" id="{DFD0C92A-EAD5-D7EC-B501-B9459702A583}"/>
                  </a:ext>
                </a:extLst>
              </p:cNvPr>
              <p:cNvCxnSpPr>
                <a:cxnSpLocks/>
              </p:cNvCxnSpPr>
              <p:nvPr/>
            </p:nvCxnSpPr>
            <p:spPr>
              <a:xfrm flipH="1">
                <a:off x="8520418" y="4268495"/>
                <a:ext cx="335898"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024" name="Gerade Verbindung mit Pfeil 1023">
                <a:extLst>
                  <a:ext uri="{FF2B5EF4-FFF2-40B4-BE49-F238E27FC236}">
                    <a16:creationId xmlns:a16="http://schemas.microsoft.com/office/drawing/2014/main" id="{687D1838-6EB4-44BA-9B10-AEAFC31A9600}"/>
                  </a:ext>
                </a:extLst>
              </p:cNvPr>
              <p:cNvCxnSpPr>
                <a:cxnSpLocks/>
              </p:cNvCxnSpPr>
              <p:nvPr/>
            </p:nvCxnSpPr>
            <p:spPr>
              <a:xfrm flipH="1" flipV="1">
                <a:off x="8594294" y="3775304"/>
                <a:ext cx="363097" cy="15777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grpSp>
        <p:sp>
          <p:nvSpPr>
            <p:cNvPr id="46" name="Textfeld 45">
              <a:extLst>
                <a:ext uri="{FF2B5EF4-FFF2-40B4-BE49-F238E27FC236}">
                  <a16:creationId xmlns:a16="http://schemas.microsoft.com/office/drawing/2014/main" id="{E8D28E20-C648-1FB2-C3CF-1C8592A87348}"/>
                </a:ext>
              </a:extLst>
            </p:cNvPr>
            <p:cNvSpPr txBox="1"/>
            <p:nvPr/>
          </p:nvSpPr>
          <p:spPr>
            <a:xfrm>
              <a:off x="4703659" y="4909329"/>
              <a:ext cx="858290" cy="271159"/>
            </a:xfrm>
            <a:prstGeom prst="rect">
              <a:avLst/>
            </a:prstGeom>
            <a:noFill/>
          </p:spPr>
          <p:txBody>
            <a:bodyPr wrap="square" lIns="0" tIns="0" rIns="0" bIns="0" rtlCol="0">
              <a:spAutoFit/>
            </a:bodyPr>
            <a:lstStyle/>
            <a:p>
              <a:r>
                <a:rPr lang="de-CH" b="1"/>
                <a:t>GE</a:t>
              </a:r>
              <a:endParaRPr lang="en-CH"/>
            </a:p>
          </p:txBody>
        </p:sp>
      </p:grpSp>
    </p:spTree>
    <p:extLst>
      <p:ext uri="{BB962C8B-B14F-4D97-AF65-F5344CB8AC3E}">
        <p14:creationId xmlns:p14="http://schemas.microsoft.com/office/powerpoint/2010/main" val="957375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a:t>Procedure</a:t>
            </a:r>
            <a:endParaRPr lang="en-GB" noProof="0"/>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699196"/>
            <a:ext cx="9814371" cy="4465637"/>
          </a:xfrm>
          <a:solidFill>
            <a:schemeClr val="bg1"/>
          </a:solidFill>
        </p:spPr>
        <p:txBody>
          <a:bodyPr/>
          <a:lstStyle/>
          <a:p>
            <a:pPr marL="0" lvl="1" indent="0">
              <a:buNone/>
            </a:pPr>
            <a:r>
              <a:rPr lang="en-GB" sz="2400">
                <a:solidFill>
                  <a:srgbClr val="2A548A"/>
                </a:solidFill>
              </a:rPr>
              <a:t>Planning</a:t>
            </a:r>
          </a:p>
          <a:p>
            <a:pPr lvl="3">
              <a:buFont typeface="Symbol" panose="05050102010706020507" pitchFamily="18" charset="2"/>
              <a:buChar char="-"/>
            </a:pPr>
            <a:r>
              <a:rPr lang="en-GB" sz="1800">
                <a:solidFill>
                  <a:srgbClr val="2A548A"/>
                </a:solidFill>
              </a:rPr>
              <a:t>Timing: everything at the right time and place</a:t>
            </a:r>
          </a:p>
          <a:p>
            <a:pPr lvl="3">
              <a:buFont typeface="Symbol" panose="05050102010706020507" pitchFamily="18" charset="2"/>
              <a:buChar char="-"/>
            </a:pPr>
            <a:r>
              <a:rPr lang="en-GB" sz="1800">
                <a:solidFill>
                  <a:srgbClr val="2A548A"/>
                </a:solidFill>
              </a:rPr>
              <a:t>Limiting factors: </a:t>
            </a:r>
          </a:p>
          <a:p>
            <a:pPr lvl="4"/>
            <a:r>
              <a:rPr lang="en-GB" sz="1800">
                <a:solidFill>
                  <a:srgbClr val="2A548A"/>
                </a:solidFill>
              </a:rPr>
              <a:t>Availability of operating rooms</a:t>
            </a:r>
          </a:p>
          <a:p>
            <a:pPr lvl="4"/>
            <a:r>
              <a:rPr lang="en-GB" sz="1800">
                <a:solidFill>
                  <a:srgbClr val="2A548A"/>
                </a:solidFill>
              </a:rPr>
              <a:t>Anaesthesia team, procurement team</a:t>
            </a:r>
          </a:p>
          <a:p>
            <a:pPr lvl="4"/>
            <a:r>
              <a:rPr lang="en-GB" sz="1800">
                <a:solidFill>
                  <a:srgbClr val="2A548A"/>
                </a:solidFill>
              </a:rPr>
              <a:t>Hospital routine</a:t>
            </a:r>
          </a:p>
          <a:p>
            <a:pPr lvl="4"/>
            <a:r>
              <a:rPr lang="en-GB" sz="1800">
                <a:solidFill>
                  <a:srgbClr val="2A548A"/>
                </a:solidFill>
              </a:rPr>
              <a:t>Flight time, workload, weather</a:t>
            </a:r>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a:xfrm>
            <a:off x="8832304" y="6417333"/>
            <a:ext cx="662359" cy="180318"/>
          </a:xfrm>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39</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Process of organ donation</a:t>
            </a:r>
          </a:p>
        </p:txBody>
      </p:sp>
    </p:spTree>
    <p:extLst>
      <p:ext uri="{BB962C8B-B14F-4D97-AF65-F5344CB8AC3E}">
        <p14:creationId xmlns:p14="http://schemas.microsoft.com/office/powerpoint/2010/main" val="3513879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err="1">
                <a:solidFill>
                  <a:srgbClr val="2A548A"/>
                </a:solidFill>
              </a:rPr>
              <a:t>Swisstransplant</a:t>
            </a:r>
            <a:r>
              <a:rPr lang="en-GB" kern="0">
                <a:solidFill>
                  <a:srgbClr val="2A548A"/>
                </a:solidFill>
              </a:rPr>
              <a:t> – </a:t>
            </a:r>
            <a:r>
              <a:rPr lang="en-GB">
                <a:solidFill>
                  <a:srgbClr val="2A548A"/>
                </a:solidFill>
              </a:rPr>
              <a:t>Swiss National Foundation for Organ Donation and Transplantation</a:t>
            </a:r>
            <a:br>
              <a:rPr lang="en-GB">
                <a:solidFill>
                  <a:srgbClr val="2A548A"/>
                </a:solidFill>
              </a:rPr>
            </a:br>
            <a:endParaRPr lang="en-GB" noProof="0">
              <a:solidFill>
                <a:srgbClr val="2A548A"/>
              </a:solidFill>
            </a:endParaRPr>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700213"/>
            <a:ext cx="10750475" cy="4465637"/>
          </a:xfrm>
        </p:spPr>
        <p:txBody>
          <a:bodyPr vert="horz" lIns="0" tIns="0" rIns="0" bIns="0" rtlCol="0" anchor="t">
            <a:noAutofit/>
          </a:bodyPr>
          <a:lstStyle/>
          <a:p>
            <a:pPr>
              <a:spcAft>
                <a:spcPts val="1200"/>
              </a:spcAft>
              <a:buClrTx/>
            </a:pPr>
            <a:r>
              <a:rPr lang="en-GB" sz="2400">
                <a:solidFill>
                  <a:srgbClr val="2A548A"/>
                </a:solidFill>
              </a:rPr>
              <a:t>1985	 Creation of the Foundation in Geneva </a:t>
            </a:r>
          </a:p>
          <a:p>
            <a:pPr marL="1438275" lvl="3" indent="-450850">
              <a:spcAft>
                <a:spcPts val="1600"/>
              </a:spcAft>
              <a:buFont typeface="Symbol" panose="05050102010706020507" pitchFamily="18" charset="2"/>
              <a:buChar char="-"/>
            </a:pPr>
            <a:r>
              <a:rPr lang="en-GB" sz="1800">
                <a:solidFill>
                  <a:srgbClr val="2A548A"/>
                </a:solidFill>
                <a:highlight>
                  <a:srgbClr val="FFFFFF"/>
                </a:highlight>
              </a:rPr>
              <a:t>Bern</a:t>
            </a:r>
            <a:endParaRPr lang="en-GB">
              <a:solidFill>
                <a:srgbClr val="2A548A"/>
              </a:solidFill>
              <a:highlight>
                <a:srgbClr val="FFFFFF"/>
              </a:highlight>
            </a:endParaRPr>
          </a:p>
          <a:p>
            <a:pPr>
              <a:lnSpc>
                <a:spcPct val="107000"/>
              </a:lnSpc>
              <a:spcAft>
                <a:spcPts val="800"/>
              </a:spcAft>
            </a:pPr>
            <a:r>
              <a:rPr lang="en-GB" sz="2400">
                <a:solidFill>
                  <a:srgbClr val="2A548A"/>
                </a:solidFill>
              </a:rPr>
              <a:t>2007 	 Mandated by the Federal Office of Public Health (FOPH) </a:t>
            </a:r>
            <a:br>
              <a:rPr lang="en-GB" sz="2400">
                <a:solidFill>
                  <a:srgbClr val="2A548A"/>
                </a:solidFill>
              </a:rPr>
            </a:br>
            <a:r>
              <a:rPr lang="en-GB" sz="2400">
                <a:solidFill>
                  <a:srgbClr val="2A548A"/>
                </a:solidFill>
              </a:rPr>
              <a:t>         	 as the national allocation service	</a:t>
            </a:r>
          </a:p>
          <a:p>
            <a:pPr marL="1438275" lvl="3" indent="-450850">
              <a:buFont typeface="Symbol" panose="05050102010706020507" pitchFamily="18" charset="2"/>
              <a:buChar char="-"/>
            </a:pPr>
            <a:r>
              <a:rPr lang="en-GB" sz="1800">
                <a:solidFill>
                  <a:srgbClr val="2A548A"/>
                </a:solidFill>
                <a:highlight>
                  <a:srgbClr val="FFFFFF"/>
                </a:highlight>
              </a:rPr>
              <a:t>Allocation of organs to recipients in accordance with the law</a:t>
            </a:r>
          </a:p>
          <a:p>
            <a:pPr marL="1438275" lvl="3" indent="-450850">
              <a:spcAft>
                <a:spcPts val="1600"/>
              </a:spcAft>
              <a:buFont typeface="Symbol" panose="05050102010706020507" pitchFamily="18" charset="2"/>
              <a:buChar char="-"/>
            </a:pPr>
            <a:r>
              <a:rPr lang="en-GB" sz="1800">
                <a:solidFill>
                  <a:srgbClr val="2A548A"/>
                </a:solidFill>
                <a:highlight>
                  <a:srgbClr val="FFFFFF"/>
                </a:highlight>
              </a:rPr>
              <a:t>Management of the waiting list</a:t>
            </a:r>
          </a:p>
          <a:p>
            <a:pPr marL="987425" indent="-987425"/>
            <a:r>
              <a:rPr lang="en-GB" sz="2400">
                <a:solidFill>
                  <a:srgbClr val="2A548A"/>
                </a:solidFill>
                <a:highlight>
                  <a:srgbClr val="FFFFFF"/>
                </a:highlight>
              </a:rPr>
              <a:t>2009	Allocation of benefits by the Swiss Conference of the Cantonal Ministers of Public Health</a:t>
            </a:r>
            <a:endParaRPr lang="en-GB">
              <a:solidFill>
                <a:srgbClr val="2A548A"/>
              </a:solidFill>
              <a:ea typeface="Tahoma"/>
              <a:cs typeface="Tahoma"/>
            </a:endParaRPr>
          </a:p>
          <a:p>
            <a:pPr marL="1438275" lvl="3" indent="-450850">
              <a:spcAft>
                <a:spcPts val="1600"/>
              </a:spcAft>
              <a:buFont typeface="Symbol" panose="05050102010706020507" pitchFamily="18" charset="2"/>
              <a:buChar char="-"/>
            </a:pPr>
            <a:r>
              <a:rPr lang="en-GB" sz="1800">
                <a:solidFill>
                  <a:srgbClr val="2A548A"/>
                </a:solidFill>
                <a:highlight>
                  <a:srgbClr val="FFFFFF"/>
                </a:highlight>
              </a:rPr>
              <a:t>Coordination and development of organ donation at the national level</a:t>
            </a:r>
          </a:p>
          <a:p>
            <a:pPr>
              <a:lnSpc>
                <a:spcPct val="107000"/>
              </a:lnSpc>
              <a:spcAft>
                <a:spcPts val="800"/>
              </a:spcAft>
            </a:pPr>
            <a:r>
              <a:rPr lang="en-GB" sz="2400">
                <a:solidFill>
                  <a:srgbClr val="2A548A"/>
                </a:solidFill>
              </a:rPr>
              <a:t>Compensation in the organ donation process/financing of hospital staff</a:t>
            </a:r>
            <a:r>
              <a:rPr lang="en-GB" sz="2400"/>
              <a:t> (H+/SVK) </a:t>
            </a:r>
          </a:p>
          <a:p>
            <a:endParaRPr lang="en-GB">
              <a:solidFill>
                <a:srgbClr val="262A5F"/>
              </a:solidFill>
            </a:endParaRPr>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5" name="Fußzeilenplatzhalter 4">
            <a:extLst>
              <a:ext uri="{FF2B5EF4-FFF2-40B4-BE49-F238E27FC236}">
                <a16:creationId xmlns:a16="http://schemas.microsoft.com/office/drawing/2014/main" id="{2D4FED89-7B39-4847-8F63-81D6DD13113C}"/>
              </a:ext>
            </a:extLst>
          </p:cNvPr>
          <p:cNvSpPr>
            <a:spLocks noGrp="1"/>
          </p:cNvSpPr>
          <p:nvPr>
            <p:ph type="ftr" sz="quarter" idx="11"/>
          </p:nvPr>
        </p:nvSpPr>
        <p:spPr/>
        <p:txBody>
          <a:bodyPr/>
          <a:lstStyle/>
          <a:p>
            <a:r>
              <a:rPr lang="de-CH"/>
              <a:t>Swisstransplant</a:t>
            </a:r>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4</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noProof="0" err="1"/>
              <a:t>Swisstransplant</a:t>
            </a:r>
            <a:r>
              <a:rPr lang="en-GB" noProof="0"/>
              <a:t> Foundation</a:t>
            </a:r>
          </a:p>
        </p:txBody>
      </p:sp>
    </p:spTree>
    <p:extLst>
      <p:ext uri="{BB962C8B-B14F-4D97-AF65-F5344CB8AC3E}">
        <p14:creationId xmlns:p14="http://schemas.microsoft.com/office/powerpoint/2010/main" val="419443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a:t>Procedure</a:t>
            </a:r>
            <a:endParaRPr lang="en-GB" noProof="0"/>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699196"/>
            <a:ext cx="9814371" cy="4465637"/>
          </a:xfrm>
        </p:spPr>
        <p:txBody>
          <a:bodyPr/>
          <a:lstStyle/>
          <a:p>
            <a:pPr marL="0" lvl="1" indent="0">
              <a:buNone/>
            </a:pPr>
            <a:r>
              <a:rPr lang="en-GB" sz="2400" dirty="0">
                <a:solidFill>
                  <a:srgbClr val="2A548A"/>
                </a:solidFill>
              </a:rPr>
              <a:t>Procurement</a:t>
            </a:r>
          </a:p>
          <a:p>
            <a:pPr lvl="3">
              <a:buFont typeface="Symbol" panose="05050102010706020507" pitchFamily="18" charset="2"/>
              <a:buChar char="-"/>
            </a:pPr>
            <a:r>
              <a:rPr lang="en-GB" sz="1800" dirty="0">
                <a:solidFill>
                  <a:srgbClr val="2A548A"/>
                </a:solidFill>
              </a:rPr>
              <a:t>Organs procured by surgeons from donor hospital</a:t>
            </a:r>
          </a:p>
          <a:p>
            <a:pPr lvl="3">
              <a:buFont typeface="Symbol" panose="05050102010706020507" pitchFamily="18" charset="2"/>
              <a:buChar char="-"/>
            </a:pPr>
            <a:r>
              <a:rPr lang="en-GB" sz="1800" dirty="0">
                <a:solidFill>
                  <a:srgbClr val="2A548A"/>
                </a:solidFill>
              </a:rPr>
              <a:t>Correct conditioning of organs</a:t>
            </a:r>
          </a:p>
          <a:p>
            <a:pPr lvl="3">
              <a:buFont typeface="Symbol" panose="05050102010706020507" pitchFamily="18" charset="2"/>
              <a:buChar char="-"/>
            </a:pPr>
            <a:r>
              <a:rPr lang="en-GB" sz="1800" dirty="0">
                <a:solidFill>
                  <a:srgbClr val="2A548A"/>
                </a:solidFill>
              </a:rPr>
              <a:t>Accompanied or unaccompanied transport of organs to recipient hospital</a:t>
            </a:r>
          </a:p>
          <a:p>
            <a:pPr lvl="3">
              <a:buFont typeface="Symbol" panose="05050102010706020507" pitchFamily="18" charset="2"/>
              <a:buChar char="-"/>
            </a:pPr>
            <a:endParaRPr lang="en-GB" sz="1800" dirty="0">
              <a:solidFill>
                <a:srgbClr val="2A548A"/>
              </a:solidFill>
            </a:endParaRPr>
          </a:p>
          <a:p>
            <a:pPr lvl="3">
              <a:buFont typeface="Symbol" panose="05050102010706020507" pitchFamily="18" charset="2"/>
              <a:buChar char="-"/>
            </a:pPr>
            <a:endParaRPr lang="en-GB" sz="1800" dirty="0">
              <a:solidFill>
                <a:srgbClr val="2A548A"/>
              </a:solidFill>
            </a:endParaRPr>
          </a:p>
          <a:p>
            <a:pPr lvl="3">
              <a:buFont typeface="Symbol" panose="05050102010706020507" pitchFamily="18" charset="2"/>
              <a:buChar char="-"/>
            </a:pPr>
            <a:endParaRPr lang="en-GB" sz="1800" dirty="0">
              <a:solidFill>
                <a:srgbClr val="2A548A"/>
              </a:solidFill>
            </a:endParaRPr>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a:xfrm>
            <a:off x="8832304" y="6417333"/>
            <a:ext cx="662359" cy="180318"/>
          </a:xfrm>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40</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Process of organ donation</a:t>
            </a:r>
          </a:p>
        </p:txBody>
      </p:sp>
      <p:pic>
        <p:nvPicPr>
          <p:cNvPr id="9" name="Grafik 8">
            <a:extLst>
              <a:ext uri="{FF2B5EF4-FFF2-40B4-BE49-F238E27FC236}">
                <a16:creationId xmlns:a16="http://schemas.microsoft.com/office/drawing/2014/main" id="{F5319E4F-95A5-4710-9865-8CB8FD6D0F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40318" y="4149080"/>
            <a:ext cx="2489680" cy="1777566"/>
          </a:xfrm>
          <a:prstGeom prst="rect">
            <a:avLst/>
          </a:prstGeom>
        </p:spPr>
      </p:pic>
      <p:pic>
        <p:nvPicPr>
          <p:cNvPr id="10" name="Grafik 9">
            <a:extLst>
              <a:ext uri="{FF2B5EF4-FFF2-40B4-BE49-F238E27FC236}">
                <a16:creationId xmlns:a16="http://schemas.microsoft.com/office/drawing/2014/main" id="{EC6D2891-FCF0-4200-89FA-065740EC1D2B}"/>
              </a:ext>
            </a:extLst>
          </p:cNvPr>
          <p:cNvPicPr>
            <a:picLocks noChangeAspect="1"/>
          </p:cNvPicPr>
          <p:nvPr/>
        </p:nvPicPr>
        <p:blipFill>
          <a:blip r:embed="rId4"/>
          <a:stretch>
            <a:fillRect/>
          </a:stretch>
        </p:blipFill>
        <p:spPr>
          <a:xfrm>
            <a:off x="8829998" y="4149080"/>
            <a:ext cx="2036532" cy="1777566"/>
          </a:xfrm>
          <a:prstGeom prst="rect">
            <a:avLst/>
          </a:prstGeom>
        </p:spPr>
      </p:pic>
    </p:spTree>
    <p:extLst>
      <p:ext uri="{BB962C8B-B14F-4D97-AF65-F5344CB8AC3E}">
        <p14:creationId xmlns:p14="http://schemas.microsoft.com/office/powerpoint/2010/main" val="1567108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a:t>Procedure</a:t>
            </a:r>
            <a:endParaRPr lang="en-GB" noProof="0"/>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699196"/>
            <a:ext cx="9814371" cy="4465637"/>
          </a:xfrm>
        </p:spPr>
        <p:txBody>
          <a:bodyPr/>
          <a:lstStyle/>
          <a:p>
            <a:pPr marL="0" lvl="1" indent="0">
              <a:buNone/>
            </a:pPr>
            <a:r>
              <a:rPr lang="en-GB" sz="2400" dirty="0">
                <a:solidFill>
                  <a:srgbClr val="2A548A"/>
                </a:solidFill>
              </a:rPr>
              <a:t>Transport</a:t>
            </a:r>
          </a:p>
          <a:p>
            <a:pPr lvl="1"/>
            <a:r>
              <a:rPr lang="en-GB" dirty="0">
                <a:solidFill>
                  <a:srgbClr val="2A548A"/>
                </a:solidFill>
              </a:rPr>
              <a:t>Taxi, ambulance, helicopter, jet</a:t>
            </a:r>
          </a:p>
          <a:p>
            <a:pPr lvl="1"/>
            <a:r>
              <a:rPr lang="en-GB" kern="0" dirty="0">
                <a:solidFill>
                  <a:srgbClr val="2A548A"/>
                </a:solidFill>
              </a:rPr>
              <a:t>I</a:t>
            </a:r>
            <a:r>
              <a:rPr lang="en-GB" sz="1800" kern="0" dirty="0">
                <a:solidFill>
                  <a:srgbClr val="2A548A"/>
                </a:solidFill>
              </a:rPr>
              <a:t>schemia time</a:t>
            </a:r>
            <a:r>
              <a:rPr lang="en-GB" sz="1800" dirty="0">
                <a:solidFill>
                  <a:srgbClr val="2A548A"/>
                </a:solidFill>
              </a:rPr>
              <a:t>: t</a:t>
            </a:r>
            <a:r>
              <a:rPr lang="en-GB" dirty="0">
                <a:solidFill>
                  <a:srgbClr val="2A548A"/>
                </a:solidFill>
              </a:rPr>
              <a:t>he time interval between the interruption of the organ’s blood supply in the donor’s body and the resumption of the organ’s blood flow in the recipient’s body</a:t>
            </a:r>
          </a:p>
          <a:p>
            <a:pPr lvl="3">
              <a:buFont typeface="Symbol" panose="05050102010706020507" pitchFamily="18" charset="2"/>
              <a:buChar char="-"/>
            </a:pPr>
            <a:endParaRPr lang="en-GB" sz="1800" dirty="0">
              <a:solidFill>
                <a:srgbClr val="2A548A"/>
              </a:solidFill>
            </a:endParaRPr>
          </a:p>
          <a:p>
            <a:pPr lvl="3">
              <a:buFont typeface="Symbol" panose="05050102010706020507" pitchFamily="18" charset="2"/>
              <a:buChar char="-"/>
            </a:pPr>
            <a:endParaRPr lang="en-GB" sz="1800" dirty="0">
              <a:solidFill>
                <a:srgbClr val="2A548A"/>
              </a:solidFill>
            </a:endParaRPr>
          </a:p>
          <a:p>
            <a:pPr lvl="3">
              <a:buFont typeface="Symbol" panose="05050102010706020507" pitchFamily="18" charset="2"/>
              <a:buChar char="-"/>
            </a:pPr>
            <a:endParaRPr lang="en-GB" sz="1800" dirty="0">
              <a:solidFill>
                <a:srgbClr val="2A548A"/>
              </a:solidFill>
            </a:endParaRPr>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a:xfrm>
            <a:off x="8832304" y="6417333"/>
            <a:ext cx="662359" cy="180318"/>
          </a:xfrm>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41</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Process of organ donation</a:t>
            </a:r>
          </a:p>
        </p:txBody>
      </p:sp>
      <p:grpSp>
        <p:nvGrpSpPr>
          <p:cNvPr id="8" name="Gruppieren 7">
            <a:extLst>
              <a:ext uri="{FF2B5EF4-FFF2-40B4-BE49-F238E27FC236}">
                <a16:creationId xmlns:a16="http://schemas.microsoft.com/office/drawing/2014/main" id="{62614381-E8AD-BA1A-0ECE-F437AA5F6ECF}"/>
              </a:ext>
            </a:extLst>
          </p:cNvPr>
          <p:cNvGrpSpPr/>
          <p:nvPr/>
        </p:nvGrpSpPr>
        <p:grpSpPr>
          <a:xfrm>
            <a:off x="1695621" y="3274654"/>
            <a:ext cx="8646864" cy="1459911"/>
            <a:chOff x="1919536" y="3735359"/>
            <a:chExt cx="8784976" cy="1423445"/>
          </a:xfrm>
        </p:grpSpPr>
        <p:grpSp>
          <p:nvGrpSpPr>
            <p:cNvPr id="13" name="Gruppieren 12">
              <a:extLst>
                <a:ext uri="{FF2B5EF4-FFF2-40B4-BE49-F238E27FC236}">
                  <a16:creationId xmlns:a16="http://schemas.microsoft.com/office/drawing/2014/main" id="{3A191D36-2360-440E-87E7-0309F114E337}"/>
                </a:ext>
              </a:extLst>
            </p:cNvPr>
            <p:cNvGrpSpPr>
              <a:grpSpLocks noChangeAspect="1"/>
            </p:cNvGrpSpPr>
            <p:nvPr/>
          </p:nvGrpSpPr>
          <p:grpSpPr>
            <a:xfrm>
              <a:off x="1919536" y="4173643"/>
              <a:ext cx="541337" cy="541337"/>
              <a:chOff x="9476921" y="2755361"/>
              <a:chExt cx="360000" cy="360000"/>
            </a:xfrm>
          </p:grpSpPr>
          <p:sp>
            <p:nvSpPr>
              <p:cNvPr id="14" name="Freihandform 3966">
                <a:extLst>
                  <a:ext uri="{FF2B5EF4-FFF2-40B4-BE49-F238E27FC236}">
                    <a16:creationId xmlns:a16="http://schemas.microsoft.com/office/drawing/2014/main" id="{D71793F7-E14E-4F5B-B025-35130890F8A1}"/>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15" name="Freeform 19">
                <a:extLst>
                  <a:ext uri="{FF2B5EF4-FFF2-40B4-BE49-F238E27FC236}">
                    <a16:creationId xmlns:a16="http://schemas.microsoft.com/office/drawing/2014/main" id="{A6084C8C-D1D1-4B87-B97F-2402C0067818}"/>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9" name="Gruppieren 18">
              <a:extLst>
                <a:ext uri="{FF2B5EF4-FFF2-40B4-BE49-F238E27FC236}">
                  <a16:creationId xmlns:a16="http://schemas.microsoft.com/office/drawing/2014/main" id="{266B6073-B52F-45D3-B3C0-70E8AAD64393}"/>
                </a:ext>
              </a:extLst>
            </p:cNvPr>
            <p:cNvGrpSpPr>
              <a:grpSpLocks noChangeAspect="1"/>
            </p:cNvGrpSpPr>
            <p:nvPr/>
          </p:nvGrpSpPr>
          <p:grpSpPr>
            <a:xfrm>
              <a:off x="5303912" y="4173643"/>
              <a:ext cx="565258" cy="565258"/>
              <a:chOff x="10348293" y="2755361"/>
              <a:chExt cx="360000" cy="360000"/>
            </a:xfrm>
          </p:grpSpPr>
          <p:sp>
            <p:nvSpPr>
              <p:cNvPr id="20" name="Freihandform 3966">
                <a:extLst>
                  <a:ext uri="{FF2B5EF4-FFF2-40B4-BE49-F238E27FC236}">
                    <a16:creationId xmlns:a16="http://schemas.microsoft.com/office/drawing/2014/main" id="{08EC425E-7BA8-4C5C-840E-4A5851CC3525}"/>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grpSp>
            <p:nvGrpSpPr>
              <p:cNvPr id="21" name="Gruppieren 20">
                <a:extLst>
                  <a:ext uri="{FF2B5EF4-FFF2-40B4-BE49-F238E27FC236}">
                    <a16:creationId xmlns:a16="http://schemas.microsoft.com/office/drawing/2014/main" id="{4035C815-BFD0-4AB2-AC01-6A7D9682C715}"/>
                  </a:ext>
                </a:extLst>
              </p:cNvPr>
              <p:cNvGrpSpPr/>
              <p:nvPr/>
            </p:nvGrpSpPr>
            <p:grpSpPr>
              <a:xfrm>
                <a:off x="10417818" y="2847311"/>
                <a:ext cx="244436" cy="186166"/>
                <a:chOff x="8399769" y="2786119"/>
                <a:chExt cx="244436" cy="186166"/>
              </a:xfrm>
            </p:grpSpPr>
            <p:sp>
              <p:nvSpPr>
                <p:cNvPr id="22" name="Freeform 21">
                  <a:extLst>
                    <a:ext uri="{FF2B5EF4-FFF2-40B4-BE49-F238E27FC236}">
                      <a16:creationId xmlns:a16="http://schemas.microsoft.com/office/drawing/2014/main" id="{DD8EC322-F9F1-4260-AA62-446EE42BEE1E}"/>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22">
                  <a:extLst>
                    <a:ext uri="{FF2B5EF4-FFF2-40B4-BE49-F238E27FC236}">
                      <a16:creationId xmlns:a16="http://schemas.microsoft.com/office/drawing/2014/main" id="{67478F0E-2EA8-4DC5-A54B-EBB2448D5E1C}"/>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4" name="Gruppieren 23">
              <a:extLst>
                <a:ext uri="{FF2B5EF4-FFF2-40B4-BE49-F238E27FC236}">
                  <a16:creationId xmlns:a16="http://schemas.microsoft.com/office/drawing/2014/main" id="{EB61012C-7EDD-47CD-8EA9-FF2A1578493F}"/>
                </a:ext>
              </a:extLst>
            </p:cNvPr>
            <p:cNvGrpSpPr>
              <a:grpSpLocks noChangeAspect="1"/>
            </p:cNvGrpSpPr>
            <p:nvPr/>
          </p:nvGrpSpPr>
          <p:grpSpPr>
            <a:xfrm>
              <a:off x="4593410" y="4173643"/>
              <a:ext cx="565258" cy="565258"/>
              <a:chOff x="9912607" y="2755361"/>
              <a:chExt cx="360000" cy="360000"/>
            </a:xfrm>
          </p:grpSpPr>
          <p:sp>
            <p:nvSpPr>
              <p:cNvPr id="25" name="Freihandform 3966">
                <a:extLst>
                  <a:ext uri="{FF2B5EF4-FFF2-40B4-BE49-F238E27FC236}">
                    <a16:creationId xmlns:a16="http://schemas.microsoft.com/office/drawing/2014/main" id="{956079FF-886E-4CB6-98E7-DEA58DB293E5}"/>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26" name="Freeform 23">
                <a:extLst>
                  <a:ext uri="{FF2B5EF4-FFF2-40B4-BE49-F238E27FC236}">
                    <a16:creationId xmlns:a16="http://schemas.microsoft.com/office/drawing/2014/main" id="{1FE9891B-0463-4877-8E12-732F503CE150}"/>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7" name="Gruppieren 26">
              <a:extLst>
                <a:ext uri="{FF2B5EF4-FFF2-40B4-BE49-F238E27FC236}">
                  <a16:creationId xmlns:a16="http://schemas.microsoft.com/office/drawing/2014/main" id="{7C6C3168-59A2-412E-9B9F-F0A37101B14F}"/>
                </a:ext>
              </a:extLst>
            </p:cNvPr>
            <p:cNvGrpSpPr>
              <a:grpSpLocks noChangeAspect="1"/>
            </p:cNvGrpSpPr>
            <p:nvPr/>
          </p:nvGrpSpPr>
          <p:grpSpPr>
            <a:xfrm>
              <a:off x="8832304" y="4173643"/>
              <a:ext cx="555271" cy="555271"/>
              <a:chOff x="10783979" y="2755361"/>
              <a:chExt cx="360000" cy="360000"/>
            </a:xfrm>
          </p:grpSpPr>
          <p:sp>
            <p:nvSpPr>
              <p:cNvPr id="28" name="Freihandform 3966">
                <a:extLst>
                  <a:ext uri="{FF2B5EF4-FFF2-40B4-BE49-F238E27FC236}">
                    <a16:creationId xmlns:a16="http://schemas.microsoft.com/office/drawing/2014/main" id="{68695E83-E6C2-45AD-889C-F0FFB9BFF35B}"/>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29" name="Freeform 24">
                <a:extLst>
                  <a:ext uri="{FF2B5EF4-FFF2-40B4-BE49-F238E27FC236}">
                    <a16:creationId xmlns:a16="http://schemas.microsoft.com/office/drawing/2014/main" id="{8CAA2F5C-43E6-4608-B382-E3E5B3B6206B}"/>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30" name="Gruppieren 29">
              <a:extLst>
                <a:ext uri="{FF2B5EF4-FFF2-40B4-BE49-F238E27FC236}">
                  <a16:creationId xmlns:a16="http://schemas.microsoft.com/office/drawing/2014/main" id="{87C342D1-02FD-4314-A3AA-CFBF62BA324E}"/>
                </a:ext>
              </a:extLst>
            </p:cNvPr>
            <p:cNvGrpSpPr>
              <a:grpSpLocks noChangeAspect="1"/>
            </p:cNvGrpSpPr>
            <p:nvPr/>
          </p:nvGrpSpPr>
          <p:grpSpPr>
            <a:xfrm>
              <a:off x="6014414" y="4173643"/>
              <a:ext cx="541337" cy="541337"/>
              <a:chOff x="11219664" y="2755361"/>
              <a:chExt cx="360000" cy="360000"/>
            </a:xfrm>
          </p:grpSpPr>
          <p:sp>
            <p:nvSpPr>
              <p:cNvPr id="31" name="Freihandform 3966">
                <a:extLst>
                  <a:ext uri="{FF2B5EF4-FFF2-40B4-BE49-F238E27FC236}">
                    <a16:creationId xmlns:a16="http://schemas.microsoft.com/office/drawing/2014/main" id="{43D045D4-31DE-4617-9FFA-BC89CBE0E048}"/>
                  </a:ext>
                </a:extLst>
              </p:cNvPr>
              <p:cNvSpPr/>
              <p:nvPr/>
            </p:nvSpPr>
            <p:spPr>
              <a:xfrm>
                <a:off x="11219664"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32" name="Freeform 25">
                <a:extLst>
                  <a:ext uri="{FF2B5EF4-FFF2-40B4-BE49-F238E27FC236}">
                    <a16:creationId xmlns:a16="http://schemas.microsoft.com/office/drawing/2014/main" id="{CD8D3396-E8A1-4201-AA1C-F0E2168141CE}"/>
                  </a:ext>
                </a:extLst>
              </p:cNvPr>
              <p:cNvSpPr>
                <a:spLocks noEditPoints="1"/>
              </p:cNvSpPr>
              <p:nvPr/>
            </p:nvSpPr>
            <p:spPr bwMode="auto">
              <a:xfrm>
                <a:off x="11278147" y="2859850"/>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36" name="Textfeld 35">
              <a:extLst>
                <a:ext uri="{FF2B5EF4-FFF2-40B4-BE49-F238E27FC236}">
                  <a16:creationId xmlns:a16="http://schemas.microsoft.com/office/drawing/2014/main" id="{0824430D-7134-4C63-A7C2-E7440F094FE3}"/>
                </a:ext>
              </a:extLst>
            </p:cNvPr>
            <p:cNvSpPr txBox="1"/>
            <p:nvPr/>
          </p:nvSpPr>
          <p:spPr>
            <a:xfrm>
              <a:off x="1953407" y="3735359"/>
              <a:ext cx="2098980" cy="276999"/>
            </a:xfrm>
            <a:prstGeom prst="rect">
              <a:avLst/>
            </a:prstGeom>
            <a:noFill/>
          </p:spPr>
          <p:txBody>
            <a:bodyPr wrap="square" lIns="0" tIns="0" rIns="0" bIns="0" rtlCol="0">
              <a:spAutoFit/>
            </a:bodyPr>
            <a:lstStyle/>
            <a:p>
              <a:r>
                <a:rPr lang="de-CH" dirty="0"/>
                <a:t>Heart</a:t>
              </a:r>
            </a:p>
          </p:txBody>
        </p:sp>
        <p:sp>
          <p:nvSpPr>
            <p:cNvPr id="37" name="Textfeld 36">
              <a:extLst>
                <a:ext uri="{FF2B5EF4-FFF2-40B4-BE49-F238E27FC236}">
                  <a16:creationId xmlns:a16="http://schemas.microsoft.com/office/drawing/2014/main" id="{BCE50924-1026-4225-A6DD-E2E950DC4F1E}"/>
                </a:ext>
              </a:extLst>
            </p:cNvPr>
            <p:cNvSpPr txBox="1"/>
            <p:nvPr/>
          </p:nvSpPr>
          <p:spPr>
            <a:xfrm>
              <a:off x="4531695" y="3735359"/>
              <a:ext cx="3128610" cy="276999"/>
            </a:xfrm>
            <a:prstGeom prst="rect">
              <a:avLst/>
            </a:prstGeom>
            <a:noFill/>
          </p:spPr>
          <p:txBody>
            <a:bodyPr wrap="square" lIns="0" tIns="0" rIns="0" bIns="0" rtlCol="0">
              <a:spAutoFit/>
            </a:bodyPr>
            <a:lstStyle/>
            <a:p>
              <a:r>
                <a:rPr lang="en-GB">
                  <a:solidFill>
                    <a:srgbClr val="2A548A"/>
                  </a:solidFill>
                </a:rPr>
                <a:t>Lungs/liver/pancreas</a:t>
              </a:r>
            </a:p>
          </p:txBody>
        </p:sp>
        <p:sp>
          <p:nvSpPr>
            <p:cNvPr id="38" name="Textfeld 37">
              <a:extLst>
                <a:ext uri="{FF2B5EF4-FFF2-40B4-BE49-F238E27FC236}">
                  <a16:creationId xmlns:a16="http://schemas.microsoft.com/office/drawing/2014/main" id="{99C0DBA1-D555-4BC0-B5D4-5F0635EC2111}"/>
                </a:ext>
              </a:extLst>
            </p:cNvPr>
            <p:cNvSpPr txBox="1"/>
            <p:nvPr/>
          </p:nvSpPr>
          <p:spPr>
            <a:xfrm>
              <a:off x="8832304" y="3735359"/>
              <a:ext cx="1872208" cy="274894"/>
            </a:xfrm>
            <a:prstGeom prst="rect">
              <a:avLst/>
            </a:prstGeom>
            <a:noFill/>
          </p:spPr>
          <p:txBody>
            <a:bodyPr wrap="square" lIns="0" tIns="0" rIns="0" bIns="0" rtlCol="0">
              <a:spAutoFit/>
            </a:bodyPr>
            <a:lstStyle/>
            <a:p>
              <a:r>
                <a:rPr lang="en-GB"/>
                <a:t>Kidneys</a:t>
              </a:r>
            </a:p>
          </p:txBody>
        </p:sp>
        <p:sp>
          <p:nvSpPr>
            <p:cNvPr id="39" name="Textfeld 38">
              <a:extLst>
                <a:ext uri="{FF2B5EF4-FFF2-40B4-BE49-F238E27FC236}">
                  <a16:creationId xmlns:a16="http://schemas.microsoft.com/office/drawing/2014/main" id="{9CBBEF87-976B-4702-AC82-9F02B081E137}"/>
                </a:ext>
              </a:extLst>
            </p:cNvPr>
            <p:cNvSpPr txBox="1"/>
            <p:nvPr/>
          </p:nvSpPr>
          <p:spPr>
            <a:xfrm>
              <a:off x="1919536" y="4881805"/>
              <a:ext cx="2098981" cy="276999"/>
            </a:xfrm>
            <a:prstGeom prst="rect">
              <a:avLst/>
            </a:prstGeom>
            <a:noFill/>
          </p:spPr>
          <p:txBody>
            <a:bodyPr wrap="square" lIns="0" tIns="0" rIns="0" bIns="0" rtlCol="0">
              <a:spAutoFit/>
            </a:bodyPr>
            <a:lstStyle/>
            <a:p>
              <a:r>
                <a:rPr lang="de-CH"/>
                <a:t>3</a:t>
              </a:r>
              <a:r>
                <a:rPr lang="de-CH">
                  <a:solidFill>
                    <a:srgbClr val="2A548A"/>
                  </a:solidFill>
                </a:rPr>
                <a:t>−4 h</a:t>
              </a:r>
            </a:p>
          </p:txBody>
        </p:sp>
        <p:sp>
          <p:nvSpPr>
            <p:cNvPr id="40" name="Textfeld 39">
              <a:extLst>
                <a:ext uri="{FF2B5EF4-FFF2-40B4-BE49-F238E27FC236}">
                  <a16:creationId xmlns:a16="http://schemas.microsoft.com/office/drawing/2014/main" id="{43193A32-495C-46EA-A14D-656C7B534C25}"/>
                </a:ext>
              </a:extLst>
            </p:cNvPr>
            <p:cNvSpPr txBox="1"/>
            <p:nvPr/>
          </p:nvSpPr>
          <p:spPr>
            <a:xfrm>
              <a:off x="5298277" y="4881805"/>
              <a:ext cx="1973610" cy="276999"/>
            </a:xfrm>
            <a:prstGeom prst="rect">
              <a:avLst/>
            </a:prstGeom>
            <a:noFill/>
          </p:spPr>
          <p:txBody>
            <a:bodyPr wrap="square" lIns="0" tIns="0" rIns="0" bIns="0" rtlCol="0">
              <a:spAutoFit/>
            </a:bodyPr>
            <a:lstStyle/>
            <a:p>
              <a:r>
                <a:rPr lang="de-CH"/>
                <a:t>6−8 h</a:t>
              </a:r>
            </a:p>
          </p:txBody>
        </p:sp>
        <p:sp>
          <p:nvSpPr>
            <p:cNvPr id="41" name="Textfeld 40">
              <a:extLst>
                <a:ext uri="{FF2B5EF4-FFF2-40B4-BE49-F238E27FC236}">
                  <a16:creationId xmlns:a16="http://schemas.microsoft.com/office/drawing/2014/main" id="{9F9BBE4F-CC2F-4FE8-B330-2B62D1B94851}"/>
                </a:ext>
              </a:extLst>
            </p:cNvPr>
            <p:cNvSpPr txBox="1"/>
            <p:nvPr/>
          </p:nvSpPr>
          <p:spPr>
            <a:xfrm>
              <a:off x="8920217" y="4881805"/>
              <a:ext cx="891337" cy="276999"/>
            </a:xfrm>
            <a:prstGeom prst="rect">
              <a:avLst/>
            </a:prstGeom>
            <a:noFill/>
          </p:spPr>
          <p:txBody>
            <a:bodyPr wrap="square" lIns="0" tIns="0" rIns="0" bIns="0" rtlCol="0">
              <a:spAutoFit/>
            </a:bodyPr>
            <a:lstStyle/>
            <a:p>
              <a:r>
                <a:rPr lang="de-CH"/>
                <a:t>24 h</a:t>
              </a:r>
            </a:p>
          </p:txBody>
        </p:sp>
      </p:grpSp>
      <p:pic>
        <p:nvPicPr>
          <p:cNvPr id="9" name="Grafik 8" descr="Ein Bild, das Transport, Flugzeug enthält.&#10;&#10;Automatisch generierte Beschreibung">
            <a:extLst>
              <a:ext uri="{FF2B5EF4-FFF2-40B4-BE49-F238E27FC236}">
                <a16:creationId xmlns:a16="http://schemas.microsoft.com/office/drawing/2014/main" id="{FD6BB603-3655-2ED7-84C8-F6CDA3A4E575}"/>
              </a:ext>
            </a:extLst>
          </p:cNvPr>
          <p:cNvPicPr>
            <a:picLocks noChangeAspect="1"/>
          </p:cNvPicPr>
          <p:nvPr/>
        </p:nvPicPr>
        <p:blipFill rotWithShape="1">
          <a:blip r:embed="rId3">
            <a:extLst>
              <a:ext uri="{28A0092B-C50C-407E-A947-70E740481C1C}">
                <a14:useLocalDpi xmlns:a14="http://schemas.microsoft.com/office/drawing/2010/main" val="0"/>
              </a:ext>
            </a:extLst>
          </a:blip>
          <a:srcRect r="59856" b="68357"/>
          <a:stretch/>
        </p:blipFill>
        <p:spPr>
          <a:xfrm>
            <a:off x="2308466" y="4979819"/>
            <a:ext cx="3230846" cy="1549654"/>
          </a:xfrm>
          <a:prstGeom prst="rect">
            <a:avLst/>
          </a:prstGeom>
        </p:spPr>
      </p:pic>
      <p:pic>
        <p:nvPicPr>
          <p:cNvPr id="10" name="Grafik 9">
            <a:extLst>
              <a:ext uri="{FF2B5EF4-FFF2-40B4-BE49-F238E27FC236}">
                <a16:creationId xmlns:a16="http://schemas.microsoft.com/office/drawing/2014/main" id="{0BBFD4DF-18FC-BD01-A7E9-9FD86922F92A}"/>
              </a:ext>
            </a:extLst>
          </p:cNvPr>
          <p:cNvPicPr>
            <a:picLocks noChangeAspect="1"/>
          </p:cNvPicPr>
          <p:nvPr/>
        </p:nvPicPr>
        <p:blipFill>
          <a:blip r:embed="rId4"/>
          <a:stretch>
            <a:fillRect/>
          </a:stretch>
        </p:blipFill>
        <p:spPr>
          <a:xfrm>
            <a:off x="6199003" y="5134207"/>
            <a:ext cx="1973610" cy="1361721"/>
          </a:xfrm>
          <a:prstGeom prst="rect">
            <a:avLst/>
          </a:prstGeom>
        </p:spPr>
      </p:pic>
    </p:spTree>
    <p:extLst>
      <p:ext uri="{BB962C8B-B14F-4D97-AF65-F5344CB8AC3E}">
        <p14:creationId xmlns:p14="http://schemas.microsoft.com/office/powerpoint/2010/main" val="2166328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a:t>Procedure</a:t>
            </a:r>
            <a:endParaRPr lang="en-GB" noProof="0"/>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699196"/>
            <a:ext cx="9814371" cy="4465637"/>
          </a:xfrm>
        </p:spPr>
        <p:txBody>
          <a:bodyPr/>
          <a:lstStyle/>
          <a:p>
            <a:pPr marL="0" lvl="1" indent="0">
              <a:buNone/>
            </a:pPr>
            <a:r>
              <a:rPr lang="en-GB" sz="2400"/>
              <a:t>Transplantation</a:t>
            </a:r>
          </a:p>
          <a:p>
            <a:pPr lvl="3">
              <a:buFont typeface="Symbol" panose="05050102010706020507" pitchFamily="18" charset="2"/>
              <a:buChar char="-"/>
            </a:pPr>
            <a:r>
              <a:rPr lang="en-GB" sz="1800"/>
              <a:t>Preliminary examinations carried out on the recipient</a:t>
            </a:r>
          </a:p>
          <a:p>
            <a:pPr lvl="3">
              <a:buFont typeface="Symbol" panose="05050102010706020507" pitchFamily="18" charset="2"/>
              <a:buChar char="-"/>
            </a:pPr>
            <a:r>
              <a:rPr lang="en-GB" sz="1800"/>
              <a:t>Transplantation carried out in transplant </a:t>
            </a:r>
            <a:r>
              <a:rPr lang="en-GB" sz="1800">
                <a:solidFill>
                  <a:srgbClr val="2A548A"/>
                </a:solidFill>
              </a:rPr>
              <a:t>centre</a:t>
            </a:r>
          </a:p>
          <a:p>
            <a:pPr lvl="3">
              <a:buFont typeface="Symbol" panose="05050102010706020507" pitchFamily="18" charset="2"/>
              <a:buChar char="-"/>
            </a:pPr>
            <a:endParaRPr lang="en-GB" sz="1800"/>
          </a:p>
          <a:p>
            <a:pPr lvl="3">
              <a:buFont typeface="Symbol" panose="05050102010706020507" pitchFamily="18" charset="2"/>
              <a:buChar char="-"/>
            </a:pPr>
            <a:endParaRPr lang="en-GB" sz="1800"/>
          </a:p>
          <a:p>
            <a:pPr>
              <a:buClr>
                <a:schemeClr val="tx2"/>
              </a:buClr>
            </a:pPr>
            <a:r>
              <a:rPr lang="en-GB" sz="1800"/>
              <a:t>	After a successful operation, the transplanted organ regains its function.</a:t>
            </a:r>
          </a:p>
          <a:p>
            <a:pPr lvl="3">
              <a:buFont typeface="Symbol" panose="05050102010706020507" pitchFamily="18" charset="2"/>
              <a:buChar char="-"/>
            </a:pPr>
            <a:endParaRPr lang="en-GB" sz="1800"/>
          </a:p>
          <a:p>
            <a:pPr lvl="3">
              <a:buFont typeface="Symbol" panose="05050102010706020507" pitchFamily="18" charset="2"/>
              <a:buChar char="-"/>
            </a:pPr>
            <a:endParaRPr lang="en-GB" sz="1800"/>
          </a:p>
          <a:p>
            <a:pPr lvl="3">
              <a:buFont typeface="Symbol" panose="05050102010706020507" pitchFamily="18" charset="2"/>
              <a:buChar char="-"/>
            </a:pPr>
            <a:endParaRPr lang="en-GB" sz="1800"/>
          </a:p>
          <a:p>
            <a:pPr lvl="3">
              <a:buFont typeface="Symbol" panose="05050102010706020507" pitchFamily="18" charset="2"/>
              <a:buChar char="-"/>
            </a:pPr>
            <a:endParaRPr lang="en-GB" sz="1800">
              <a:solidFill>
                <a:schemeClr val="tx2"/>
              </a:solidFill>
            </a:endParaRPr>
          </a:p>
          <a:p>
            <a:pPr lvl="3">
              <a:buFont typeface="Symbol" panose="05050102010706020507" pitchFamily="18" charset="2"/>
              <a:buChar char="-"/>
            </a:pPr>
            <a:endParaRPr lang="en-GB" sz="1800"/>
          </a:p>
          <a:p>
            <a:pPr lvl="3">
              <a:buFont typeface="Symbol" panose="05050102010706020507" pitchFamily="18" charset="2"/>
              <a:buChar char="-"/>
            </a:pPr>
            <a:endParaRPr lang="en-GB" sz="180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a:xfrm>
            <a:off x="8832304" y="6417333"/>
            <a:ext cx="662359" cy="180318"/>
          </a:xfrm>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42</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Process of organ donation</a:t>
            </a:r>
          </a:p>
          <a:p>
            <a:endParaRPr lang="en-GB" noProof="0">
              <a:highlight>
                <a:srgbClr val="FFFF00"/>
              </a:highlight>
            </a:endParaRPr>
          </a:p>
        </p:txBody>
      </p:sp>
      <p:grpSp>
        <p:nvGrpSpPr>
          <p:cNvPr id="33" name="Gruppieren 32">
            <a:extLst>
              <a:ext uri="{FF2B5EF4-FFF2-40B4-BE49-F238E27FC236}">
                <a16:creationId xmlns:a16="http://schemas.microsoft.com/office/drawing/2014/main" id="{4E6D6C18-D3A1-4729-9A30-718D4489490D}"/>
              </a:ext>
            </a:extLst>
          </p:cNvPr>
          <p:cNvGrpSpPr>
            <a:grpSpLocks noChangeAspect="1"/>
          </p:cNvGrpSpPr>
          <p:nvPr/>
        </p:nvGrpSpPr>
        <p:grpSpPr>
          <a:xfrm>
            <a:off x="746125" y="3422903"/>
            <a:ext cx="540000" cy="541337"/>
            <a:chOff x="3940973" y="522467"/>
            <a:chExt cx="540000" cy="541337"/>
          </a:xfrm>
        </p:grpSpPr>
        <p:sp>
          <p:nvSpPr>
            <p:cNvPr id="34" name="Oval 5">
              <a:extLst>
                <a:ext uri="{FF2B5EF4-FFF2-40B4-BE49-F238E27FC236}">
                  <a16:creationId xmlns:a16="http://schemas.microsoft.com/office/drawing/2014/main" id="{96822659-4EDB-4630-B350-BCAB03860D57}"/>
                </a:ext>
              </a:extLst>
            </p:cNvPr>
            <p:cNvSpPr>
              <a:spLocks noChangeArrowheads="1"/>
            </p:cNvSpPr>
            <p:nvPr/>
          </p:nvSpPr>
          <p:spPr bwMode="auto">
            <a:xfrm>
              <a:off x="3940973" y="522467"/>
              <a:ext cx="540000" cy="541337"/>
            </a:xfrm>
            <a:prstGeom prst="ellipse">
              <a:avLst/>
            </a:prstGeom>
            <a:solidFill>
              <a:srgbClr val="F2AF5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10">
              <a:extLst>
                <a:ext uri="{FF2B5EF4-FFF2-40B4-BE49-F238E27FC236}">
                  <a16:creationId xmlns:a16="http://schemas.microsoft.com/office/drawing/2014/main" id="{31A89C3B-8D8F-4953-8F64-0D53901CA385}"/>
                </a:ext>
              </a:extLst>
            </p:cNvPr>
            <p:cNvSpPr>
              <a:spLocks noEditPoints="1"/>
            </p:cNvSpPr>
            <p:nvPr/>
          </p:nvSpPr>
          <p:spPr bwMode="auto">
            <a:xfrm>
              <a:off x="4052833" y="665357"/>
              <a:ext cx="316280" cy="282819"/>
            </a:xfrm>
            <a:custGeom>
              <a:avLst/>
              <a:gdLst>
                <a:gd name="T0" fmla="*/ 793 w 1586"/>
                <a:gd name="T1" fmla="*/ 1417 h 1417"/>
                <a:gd name="T2" fmla="*/ 793 w 1586"/>
                <a:gd name="T3" fmla="*/ 1417 h 1417"/>
                <a:gd name="T4" fmla="*/ 793 w 1586"/>
                <a:gd name="T5" fmla="*/ 1417 h 1417"/>
                <a:gd name="T6" fmla="*/ 719 w 1586"/>
                <a:gd name="T7" fmla="*/ 1383 h 1417"/>
                <a:gd name="T8" fmla="*/ 96 w 1586"/>
                <a:gd name="T9" fmla="*/ 657 h 1417"/>
                <a:gd name="T10" fmla="*/ 92 w 1586"/>
                <a:gd name="T11" fmla="*/ 649 h 1417"/>
                <a:gd name="T12" fmla="*/ 25 w 1586"/>
                <a:gd name="T13" fmla="*/ 327 h 1417"/>
                <a:gd name="T14" fmla="*/ 333 w 1586"/>
                <a:gd name="T15" fmla="*/ 24 h 1417"/>
                <a:gd name="T16" fmla="*/ 669 w 1586"/>
                <a:gd name="T17" fmla="*/ 106 h 1417"/>
                <a:gd name="T18" fmla="*/ 793 w 1586"/>
                <a:gd name="T19" fmla="*/ 284 h 1417"/>
                <a:gd name="T20" fmla="*/ 918 w 1586"/>
                <a:gd name="T21" fmla="*/ 106 h 1417"/>
                <a:gd name="T22" fmla="*/ 1253 w 1586"/>
                <a:gd name="T23" fmla="*/ 24 h 1417"/>
                <a:gd name="T24" fmla="*/ 1561 w 1586"/>
                <a:gd name="T25" fmla="*/ 327 h 1417"/>
                <a:gd name="T26" fmla="*/ 1495 w 1586"/>
                <a:gd name="T27" fmla="*/ 649 h 1417"/>
                <a:gd name="T28" fmla="*/ 1490 w 1586"/>
                <a:gd name="T29" fmla="*/ 657 h 1417"/>
                <a:gd name="T30" fmla="*/ 867 w 1586"/>
                <a:gd name="T31" fmla="*/ 1383 h 1417"/>
                <a:gd name="T32" fmla="*/ 793 w 1586"/>
                <a:gd name="T33" fmla="*/ 1417 h 1417"/>
                <a:gd name="T34" fmla="*/ 135 w 1586"/>
                <a:gd name="T35" fmla="*/ 634 h 1417"/>
                <a:gd name="T36" fmla="*/ 135 w 1586"/>
                <a:gd name="T37" fmla="*/ 634 h 1417"/>
                <a:gd name="T38" fmla="*/ 752 w 1586"/>
                <a:gd name="T39" fmla="*/ 1355 h 1417"/>
                <a:gd name="T40" fmla="*/ 793 w 1586"/>
                <a:gd name="T41" fmla="*/ 1373 h 1417"/>
                <a:gd name="T42" fmla="*/ 834 w 1586"/>
                <a:gd name="T43" fmla="*/ 1355 h 1417"/>
                <a:gd name="T44" fmla="*/ 1452 w 1586"/>
                <a:gd name="T45" fmla="*/ 634 h 1417"/>
                <a:gd name="T46" fmla="*/ 1454 w 1586"/>
                <a:gd name="T47" fmla="*/ 629 h 1417"/>
                <a:gd name="T48" fmla="*/ 1518 w 1586"/>
                <a:gd name="T49" fmla="*/ 337 h 1417"/>
                <a:gd name="T50" fmla="*/ 1244 w 1586"/>
                <a:gd name="T51" fmla="*/ 67 h 1417"/>
                <a:gd name="T52" fmla="*/ 946 w 1586"/>
                <a:gd name="T53" fmla="*/ 140 h 1417"/>
                <a:gd name="T54" fmla="*/ 815 w 1586"/>
                <a:gd name="T55" fmla="*/ 416 h 1417"/>
                <a:gd name="T56" fmla="*/ 793 w 1586"/>
                <a:gd name="T57" fmla="*/ 438 h 1417"/>
                <a:gd name="T58" fmla="*/ 771 w 1586"/>
                <a:gd name="T59" fmla="*/ 416 h 1417"/>
                <a:gd name="T60" fmla="*/ 641 w 1586"/>
                <a:gd name="T61" fmla="*/ 140 h 1417"/>
                <a:gd name="T62" fmla="*/ 342 w 1586"/>
                <a:gd name="T63" fmla="*/ 67 h 1417"/>
                <a:gd name="T64" fmla="*/ 68 w 1586"/>
                <a:gd name="T65" fmla="*/ 337 h 1417"/>
                <a:gd name="T66" fmla="*/ 132 w 1586"/>
                <a:gd name="T67" fmla="*/ 629 h 1417"/>
                <a:gd name="T68" fmla="*/ 135 w 1586"/>
                <a:gd name="T69" fmla="*/ 634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6" h="1417">
                  <a:moveTo>
                    <a:pt x="793" y="1417"/>
                  </a:moveTo>
                  <a:lnTo>
                    <a:pt x="793" y="1417"/>
                  </a:lnTo>
                  <a:lnTo>
                    <a:pt x="793" y="1417"/>
                  </a:lnTo>
                  <a:cubicBezTo>
                    <a:pt x="765" y="1417"/>
                    <a:pt x="738" y="1405"/>
                    <a:pt x="719" y="1383"/>
                  </a:cubicBezTo>
                  <a:lnTo>
                    <a:pt x="96" y="657"/>
                  </a:lnTo>
                  <a:cubicBezTo>
                    <a:pt x="94" y="654"/>
                    <a:pt x="93" y="652"/>
                    <a:pt x="92" y="649"/>
                  </a:cubicBezTo>
                  <a:cubicBezTo>
                    <a:pt x="24" y="554"/>
                    <a:pt x="0" y="440"/>
                    <a:pt x="25" y="327"/>
                  </a:cubicBezTo>
                  <a:cubicBezTo>
                    <a:pt x="59" y="176"/>
                    <a:pt x="183" y="54"/>
                    <a:pt x="333" y="24"/>
                  </a:cubicBezTo>
                  <a:cubicBezTo>
                    <a:pt x="453" y="0"/>
                    <a:pt x="576" y="30"/>
                    <a:pt x="669" y="106"/>
                  </a:cubicBezTo>
                  <a:cubicBezTo>
                    <a:pt x="727" y="154"/>
                    <a:pt x="769" y="216"/>
                    <a:pt x="793" y="284"/>
                  </a:cubicBezTo>
                  <a:cubicBezTo>
                    <a:pt x="817" y="216"/>
                    <a:pt x="860" y="154"/>
                    <a:pt x="918" y="106"/>
                  </a:cubicBezTo>
                  <a:cubicBezTo>
                    <a:pt x="1011" y="30"/>
                    <a:pt x="1133" y="0"/>
                    <a:pt x="1253" y="24"/>
                  </a:cubicBezTo>
                  <a:cubicBezTo>
                    <a:pt x="1404" y="54"/>
                    <a:pt x="1528" y="176"/>
                    <a:pt x="1561" y="327"/>
                  </a:cubicBezTo>
                  <a:cubicBezTo>
                    <a:pt x="1586" y="440"/>
                    <a:pt x="1563" y="554"/>
                    <a:pt x="1495" y="649"/>
                  </a:cubicBezTo>
                  <a:cubicBezTo>
                    <a:pt x="1494" y="652"/>
                    <a:pt x="1492" y="654"/>
                    <a:pt x="1490" y="657"/>
                  </a:cubicBezTo>
                  <a:lnTo>
                    <a:pt x="867" y="1383"/>
                  </a:lnTo>
                  <a:cubicBezTo>
                    <a:pt x="849" y="1405"/>
                    <a:pt x="822" y="1417"/>
                    <a:pt x="793" y="1417"/>
                  </a:cubicBezTo>
                  <a:close/>
                  <a:moveTo>
                    <a:pt x="135" y="634"/>
                  </a:moveTo>
                  <a:lnTo>
                    <a:pt x="135" y="634"/>
                  </a:lnTo>
                  <a:lnTo>
                    <a:pt x="752" y="1355"/>
                  </a:lnTo>
                  <a:cubicBezTo>
                    <a:pt x="763" y="1367"/>
                    <a:pt x="778" y="1373"/>
                    <a:pt x="793" y="1373"/>
                  </a:cubicBezTo>
                  <a:cubicBezTo>
                    <a:pt x="809" y="1373"/>
                    <a:pt x="824" y="1367"/>
                    <a:pt x="834" y="1355"/>
                  </a:cubicBezTo>
                  <a:lnTo>
                    <a:pt x="1452" y="634"/>
                  </a:lnTo>
                  <a:cubicBezTo>
                    <a:pt x="1452" y="632"/>
                    <a:pt x="1453" y="631"/>
                    <a:pt x="1454" y="629"/>
                  </a:cubicBezTo>
                  <a:cubicBezTo>
                    <a:pt x="1518" y="544"/>
                    <a:pt x="1541" y="440"/>
                    <a:pt x="1518" y="337"/>
                  </a:cubicBezTo>
                  <a:cubicBezTo>
                    <a:pt x="1488" y="202"/>
                    <a:pt x="1378" y="94"/>
                    <a:pt x="1244" y="67"/>
                  </a:cubicBezTo>
                  <a:cubicBezTo>
                    <a:pt x="1137" y="46"/>
                    <a:pt x="1028" y="72"/>
                    <a:pt x="946" y="140"/>
                  </a:cubicBezTo>
                  <a:cubicBezTo>
                    <a:pt x="863" y="208"/>
                    <a:pt x="815" y="309"/>
                    <a:pt x="815" y="416"/>
                  </a:cubicBezTo>
                  <a:cubicBezTo>
                    <a:pt x="815" y="428"/>
                    <a:pt x="805" y="438"/>
                    <a:pt x="793" y="438"/>
                  </a:cubicBezTo>
                  <a:cubicBezTo>
                    <a:pt x="781" y="438"/>
                    <a:pt x="771" y="428"/>
                    <a:pt x="771" y="416"/>
                  </a:cubicBezTo>
                  <a:cubicBezTo>
                    <a:pt x="771" y="309"/>
                    <a:pt x="724" y="208"/>
                    <a:pt x="641" y="140"/>
                  </a:cubicBezTo>
                  <a:cubicBezTo>
                    <a:pt x="558" y="72"/>
                    <a:pt x="449" y="46"/>
                    <a:pt x="342" y="67"/>
                  </a:cubicBezTo>
                  <a:cubicBezTo>
                    <a:pt x="208" y="94"/>
                    <a:pt x="98" y="202"/>
                    <a:pt x="68" y="337"/>
                  </a:cubicBezTo>
                  <a:cubicBezTo>
                    <a:pt x="45" y="440"/>
                    <a:pt x="68" y="544"/>
                    <a:pt x="132" y="629"/>
                  </a:cubicBezTo>
                  <a:cubicBezTo>
                    <a:pt x="133" y="631"/>
                    <a:pt x="134" y="632"/>
                    <a:pt x="135" y="634"/>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892961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noProof="0"/>
              <a:t>Organ re</a:t>
            </a:r>
            <a:r>
              <a:rPr lang="en-GB" kern="0" err="1"/>
              <a:t>cipients</a:t>
            </a:r>
            <a:endParaRPr lang="en-GB" noProof="0"/>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699196"/>
            <a:ext cx="9814371" cy="4465637"/>
          </a:xfrm>
        </p:spPr>
        <p:txBody>
          <a:bodyPr/>
          <a:lstStyle/>
          <a:p>
            <a:pPr lvl="1"/>
            <a:r>
              <a:rPr lang="en-GB" dirty="0"/>
              <a:t>Improved quality of life</a:t>
            </a:r>
          </a:p>
          <a:p>
            <a:pPr lvl="1"/>
            <a:r>
              <a:rPr lang="en-GB" dirty="0"/>
              <a:t>Lifetime medication (</a:t>
            </a:r>
            <a:r>
              <a:rPr lang="en-GB" dirty="0">
                <a:solidFill>
                  <a:srgbClr val="2A548A"/>
                </a:solidFill>
              </a:rPr>
              <a:t>immunosuppression</a:t>
            </a:r>
            <a:r>
              <a:rPr lang="en-GB" dirty="0"/>
              <a:t>)</a:t>
            </a:r>
          </a:p>
          <a:p>
            <a:pPr lvl="1"/>
            <a:r>
              <a:rPr lang="en-GB" dirty="0"/>
              <a:t>Prolongation of life</a:t>
            </a:r>
          </a:p>
          <a:p>
            <a:pPr lvl="1"/>
            <a:r>
              <a:rPr lang="en-GB" dirty="0"/>
              <a:t>Possibility to write an anonymous thank you letter to the donor family</a:t>
            </a:r>
          </a:p>
          <a:p>
            <a:pPr marL="0" lvl="3" indent="0">
              <a:buNone/>
            </a:pPr>
            <a:endParaRPr lang="en-GB" sz="1800" dirty="0">
              <a:solidFill>
                <a:srgbClr val="FF0000"/>
              </a:solidFill>
              <a:hlinkClick r:id="" action="ppaction://noaction">
                <a:extLst>
                  <a:ext uri="{A12FA001-AC4F-418D-AE19-62706E023703}">
                    <ahyp:hlinkClr xmlns:ahyp="http://schemas.microsoft.com/office/drawing/2018/hyperlinkcolor" val="tx"/>
                  </a:ext>
                </a:extLst>
              </a:hlinkClick>
            </a:endParaRPr>
          </a:p>
          <a:p>
            <a:pPr marL="0" lvl="3" indent="0">
              <a:buNone/>
            </a:pPr>
            <a:endParaRPr lang="en-GB" sz="1800" dirty="0">
              <a:solidFill>
                <a:srgbClr val="F2AF5C"/>
              </a:solidFill>
              <a:hlinkClick r:id="" action="ppaction://noaction">
                <a:extLst>
                  <a:ext uri="{A12FA001-AC4F-418D-AE19-62706E023703}">
                    <ahyp:hlinkClr xmlns:ahyp="http://schemas.microsoft.com/office/drawing/2018/hyperlinkcolor" val="tx"/>
                  </a:ext>
                </a:extLst>
              </a:hlinkClick>
            </a:endParaRPr>
          </a:p>
          <a:p>
            <a:pPr marL="989013" lvl="3" indent="0">
              <a:buNone/>
            </a:pPr>
            <a:endParaRPr lang="en-GB" sz="1800" dirty="0">
              <a:solidFill>
                <a:srgbClr val="F2AF5C"/>
              </a:solidFill>
              <a:hlinkClick r:id="" action="ppaction://noaction">
                <a:extLst>
                  <a:ext uri="{A12FA001-AC4F-418D-AE19-62706E023703}">
                    <ahyp:hlinkClr xmlns:ahyp="http://schemas.microsoft.com/office/drawing/2018/hyperlinkcolor" val="tx"/>
                  </a:ext>
                </a:extLst>
              </a:hlinkClick>
            </a:endParaRPr>
          </a:p>
          <a:p>
            <a:pPr lvl="3">
              <a:buFont typeface="Symbol" panose="05050102010706020507" pitchFamily="18" charset="2"/>
              <a:buChar char="-"/>
            </a:pPr>
            <a:endParaRPr lang="en-GB" sz="1800" dirty="0"/>
          </a:p>
          <a:p>
            <a:pPr lvl="3">
              <a:buFont typeface="Symbol" panose="05050102010706020507" pitchFamily="18" charset="2"/>
              <a:buChar char="-"/>
            </a:pPr>
            <a:endParaRPr lang="en-GB" sz="1800" dirty="0"/>
          </a:p>
          <a:p>
            <a:pPr marL="0" lvl="3" indent="0">
              <a:buNone/>
            </a:pPr>
            <a:r>
              <a:rPr lang="en-GB" sz="1800" dirty="0"/>
              <a:t>	</a:t>
            </a:r>
          </a:p>
          <a:p>
            <a:pPr lvl="3">
              <a:buFont typeface="Symbol" panose="05050102010706020507" pitchFamily="18" charset="2"/>
              <a:buChar char="-"/>
            </a:pPr>
            <a:endParaRPr lang="en-GB" sz="1800" dirty="0"/>
          </a:p>
          <a:p>
            <a:pPr lvl="3">
              <a:buFont typeface="Symbol" panose="05050102010706020507" pitchFamily="18" charset="2"/>
              <a:buChar char="-"/>
            </a:pPr>
            <a:endParaRPr lang="en-GB" sz="1800" dirty="0">
              <a:solidFill>
                <a:schemeClr val="tx2"/>
              </a:solidFill>
            </a:endParaRPr>
          </a:p>
          <a:p>
            <a:pPr lvl="3">
              <a:buFont typeface="Symbol" panose="05050102010706020507" pitchFamily="18" charset="2"/>
              <a:buChar char="-"/>
            </a:pPr>
            <a:endParaRPr lang="en-GB" sz="1800" dirty="0"/>
          </a:p>
          <a:p>
            <a:pPr lvl="3">
              <a:buFont typeface="Symbol" panose="05050102010706020507" pitchFamily="18" charset="2"/>
              <a:buChar char="-"/>
            </a:pPr>
            <a:endParaRPr lang="en-GB" sz="1800"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a:xfrm>
            <a:off x="8832304" y="6417333"/>
            <a:ext cx="662359" cy="180318"/>
          </a:xfrm>
        </p:spPr>
        <p:txBody>
          <a:bodyPr/>
          <a:lstStyle/>
          <a:p>
            <a:fld id="{B11151D7-AAA4-4EEF-A59B-FA7601FEBF51}" type="datetime1">
              <a:rPr lang="de-CH" smtClean="0"/>
              <a:t>14.12.2023</a:t>
            </a:fld>
            <a:endParaRPr lang="de-CH" dirty="0"/>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43</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a:t>After organ donation</a:t>
            </a:r>
          </a:p>
          <a:p>
            <a:endParaRPr lang="en-GB" noProof="0">
              <a:highlight>
                <a:srgbClr val="FFFF00"/>
              </a:highlight>
            </a:endParaRPr>
          </a:p>
        </p:txBody>
      </p:sp>
      <p:sp>
        <p:nvSpPr>
          <p:cNvPr id="15" name="Textfeld 14">
            <a:extLst>
              <a:ext uri="{FF2B5EF4-FFF2-40B4-BE49-F238E27FC236}">
                <a16:creationId xmlns:a16="http://schemas.microsoft.com/office/drawing/2014/main" id="{D94726D3-88D4-4F2D-9B98-00688CA6D03B}"/>
              </a:ext>
            </a:extLst>
          </p:cNvPr>
          <p:cNvSpPr txBox="1"/>
          <p:nvPr/>
        </p:nvSpPr>
        <p:spPr>
          <a:xfrm>
            <a:off x="9068824" y="5089833"/>
            <a:ext cx="2528926" cy="615553"/>
          </a:xfrm>
          <a:prstGeom prst="rect">
            <a:avLst/>
          </a:prstGeom>
          <a:noFill/>
        </p:spPr>
        <p:txBody>
          <a:bodyPr wrap="square" lIns="0" tIns="0" rIns="0" bIns="0" rtlCol="0">
            <a:spAutoFit/>
          </a:bodyPr>
          <a:lstStyle/>
          <a:p>
            <a:r>
              <a:rPr lang="de-CH" sz="1200"/>
              <a:t>Lara </a:t>
            </a:r>
            <a:r>
              <a:rPr lang="de-CH" sz="1200">
                <a:solidFill>
                  <a:srgbClr val="2A548A"/>
                </a:solidFill>
              </a:rPr>
              <a:t>B., </a:t>
            </a:r>
            <a:r>
              <a:rPr lang="de-CH" sz="1200" err="1">
                <a:solidFill>
                  <a:srgbClr val="2A548A"/>
                </a:solidFill>
              </a:rPr>
              <a:t>liver</a:t>
            </a:r>
            <a:r>
              <a:rPr lang="de-CH" sz="1200">
                <a:solidFill>
                  <a:srgbClr val="2A548A"/>
                </a:solidFill>
              </a:rPr>
              <a:t> transplant </a:t>
            </a:r>
            <a:r>
              <a:rPr lang="de-CH" sz="1200" err="1">
                <a:solidFill>
                  <a:srgbClr val="2A548A"/>
                </a:solidFill>
              </a:rPr>
              <a:t>recipient</a:t>
            </a:r>
            <a:endParaRPr lang="de-CH" sz="1200">
              <a:solidFill>
                <a:srgbClr val="2A548A"/>
              </a:solidFill>
            </a:endParaRPr>
          </a:p>
          <a:p>
            <a:endParaRPr lang="de-CH" sz="1200">
              <a:highlight>
                <a:srgbClr val="FFFF00"/>
              </a:highlight>
            </a:endParaRPr>
          </a:p>
          <a:p>
            <a:endParaRPr lang="de-CH" sz="1600">
              <a:highlight>
                <a:srgbClr val="FFFF00"/>
              </a:highlight>
            </a:endParaRPr>
          </a:p>
        </p:txBody>
      </p:sp>
      <p:pic>
        <p:nvPicPr>
          <p:cNvPr id="16" name="Bildplatzhalter 9" descr="Ein Bild, das Person, Himmel, draußen, Wirbellose enthält.&#10;&#10;Automatisch generierte Beschreibung">
            <a:extLst>
              <a:ext uri="{FF2B5EF4-FFF2-40B4-BE49-F238E27FC236}">
                <a16:creationId xmlns:a16="http://schemas.microsoft.com/office/drawing/2014/main" id="{681D92F5-046F-47CA-B206-A513EFC212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63" t="12289" r="7606" b="-9041"/>
          <a:stretch/>
        </p:blipFill>
        <p:spPr>
          <a:xfrm>
            <a:off x="7855992" y="1370408"/>
            <a:ext cx="3352576" cy="3929636"/>
          </a:xfrm>
          <a:custGeom>
            <a:avLst/>
            <a:gdLst>
              <a:gd name="connsiteX0" fmla="*/ 3744243 w 11664950"/>
              <a:gd name="connsiteY0" fmla="*/ 0 h 6337301"/>
              <a:gd name="connsiteX1" fmla="*/ 11664950 w 11664950"/>
              <a:gd name="connsiteY1" fmla="*/ 0 h 6337301"/>
              <a:gd name="connsiteX2" fmla="*/ 11664950 w 11664950"/>
              <a:gd name="connsiteY2" fmla="*/ 6337301 h 6337301"/>
              <a:gd name="connsiteX3" fmla="*/ 0 w 11664950"/>
              <a:gd name="connsiteY3" fmla="*/ 6337301 h 6337301"/>
              <a:gd name="connsiteX4" fmla="*/ 0 w 11664950"/>
              <a:gd name="connsiteY4" fmla="*/ 5905501 h 6337301"/>
              <a:gd name="connsiteX5" fmla="*/ 3744243 w 11664950"/>
              <a:gd name="connsiteY5" fmla="*/ 5905501 h 6337301"/>
              <a:gd name="connsiteX6" fmla="*/ 3744243 w 11664950"/>
              <a:gd name="connsiteY6" fmla="*/ 1512147 h 6337301"/>
              <a:gd name="connsiteX7" fmla="*/ 3744243 w 11664950"/>
              <a:gd name="connsiteY7" fmla="*/ 1439864 h 633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64950" h="6337301">
                <a:moveTo>
                  <a:pt x="3744243" y="0"/>
                </a:moveTo>
                <a:lnTo>
                  <a:pt x="11664950" y="0"/>
                </a:lnTo>
                <a:lnTo>
                  <a:pt x="11664950" y="6337301"/>
                </a:lnTo>
                <a:lnTo>
                  <a:pt x="0" y="6337301"/>
                </a:lnTo>
                <a:lnTo>
                  <a:pt x="0" y="5905501"/>
                </a:lnTo>
                <a:lnTo>
                  <a:pt x="3744243" y="5905501"/>
                </a:lnTo>
                <a:lnTo>
                  <a:pt x="3744243" y="1512147"/>
                </a:lnTo>
                <a:lnTo>
                  <a:pt x="3744243" y="1439864"/>
                </a:lnTo>
                <a:close/>
              </a:path>
            </a:pathLst>
          </a:custGeom>
        </p:spPr>
      </p:pic>
    </p:spTree>
    <p:extLst>
      <p:ext uri="{BB962C8B-B14F-4D97-AF65-F5344CB8AC3E}">
        <p14:creationId xmlns:p14="http://schemas.microsoft.com/office/powerpoint/2010/main" val="2467290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E82ABB5-3EB9-407B-8AD2-225656284854}"/>
              </a:ext>
            </a:extLst>
          </p:cNvPr>
          <p:cNvSpPr>
            <a:spLocks noGrp="1"/>
          </p:cNvSpPr>
          <p:nvPr>
            <p:ph type="title"/>
          </p:nvPr>
        </p:nvSpPr>
        <p:spPr>
          <a:xfrm>
            <a:off x="746125" y="654342"/>
            <a:ext cx="10700745" cy="398394"/>
          </a:xfrm>
        </p:spPr>
        <p:txBody>
          <a:bodyPr anchor="t">
            <a:normAutofit/>
          </a:bodyPr>
          <a:lstStyle/>
          <a:p>
            <a:r>
              <a:rPr lang="en-GB" kern="0"/>
              <a:t>Organ recipients</a:t>
            </a:r>
            <a:endParaRPr lang="en-GB"/>
          </a:p>
        </p:txBody>
      </p:sp>
      <p:sp>
        <p:nvSpPr>
          <p:cNvPr id="17" name="Slide Number Placeholder 5">
            <a:extLst>
              <a:ext uri="{FF2B5EF4-FFF2-40B4-BE49-F238E27FC236}">
                <a16:creationId xmlns:a16="http://schemas.microsoft.com/office/drawing/2014/main" id="{2C15ABA5-9754-42AA-8FC8-E2818C9526AE}"/>
              </a:ext>
            </a:extLst>
          </p:cNvPr>
          <p:cNvSpPr>
            <a:spLocks noGrp="1"/>
          </p:cNvSpPr>
          <p:nvPr>
            <p:ph type="sldNum" sz="quarter" idx="12"/>
          </p:nvPr>
        </p:nvSpPr>
        <p:spPr>
          <a:xfrm>
            <a:off x="11446870" y="379904"/>
            <a:ext cx="301760" cy="133170"/>
          </a:xfrm>
        </p:spPr>
        <p:txBody>
          <a:bodyPr/>
          <a:lstStyle/>
          <a:p>
            <a:pPr>
              <a:spcAft>
                <a:spcPts val="600"/>
              </a:spcAft>
            </a:pPr>
            <a:fld id="{442AD375-037F-43D0-B059-5172DA06796A}" type="slidenum">
              <a:rPr lang="de-CH" smtClean="0"/>
              <a:pPr>
                <a:spcAft>
                  <a:spcPts val="600"/>
                </a:spcAft>
              </a:pPr>
              <a:t>44</a:t>
            </a:fld>
            <a:endParaRPr lang="de-CH"/>
          </a:p>
        </p:txBody>
      </p:sp>
      <p:sp>
        <p:nvSpPr>
          <p:cNvPr id="19" name="Text Placeholder 6">
            <a:extLst>
              <a:ext uri="{FF2B5EF4-FFF2-40B4-BE49-F238E27FC236}">
                <a16:creationId xmlns:a16="http://schemas.microsoft.com/office/drawing/2014/main" id="{E2755F4B-C53A-42B0-B504-1C9A54EA5D71}"/>
              </a:ext>
            </a:extLst>
          </p:cNvPr>
          <p:cNvSpPr>
            <a:spLocks noGrp="1"/>
          </p:cNvSpPr>
          <p:nvPr>
            <p:ph type="body" sz="quarter" idx="13"/>
          </p:nvPr>
        </p:nvSpPr>
        <p:spPr>
          <a:xfrm>
            <a:off x="746125" y="422663"/>
            <a:ext cx="9346319" cy="231387"/>
          </a:xfrm>
        </p:spPr>
        <p:txBody>
          <a:bodyPr/>
          <a:lstStyle/>
          <a:p>
            <a:r>
              <a:rPr lang="en-GB"/>
              <a:t>Ambassadors</a:t>
            </a:r>
          </a:p>
        </p:txBody>
      </p:sp>
      <p:grpSp>
        <p:nvGrpSpPr>
          <p:cNvPr id="45" name="Gruppieren 44">
            <a:extLst>
              <a:ext uri="{FF2B5EF4-FFF2-40B4-BE49-F238E27FC236}">
                <a16:creationId xmlns:a16="http://schemas.microsoft.com/office/drawing/2014/main" id="{3BF49239-2AEF-AE81-6A39-508F51D24033}"/>
              </a:ext>
            </a:extLst>
          </p:cNvPr>
          <p:cNvGrpSpPr/>
          <p:nvPr/>
        </p:nvGrpSpPr>
        <p:grpSpPr>
          <a:xfrm>
            <a:off x="746125" y="1670679"/>
            <a:ext cx="9150369" cy="4773536"/>
            <a:chOff x="1707408" y="1645566"/>
            <a:chExt cx="9150369" cy="4773536"/>
          </a:xfrm>
        </p:grpSpPr>
        <p:pic>
          <p:nvPicPr>
            <p:cNvPr id="33" name="Inhaltsplatzhalter 9" descr="Ein Bild, das Person, Mann, drinnen enthält.&#10;&#10;Automatisch generierte Beschreibung">
              <a:extLst>
                <a:ext uri="{FF2B5EF4-FFF2-40B4-BE49-F238E27FC236}">
                  <a16:creationId xmlns:a16="http://schemas.microsoft.com/office/drawing/2014/main" id="{B974C269-CCFA-7B79-4EEC-C8F4197012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56" t="5505" r="21278" b="-1584"/>
            <a:stretch/>
          </p:blipFill>
          <p:spPr>
            <a:xfrm>
              <a:off x="4649789" y="1645566"/>
              <a:ext cx="2277663" cy="2124586"/>
            </a:xfrm>
            <a:prstGeom prst="rect">
              <a:avLst/>
            </a:prstGeom>
          </p:spPr>
        </p:pic>
        <p:pic>
          <p:nvPicPr>
            <p:cNvPr id="34" name="Bildplatzhalter 7" descr="Ein Bild, das Gebäude, draußen, Person, stehend enthält.&#10;&#10;Automatisch generierte Beschreibung">
              <a:extLst>
                <a:ext uri="{FF2B5EF4-FFF2-40B4-BE49-F238E27FC236}">
                  <a16:creationId xmlns:a16="http://schemas.microsoft.com/office/drawing/2014/main" id="{585C2789-B103-8608-6095-729F508C2C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32" t="14089" r="16167" b="11778"/>
            <a:stretch/>
          </p:blipFill>
          <p:spPr>
            <a:xfrm>
              <a:off x="7837145" y="1645567"/>
              <a:ext cx="2523322" cy="2102993"/>
            </a:xfrm>
            <a:prstGeom prst="rect">
              <a:avLst/>
            </a:prstGeom>
          </p:spPr>
        </p:pic>
        <p:pic>
          <p:nvPicPr>
            <p:cNvPr id="35" name="Bildplatzhalter 7" descr="Ein Bild, das draußen, Person, Straße, jung enthält.&#10;&#10;Automatisch generierte Beschreibung">
              <a:extLst>
                <a:ext uri="{FF2B5EF4-FFF2-40B4-BE49-F238E27FC236}">
                  <a16:creationId xmlns:a16="http://schemas.microsoft.com/office/drawing/2014/main" id="{34D8DD97-258F-79EC-859D-33F7D3ED50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886" t="9254" r="3702" b="8511"/>
            <a:stretch/>
          </p:blipFill>
          <p:spPr>
            <a:xfrm>
              <a:off x="4698187" y="4141410"/>
              <a:ext cx="2277664" cy="1969170"/>
            </a:xfrm>
            <a:prstGeom prst="rect">
              <a:avLst/>
            </a:prstGeom>
          </p:spPr>
        </p:pic>
        <p:pic>
          <p:nvPicPr>
            <p:cNvPr id="36" name="Bildplatzhalter 10" descr="Ein Bild, das Person, draußen enthält.&#10;&#10;Automatisch generierte Beschreibung">
              <a:extLst>
                <a:ext uri="{FF2B5EF4-FFF2-40B4-BE49-F238E27FC236}">
                  <a16:creationId xmlns:a16="http://schemas.microsoft.com/office/drawing/2014/main" id="{C24B5FAD-AFFE-BDD3-C295-6A9C5F5581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6" t="18313" r="-238" b="15843"/>
            <a:stretch/>
          </p:blipFill>
          <p:spPr>
            <a:xfrm>
              <a:off x="1831533" y="4141410"/>
              <a:ext cx="2005361" cy="1969170"/>
            </a:xfrm>
            <a:prstGeom prst="rect">
              <a:avLst/>
            </a:prstGeom>
          </p:spPr>
        </p:pic>
        <p:pic>
          <p:nvPicPr>
            <p:cNvPr id="37" name="Grafik 36" descr="Ein Bild, das draußen, Person, Gebäude enthält.&#10;&#10;Automatisch generierte Beschreibung">
              <a:extLst>
                <a:ext uri="{FF2B5EF4-FFF2-40B4-BE49-F238E27FC236}">
                  <a16:creationId xmlns:a16="http://schemas.microsoft.com/office/drawing/2014/main" id="{C01490E8-6132-F147-FA56-0EEB19C817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007" t="3685" r="16812" b="22010"/>
            <a:stretch/>
          </p:blipFill>
          <p:spPr>
            <a:xfrm>
              <a:off x="7837145" y="4154620"/>
              <a:ext cx="2523322" cy="1969170"/>
            </a:xfrm>
            <a:prstGeom prst="rect">
              <a:avLst/>
            </a:prstGeom>
          </p:spPr>
        </p:pic>
        <p:sp>
          <p:nvSpPr>
            <p:cNvPr id="38" name="Textfeld 37">
              <a:extLst>
                <a:ext uri="{FF2B5EF4-FFF2-40B4-BE49-F238E27FC236}">
                  <a16:creationId xmlns:a16="http://schemas.microsoft.com/office/drawing/2014/main" id="{3F14A95F-274B-7CE6-20A8-D32E954CB542}"/>
                </a:ext>
              </a:extLst>
            </p:cNvPr>
            <p:cNvSpPr txBox="1"/>
            <p:nvPr/>
          </p:nvSpPr>
          <p:spPr>
            <a:xfrm>
              <a:off x="1714375" y="3751371"/>
              <a:ext cx="2748427" cy="215444"/>
            </a:xfrm>
            <a:prstGeom prst="rect">
              <a:avLst/>
            </a:prstGeom>
            <a:noFill/>
          </p:spPr>
          <p:txBody>
            <a:bodyPr wrap="square" lIns="0" tIns="0" rIns="0" bIns="0" rtlCol="0">
              <a:spAutoFit/>
            </a:bodyPr>
            <a:lstStyle/>
            <a:p>
              <a:r>
                <a:rPr lang="de-CH" sz="1400"/>
                <a:t>Renata, </a:t>
              </a:r>
              <a:r>
                <a:rPr lang="de-CH" sz="1400" err="1"/>
                <a:t>heart</a:t>
              </a:r>
              <a:r>
                <a:rPr lang="de-CH" sz="1400"/>
                <a:t> </a:t>
              </a:r>
              <a:r>
                <a:rPr lang="de-CH" sz="1400" err="1"/>
                <a:t>recipient</a:t>
              </a:r>
              <a:endParaRPr lang="de-CH" sz="1400"/>
            </a:p>
          </p:txBody>
        </p:sp>
        <p:sp>
          <p:nvSpPr>
            <p:cNvPr id="39" name="Textfeld 38">
              <a:extLst>
                <a:ext uri="{FF2B5EF4-FFF2-40B4-BE49-F238E27FC236}">
                  <a16:creationId xmlns:a16="http://schemas.microsoft.com/office/drawing/2014/main" id="{47AE8C0A-49AF-A866-B9D0-EE12A2F2DC79}"/>
                </a:ext>
              </a:extLst>
            </p:cNvPr>
            <p:cNvSpPr txBox="1"/>
            <p:nvPr/>
          </p:nvSpPr>
          <p:spPr>
            <a:xfrm>
              <a:off x="4649789" y="3762388"/>
              <a:ext cx="2828398" cy="215444"/>
            </a:xfrm>
            <a:prstGeom prst="rect">
              <a:avLst/>
            </a:prstGeom>
            <a:noFill/>
          </p:spPr>
          <p:txBody>
            <a:bodyPr wrap="square" lIns="0" tIns="0" rIns="0" bIns="0" rtlCol="0">
              <a:spAutoFit/>
            </a:bodyPr>
            <a:lstStyle/>
            <a:p>
              <a:r>
                <a:rPr lang="de-CH" sz="1400"/>
                <a:t>Sébastien, </a:t>
              </a:r>
              <a:r>
                <a:rPr lang="de-CH" sz="1400" err="1"/>
                <a:t>heart</a:t>
              </a:r>
              <a:r>
                <a:rPr lang="de-CH" sz="1400"/>
                <a:t> </a:t>
              </a:r>
              <a:r>
                <a:rPr lang="de-CH" sz="1400" err="1"/>
                <a:t>recipient</a:t>
              </a:r>
              <a:endParaRPr lang="de-CH" sz="1400"/>
            </a:p>
          </p:txBody>
        </p:sp>
        <p:sp>
          <p:nvSpPr>
            <p:cNvPr id="40" name="Textfeld 39">
              <a:extLst>
                <a:ext uri="{FF2B5EF4-FFF2-40B4-BE49-F238E27FC236}">
                  <a16:creationId xmlns:a16="http://schemas.microsoft.com/office/drawing/2014/main" id="{DDEAD908-1F9A-F549-2896-06B2E3B9E5BE}"/>
                </a:ext>
              </a:extLst>
            </p:cNvPr>
            <p:cNvSpPr txBox="1"/>
            <p:nvPr/>
          </p:nvSpPr>
          <p:spPr>
            <a:xfrm>
              <a:off x="7817827" y="3790134"/>
              <a:ext cx="2670661" cy="215444"/>
            </a:xfrm>
            <a:prstGeom prst="rect">
              <a:avLst/>
            </a:prstGeom>
            <a:noFill/>
          </p:spPr>
          <p:txBody>
            <a:bodyPr wrap="square" lIns="0" tIns="0" rIns="0" bIns="0" rtlCol="0">
              <a:spAutoFit/>
            </a:bodyPr>
            <a:lstStyle/>
            <a:p>
              <a:r>
                <a:rPr lang="de-CH" sz="1400"/>
                <a:t>Maurice, </a:t>
              </a:r>
              <a:r>
                <a:rPr lang="fr-CH" sz="1400" err="1"/>
                <a:t>kidney</a:t>
              </a:r>
              <a:r>
                <a:rPr lang="fr-CH" sz="1400"/>
                <a:t> </a:t>
              </a:r>
              <a:r>
                <a:rPr lang="fr-CH" sz="1400" err="1"/>
                <a:t>recipient</a:t>
              </a:r>
              <a:endParaRPr lang="de-CH" sz="1400"/>
            </a:p>
          </p:txBody>
        </p:sp>
        <p:sp>
          <p:nvSpPr>
            <p:cNvPr id="41" name="Textfeld 40">
              <a:extLst>
                <a:ext uri="{FF2B5EF4-FFF2-40B4-BE49-F238E27FC236}">
                  <a16:creationId xmlns:a16="http://schemas.microsoft.com/office/drawing/2014/main" id="{5B4573D0-70AE-80AD-7469-6C999E3F12BE}"/>
                </a:ext>
              </a:extLst>
            </p:cNvPr>
            <p:cNvSpPr txBox="1"/>
            <p:nvPr/>
          </p:nvSpPr>
          <p:spPr>
            <a:xfrm>
              <a:off x="1714375" y="6170532"/>
              <a:ext cx="2616242" cy="215444"/>
            </a:xfrm>
            <a:prstGeom prst="rect">
              <a:avLst/>
            </a:prstGeom>
            <a:noFill/>
          </p:spPr>
          <p:txBody>
            <a:bodyPr wrap="square" lIns="0" tIns="0" rIns="0" bIns="0" rtlCol="0">
              <a:spAutoFit/>
            </a:bodyPr>
            <a:lstStyle/>
            <a:p>
              <a:r>
                <a:rPr lang="de-CH" sz="1400"/>
                <a:t>Lorena, </a:t>
              </a:r>
              <a:r>
                <a:rPr lang="de-CH" sz="1400" err="1"/>
                <a:t>heart</a:t>
              </a:r>
              <a:r>
                <a:rPr lang="de-CH" sz="1400"/>
                <a:t> </a:t>
              </a:r>
              <a:r>
                <a:rPr lang="de-CH" sz="1400" err="1"/>
                <a:t>recipient</a:t>
              </a:r>
              <a:r>
                <a:rPr lang="de-CH" sz="1400"/>
                <a:t> </a:t>
              </a:r>
            </a:p>
          </p:txBody>
        </p:sp>
        <p:sp>
          <p:nvSpPr>
            <p:cNvPr id="42" name="Textfeld 41">
              <a:extLst>
                <a:ext uri="{FF2B5EF4-FFF2-40B4-BE49-F238E27FC236}">
                  <a16:creationId xmlns:a16="http://schemas.microsoft.com/office/drawing/2014/main" id="{C1D6C983-E033-3B07-1E15-62CA44888CB0}"/>
                </a:ext>
              </a:extLst>
            </p:cNvPr>
            <p:cNvSpPr txBox="1"/>
            <p:nvPr/>
          </p:nvSpPr>
          <p:spPr>
            <a:xfrm>
              <a:off x="4698187" y="6166436"/>
              <a:ext cx="2484275" cy="215444"/>
            </a:xfrm>
            <a:prstGeom prst="rect">
              <a:avLst/>
            </a:prstGeom>
            <a:noFill/>
          </p:spPr>
          <p:txBody>
            <a:bodyPr wrap="square" lIns="0" tIns="0" rIns="0" bIns="0" rtlCol="0">
              <a:spAutoFit/>
            </a:bodyPr>
            <a:lstStyle/>
            <a:p>
              <a:r>
                <a:rPr lang="de-CH" sz="1400"/>
                <a:t>Aline, </a:t>
              </a:r>
              <a:r>
                <a:rPr lang="de-CH" sz="1400" err="1"/>
                <a:t>heart</a:t>
              </a:r>
              <a:r>
                <a:rPr lang="de-CH" sz="1400"/>
                <a:t> </a:t>
              </a:r>
              <a:r>
                <a:rPr lang="de-CH" sz="1400" err="1"/>
                <a:t>recipient</a:t>
              </a:r>
              <a:r>
                <a:rPr lang="de-CH" sz="1400"/>
                <a:t> </a:t>
              </a:r>
            </a:p>
          </p:txBody>
        </p:sp>
        <p:sp>
          <p:nvSpPr>
            <p:cNvPr id="43" name="Textfeld 42">
              <a:extLst>
                <a:ext uri="{FF2B5EF4-FFF2-40B4-BE49-F238E27FC236}">
                  <a16:creationId xmlns:a16="http://schemas.microsoft.com/office/drawing/2014/main" id="{1AD0120F-9D71-36DD-4CC9-896AC359357C}"/>
                </a:ext>
              </a:extLst>
            </p:cNvPr>
            <p:cNvSpPr txBox="1"/>
            <p:nvPr/>
          </p:nvSpPr>
          <p:spPr>
            <a:xfrm>
              <a:off x="7861385" y="6203658"/>
              <a:ext cx="2996392" cy="215444"/>
            </a:xfrm>
            <a:prstGeom prst="rect">
              <a:avLst/>
            </a:prstGeom>
            <a:noFill/>
          </p:spPr>
          <p:txBody>
            <a:bodyPr wrap="square" lIns="0" tIns="0" rIns="0" bIns="0" rtlCol="0">
              <a:spAutoFit/>
            </a:bodyPr>
            <a:lstStyle/>
            <a:p>
              <a:r>
                <a:rPr lang="de-CH" sz="1400"/>
                <a:t>Samuel, </a:t>
              </a:r>
              <a:r>
                <a:rPr lang="de-CH" sz="1400" err="1"/>
                <a:t>liver</a:t>
              </a:r>
              <a:r>
                <a:rPr lang="de-CH" sz="1400"/>
                <a:t> </a:t>
              </a:r>
              <a:r>
                <a:rPr lang="de-CH" sz="1400" err="1"/>
                <a:t>recipient</a:t>
              </a:r>
              <a:r>
                <a:rPr lang="de-CH" sz="1400"/>
                <a:t> </a:t>
              </a:r>
            </a:p>
          </p:txBody>
        </p:sp>
        <p:pic>
          <p:nvPicPr>
            <p:cNvPr id="44" name="Bildplatzhalter 9" descr="Ein Bild, das Person, draußen enthält.&#10;&#10;Automatisch generierte Beschreibung">
              <a:extLst>
                <a:ext uri="{FF2B5EF4-FFF2-40B4-BE49-F238E27FC236}">
                  <a16:creationId xmlns:a16="http://schemas.microsoft.com/office/drawing/2014/main" id="{805C2C13-48DE-9990-E04F-E00B3C5A613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811" t="13233" r="11430" b="17839"/>
            <a:stretch/>
          </p:blipFill>
          <p:spPr>
            <a:xfrm>
              <a:off x="1707408" y="1645566"/>
              <a:ext cx="2032688" cy="2089467"/>
            </a:xfrm>
            <a:prstGeom prst="rect">
              <a:avLst/>
            </a:prstGeom>
            <a:noFill/>
          </p:spPr>
        </p:pic>
      </p:grpSp>
      <p:sp>
        <p:nvSpPr>
          <p:cNvPr id="2" name="Datumsplatzhalter 3">
            <a:extLst>
              <a:ext uri="{FF2B5EF4-FFF2-40B4-BE49-F238E27FC236}">
                <a16:creationId xmlns:a16="http://schemas.microsoft.com/office/drawing/2014/main" id="{680D7E26-D3B6-9C86-FB45-A7DCD9E326F2}"/>
              </a:ext>
            </a:extLst>
          </p:cNvPr>
          <p:cNvSpPr>
            <a:spLocks noGrp="1"/>
          </p:cNvSpPr>
          <p:nvPr>
            <p:ph type="dt" sz="half" idx="10"/>
          </p:nvPr>
        </p:nvSpPr>
        <p:spPr>
          <a:xfrm>
            <a:off x="8832304" y="6417333"/>
            <a:ext cx="662359" cy="180318"/>
          </a:xfrm>
        </p:spPr>
        <p:txBody>
          <a:bodyPr/>
          <a:lstStyle/>
          <a:p>
            <a:fld id="{B11151D7-AAA4-4EEF-A59B-FA7601FEBF51}" type="datetime1">
              <a:rPr lang="de-CH" smtClean="0"/>
              <a:t>14.12.2023</a:t>
            </a:fld>
            <a:endParaRPr lang="de-CH" dirty="0"/>
          </a:p>
        </p:txBody>
      </p:sp>
    </p:spTree>
    <p:extLst>
      <p:ext uri="{BB962C8B-B14F-4D97-AF65-F5344CB8AC3E}">
        <p14:creationId xmlns:p14="http://schemas.microsoft.com/office/powerpoint/2010/main" val="2980739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noProof="0"/>
              <a:t>Tissue donation</a:t>
            </a:r>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699196"/>
            <a:ext cx="9814371" cy="4465637"/>
          </a:xfrm>
        </p:spPr>
        <p:txBody>
          <a:bodyPr/>
          <a:lstStyle/>
          <a:p>
            <a:pPr lvl="3">
              <a:buFont typeface="Symbol" panose="05050102010706020507" pitchFamily="18" charset="2"/>
              <a:buChar char="-"/>
            </a:pPr>
            <a:r>
              <a:rPr lang="en-GB" sz="1800" kern="0"/>
              <a:t>In case of death in hospital</a:t>
            </a:r>
          </a:p>
          <a:p>
            <a:pPr lvl="3">
              <a:buFont typeface="Symbol" panose="05050102010706020507" pitchFamily="18" charset="2"/>
              <a:buChar char="-"/>
            </a:pPr>
            <a:r>
              <a:rPr lang="en-GB" sz="1800" kern="0"/>
              <a:t>24−48 hours after death</a:t>
            </a:r>
          </a:p>
          <a:p>
            <a:pPr lvl="3">
              <a:buFont typeface="Symbol" panose="05050102010706020507" pitchFamily="18" charset="2"/>
              <a:buChar char="-"/>
            </a:pPr>
            <a:r>
              <a:rPr lang="en-GB" sz="1800" kern="0"/>
              <a:t>Consent</a:t>
            </a:r>
          </a:p>
          <a:p>
            <a:pPr lvl="3">
              <a:buClr>
                <a:schemeClr val="tx2"/>
              </a:buClr>
              <a:buFont typeface="Symbol" panose="05050102010706020507" pitchFamily="18" charset="2"/>
              <a:buChar char="-"/>
            </a:pPr>
            <a:r>
              <a:rPr lang="en-GB" sz="1800" kern="0"/>
              <a:t>Categories on donor card </a:t>
            </a:r>
          </a:p>
          <a:p>
            <a:pPr lvl="4"/>
            <a:r>
              <a:rPr lang="en-GB" sz="1800" kern="0"/>
              <a:t>Cornea</a:t>
            </a:r>
          </a:p>
          <a:p>
            <a:pPr lvl="4"/>
            <a:r>
              <a:rPr lang="en-GB" sz="1800" kern="0"/>
              <a:t>Cardiac valves, large blood vessels</a:t>
            </a:r>
          </a:p>
          <a:p>
            <a:pPr lvl="4"/>
            <a:r>
              <a:rPr lang="en-GB" sz="1800" kern="0"/>
              <a:t>Vessels</a:t>
            </a:r>
          </a:p>
          <a:p>
            <a:pPr lvl="4"/>
            <a:endParaRPr lang="en-GB" sz="1800" kern="0"/>
          </a:p>
          <a:p>
            <a:pPr lvl="4"/>
            <a:endParaRPr lang="en-GB" sz="1800" kern="0"/>
          </a:p>
          <a:p>
            <a:pPr marL="0" lvl="3" indent="0">
              <a:buNone/>
            </a:pPr>
            <a:r>
              <a:rPr lang="en-GB" sz="1800" kern="0"/>
              <a:t>	Corneal transplantation after eye injury, corneal infections (keratitis)</a:t>
            </a:r>
          </a:p>
          <a:p>
            <a:pPr marL="0" lvl="3" indent="0">
              <a:buNone/>
            </a:pPr>
            <a:endParaRPr lang="en-GB" sz="1800" kern="0"/>
          </a:p>
          <a:p>
            <a:pPr lvl="3">
              <a:buFont typeface="Symbol" panose="05050102010706020507" pitchFamily="18" charset="2"/>
              <a:buChar char="-"/>
            </a:pPr>
            <a:endParaRPr lang="en-GB" sz="1800" kern="0"/>
          </a:p>
          <a:p>
            <a:pPr lvl="3">
              <a:buFont typeface="Symbol" panose="05050102010706020507" pitchFamily="18" charset="2"/>
              <a:buChar char="-"/>
            </a:pPr>
            <a:endParaRPr lang="en-GB" sz="1800" kern="0"/>
          </a:p>
          <a:p>
            <a:pPr lvl="3">
              <a:buFont typeface="Symbol" panose="05050102010706020507" pitchFamily="18" charset="2"/>
              <a:buChar char="-"/>
            </a:pPr>
            <a:endParaRPr lang="en-GB" sz="180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a:xfrm>
            <a:off x="8832304" y="6417333"/>
            <a:ext cx="662359" cy="180318"/>
          </a:xfrm>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45</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a:noFill/>
        </p:spPr>
        <p:txBody>
          <a:bodyPr/>
          <a:lstStyle/>
          <a:p>
            <a:r>
              <a:rPr lang="en-GB"/>
              <a:t>Process of organ donation</a:t>
            </a:r>
          </a:p>
        </p:txBody>
      </p:sp>
      <p:grpSp>
        <p:nvGrpSpPr>
          <p:cNvPr id="8" name="Gruppieren 7">
            <a:extLst>
              <a:ext uri="{FF2B5EF4-FFF2-40B4-BE49-F238E27FC236}">
                <a16:creationId xmlns:a16="http://schemas.microsoft.com/office/drawing/2014/main" id="{914BCE8D-573A-4074-BBF5-0B65040796DB}"/>
              </a:ext>
            </a:extLst>
          </p:cNvPr>
          <p:cNvGrpSpPr>
            <a:grpSpLocks noChangeAspect="1"/>
          </p:cNvGrpSpPr>
          <p:nvPr/>
        </p:nvGrpSpPr>
        <p:grpSpPr>
          <a:xfrm>
            <a:off x="803472" y="4653136"/>
            <a:ext cx="540000" cy="541337"/>
            <a:chOff x="6728709" y="522467"/>
            <a:chExt cx="540000" cy="541337"/>
          </a:xfrm>
        </p:grpSpPr>
        <p:sp>
          <p:nvSpPr>
            <p:cNvPr id="9" name="Oval 5">
              <a:extLst>
                <a:ext uri="{FF2B5EF4-FFF2-40B4-BE49-F238E27FC236}">
                  <a16:creationId xmlns:a16="http://schemas.microsoft.com/office/drawing/2014/main" id="{F001ED61-B2AF-4A65-9660-FB1E9EE3B520}"/>
                </a:ext>
              </a:extLst>
            </p:cNvPr>
            <p:cNvSpPr>
              <a:spLocks noChangeArrowheads="1"/>
            </p:cNvSpPr>
            <p:nvPr/>
          </p:nvSpPr>
          <p:spPr bwMode="auto">
            <a:xfrm>
              <a:off x="6728709" y="522467"/>
              <a:ext cx="540000" cy="541337"/>
            </a:xfrm>
            <a:prstGeom prst="ellipse">
              <a:avLst/>
            </a:prstGeom>
            <a:solidFill>
              <a:srgbClr val="F2AF5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 name="Freeform 8">
              <a:extLst>
                <a:ext uri="{FF2B5EF4-FFF2-40B4-BE49-F238E27FC236}">
                  <a16:creationId xmlns:a16="http://schemas.microsoft.com/office/drawing/2014/main" id="{2CEB2733-2D2F-4E80-81F6-CF814A88F196}"/>
                </a:ext>
              </a:extLst>
            </p:cNvPr>
            <p:cNvSpPr>
              <a:spLocks noEditPoints="1"/>
            </p:cNvSpPr>
            <p:nvPr/>
          </p:nvSpPr>
          <p:spPr bwMode="auto">
            <a:xfrm>
              <a:off x="6901714" y="646844"/>
              <a:ext cx="193990" cy="312296"/>
            </a:xfrm>
            <a:custGeom>
              <a:avLst/>
              <a:gdLst>
                <a:gd name="T0" fmla="*/ 504 w 974"/>
                <a:gd name="T1" fmla="*/ 1564 h 1564"/>
                <a:gd name="T2" fmla="*/ 504 w 974"/>
                <a:gd name="T3" fmla="*/ 1564 h 1564"/>
                <a:gd name="T4" fmla="*/ 457 w 974"/>
                <a:gd name="T5" fmla="*/ 1564 h 1564"/>
                <a:gd name="T6" fmla="*/ 307 w 974"/>
                <a:gd name="T7" fmla="*/ 1441 h 1564"/>
                <a:gd name="T8" fmla="*/ 262 w 974"/>
                <a:gd name="T9" fmla="*/ 1219 h 1564"/>
                <a:gd name="T10" fmla="*/ 263 w 974"/>
                <a:gd name="T11" fmla="*/ 1209 h 1564"/>
                <a:gd name="T12" fmla="*/ 196 w 974"/>
                <a:gd name="T13" fmla="*/ 1083 h 1564"/>
                <a:gd name="T14" fmla="*/ 196 w 974"/>
                <a:gd name="T15" fmla="*/ 933 h 1564"/>
                <a:gd name="T16" fmla="*/ 162 w 974"/>
                <a:gd name="T17" fmla="*/ 853 h 1564"/>
                <a:gd name="T18" fmla="*/ 0 w 974"/>
                <a:gd name="T19" fmla="*/ 494 h 1564"/>
                <a:gd name="T20" fmla="*/ 160 w 974"/>
                <a:gd name="T21" fmla="*/ 135 h 1564"/>
                <a:gd name="T22" fmla="*/ 536 w 974"/>
                <a:gd name="T23" fmla="*/ 16 h 1564"/>
                <a:gd name="T24" fmla="*/ 959 w 974"/>
                <a:gd name="T25" fmla="*/ 445 h 1564"/>
                <a:gd name="T26" fmla="*/ 800 w 974"/>
                <a:gd name="T27" fmla="*/ 853 h 1564"/>
                <a:gd name="T28" fmla="*/ 765 w 974"/>
                <a:gd name="T29" fmla="*/ 933 h 1564"/>
                <a:gd name="T30" fmla="*/ 765 w 974"/>
                <a:gd name="T31" fmla="*/ 1083 h 1564"/>
                <a:gd name="T32" fmla="*/ 699 w 974"/>
                <a:gd name="T33" fmla="*/ 1209 h 1564"/>
                <a:gd name="T34" fmla="*/ 699 w 974"/>
                <a:gd name="T35" fmla="*/ 1219 h 1564"/>
                <a:gd name="T36" fmla="*/ 654 w 974"/>
                <a:gd name="T37" fmla="*/ 1441 h 1564"/>
                <a:gd name="T38" fmla="*/ 504 w 974"/>
                <a:gd name="T39" fmla="*/ 1564 h 1564"/>
                <a:gd name="T40" fmla="*/ 311 w 974"/>
                <a:gd name="T41" fmla="*/ 1237 h 1564"/>
                <a:gd name="T42" fmla="*/ 311 w 974"/>
                <a:gd name="T43" fmla="*/ 1237 h 1564"/>
                <a:gd name="T44" fmla="*/ 350 w 974"/>
                <a:gd name="T45" fmla="*/ 1433 h 1564"/>
                <a:gd name="T46" fmla="*/ 457 w 974"/>
                <a:gd name="T47" fmla="*/ 1520 h 1564"/>
                <a:gd name="T48" fmla="*/ 504 w 974"/>
                <a:gd name="T49" fmla="*/ 1520 h 1564"/>
                <a:gd name="T50" fmla="*/ 611 w 974"/>
                <a:gd name="T51" fmla="*/ 1433 h 1564"/>
                <a:gd name="T52" fmla="*/ 650 w 974"/>
                <a:gd name="T53" fmla="*/ 1237 h 1564"/>
                <a:gd name="T54" fmla="*/ 311 w 974"/>
                <a:gd name="T55" fmla="*/ 1237 h 1564"/>
                <a:gd name="T56" fmla="*/ 503 w 974"/>
                <a:gd name="T57" fmla="*/ 1193 h 1564"/>
                <a:gd name="T58" fmla="*/ 503 w 974"/>
                <a:gd name="T59" fmla="*/ 1193 h 1564"/>
                <a:gd name="T60" fmla="*/ 612 w 974"/>
                <a:gd name="T61" fmla="*/ 1193 h 1564"/>
                <a:gd name="T62" fmla="*/ 721 w 974"/>
                <a:gd name="T63" fmla="*/ 1083 h 1564"/>
                <a:gd name="T64" fmla="*/ 721 w 974"/>
                <a:gd name="T65" fmla="*/ 933 h 1564"/>
                <a:gd name="T66" fmla="*/ 771 w 974"/>
                <a:gd name="T67" fmla="*/ 820 h 1564"/>
                <a:gd name="T68" fmla="*/ 915 w 974"/>
                <a:gd name="T69" fmla="*/ 450 h 1564"/>
                <a:gd name="T70" fmla="*/ 531 w 974"/>
                <a:gd name="T71" fmla="*/ 60 h 1564"/>
                <a:gd name="T72" fmla="*/ 189 w 974"/>
                <a:gd name="T73" fmla="*/ 168 h 1564"/>
                <a:gd name="T74" fmla="*/ 44 w 974"/>
                <a:gd name="T75" fmla="*/ 494 h 1564"/>
                <a:gd name="T76" fmla="*/ 191 w 974"/>
                <a:gd name="T77" fmla="*/ 820 h 1564"/>
                <a:gd name="T78" fmla="*/ 240 w 974"/>
                <a:gd name="T79" fmla="*/ 933 h 1564"/>
                <a:gd name="T80" fmla="*/ 240 w 974"/>
                <a:gd name="T81" fmla="*/ 1083 h 1564"/>
                <a:gd name="T82" fmla="*/ 350 w 974"/>
                <a:gd name="T83" fmla="*/ 1193 h 1564"/>
                <a:gd name="T84" fmla="*/ 459 w 974"/>
                <a:gd name="T85" fmla="*/ 1193 h 1564"/>
                <a:gd name="T86" fmla="*/ 459 w 974"/>
                <a:gd name="T87" fmla="*/ 699 h 1564"/>
                <a:gd name="T88" fmla="*/ 268 w 974"/>
                <a:gd name="T89" fmla="*/ 509 h 1564"/>
                <a:gd name="T90" fmla="*/ 268 w 974"/>
                <a:gd name="T91" fmla="*/ 478 h 1564"/>
                <a:gd name="T92" fmla="*/ 300 w 974"/>
                <a:gd name="T93" fmla="*/ 478 h 1564"/>
                <a:gd name="T94" fmla="*/ 481 w 974"/>
                <a:gd name="T95" fmla="*/ 659 h 1564"/>
                <a:gd name="T96" fmla="*/ 662 w 974"/>
                <a:gd name="T97" fmla="*/ 478 h 1564"/>
                <a:gd name="T98" fmla="*/ 693 w 974"/>
                <a:gd name="T99" fmla="*/ 478 h 1564"/>
                <a:gd name="T100" fmla="*/ 693 w 974"/>
                <a:gd name="T101" fmla="*/ 509 h 1564"/>
                <a:gd name="T102" fmla="*/ 503 w 974"/>
                <a:gd name="T103" fmla="*/ 699 h 1564"/>
                <a:gd name="T104" fmla="*/ 503 w 974"/>
                <a:gd name="T105" fmla="*/ 1193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74" h="1564">
                  <a:moveTo>
                    <a:pt x="504" y="1564"/>
                  </a:moveTo>
                  <a:lnTo>
                    <a:pt x="504" y="1564"/>
                  </a:lnTo>
                  <a:lnTo>
                    <a:pt x="457" y="1564"/>
                  </a:lnTo>
                  <a:cubicBezTo>
                    <a:pt x="384" y="1564"/>
                    <a:pt x="321" y="1512"/>
                    <a:pt x="307" y="1441"/>
                  </a:cubicBezTo>
                  <a:lnTo>
                    <a:pt x="262" y="1219"/>
                  </a:lnTo>
                  <a:cubicBezTo>
                    <a:pt x="262" y="1216"/>
                    <a:pt x="262" y="1212"/>
                    <a:pt x="263" y="1209"/>
                  </a:cubicBezTo>
                  <a:cubicBezTo>
                    <a:pt x="223" y="1182"/>
                    <a:pt x="196" y="1136"/>
                    <a:pt x="196" y="1083"/>
                  </a:cubicBezTo>
                  <a:lnTo>
                    <a:pt x="196" y="933"/>
                  </a:lnTo>
                  <a:cubicBezTo>
                    <a:pt x="196" y="902"/>
                    <a:pt x="184" y="873"/>
                    <a:pt x="162" y="853"/>
                  </a:cubicBezTo>
                  <a:cubicBezTo>
                    <a:pt x="59" y="763"/>
                    <a:pt x="0" y="631"/>
                    <a:pt x="0" y="494"/>
                  </a:cubicBezTo>
                  <a:cubicBezTo>
                    <a:pt x="0" y="357"/>
                    <a:pt x="58" y="226"/>
                    <a:pt x="160" y="135"/>
                  </a:cubicBezTo>
                  <a:cubicBezTo>
                    <a:pt x="263" y="43"/>
                    <a:pt x="397" y="0"/>
                    <a:pt x="536" y="16"/>
                  </a:cubicBezTo>
                  <a:cubicBezTo>
                    <a:pt x="760" y="41"/>
                    <a:pt x="937" y="222"/>
                    <a:pt x="959" y="445"/>
                  </a:cubicBezTo>
                  <a:cubicBezTo>
                    <a:pt x="974" y="601"/>
                    <a:pt x="916" y="750"/>
                    <a:pt x="800" y="853"/>
                  </a:cubicBezTo>
                  <a:cubicBezTo>
                    <a:pt x="778" y="873"/>
                    <a:pt x="765" y="902"/>
                    <a:pt x="765" y="933"/>
                  </a:cubicBezTo>
                  <a:lnTo>
                    <a:pt x="765" y="1083"/>
                  </a:lnTo>
                  <a:cubicBezTo>
                    <a:pt x="765" y="1136"/>
                    <a:pt x="739" y="1182"/>
                    <a:pt x="699" y="1209"/>
                  </a:cubicBezTo>
                  <a:cubicBezTo>
                    <a:pt x="699" y="1212"/>
                    <a:pt x="699" y="1216"/>
                    <a:pt x="699" y="1219"/>
                  </a:cubicBezTo>
                  <a:lnTo>
                    <a:pt x="654" y="1441"/>
                  </a:lnTo>
                  <a:cubicBezTo>
                    <a:pt x="640" y="1512"/>
                    <a:pt x="577" y="1564"/>
                    <a:pt x="504" y="1564"/>
                  </a:cubicBezTo>
                  <a:close/>
                  <a:moveTo>
                    <a:pt x="311" y="1237"/>
                  </a:moveTo>
                  <a:lnTo>
                    <a:pt x="311" y="1237"/>
                  </a:lnTo>
                  <a:lnTo>
                    <a:pt x="350" y="1433"/>
                  </a:lnTo>
                  <a:cubicBezTo>
                    <a:pt x="360" y="1483"/>
                    <a:pt x="405" y="1520"/>
                    <a:pt x="457" y="1520"/>
                  </a:cubicBezTo>
                  <a:lnTo>
                    <a:pt x="504" y="1520"/>
                  </a:lnTo>
                  <a:cubicBezTo>
                    <a:pt x="556" y="1520"/>
                    <a:pt x="601" y="1483"/>
                    <a:pt x="611" y="1433"/>
                  </a:cubicBezTo>
                  <a:lnTo>
                    <a:pt x="650" y="1237"/>
                  </a:lnTo>
                  <a:lnTo>
                    <a:pt x="311" y="1237"/>
                  </a:lnTo>
                  <a:close/>
                  <a:moveTo>
                    <a:pt x="503" y="1193"/>
                  </a:moveTo>
                  <a:lnTo>
                    <a:pt x="503" y="1193"/>
                  </a:lnTo>
                  <a:lnTo>
                    <a:pt x="612" y="1193"/>
                  </a:lnTo>
                  <a:cubicBezTo>
                    <a:pt x="672" y="1193"/>
                    <a:pt x="721" y="1144"/>
                    <a:pt x="721" y="1083"/>
                  </a:cubicBezTo>
                  <a:lnTo>
                    <a:pt x="721" y="933"/>
                  </a:lnTo>
                  <a:cubicBezTo>
                    <a:pt x="721" y="889"/>
                    <a:pt x="739" y="848"/>
                    <a:pt x="771" y="820"/>
                  </a:cubicBezTo>
                  <a:cubicBezTo>
                    <a:pt x="876" y="726"/>
                    <a:pt x="929" y="591"/>
                    <a:pt x="915" y="450"/>
                  </a:cubicBezTo>
                  <a:cubicBezTo>
                    <a:pt x="896" y="250"/>
                    <a:pt x="731" y="82"/>
                    <a:pt x="531" y="60"/>
                  </a:cubicBezTo>
                  <a:cubicBezTo>
                    <a:pt x="405" y="46"/>
                    <a:pt x="283" y="84"/>
                    <a:pt x="189" y="168"/>
                  </a:cubicBezTo>
                  <a:cubicBezTo>
                    <a:pt x="97" y="251"/>
                    <a:pt x="44" y="369"/>
                    <a:pt x="44" y="494"/>
                  </a:cubicBezTo>
                  <a:cubicBezTo>
                    <a:pt x="44" y="619"/>
                    <a:pt x="97" y="738"/>
                    <a:pt x="191" y="820"/>
                  </a:cubicBezTo>
                  <a:cubicBezTo>
                    <a:pt x="222" y="848"/>
                    <a:pt x="240" y="889"/>
                    <a:pt x="240" y="933"/>
                  </a:cubicBezTo>
                  <a:lnTo>
                    <a:pt x="240" y="1083"/>
                  </a:lnTo>
                  <a:cubicBezTo>
                    <a:pt x="240" y="1144"/>
                    <a:pt x="289" y="1193"/>
                    <a:pt x="350" y="1193"/>
                  </a:cubicBezTo>
                  <a:lnTo>
                    <a:pt x="459" y="1193"/>
                  </a:lnTo>
                  <a:lnTo>
                    <a:pt x="459" y="699"/>
                  </a:lnTo>
                  <a:lnTo>
                    <a:pt x="268" y="509"/>
                  </a:lnTo>
                  <a:cubicBezTo>
                    <a:pt x="260" y="501"/>
                    <a:pt x="260" y="487"/>
                    <a:pt x="268" y="478"/>
                  </a:cubicBezTo>
                  <a:cubicBezTo>
                    <a:pt x="277" y="470"/>
                    <a:pt x="291" y="470"/>
                    <a:pt x="300" y="478"/>
                  </a:cubicBezTo>
                  <a:lnTo>
                    <a:pt x="481" y="659"/>
                  </a:lnTo>
                  <a:lnTo>
                    <a:pt x="662" y="478"/>
                  </a:lnTo>
                  <a:cubicBezTo>
                    <a:pt x="670" y="470"/>
                    <a:pt x="684" y="470"/>
                    <a:pt x="693" y="478"/>
                  </a:cubicBezTo>
                  <a:cubicBezTo>
                    <a:pt x="701" y="487"/>
                    <a:pt x="701" y="501"/>
                    <a:pt x="693" y="509"/>
                  </a:cubicBezTo>
                  <a:lnTo>
                    <a:pt x="503" y="699"/>
                  </a:lnTo>
                  <a:lnTo>
                    <a:pt x="503" y="1193"/>
                  </a:ln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431649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5">
            <a:extLst>
              <a:ext uri="{FF2B5EF4-FFF2-40B4-BE49-F238E27FC236}">
                <a16:creationId xmlns:a16="http://schemas.microsoft.com/office/drawing/2014/main" id="{4132D442-5230-407C-8198-EEC3F814E57E}"/>
              </a:ext>
            </a:extLst>
          </p:cNvPr>
          <p:cNvSpPr>
            <a:spLocks noChangeArrowheads="1"/>
          </p:cNvSpPr>
          <p:nvPr/>
        </p:nvSpPr>
        <p:spPr bwMode="auto">
          <a:xfrm>
            <a:off x="939198" y="3744336"/>
            <a:ext cx="540000" cy="541337"/>
          </a:xfrm>
          <a:prstGeom prst="ellipse">
            <a:avLst/>
          </a:prstGeom>
          <a:solidFill>
            <a:srgbClr val="F2AF5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noProof="0"/>
              <a:t>Saying goodbye</a:t>
            </a:r>
            <a:endParaRPr lang="en-GB" noProof="0"/>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699196"/>
            <a:ext cx="9814371" cy="4465637"/>
          </a:xfrm>
        </p:spPr>
        <p:txBody>
          <a:bodyPr/>
          <a:lstStyle/>
          <a:p>
            <a:pPr lvl="3">
              <a:buFont typeface="Symbol" panose="05050102010706020507" pitchFamily="18" charset="2"/>
              <a:buChar char="-"/>
            </a:pPr>
            <a:r>
              <a:rPr lang="en-GB" sz="1800" kern="0" dirty="0"/>
              <a:t>Possibility for relatives to say goodbye to the deceased</a:t>
            </a:r>
          </a:p>
          <a:p>
            <a:pPr lvl="3">
              <a:buFont typeface="Symbol" panose="05050102010706020507" pitchFamily="18" charset="2"/>
              <a:buChar char="-"/>
            </a:pPr>
            <a:r>
              <a:rPr lang="en-GB" sz="1800" kern="0" dirty="0"/>
              <a:t>Funeral </a:t>
            </a:r>
            <a:r>
              <a:rPr lang="en-GB" sz="1800" kern="0" dirty="0">
                <a:solidFill>
                  <a:srgbClr val="2A548A"/>
                </a:solidFill>
              </a:rPr>
              <a:t>organized</a:t>
            </a:r>
            <a:r>
              <a:rPr lang="en-GB" sz="1800" kern="0" dirty="0"/>
              <a:t> according to the wishes of the deceased and his or her relatives</a:t>
            </a:r>
          </a:p>
          <a:p>
            <a:pPr lvl="3">
              <a:buFont typeface="Symbol" panose="05050102010706020507" pitchFamily="18" charset="2"/>
              <a:buChar char="-"/>
            </a:pPr>
            <a:r>
              <a:rPr lang="en-GB" sz="1800" kern="0" dirty="0">
                <a:solidFill>
                  <a:srgbClr val="2A548A"/>
                </a:solidFill>
              </a:rPr>
              <a:t>Last respects, </a:t>
            </a:r>
            <a:r>
              <a:rPr lang="en-GB" sz="1800" kern="0" dirty="0"/>
              <a:t>cremation or burial possible</a:t>
            </a:r>
          </a:p>
          <a:p>
            <a:pPr lvl="3">
              <a:buFont typeface="Symbol" panose="05050102010706020507" pitchFamily="18" charset="2"/>
              <a:buChar char="-"/>
            </a:pPr>
            <a:endParaRPr lang="en-GB" sz="1800" dirty="0"/>
          </a:p>
          <a:p>
            <a:pPr lvl="3">
              <a:buFont typeface="Symbol" panose="05050102010706020507" pitchFamily="18" charset="2"/>
              <a:buChar char="-"/>
            </a:pPr>
            <a:endParaRPr lang="en-GB" sz="1800" dirty="0">
              <a:solidFill>
                <a:schemeClr val="tx2"/>
              </a:solidFill>
            </a:endParaRPr>
          </a:p>
          <a:p>
            <a:pPr marL="0" lvl="3" indent="0">
              <a:buNone/>
            </a:pPr>
            <a:r>
              <a:rPr lang="en-GB" sz="1800" kern="0" dirty="0">
                <a:solidFill>
                  <a:schemeClr val="accent3"/>
                </a:solidFill>
              </a:rPr>
              <a:t> 	</a:t>
            </a:r>
          </a:p>
          <a:p>
            <a:pPr marL="0" lvl="3" indent="0">
              <a:buNone/>
            </a:pPr>
            <a:r>
              <a:rPr lang="en-GB" sz="1800" kern="0" dirty="0"/>
              <a:t>            Most important principle: dignified treatment both before</a:t>
            </a:r>
          </a:p>
          <a:p>
            <a:pPr marL="0" lvl="3" indent="0">
              <a:buNone/>
            </a:pPr>
            <a:r>
              <a:rPr lang="en-GB" sz="1800" kern="0" dirty="0"/>
              <a:t>            and after the organ removal.</a:t>
            </a:r>
          </a:p>
          <a:p>
            <a:pPr lvl="3">
              <a:buFont typeface="Symbol" panose="05050102010706020507" pitchFamily="18" charset="2"/>
              <a:buChar char="-"/>
            </a:pPr>
            <a:endParaRPr lang="en-GB" sz="1800" kern="0" dirty="0"/>
          </a:p>
          <a:p>
            <a:pPr lvl="3">
              <a:buFont typeface="Symbol" panose="05050102010706020507" pitchFamily="18" charset="2"/>
              <a:buChar char="-"/>
            </a:pPr>
            <a:endParaRPr lang="en-GB" sz="1800"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a:xfrm>
            <a:off x="8832304" y="6417333"/>
            <a:ext cx="662359" cy="180318"/>
          </a:xfrm>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46</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a:xfrm>
            <a:off x="746125" y="422955"/>
            <a:ext cx="5205413" cy="231387"/>
          </a:xfrm>
        </p:spPr>
        <p:txBody>
          <a:bodyPr/>
          <a:lstStyle/>
          <a:p>
            <a:r>
              <a:rPr lang="en-GB"/>
              <a:t>Process of organ donation</a:t>
            </a:r>
          </a:p>
          <a:p>
            <a:endParaRPr lang="en-GB"/>
          </a:p>
        </p:txBody>
      </p:sp>
      <p:sp>
        <p:nvSpPr>
          <p:cNvPr id="8" name="Freeform 13">
            <a:extLst>
              <a:ext uri="{FF2B5EF4-FFF2-40B4-BE49-F238E27FC236}">
                <a16:creationId xmlns:a16="http://schemas.microsoft.com/office/drawing/2014/main" id="{ACB0C761-ABF4-4E67-ADE6-667817EE418F}"/>
              </a:ext>
            </a:extLst>
          </p:cNvPr>
          <p:cNvSpPr>
            <a:spLocks noEditPoints="1"/>
          </p:cNvSpPr>
          <p:nvPr/>
        </p:nvSpPr>
        <p:spPr bwMode="auto">
          <a:xfrm>
            <a:off x="1055440" y="3861048"/>
            <a:ext cx="307516" cy="307914"/>
          </a:xfrm>
          <a:custGeom>
            <a:avLst/>
            <a:gdLst>
              <a:gd name="T0" fmla="*/ 772 w 1543"/>
              <a:gd name="T1" fmla="*/ 1542 h 1542"/>
              <a:gd name="T2" fmla="*/ 772 w 1543"/>
              <a:gd name="T3" fmla="*/ 0 h 1542"/>
              <a:gd name="T4" fmla="*/ 772 w 1543"/>
              <a:gd name="T5" fmla="*/ 1542 h 1542"/>
              <a:gd name="T6" fmla="*/ 772 w 1543"/>
              <a:gd name="T7" fmla="*/ 44 h 1542"/>
              <a:gd name="T8" fmla="*/ 772 w 1543"/>
              <a:gd name="T9" fmla="*/ 1498 h 1542"/>
              <a:gd name="T10" fmla="*/ 772 w 1543"/>
              <a:gd name="T11" fmla="*/ 44 h 1542"/>
              <a:gd name="T12" fmla="*/ 772 w 1543"/>
              <a:gd name="T13" fmla="*/ 1412 h 1542"/>
              <a:gd name="T14" fmla="*/ 772 w 1543"/>
              <a:gd name="T15" fmla="*/ 1303 h 1542"/>
              <a:gd name="T16" fmla="*/ 772 w 1543"/>
              <a:gd name="T17" fmla="*/ 1412 h 1542"/>
              <a:gd name="T18" fmla="*/ 772 w 1543"/>
              <a:gd name="T19" fmla="*/ 1347 h 1542"/>
              <a:gd name="T20" fmla="*/ 772 w 1543"/>
              <a:gd name="T21" fmla="*/ 1368 h 1542"/>
              <a:gd name="T22" fmla="*/ 772 w 1543"/>
              <a:gd name="T23" fmla="*/ 1347 h 1542"/>
              <a:gd name="T24" fmla="*/ 348 w 1543"/>
              <a:gd name="T25" fmla="*/ 1216 h 1542"/>
              <a:gd name="T26" fmla="*/ 329 w 1543"/>
              <a:gd name="T27" fmla="*/ 1184 h 1542"/>
              <a:gd name="T28" fmla="*/ 779 w 1543"/>
              <a:gd name="T29" fmla="*/ 541 h 1542"/>
              <a:gd name="T30" fmla="*/ 1211 w 1543"/>
              <a:gd name="T31" fmla="*/ 332 h 1542"/>
              <a:gd name="T32" fmla="*/ 1001 w 1543"/>
              <a:gd name="T33" fmla="*/ 768 h 1542"/>
              <a:gd name="T34" fmla="*/ 358 w 1543"/>
              <a:gd name="T35" fmla="*/ 1214 h 1542"/>
              <a:gd name="T36" fmla="*/ 1143 w 1543"/>
              <a:gd name="T37" fmla="*/ 399 h 1542"/>
              <a:gd name="T38" fmla="*/ 800 w 1543"/>
              <a:gd name="T39" fmla="*/ 579 h 1542"/>
              <a:gd name="T40" fmla="*/ 400 w 1543"/>
              <a:gd name="T41" fmla="*/ 1142 h 1542"/>
              <a:gd name="T42" fmla="*/ 962 w 1543"/>
              <a:gd name="T43" fmla="*/ 747 h 1542"/>
              <a:gd name="T44" fmla="*/ 1358 w 1543"/>
              <a:gd name="T45" fmla="*/ 826 h 1542"/>
              <a:gd name="T46" fmla="*/ 1304 w 1543"/>
              <a:gd name="T47" fmla="*/ 771 h 1542"/>
              <a:gd name="T48" fmla="*/ 1413 w 1543"/>
              <a:gd name="T49" fmla="*/ 771 h 1542"/>
              <a:gd name="T50" fmla="*/ 1358 w 1543"/>
              <a:gd name="T51" fmla="*/ 760 h 1542"/>
              <a:gd name="T52" fmla="*/ 1348 w 1543"/>
              <a:gd name="T53" fmla="*/ 771 h 1542"/>
              <a:gd name="T54" fmla="*/ 1369 w 1543"/>
              <a:gd name="T55" fmla="*/ 771 h 1542"/>
              <a:gd name="T56" fmla="*/ 185 w 1543"/>
              <a:gd name="T57" fmla="*/ 826 h 1542"/>
              <a:gd name="T58" fmla="*/ 131 w 1543"/>
              <a:gd name="T59" fmla="*/ 771 h 1542"/>
              <a:gd name="T60" fmla="*/ 240 w 1543"/>
              <a:gd name="T61" fmla="*/ 771 h 1542"/>
              <a:gd name="T62" fmla="*/ 185 w 1543"/>
              <a:gd name="T63" fmla="*/ 760 h 1542"/>
              <a:gd name="T64" fmla="*/ 175 w 1543"/>
              <a:gd name="T65" fmla="*/ 771 h 1542"/>
              <a:gd name="T66" fmla="*/ 196 w 1543"/>
              <a:gd name="T67" fmla="*/ 771 h 1542"/>
              <a:gd name="T68" fmla="*/ 772 w 1543"/>
              <a:gd name="T69" fmla="*/ 239 h 1542"/>
              <a:gd name="T70" fmla="*/ 717 w 1543"/>
              <a:gd name="T71" fmla="*/ 185 h 1542"/>
              <a:gd name="T72" fmla="*/ 826 w 1543"/>
              <a:gd name="T73" fmla="*/ 185 h 1542"/>
              <a:gd name="T74" fmla="*/ 772 w 1543"/>
              <a:gd name="T75" fmla="*/ 174 h 1542"/>
              <a:gd name="T76" fmla="*/ 761 w 1543"/>
              <a:gd name="T77" fmla="*/ 185 h 1542"/>
              <a:gd name="T78" fmla="*/ 782 w 1543"/>
              <a:gd name="T79" fmla="*/ 185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43" h="1542">
                <a:moveTo>
                  <a:pt x="772" y="1542"/>
                </a:moveTo>
                <a:lnTo>
                  <a:pt x="772" y="1542"/>
                </a:lnTo>
                <a:cubicBezTo>
                  <a:pt x="346" y="1542"/>
                  <a:pt x="0" y="1196"/>
                  <a:pt x="0" y="771"/>
                </a:cubicBezTo>
                <a:cubicBezTo>
                  <a:pt x="0" y="346"/>
                  <a:pt x="346" y="0"/>
                  <a:pt x="772" y="0"/>
                </a:cubicBezTo>
                <a:cubicBezTo>
                  <a:pt x="1197" y="0"/>
                  <a:pt x="1543" y="346"/>
                  <a:pt x="1543" y="771"/>
                </a:cubicBezTo>
                <a:cubicBezTo>
                  <a:pt x="1543" y="1196"/>
                  <a:pt x="1197" y="1542"/>
                  <a:pt x="772" y="1542"/>
                </a:cubicBezTo>
                <a:close/>
                <a:moveTo>
                  <a:pt x="772" y="44"/>
                </a:moveTo>
                <a:lnTo>
                  <a:pt x="772" y="44"/>
                </a:lnTo>
                <a:cubicBezTo>
                  <a:pt x="371" y="44"/>
                  <a:pt x="44" y="370"/>
                  <a:pt x="44" y="771"/>
                </a:cubicBezTo>
                <a:cubicBezTo>
                  <a:pt x="44" y="1172"/>
                  <a:pt x="371" y="1498"/>
                  <a:pt x="772" y="1498"/>
                </a:cubicBezTo>
                <a:cubicBezTo>
                  <a:pt x="1173" y="1498"/>
                  <a:pt x="1499" y="1172"/>
                  <a:pt x="1499" y="771"/>
                </a:cubicBezTo>
                <a:cubicBezTo>
                  <a:pt x="1499" y="370"/>
                  <a:pt x="1173" y="44"/>
                  <a:pt x="772" y="44"/>
                </a:cubicBezTo>
                <a:close/>
                <a:moveTo>
                  <a:pt x="772" y="1412"/>
                </a:moveTo>
                <a:lnTo>
                  <a:pt x="772" y="1412"/>
                </a:lnTo>
                <a:cubicBezTo>
                  <a:pt x="742" y="1412"/>
                  <a:pt x="717" y="1387"/>
                  <a:pt x="717" y="1357"/>
                </a:cubicBezTo>
                <a:cubicBezTo>
                  <a:pt x="717" y="1327"/>
                  <a:pt x="742" y="1303"/>
                  <a:pt x="772" y="1303"/>
                </a:cubicBezTo>
                <a:cubicBezTo>
                  <a:pt x="802" y="1303"/>
                  <a:pt x="826" y="1327"/>
                  <a:pt x="826" y="1357"/>
                </a:cubicBezTo>
                <a:cubicBezTo>
                  <a:pt x="826" y="1387"/>
                  <a:pt x="802" y="1412"/>
                  <a:pt x="772" y="1412"/>
                </a:cubicBezTo>
                <a:close/>
                <a:moveTo>
                  <a:pt x="772" y="1347"/>
                </a:moveTo>
                <a:lnTo>
                  <a:pt x="772" y="1347"/>
                </a:lnTo>
                <a:cubicBezTo>
                  <a:pt x="766" y="1347"/>
                  <a:pt x="761" y="1352"/>
                  <a:pt x="761" y="1357"/>
                </a:cubicBezTo>
                <a:cubicBezTo>
                  <a:pt x="761" y="1363"/>
                  <a:pt x="766" y="1368"/>
                  <a:pt x="772" y="1368"/>
                </a:cubicBezTo>
                <a:cubicBezTo>
                  <a:pt x="778" y="1368"/>
                  <a:pt x="782" y="1363"/>
                  <a:pt x="782" y="1357"/>
                </a:cubicBezTo>
                <a:cubicBezTo>
                  <a:pt x="782" y="1352"/>
                  <a:pt x="778" y="1347"/>
                  <a:pt x="772" y="1347"/>
                </a:cubicBezTo>
                <a:close/>
                <a:moveTo>
                  <a:pt x="348" y="1216"/>
                </a:moveTo>
                <a:lnTo>
                  <a:pt x="348" y="1216"/>
                </a:lnTo>
                <a:cubicBezTo>
                  <a:pt x="342" y="1216"/>
                  <a:pt x="337" y="1214"/>
                  <a:pt x="333" y="1210"/>
                </a:cubicBezTo>
                <a:cubicBezTo>
                  <a:pt x="326" y="1203"/>
                  <a:pt x="324" y="1193"/>
                  <a:pt x="329" y="1184"/>
                </a:cubicBezTo>
                <a:lnTo>
                  <a:pt x="541" y="779"/>
                </a:lnTo>
                <a:cubicBezTo>
                  <a:pt x="596" y="678"/>
                  <a:pt x="679" y="596"/>
                  <a:pt x="779" y="541"/>
                </a:cubicBezTo>
                <a:lnTo>
                  <a:pt x="1185" y="328"/>
                </a:lnTo>
                <a:cubicBezTo>
                  <a:pt x="1194" y="323"/>
                  <a:pt x="1204" y="325"/>
                  <a:pt x="1211" y="332"/>
                </a:cubicBezTo>
                <a:cubicBezTo>
                  <a:pt x="1218" y="339"/>
                  <a:pt x="1219" y="349"/>
                  <a:pt x="1215" y="358"/>
                </a:cubicBezTo>
                <a:lnTo>
                  <a:pt x="1001" y="768"/>
                </a:lnTo>
                <a:cubicBezTo>
                  <a:pt x="946" y="865"/>
                  <a:pt x="865" y="945"/>
                  <a:pt x="768" y="999"/>
                </a:cubicBezTo>
                <a:lnTo>
                  <a:pt x="358" y="1214"/>
                </a:lnTo>
                <a:cubicBezTo>
                  <a:pt x="355" y="1216"/>
                  <a:pt x="352" y="1216"/>
                  <a:pt x="348" y="1216"/>
                </a:cubicBezTo>
                <a:close/>
                <a:moveTo>
                  <a:pt x="1143" y="399"/>
                </a:moveTo>
                <a:lnTo>
                  <a:pt x="1143" y="399"/>
                </a:lnTo>
                <a:lnTo>
                  <a:pt x="800" y="579"/>
                </a:lnTo>
                <a:cubicBezTo>
                  <a:pt x="707" y="630"/>
                  <a:pt x="631" y="707"/>
                  <a:pt x="579" y="799"/>
                </a:cubicBezTo>
                <a:lnTo>
                  <a:pt x="400" y="1142"/>
                </a:lnTo>
                <a:lnTo>
                  <a:pt x="747" y="960"/>
                </a:lnTo>
                <a:cubicBezTo>
                  <a:pt x="837" y="910"/>
                  <a:pt x="911" y="836"/>
                  <a:pt x="962" y="747"/>
                </a:cubicBezTo>
                <a:lnTo>
                  <a:pt x="1143" y="399"/>
                </a:lnTo>
                <a:close/>
                <a:moveTo>
                  <a:pt x="1358" y="826"/>
                </a:moveTo>
                <a:lnTo>
                  <a:pt x="1358" y="826"/>
                </a:lnTo>
                <a:cubicBezTo>
                  <a:pt x="1328" y="826"/>
                  <a:pt x="1304" y="801"/>
                  <a:pt x="1304" y="771"/>
                </a:cubicBezTo>
                <a:cubicBezTo>
                  <a:pt x="1304" y="741"/>
                  <a:pt x="1328" y="716"/>
                  <a:pt x="1358" y="716"/>
                </a:cubicBezTo>
                <a:cubicBezTo>
                  <a:pt x="1388" y="716"/>
                  <a:pt x="1413" y="741"/>
                  <a:pt x="1413" y="771"/>
                </a:cubicBezTo>
                <a:cubicBezTo>
                  <a:pt x="1413" y="801"/>
                  <a:pt x="1388" y="826"/>
                  <a:pt x="1358" y="826"/>
                </a:cubicBezTo>
                <a:close/>
                <a:moveTo>
                  <a:pt x="1358" y="760"/>
                </a:moveTo>
                <a:lnTo>
                  <a:pt x="1358" y="760"/>
                </a:lnTo>
                <a:cubicBezTo>
                  <a:pt x="1352" y="760"/>
                  <a:pt x="1348" y="765"/>
                  <a:pt x="1348" y="771"/>
                </a:cubicBezTo>
                <a:cubicBezTo>
                  <a:pt x="1348" y="777"/>
                  <a:pt x="1352" y="782"/>
                  <a:pt x="1358" y="782"/>
                </a:cubicBezTo>
                <a:cubicBezTo>
                  <a:pt x="1364" y="782"/>
                  <a:pt x="1369" y="777"/>
                  <a:pt x="1369" y="771"/>
                </a:cubicBezTo>
                <a:cubicBezTo>
                  <a:pt x="1369" y="765"/>
                  <a:pt x="1364" y="760"/>
                  <a:pt x="1358" y="760"/>
                </a:cubicBezTo>
                <a:close/>
                <a:moveTo>
                  <a:pt x="185" y="826"/>
                </a:moveTo>
                <a:lnTo>
                  <a:pt x="185" y="826"/>
                </a:lnTo>
                <a:cubicBezTo>
                  <a:pt x="155" y="826"/>
                  <a:pt x="131" y="801"/>
                  <a:pt x="131" y="771"/>
                </a:cubicBezTo>
                <a:cubicBezTo>
                  <a:pt x="131" y="741"/>
                  <a:pt x="155" y="716"/>
                  <a:pt x="185" y="716"/>
                </a:cubicBezTo>
                <a:cubicBezTo>
                  <a:pt x="215" y="716"/>
                  <a:pt x="240" y="741"/>
                  <a:pt x="240" y="771"/>
                </a:cubicBezTo>
                <a:cubicBezTo>
                  <a:pt x="240" y="801"/>
                  <a:pt x="215" y="826"/>
                  <a:pt x="185" y="826"/>
                </a:cubicBezTo>
                <a:close/>
                <a:moveTo>
                  <a:pt x="185" y="760"/>
                </a:moveTo>
                <a:lnTo>
                  <a:pt x="185" y="760"/>
                </a:lnTo>
                <a:cubicBezTo>
                  <a:pt x="179" y="760"/>
                  <a:pt x="175" y="765"/>
                  <a:pt x="175" y="771"/>
                </a:cubicBezTo>
                <a:cubicBezTo>
                  <a:pt x="175" y="777"/>
                  <a:pt x="179" y="782"/>
                  <a:pt x="185" y="782"/>
                </a:cubicBezTo>
                <a:cubicBezTo>
                  <a:pt x="191" y="782"/>
                  <a:pt x="196" y="777"/>
                  <a:pt x="196" y="771"/>
                </a:cubicBezTo>
                <a:cubicBezTo>
                  <a:pt x="196" y="765"/>
                  <a:pt x="191" y="760"/>
                  <a:pt x="185" y="760"/>
                </a:cubicBezTo>
                <a:close/>
                <a:moveTo>
                  <a:pt x="772" y="239"/>
                </a:moveTo>
                <a:lnTo>
                  <a:pt x="772" y="239"/>
                </a:lnTo>
                <a:cubicBezTo>
                  <a:pt x="742" y="239"/>
                  <a:pt x="717" y="215"/>
                  <a:pt x="717" y="185"/>
                </a:cubicBezTo>
                <a:cubicBezTo>
                  <a:pt x="717" y="154"/>
                  <a:pt x="742" y="130"/>
                  <a:pt x="772" y="130"/>
                </a:cubicBezTo>
                <a:cubicBezTo>
                  <a:pt x="802" y="130"/>
                  <a:pt x="826" y="154"/>
                  <a:pt x="826" y="185"/>
                </a:cubicBezTo>
                <a:cubicBezTo>
                  <a:pt x="826" y="215"/>
                  <a:pt x="802" y="239"/>
                  <a:pt x="772" y="239"/>
                </a:cubicBezTo>
                <a:close/>
                <a:moveTo>
                  <a:pt x="772" y="174"/>
                </a:moveTo>
                <a:lnTo>
                  <a:pt x="772" y="174"/>
                </a:lnTo>
                <a:cubicBezTo>
                  <a:pt x="766" y="174"/>
                  <a:pt x="761" y="179"/>
                  <a:pt x="761" y="185"/>
                </a:cubicBezTo>
                <a:cubicBezTo>
                  <a:pt x="761" y="190"/>
                  <a:pt x="766" y="195"/>
                  <a:pt x="772" y="195"/>
                </a:cubicBezTo>
                <a:cubicBezTo>
                  <a:pt x="778" y="195"/>
                  <a:pt x="782" y="190"/>
                  <a:pt x="782" y="185"/>
                </a:cubicBezTo>
                <a:cubicBezTo>
                  <a:pt x="782" y="179"/>
                  <a:pt x="778" y="174"/>
                  <a:pt x="772" y="174"/>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Textfeld 10">
            <a:extLst>
              <a:ext uri="{FF2B5EF4-FFF2-40B4-BE49-F238E27FC236}">
                <a16:creationId xmlns:a16="http://schemas.microsoft.com/office/drawing/2014/main" id="{C7602438-E981-7FB6-A897-3796CAD71D28}"/>
              </a:ext>
            </a:extLst>
          </p:cNvPr>
          <p:cNvSpPr txBox="1"/>
          <p:nvPr/>
        </p:nvSpPr>
        <p:spPr>
          <a:xfrm>
            <a:off x="8665836" y="4676725"/>
            <a:ext cx="2152596" cy="123111"/>
          </a:xfrm>
          <a:prstGeom prst="rect">
            <a:avLst/>
          </a:prstGeom>
          <a:noFill/>
        </p:spPr>
        <p:txBody>
          <a:bodyPr wrap="square" lIns="0" tIns="0" rIns="0" bIns="0" rtlCol="0">
            <a:spAutoFit/>
          </a:bodyPr>
          <a:lstStyle/>
          <a:p>
            <a:r>
              <a:rPr lang="de-DE" sz="800" dirty="0">
                <a:solidFill>
                  <a:schemeClr val="bg1"/>
                </a:solidFill>
              </a:rPr>
              <a:t>Quelle: </a:t>
            </a:r>
            <a:r>
              <a:rPr lang="de-DE" sz="800" dirty="0" err="1">
                <a:solidFill>
                  <a:schemeClr val="bg1"/>
                </a:solidFill>
              </a:rPr>
              <a:t>Pixabay</a:t>
            </a:r>
            <a:endParaRPr lang="de-DE" sz="800" dirty="0">
              <a:solidFill>
                <a:schemeClr val="bg1"/>
              </a:solidFill>
            </a:endParaRPr>
          </a:p>
        </p:txBody>
      </p:sp>
      <p:grpSp>
        <p:nvGrpSpPr>
          <p:cNvPr id="12" name="Gruppieren 11">
            <a:extLst>
              <a:ext uri="{FF2B5EF4-FFF2-40B4-BE49-F238E27FC236}">
                <a16:creationId xmlns:a16="http://schemas.microsoft.com/office/drawing/2014/main" id="{11AE59D8-8D1E-E00B-5028-420AE6B01433}"/>
              </a:ext>
            </a:extLst>
          </p:cNvPr>
          <p:cNvGrpSpPr/>
          <p:nvPr/>
        </p:nvGrpSpPr>
        <p:grpSpPr>
          <a:xfrm>
            <a:off x="8592331" y="2938564"/>
            <a:ext cx="2392569" cy="1986899"/>
            <a:chOff x="8592331" y="2938564"/>
            <a:chExt cx="2392569" cy="1986899"/>
          </a:xfrm>
        </p:grpSpPr>
        <p:pic>
          <p:nvPicPr>
            <p:cNvPr id="13" name="Grafik 12" descr="Ein Bild, das Wachs, Flamme, Kerzenständer, Wärme enthält.&#10;&#10;Automatisch generierte Beschreibung">
              <a:extLst>
                <a:ext uri="{FF2B5EF4-FFF2-40B4-BE49-F238E27FC236}">
                  <a16:creationId xmlns:a16="http://schemas.microsoft.com/office/drawing/2014/main" id="{8A4F4048-C519-3F7D-9290-F5F37082ABCA}"/>
                </a:ext>
              </a:extLst>
            </p:cNvPr>
            <p:cNvPicPr>
              <a:picLocks noChangeAspect="1"/>
            </p:cNvPicPr>
            <p:nvPr/>
          </p:nvPicPr>
          <p:blipFill rotWithShape="1">
            <a:blip r:embed="rId3">
              <a:extLst>
                <a:ext uri="{28A0092B-C50C-407E-A947-70E740481C1C}">
                  <a14:useLocalDpi xmlns:a14="http://schemas.microsoft.com/office/drawing/2010/main" val="0"/>
                </a:ext>
              </a:extLst>
            </a:blip>
            <a:srcRect l="14807" r="10102" b="6425"/>
            <a:stretch/>
          </p:blipFill>
          <p:spPr>
            <a:xfrm>
              <a:off x="8592331" y="2938564"/>
              <a:ext cx="2392569" cy="1986899"/>
            </a:xfrm>
            <a:prstGeom prst="rect">
              <a:avLst/>
            </a:prstGeom>
          </p:spPr>
        </p:pic>
        <p:sp>
          <p:nvSpPr>
            <p:cNvPr id="14" name="Textfeld 13">
              <a:extLst>
                <a:ext uri="{FF2B5EF4-FFF2-40B4-BE49-F238E27FC236}">
                  <a16:creationId xmlns:a16="http://schemas.microsoft.com/office/drawing/2014/main" id="{4898682C-2318-3942-20A3-693226C7FA4D}"/>
                </a:ext>
              </a:extLst>
            </p:cNvPr>
            <p:cNvSpPr txBox="1"/>
            <p:nvPr/>
          </p:nvSpPr>
          <p:spPr>
            <a:xfrm>
              <a:off x="8665836" y="4676725"/>
              <a:ext cx="2152596" cy="123111"/>
            </a:xfrm>
            <a:prstGeom prst="rect">
              <a:avLst/>
            </a:prstGeom>
            <a:noFill/>
          </p:spPr>
          <p:txBody>
            <a:bodyPr wrap="square" lIns="0" tIns="0" rIns="0" bIns="0" rtlCol="0">
              <a:spAutoFit/>
            </a:bodyPr>
            <a:lstStyle/>
            <a:p>
              <a:r>
                <a:rPr lang="de-DE" sz="800" dirty="0">
                  <a:solidFill>
                    <a:schemeClr val="bg1"/>
                  </a:solidFill>
                </a:rPr>
                <a:t>Source: </a:t>
              </a:r>
              <a:r>
                <a:rPr lang="de-DE" sz="800" dirty="0" err="1">
                  <a:solidFill>
                    <a:schemeClr val="bg1"/>
                  </a:solidFill>
                </a:rPr>
                <a:t>Pixabay</a:t>
              </a:r>
              <a:endParaRPr lang="de-DE" sz="800" dirty="0">
                <a:solidFill>
                  <a:schemeClr val="bg1"/>
                </a:solidFill>
              </a:endParaRPr>
            </a:p>
          </p:txBody>
        </p:sp>
      </p:grpSp>
    </p:spTree>
    <p:extLst>
      <p:ext uri="{BB962C8B-B14F-4D97-AF65-F5344CB8AC3E}">
        <p14:creationId xmlns:p14="http://schemas.microsoft.com/office/powerpoint/2010/main" val="1180356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b="1" i="0">
                <a:solidFill>
                  <a:srgbClr val="2A548A"/>
                </a:solidFill>
                <a:effectLst/>
                <a:latin typeface="Tahoma" panose="020B0604030504040204" pitchFamily="34" charset="0"/>
              </a:rPr>
              <a:t>Organ donation in Switzerland</a:t>
            </a:r>
            <a:endParaRPr lang="de-CH" noProof="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5" name="Fußzeilenplatzhalter 4">
            <a:extLst>
              <a:ext uri="{FF2B5EF4-FFF2-40B4-BE49-F238E27FC236}">
                <a16:creationId xmlns:a16="http://schemas.microsoft.com/office/drawing/2014/main" id="{2D4FED89-7B39-4847-8F63-81D6DD13113C}"/>
              </a:ext>
            </a:extLst>
          </p:cNvPr>
          <p:cNvSpPr>
            <a:spLocks noGrp="1"/>
          </p:cNvSpPr>
          <p:nvPr>
            <p:ph type="ftr" sz="quarter" idx="11"/>
          </p:nvPr>
        </p:nvSpPr>
        <p:spPr/>
        <p:txBody>
          <a:bodyPr/>
          <a:lstStyle/>
          <a:p>
            <a:r>
              <a:rPr lang="de-CH"/>
              <a:t>Swisstransplant</a:t>
            </a:r>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47</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b="0" i="0">
                <a:solidFill>
                  <a:srgbClr val="9BBDC5"/>
                </a:solidFill>
                <a:effectLst/>
                <a:latin typeface="Tahoma" panose="020B0604030504040204" pitchFamily="34" charset="0"/>
              </a:rPr>
              <a:t>A decision for life</a:t>
            </a:r>
            <a:endParaRPr lang="de-CH" noProof="0"/>
          </a:p>
        </p:txBody>
      </p:sp>
      <p:sp>
        <p:nvSpPr>
          <p:cNvPr id="17" name="Flussdiagramm: Verbinder 16">
            <a:extLst>
              <a:ext uri="{FF2B5EF4-FFF2-40B4-BE49-F238E27FC236}">
                <a16:creationId xmlns:a16="http://schemas.microsoft.com/office/drawing/2014/main" id="{32A561E7-D210-4D0C-877D-6081F709B20E}"/>
              </a:ext>
            </a:extLst>
          </p:cNvPr>
          <p:cNvSpPr/>
          <p:nvPr/>
        </p:nvSpPr>
        <p:spPr>
          <a:xfrm>
            <a:off x="1445370" y="1953134"/>
            <a:ext cx="2250171" cy="2182448"/>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de-CH" sz="2400" b="1" dirty="0"/>
              <a:t>74 % </a:t>
            </a:r>
          </a:p>
          <a:p>
            <a:pPr algn="ctr"/>
            <a:r>
              <a:rPr lang="de-CH" sz="1700" dirty="0"/>
              <a:t>In </a:t>
            </a:r>
            <a:r>
              <a:rPr lang="de-CH" sz="1700" dirty="0" err="1"/>
              <a:t>favour</a:t>
            </a:r>
            <a:endParaRPr lang="de-CH" sz="1700" dirty="0"/>
          </a:p>
        </p:txBody>
      </p:sp>
      <p:sp>
        <p:nvSpPr>
          <p:cNvPr id="31" name="Flussdiagramm: Verbinder 30">
            <a:extLst>
              <a:ext uri="{FF2B5EF4-FFF2-40B4-BE49-F238E27FC236}">
                <a16:creationId xmlns:a16="http://schemas.microsoft.com/office/drawing/2014/main" id="{0A154284-E990-49CA-8B7F-7858241F2FB6}"/>
              </a:ext>
            </a:extLst>
          </p:cNvPr>
          <p:cNvSpPr/>
          <p:nvPr/>
        </p:nvSpPr>
        <p:spPr>
          <a:xfrm>
            <a:off x="3732606" y="1953134"/>
            <a:ext cx="2187284" cy="2182448"/>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spcBef>
                <a:spcPts val="600"/>
              </a:spcBef>
              <a:buSzPct val="100000"/>
            </a:pPr>
            <a:r>
              <a:rPr lang="de-CH" sz="2400" b="1" dirty="0"/>
              <a:t>43 %</a:t>
            </a:r>
          </a:p>
          <a:p>
            <a:pPr algn="ctr">
              <a:buSzPct val="100000"/>
            </a:pPr>
            <a:r>
              <a:rPr lang="de-DE" sz="1600" dirty="0" err="1"/>
              <a:t>Decision</a:t>
            </a:r>
            <a:r>
              <a:rPr lang="de-DE" sz="1600" dirty="0"/>
              <a:t> not </a:t>
            </a:r>
            <a:r>
              <a:rPr lang="de-DE" sz="1600" dirty="0" err="1"/>
              <a:t>held</a:t>
            </a:r>
            <a:endParaRPr lang="de-DE" sz="1600" dirty="0"/>
          </a:p>
        </p:txBody>
      </p:sp>
      <p:sp>
        <p:nvSpPr>
          <p:cNvPr id="14" name="Flussdiagramm: Verbinder 13">
            <a:extLst>
              <a:ext uri="{FF2B5EF4-FFF2-40B4-BE49-F238E27FC236}">
                <a16:creationId xmlns:a16="http://schemas.microsoft.com/office/drawing/2014/main" id="{FEE541D6-4F4F-4EC6-B180-24D628587713}"/>
              </a:ext>
            </a:extLst>
          </p:cNvPr>
          <p:cNvSpPr/>
          <p:nvPr/>
        </p:nvSpPr>
        <p:spPr>
          <a:xfrm>
            <a:off x="5956955" y="1953134"/>
            <a:ext cx="2187284" cy="2182448"/>
          </a:xfrm>
          <a:prstGeom prst="flowChartConnector">
            <a:avLst/>
          </a:prstGeom>
          <a:solidFill>
            <a:srgbClr val="9BB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a:t>56 %</a:t>
            </a:r>
            <a:r>
              <a:rPr lang="de-CH" sz="1600" b="1" dirty="0"/>
              <a:t> </a:t>
            </a:r>
            <a:r>
              <a:rPr lang="en-GB" sz="1600" b="0" i="0" u="none" strike="noStrike" dirty="0">
                <a:solidFill>
                  <a:srgbClr val="FFFFFF"/>
                </a:solidFill>
                <a:effectLst/>
                <a:latin typeface="Tahoma" panose="020B0604030504040204" pitchFamily="34" charset="0"/>
              </a:rPr>
              <a:t>refusal of relatives</a:t>
            </a:r>
            <a:endParaRPr lang="de-DE" sz="1700" dirty="0"/>
          </a:p>
        </p:txBody>
      </p:sp>
      <p:sp>
        <p:nvSpPr>
          <p:cNvPr id="18" name="Flussdiagramm: Verbinder 17">
            <a:extLst>
              <a:ext uri="{FF2B5EF4-FFF2-40B4-BE49-F238E27FC236}">
                <a16:creationId xmlns:a16="http://schemas.microsoft.com/office/drawing/2014/main" id="{9671FCFF-A3A3-47BB-BAF7-99ED5C6E8613}"/>
              </a:ext>
            </a:extLst>
          </p:cNvPr>
          <p:cNvSpPr/>
          <p:nvPr/>
        </p:nvSpPr>
        <p:spPr>
          <a:xfrm>
            <a:off x="8181304" y="1953134"/>
            <a:ext cx="2226850" cy="2182448"/>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163638" algn="l"/>
              </a:tabLst>
            </a:pPr>
            <a:r>
              <a:rPr lang="de-CH" sz="2400" b="1">
                <a:solidFill>
                  <a:schemeClr val="bg1"/>
                </a:solidFill>
              </a:rPr>
              <a:t>60.2% </a:t>
            </a:r>
            <a:r>
              <a:rPr lang="en-GB" sz="1600">
                <a:solidFill>
                  <a:srgbClr val="FFFFFF"/>
                </a:solidFill>
                <a:latin typeface="Tahoma" panose="020B0604030504040204" pitchFamily="34" charset="0"/>
              </a:rPr>
              <a:t>Yes to the extended opt-out solution</a:t>
            </a:r>
            <a:endParaRPr lang="de-CH" sz="1600">
              <a:solidFill>
                <a:srgbClr val="FFFFFF"/>
              </a:solidFill>
              <a:latin typeface="Tahoma" panose="020B0604030504040204" pitchFamily="34" charset="0"/>
            </a:endParaRPr>
          </a:p>
        </p:txBody>
      </p:sp>
      <p:sp>
        <p:nvSpPr>
          <p:cNvPr id="21" name="Freeform 5">
            <a:extLst>
              <a:ext uri="{FF2B5EF4-FFF2-40B4-BE49-F238E27FC236}">
                <a16:creationId xmlns:a16="http://schemas.microsoft.com/office/drawing/2014/main" id="{BAF8A382-8852-4919-A6D1-E1C62A989733}"/>
              </a:ext>
            </a:extLst>
          </p:cNvPr>
          <p:cNvSpPr>
            <a:spLocks noEditPoints="1"/>
          </p:cNvSpPr>
          <p:nvPr/>
        </p:nvSpPr>
        <p:spPr bwMode="auto">
          <a:xfrm>
            <a:off x="9049351" y="4426497"/>
            <a:ext cx="449704" cy="476252"/>
          </a:xfrm>
          <a:custGeom>
            <a:avLst/>
            <a:gdLst>
              <a:gd name="T0" fmla="*/ 741 w 1549"/>
              <a:gd name="T1" fmla="*/ 1549 h 1549"/>
              <a:gd name="T2" fmla="*/ 740 w 1549"/>
              <a:gd name="T3" fmla="*/ 1549 h 1549"/>
              <a:gd name="T4" fmla="*/ 217 w 1549"/>
              <a:gd name="T5" fmla="*/ 1332 h 1549"/>
              <a:gd name="T6" fmla="*/ 0 w 1549"/>
              <a:gd name="T7" fmla="*/ 808 h 1549"/>
              <a:gd name="T8" fmla="*/ 0 w 1549"/>
              <a:gd name="T9" fmla="*/ 807 h 1549"/>
              <a:gd name="T10" fmla="*/ 0 w 1549"/>
              <a:gd name="T11" fmla="*/ 807 h 1549"/>
              <a:gd name="T12" fmla="*/ 217 w 1549"/>
              <a:gd name="T13" fmla="*/ 283 h 1549"/>
              <a:gd name="T14" fmla="*/ 740 w 1549"/>
              <a:gd name="T15" fmla="*/ 66 h 1549"/>
              <a:gd name="T16" fmla="*/ 741 w 1549"/>
              <a:gd name="T17" fmla="*/ 66 h 1549"/>
              <a:gd name="T18" fmla="*/ 1041 w 1549"/>
              <a:gd name="T19" fmla="*/ 153 h 1549"/>
              <a:gd name="T20" fmla="*/ 741 w 1549"/>
              <a:gd name="T21" fmla="*/ 110 h 1549"/>
              <a:gd name="T22" fmla="*/ 43 w 1549"/>
              <a:gd name="T23" fmla="*/ 807 h 1549"/>
              <a:gd name="T24" fmla="*/ 43 w 1549"/>
              <a:gd name="T25" fmla="*/ 807 h 1549"/>
              <a:gd name="T26" fmla="*/ 43 w 1549"/>
              <a:gd name="T27" fmla="*/ 808 h 1549"/>
              <a:gd name="T28" fmla="*/ 741 w 1549"/>
              <a:gd name="T29" fmla="*/ 1505 h 1549"/>
              <a:gd name="T30" fmla="*/ 1438 w 1549"/>
              <a:gd name="T31" fmla="*/ 808 h 1549"/>
              <a:gd name="T32" fmla="*/ 1438 w 1549"/>
              <a:gd name="T33" fmla="*/ 807 h 1549"/>
              <a:gd name="T34" fmla="*/ 1395 w 1549"/>
              <a:gd name="T35" fmla="*/ 507 h 1549"/>
              <a:gd name="T36" fmla="*/ 1482 w 1549"/>
              <a:gd name="T37" fmla="*/ 807 h 1549"/>
              <a:gd name="T38" fmla="*/ 1482 w 1549"/>
              <a:gd name="T39" fmla="*/ 808 h 1549"/>
              <a:gd name="T40" fmla="*/ 1265 w 1549"/>
              <a:gd name="T41" fmla="*/ 1332 h 1549"/>
              <a:gd name="T42" fmla="*/ 741 w 1549"/>
              <a:gd name="T43" fmla="*/ 1549 h 1549"/>
              <a:gd name="T44" fmla="*/ 741 w 1549"/>
              <a:gd name="T45" fmla="*/ 1549 h 1549"/>
              <a:gd name="T46" fmla="*/ 741 w 1549"/>
              <a:gd name="T47" fmla="*/ 1189 h 1549"/>
              <a:gd name="T48" fmla="*/ 471 w 1549"/>
              <a:gd name="T49" fmla="*/ 1077 h 1549"/>
              <a:gd name="T50" fmla="*/ 359 w 1549"/>
              <a:gd name="T51" fmla="*/ 807 h 1549"/>
              <a:gd name="T52" fmla="*/ 471 w 1549"/>
              <a:gd name="T53" fmla="*/ 538 h 1549"/>
              <a:gd name="T54" fmla="*/ 741 w 1549"/>
              <a:gd name="T55" fmla="*/ 426 h 1549"/>
              <a:gd name="T56" fmla="*/ 901 w 1549"/>
              <a:gd name="T57" fmla="*/ 485 h 1549"/>
              <a:gd name="T58" fmla="*/ 741 w 1549"/>
              <a:gd name="T59" fmla="*/ 470 h 1549"/>
              <a:gd name="T60" fmla="*/ 502 w 1549"/>
              <a:gd name="T61" fmla="*/ 569 h 1549"/>
              <a:gd name="T62" fmla="*/ 403 w 1549"/>
              <a:gd name="T63" fmla="*/ 807 h 1549"/>
              <a:gd name="T64" fmla="*/ 502 w 1549"/>
              <a:gd name="T65" fmla="*/ 1046 h 1549"/>
              <a:gd name="T66" fmla="*/ 741 w 1549"/>
              <a:gd name="T67" fmla="*/ 1145 h 1549"/>
              <a:gd name="T68" fmla="*/ 980 w 1549"/>
              <a:gd name="T69" fmla="*/ 1046 h 1549"/>
              <a:gd name="T70" fmla="*/ 1078 w 1549"/>
              <a:gd name="T71" fmla="*/ 807 h 1549"/>
              <a:gd name="T72" fmla="*/ 1064 w 1549"/>
              <a:gd name="T73" fmla="*/ 647 h 1549"/>
              <a:gd name="T74" fmla="*/ 1122 w 1549"/>
              <a:gd name="T75" fmla="*/ 807 h 1549"/>
              <a:gd name="T76" fmla="*/ 1011 w 1549"/>
              <a:gd name="T77" fmla="*/ 1077 h 1549"/>
              <a:gd name="T78" fmla="*/ 741 w 1549"/>
              <a:gd name="T79" fmla="*/ 1189 h 1549"/>
              <a:gd name="T80" fmla="*/ 741 w 1549"/>
              <a:gd name="T81" fmla="*/ 829 h 1549"/>
              <a:gd name="T82" fmla="*/ 725 w 1549"/>
              <a:gd name="T83" fmla="*/ 792 h 1549"/>
              <a:gd name="T84" fmla="*/ 1046 w 1549"/>
              <a:gd name="T85" fmla="*/ 284 h 1549"/>
              <a:gd name="T86" fmla="*/ 1314 w 1549"/>
              <a:gd name="T87" fmla="*/ 7 h 1549"/>
              <a:gd name="T88" fmla="*/ 1351 w 1549"/>
              <a:gd name="T89" fmla="*/ 23 h 1549"/>
              <a:gd name="T90" fmla="*/ 1525 w 1549"/>
              <a:gd name="T91" fmla="*/ 197 h 1549"/>
              <a:gd name="T92" fmla="*/ 1541 w 1549"/>
              <a:gd name="T93" fmla="*/ 234 h 1549"/>
              <a:gd name="T94" fmla="*/ 1264 w 1549"/>
              <a:gd name="T95" fmla="*/ 502 h 1549"/>
              <a:gd name="T96" fmla="*/ 756 w 1549"/>
              <a:gd name="T97" fmla="*/ 823 h 1549"/>
              <a:gd name="T98" fmla="*/ 1090 w 1549"/>
              <a:gd name="T99" fmla="*/ 458 h 1549"/>
              <a:gd name="T100" fmla="*/ 1255 w 1549"/>
              <a:gd name="T101" fmla="*/ 458 h 1549"/>
              <a:gd name="T102" fmla="*/ 1329 w 1549"/>
              <a:gd name="T103" fmla="*/ 241 h 1549"/>
              <a:gd name="T104" fmla="*/ 1307 w 1549"/>
              <a:gd name="T105" fmla="*/ 76 h 1549"/>
              <a:gd name="T106" fmla="*/ 1090 w 1549"/>
              <a:gd name="T107" fmla="*/ 458 h 1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49" h="1549">
                <a:moveTo>
                  <a:pt x="741" y="1549"/>
                </a:moveTo>
                <a:lnTo>
                  <a:pt x="741" y="1549"/>
                </a:lnTo>
                <a:lnTo>
                  <a:pt x="740" y="1549"/>
                </a:lnTo>
                <a:lnTo>
                  <a:pt x="740" y="1549"/>
                </a:lnTo>
                <a:cubicBezTo>
                  <a:pt x="641" y="1549"/>
                  <a:pt x="544" y="1529"/>
                  <a:pt x="452" y="1490"/>
                </a:cubicBezTo>
                <a:cubicBezTo>
                  <a:pt x="364" y="1453"/>
                  <a:pt x="285" y="1400"/>
                  <a:pt x="217" y="1332"/>
                </a:cubicBezTo>
                <a:cubicBezTo>
                  <a:pt x="149" y="1264"/>
                  <a:pt x="95" y="1184"/>
                  <a:pt x="58" y="1096"/>
                </a:cubicBezTo>
                <a:cubicBezTo>
                  <a:pt x="19" y="1005"/>
                  <a:pt x="0" y="908"/>
                  <a:pt x="0" y="808"/>
                </a:cubicBezTo>
                <a:lnTo>
                  <a:pt x="0" y="808"/>
                </a:lnTo>
                <a:lnTo>
                  <a:pt x="0" y="807"/>
                </a:lnTo>
                <a:lnTo>
                  <a:pt x="0" y="807"/>
                </a:lnTo>
                <a:lnTo>
                  <a:pt x="0" y="807"/>
                </a:lnTo>
                <a:cubicBezTo>
                  <a:pt x="0" y="707"/>
                  <a:pt x="19" y="610"/>
                  <a:pt x="58" y="519"/>
                </a:cubicBezTo>
                <a:cubicBezTo>
                  <a:pt x="95" y="431"/>
                  <a:pt x="149" y="351"/>
                  <a:pt x="217" y="283"/>
                </a:cubicBezTo>
                <a:cubicBezTo>
                  <a:pt x="285" y="215"/>
                  <a:pt x="364" y="162"/>
                  <a:pt x="452" y="124"/>
                </a:cubicBezTo>
                <a:cubicBezTo>
                  <a:pt x="543" y="86"/>
                  <a:pt x="640" y="66"/>
                  <a:pt x="740" y="66"/>
                </a:cubicBezTo>
                <a:lnTo>
                  <a:pt x="740" y="66"/>
                </a:lnTo>
                <a:lnTo>
                  <a:pt x="741" y="66"/>
                </a:lnTo>
                <a:cubicBezTo>
                  <a:pt x="841" y="66"/>
                  <a:pt x="938" y="86"/>
                  <a:pt x="1029" y="124"/>
                </a:cubicBezTo>
                <a:cubicBezTo>
                  <a:pt x="1041" y="129"/>
                  <a:pt x="1046" y="142"/>
                  <a:pt x="1041" y="153"/>
                </a:cubicBezTo>
                <a:cubicBezTo>
                  <a:pt x="1036" y="164"/>
                  <a:pt x="1023" y="170"/>
                  <a:pt x="1012" y="165"/>
                </a:cubicBezTo>
                <a:cubicBezTo>
                  <a:pt x="926" y="129"/>
                  <a:pt x="835" y="110"/>
                  <a:pt x="741" y="110"/>
                </a:cubicBezTo>
                <a:cubicBezTo>
                  <a:pt x="741" y="110"/>
                  <a:pt x="741" y="110"/>
                  <a:pt x="740" y="110"/>
                </a:cubicBezTo>
                <a:cubicBezTo>
                  <a:pt x="356" y="110"/>
                  <a:pt x="44" y="423"/>
                  <a:pt x="43" y="807"/>
                </a:cubicBezTo>
                <a:lnTo>
                  <a:pt x="43" y="807"/>
                </a:lnTo>
                <a:lnTo>
                  <a:pt x="43" y="807"/>
                </a:lnTo>
                <a:lnTo>
                  <a:pt x="43" y="808"/>
                </a:lnTo>
                <a:lnTo>
                  <a:pt x="43" y="808"/>
                </a:lnTo>
                <a:cubicBezTo>
                  <a:pt x="44" y="1192"/>
                  <a:pt x="356" y="1505"/>
                  <a:pt x="740" y="1505"/>
                </a:cubicBezTo>
                <a:cubicBezTo>
                  <a:pt x="741" y="1505"/>
                  <a:pt x="741" y="1505"/>
                  <a:pt x="741" y="1505"/>
                </a:cubicBezTo>
                <a:cubicBezTo>
                  <a:pt x="741" y="1505"/>
                  <a:pt x="741" y="1505"/>
                  <a:pt x="741" y="1505"/>
                </a:cubicBezTo>
                <a:cubicBezTo>
                  <a:pt x="1125" y="1505"/>
                  <a:pt x="1438" y="1192"/>
                  <a:pt x="1438" y="808"/>
                </a:cubicBezTo>
                <a:lnTo>
                  <a:pt x="1438" y="808"/>
                </a:lnTo>
                <a:lnTo>
                  <a:pt x="1438" y="807"/>
                </a:lnTo>
                <a:cubicBezTo>
                  <a:pt x="1438" y="713"/>
                  <a:pt x="1420" y="622"/>
                  <a:pt x="1383" y="536"/>
                </a:cubicBezTo>
                <a:cubicBezTo>
                  <a:pt x="1379" y="525"/>
                  <a:pt x="1384" y="512"/>
                  <a:pt x="1395" y="507"/>
                </a:cubicBezTo>
                <a:cubicBezTo>
                  <a:pt x="1406" y="502"/>
                  <a:pt x="1419" y="508"/>
                  <a:pt x="1424" y="519"/>
                </a:cubicBezTo>
                <a:cubicBezTo>
                  <a:pt x="1462" y="610"/>
                  <a:pt x="1482" y="707"/>
                  <a:pt x="1482" y="807"/>
                </a:cubicBezTo>
                <a:lnTo>
                  <a:pt x="1482" y="808"/>
                </a:lnTo>
                <a:lnTo>
                  <a:pt x="1482" y="808"/>
                </a:lnTo>
                <a:cubicBezTo>
                  <a:pt x="1482" y="908"/>
                  <a:pt x="1462" y="1005"/>
                  <a:pt x="1424" y="1096"/>
                </a:cubicBezTo>
                <a:cubicBezTo>
                  <a:pt x="1386" y="1184"/>
                  <a:pt x="1333" y="1264"/>
                  <a:pt x="1265" y="1332"/>
                </a:cubicBezTo>
                <a:cubicBezTo>
                  <a:pt x="1197" y="1400"/>
                  <a:pt x="1118" y="1453"/>
                  <a:pt x="1029" y="1490"/>
                </a:cubicBezTo>
                <a:cubicBezTo>
                  <a:pt x="938" y="1529"/>
                  <a:pt x="841" y="1549"/>
                  <a:pt x="741" y="1549"/>
                </a:cubicBezTo>
                <a:lnTo>
                  <a:pt x="741" y="1549"/>
                </a:lnTo>
                <a:lnTo>
                  <a:pt x="741" y="1549"/>
                </a:lnTo>
                <a:close/>
                <a:moveTo>
                  <a:pt x="741" y="1189"/>
                </a:moveTo>
                <a:lnTo>
                  <a:pt x="741" y="1189"/>
                </a:lnTo>
                <a:cubicBezTo>
                  <a:pt x="689" y="1189"/>
                  <a:pt x="639" y="1179"/>
                  <a:pt x="592" y="1159"/>
                </a:cubicBezTo>
                <a:cubicBezTo>
                  <a:pt x="547" y="1140"/>
                  <a:pt x="506" y="1112"/>
                  <a:pt x="471" y="1077"/>
                </a:cubicBezTo>
                <a:cubicBezTo>
                  <a:pt x="436" y="1042"/>
                  <a:pt x="408" y="1001"/>
                  <a:pt x="389" y="956"/>
                </a:cubicBezTo>
                <a:cubicBezTo>
                  <a:pt x="369" y="909"/>
                  <a:pt x="359" y="859"/>
                  <a:pt x="359" y="807"/>
                </a:cubicBezTo>
                <a:cubicBezTo>
                  <a:pt x="359" y="756"/>
                  <a:pt x="369" y="706"/>
                  <a:pt x="389" y="659"/>
                </a:cubicBezTo>
                <a:cubicBezTo>
                  <a:pt x="408" y="613"/>
                  <a:pt x="436" y="573"/>
                  <a:pt x="471" y="538"/>
                </a:cubicBezTo>
                <a:cubicBezTo>
                  <a:pt x="506" y="503"/>
                  <a:pt x="547" y="475"/>
                  <a:pt x="592" y="456"/>
                </a:cubicBezTo>
                <a:cubicBezTo>
                  <a:pt x="639" y="436"/>
                  <a:pt x="689" y="426"/>
                  <a:pt x="741" y="426"/>
                </a:cubicBezTo>
                <a:cubicBezTo>
                  <a:pt x="792" y="426"/>
                  <a:pt x="842" y="436"/>
                  <a:pt x="889" y="456"/>
                </a:cubicBezTo>
                <a:cubicBezTo>
                  <a:pt x="901" y="461"/>
                  <a:pt x="906" y="473"/>
                  <a:pt x="901" y="485"/>
                </a:cubicBezTo>
                <a:cubicBezTo>
                  <a:pt x="896" y="496"/>
                  <a:pt x="883" y="501"/>
                  <a:pt x="872" y="496"/>
                </a:cubicBezTo>
                <a:cubicBezTo>
                  <a:pt x="831" y="479"/>
                  <a:pt x="786" y="470"/>
                  <a:pt x="741" y="470"/>
                </a:cubicBezTo>
                <a:cubicBezTo>
                  <a:pt x="695" y="470"/>
                  <a:pt x="651" y="479"/>
                  <a:pt x="609" y="496"/>
                </a:cubicBezTo>
                <a:cubicBezTo>
                  <a:pt x="569" y="513"/>
                  <a:pt x="533" y="538"/>
                  <a:pt x="502" y="569"/>
                </a:cubicBezTo>
                <a:cubicBezTo>
                  <a:pt x="471" y="600"/>
                  <a:pt x="447" y="636"/>
                  <a:pt x="430" y="676"/>
                </a:cubicBezTo>
                <a:cubicBezTo>
                  <a:pt x="412" y="718"/>
                  <a:pt x="403" y="762"/>
                  <a:pt x="403" y="807"/>
                </a:cubicBezTo>
                <a:cubicBezTo>
                  <a:pt x="403" y="853"/>
                  <a:pt x="412" y="897"/>
                  <a:pt x="430" y="939"/>
                </a:cubicBezTo>
                <a:cubicBezTo>
                  <a:pt x="447" y="979"/>
                  <a:pt x="471" y="1015"/>
                  <a:pt x="502" y="1046"/>
                </a:cubicBezTo>
                <a:cubicBezTo>
                  <a:pt x="533" y="1077"/>
                  <a:pt x="569" y="1102"/>
                  <a:pt x="609" y="1119"/>
                </a:cubicBezTo>
                <a:cubicBezTo>
                  <a:pt x="651" y="1136"/>
                  <a:pt x="695" y="1145"/>
                  <a:pt x="741" y="1145"/>
                </a:cubicBezTo>
                <a:cubicBezTo>
                  <a:pt x="786" y="1145"/>
                  <a:pt x="831" y="1136"/>
                  <a:pt x="872" y="1119"/>
                </a:cubicBezTo>
                <a:cubicBezTo>
                  <a:pt x="912" y="1102"/>
                  <a:pt x="948" y="1077"/>
                  <a:pt x="980" y="1046"/>
                </a:cubicBezTo>
                <a:cubicBezTo>
                  <a:pt x="1011" y="1015"/>
                  <a:pt x="1035" y="979"/>
                  <a:pt x="1052" y="939"/>
                </a:cubicBezTo>
                <a:cubicBezTo>
                  <a:pt x="1069" y="897"/>
                  <a:pt x="1078" y="853"/>
                  <a:pt x="1078" y="807"/>
                </a:cubicBezTo>
                <a:cubicBezTo>
                  <a:pt x="1078" y="762"/>
                  <a:pt x="1069" y="718"/>
                  <a:pt x="1052" y="676"/>
                </a:cubicBezTo>
                <a:cubicBezTo>
                  <a:pt x="1047" y="665"/>
                  <a:pt x="1052" y="652"/>
                  <a:pt x="1064" y="647"/>
                </a:cubicBezTo>
                <a:cubicBezTo>
                  <a:pt x="1075" y="642"/>
                  <a:pt x="1088" y="648"/>
                  <a:pt x="1092" y="659"/>
                </a:cubicBezTo>
                <a:cubicBezTo>
                  <a:pt x="1112" y="706"/>
                  <a:pt x="1122" y="756"/>
                  <a:pt x="1122" y="807"/>
                </a:cubicBezTo>
                <a:cubicBezTo>
                  <a:pt x="1122" y="859"/>
                  <a:pt x="1112" y="909"/>
                  <a:pt x="1092" y="956"/>
                </a:cubicBezTo>
                <a:cubicBezTo>
                  <a:pt x="1073" y="1001"/>
                  <a:pt x="1046" y="1042"/>
                  <a:pt x="1011" y="1077"/>
                </a:cubicBezTo>
                <a:cubicBezTo>
                  <a:pt x="976" y="1112"/>
                  <a:pt x="935" y="1140"/>
                  <a:pt x="889" y="1159"/>
                </a:cubicBezTo>
                <a:cubicBezTo>
                  <a:pt x="842" y="1179"/>
                  <a:pt x="792" y="1189"/>
                  <a:pt x="741" y="1189"/>
                </a:cubicBezTo>
                <a:close/>
                <a:moveTo>
                  <a:pt x="741" y="829"/>
                </a:moveTo>
                <a:lnTo>
                  <a:pt x="741" y="829"/>
                </a:lnTo>
                <a:cubicBezTo>
                  <a:pt x="735" y="829"/>
                  <a:pt x="730" y="827"/>
                  <a:pt x="725" y="823"/>
                </a:cubicBezTo>
                <a:cubicBezTo>
                  <a:pt x="717" y="814"/>
                  <a:pt x="717" y="800"/>
                  <a:pt x="725" y="792"/>
                </a:cubicBezTo>
                <a:lnTo>
                  <a:pt x="1046" y="471"/>
                </a:lnTo>
                <a:lnTo>
                  <a:pt x="1046" y="284"/>
                </a:lnTo>
                <a:cubicBezTo>
                  <a:pt x="1046" y="278"/>
                  <a:pt x="1048" y="273"/>
                  <a:pt x="1052" y="269"/>
                </a:cubicBezTo>
                <a:lnTo>
                  <a:pt x="1314" y="7"/>
                </a:lnTo>
                <a:cubicBezTo>
                  <a:pt x="1320" y="2"/>
                  <a:pt x="1329" y="0"/>
                  <a:pt x="1338" y="3"/>
                </a:cubicBezTo>
                <a:cubicBezTo>
                  <a:pt x="1346" y="6"/>
                  <a:pt x="1351" y="14"/>
                  <a:pt x="1351" y="23"/>
                </a:cubicBezTo>
                <a:lnTo>
                  <a:pt x="1351" y="197"/>
                </a:lnTo>
                <a:lnTo>
                  <a:pt x="1525" y="197"/>
                </a:lnTo>
                <a:cubicBezTo>
                  <a:pt x="1534" y="197"/>
                  <a:pt x="1542" y="202"/>
                  <a:pt x="1546" y="210"/>
                </a:cubicBezTo>
                <a:cubicBezTo>
                  <a:pt x="1549" y="219"/>
                  <a:pt x="1547" y="228"/>
                  <a:pt x="1541" y="234"/>
                </a:cubicBezTo>
                <a:lnTo>
                  <a:pt x="1279" y="496"/>
                </a:lnTo>
                <a:cubicBezTo>
                  <a:pt x="1275" y="500"/>
                  <a:pt x="1270" y="502"/>
                  <a:pt x="1264" y="502"/>
                </a:cubicBezTo>
                <a:lnTo>
                  <a:pt x="1077" y="502"/>
                </a:lnTo>
                <a:lnTo>
                  <a:pt x="756" y="823"/>
                </a:lnTo>
                <a:cubicBezTo>
                  <a:pt x="752" y="827"/>
                  <a:pt x="746" y="829"/>
                  <a:pt x="741" y="829"/>
                </a:cubicBezTo>
                <a:close/>
                <a:moveTo>
                  <a:pt x="1090" y="458"/>
                </a:moveTo>
                <a:lnTo>
                  <a:pt x="1090" y="458"/>
                </a:lnTo>
                <a:lnTo>
                  <a:pt x="1255" y="458"/>
                </a:lnTo>
                <a:lnTo>
                  <a:pt x="1472" y="241"/>
                </a:lnTo>
                <a:lnTo>
                  <a:pt x="1329" y="241"/>
                </a:lnTo>
                <a:cubicBezTo>
                  <a:pt x="1317" y="241"/>
                  <a:pt x="1307" y="231"/>
                  <a:pt x="1307" y="219"/>
                </a:cubicBezTo>
                <a:lnTo>
                  <a:pt x="1307" y="76"/>
                </a:lnTo>
                <a:lnTo>
                  <a:pt x="1090" y="293"/>
                </a:lnTo>
                <a:lnTo>
                  <a:pt x="1090" y="45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9">
            <a:extLst>
              <a:ext uri="{FF2B5EF4-FFF2-40B4-BE49-F238E27FC236}">
                <a16:creationId xmlns:a16="http://schemas.microsoft.com/office/drawing/2014/main" id="{C1979253-C4EC-43FC-8BFA-F9AF912CD23D}"/>
              </a:ext>
            </a:extLst>
          </p:cNvPr>
          <p:cNvSpPr>
            <a:spLocks noEditPoints="1"/>
          </p:cNvSpPr>
          <p:nvPr/>
        </p:nvSpPr>
        <p:spPr bwMode="auto">
          <a:xfrm>
            <a:off x="2332871" y="4426497"/>
            <a:ext cx="475168" cy="418558"/>
          </a:xfrm>
          <a:custGeom>
            <a:avLst/>
            <a:gdLst>
              <a:gd name="T0" fmla="*/ 789 w 1577"/>
              <a:gd name="T1" fmla="*/ 1410 h 1410"/>
              <a:gd name="T2" fmla="*/ 789 w 1577"/>
              <a:gd name="T3" fmla="*/ 1410 h 1410"/>
              <a:gd name="T4" fmla="*/ 715 w 1577"/>
              <a:gd name="T5" fmla="*/ 1376 h 1410"/>
              <a:gd name="T6" fmla="*/ 96 w 1577"/>
              <a:gd name="T7" fmla="*/ 654 h 1410"/>
              <a:gd name="T8" fmla="*/ 91 w 1577"/>
              <a:gd name="T9" fmla="*/ 646 h 1410"/>
              <a:gd name="T10" fmla="*/ 25 w 1577"/>
              <a:gd name="T11" fmla="*/ 326 h 1410"/>
              <a:gd name="T12" fmla="*/ 331 w 1577"/>
              <a:gd name="T13" fmla="*/ 24 h 1410"/>
              <a:gd name="T14" fmla="*/ 665 w 1577"/>
              <a:gd name="T15" fmla="*/ 106 h 1410"/>
              <a:gd name="T16" fmla="*/ 789 w 1577"/>
              <a:gd name="T17" fmla="*/ 283 h 1410"/>
              <a:gd name="T18" fmla="*/ 912 w 1577"/>
              <a:gd name="T19" fmla="*/ 106 h 1410"/>
              <a:gd name="T20" fmla="*/ 1246 w 1577"/>
              <a:gd name="T21" fmla="*/ 24 h 1410"/>
              <a:gd name="T22" fmla="*/ 1552 w 1577"/>
              <a:gd name="T23" fmla="*/ 326 h 1410"/>
              <a:gd name="T24" fmla="*/ 1486 w 1577"/>
              <a:gd name="T25" fmla="*/ 646 h 1410"/>
              <a:gd name="T26" fmla="*/ 1483 w 1577"/>
              <a:gd name="T27" fmla="*/ 652 h 1410"/>
              <a:gd name="T28" fmla="*/ 1481 w 1577"/>
              <a:gd name="T29" fmla="*/ 655 h 1410"/>
              <a:gd name="T30" fmla="*/ 1450 w 1577"/>
              <a:gd name="T31" fmla="*/ 660 h 1410"/>
              <a:gd name="T32" fmla="*/ 1442 w 1577"/>
              <a:gd name="T33" fmla="*/ 635 h 1410"/>
              <a:gd name="T34" fmla="*/ 1446 w 1577"/>
              <a:gd name="T35" fmla="*/ 626 h 1410"/>
              <a:gd name="T36" fmla="*/ 1509 w 1577"/>
              <a:gd name="T37" fmla="*/ 335 h 1410"/>
              <a:gd name="T38" fmla="*/ 1237 w 1577"/>
              <a:gd name="T39" fmla="*/ 67 h 1410"/>
              <a:gd name="T40" fmla="*/ 940 w 1577"/>
              <a:gd name="T41" fmla="*/ 140 h 1410"/>
              <a:gd name="T42" fmla="*/ 811 w 1577"/>
              <a:gd name="T43" fmla="*/ 414 h 1410"/>
              <a:gd name="T44" fmla="*/ 789 w 1577"/>
              <a:gd name="T45" fmla="*/ 436 h 1410"/>
              <a:gd name="T46" fmla="*/ 767 w 1577"/>
              <a:gd name="T47" fmla="*/ 414 h 1410"/>
              <a:gd name="T48" fmla="*/ 637 w 1577"/>
              <a:gd name="T49" fmla="*/ 140 h 1410"/>
              <a:gd name="T50" fmla="*/ 340 w 1577"/>
              <a:gd name="T51" fmla="*/ 67 h 1410"/>
              <a:gd name="T52" fmla="*/ 68 w 1577"/>
              <a:gd name="T53" fmla="*/ 335 h 1410"/>
              <a:gd name="T54" fmla="*/ 131 w 1577"/>
              <a:gd name="T55" fmla="*/ 626 h 1410"/>
              <a:gd name="T56" fmla="*/ 134 w 1577"/>
              <a:gd name="T57" fmla="*/ 631 h 1410"/>
              <a:gd name="T58" fmla="*/ 748 w 1577"/>
              <a:gd name="T59" fmla="*/ 1348 h 1410"/>
              <a:gd name="T60" fmla="*/ 789 w 1577"/>
              <a:gd name="T61" fmla="*/ 1366 h 1410"/>
              <a:gd name="T62" fmla="*/ 829 w 1577"/>
              <a:gd name="T63" fmla="*/ 1348 h 1410"/>
              <a:gd name="T64" fmla="*/ 937 w 1577"/>
              <a:gd name="T65" fmla="*/ 1222 h 1410"/>
              <a:gd name="T66" fmla="*/ 968 w 1577"/>
              <a:gd name="T67" fmla="*/ 1220 h 1410"/>
              <a:gd name="T68" fmla="*/ 970 w 1577"/>
              <a:gd name="T69" fmla="*/ 1251 h 1410"/>
              <a:gd name="T70" fmla="*/ 863 w 1577"/>
              <a:gd name="T71" fmla="*/ 1376 h 1410"/>
              <a:gd name="T72" fmla="*/ 789 w 1577"/>
              <a:gd name="T73" fmla="*/ 1410 h 1410"/>
              <a:gd name="T74" fmla="*/ 1199 w 1577"/>
              <a:gd name="T75" fmla="*/ 1140 h 1410"/>
              <a:gd name="T76" fmla="*/ 1199 w 1577"/>
              <a:gd name="T77" fmla="*/ 1140 h 1410"/>
              <a:gd name="T78" fmla="*/ 1177 w 1577"/>
              <a:gd name="T79" fmla="*/ 1118 h 1410"/>
              <a:gd name="T80" fmla="*/ 1177 w 1577"/>
              <a:gd name="T81" fmla="*/ 935 h 1410"/>
              <a:gd name="T82" fmla="*/ 994 w 1577"/>
              <a:gd name="T83" fmla="*/ 935 h 1410"/>
              <a:gd name="T84" fmla="*/ 972 w 1577"/>
              <a:gd name="T85" fmla="*/ 913 h 1410"/>
              <a:gd name="T86" fmla="*/ 994 w 1577"/>
              <a:gd name="T87" fmla="*/ 891 h 1410"/>
              <a:gd name="T88" fmla="*/ 1177 w 1577"/>
              <a:gd name="T89" fmla="*/ 891 h 1410"/>
              <a:gd name="T90" fmla="*/ 1177 w 1577"/>
              <a:gd name="T91" fmla="*/ 708 h 1410"/>
              <a:gd name="T92" fmla="*/ 1199 w 1577"/>
              <a:gd name="T93" fmla="*/ 686 h 1410"/>
              <a:gd name="T94" fmla="*/ 1221 w 1577"/>
              <a:gd name="T95" fmla="*/ 708 h 1410"/>
              <a:gd name="T96" fmla="*/ 1221 w 1577"/>
              <a:gd name="T97" fmla="*/ 891 h 1410"/>
              <a:gd name="T98" fmla="*/ 1403 w 1577"/>
              <a:gd name="T99" fmla="*/ 891 h 1410"/>
              <a:gd name="T100" fmla="*/ 1425 w 1577"/>
              <a:gd name="T101" fmla="*/ 913 h 1410"/>
              <a:gd name="T102" fmla="*/ 1403 w 1577"/>
              <a:gd name="T103" fmla="*/ 935 h 1410"/>
              <a:gd name="T104" fmla="*/ 1221 w 1577"/>
              <a:gd name="T105" fmla="*/ 935 h 1410"/>
              <a:gd name="T106" fmla="*/ 1221 w 1577"/>
              <a:gd name="T107" fmla="*/ 1118 h 1410"/>
              <a:gd name="T108" fmla="*/ 1199 w 1577"/>
              <a:gd name="T109" fmla="*/ 114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77" h="1410">
                <a:moveTo>
                  <a:pt x="789" y="1410"/>
                </a:moveTo>
                <a:lnTo>
                  <a:pt x="789" y="1410"/>
                </a:lnTo>
                <a:cubicBezTo>
                  <a:pt x="760" y="1410"/>
                  <a:pt x="733" y="1398"/>
                  <a:pt x="715" y="1376"/>
                </a:cubicBezTo>
                <a:lnTo>
                  <a:pt x="96" y="654"/>
                </a:lnTo>
                <a:cubicBezTo>
                  <a:pt x="94" y="651"/>
                  <a:pt x="92" y="649"/>
                  <a:pt x="91" y="646"/>
                </a:cubicBezTo>
                <a:cubicBezTo>
                  <a:pt x="23" y="551"/>
                  <a:pt x="0" y="438"/>
                  <a:pt x="25" y="326"/>
                </a:cubicBezTo>
                <a:cubicBezTo>
                  <a:pt x="59" y="175"/>
                  <a:pt x="182" y="54"/>
                  <a:pt x="331" y="24"/>
                </a:cubicBezTo>
                <a:cubicBezTo>
                  <a:pt x="451" y="0"/>
                  <a:pt x="573" y="30"/>
                  <a:pt x="665" y="106"/>
                </a:cubicBezTo>
                <a:cubicBezTo>
                  <a:pt x="723" y="153"/>
                  <a:pt x="765" y="215"/>
                  <a:pt x="789" y="283"/>
                </a:cubicBezTo>
                <a:cubicBezTo>
                  <a:pt x="812" y="215"/>
                  <a:pt x="855" y="153"/>
                  <a:pt x="912" y="106"/>
                </a:cubicBezTo>
                <a:cubicBezTo>
                  <a:pt x="1005" y="30"/>
                  <a:pt x="1126" y="0"/>
                  <a:pt x="1246" y="24"/>
                </a:cubicBezTo>
                <a:cubicBezTo>
                  <a:pt x="1396" y="54"/>
                  <a:pt x="1519" y="175"/>
                  <a:pt x="1552" y="326"/>
                </a:cubicBezTo>
                <a:cubicBezTo>
                  <a:pt x="1577" y="438"/>
                  <a:pt x="1554" y="551"/>
                  <a:pt x="1486" y="646"/>
                </a:cubicBezTo>
                <a:cubicBezTo>
                  <a:pt x="1485" y="648"/>
                  <a:pt x="1484" y="650"/>
                  <a:pt x="1483" y="652"/>
                </a:cubicBezTo>
                <a:lnTo>
                  <a:pt x="1481" y="655"/>
                </a:lnTo>
                <a:cubicBezTo>
                  <a:pt x="1473" y="665"/>
                  <a:pt x="1459" y="667"/>
                  <a:pt x="1450" y="660"/>
                </a:cubicBezTo>
                <a:cubicBezTo>
                  <a:pt x="1442" y="654"/>
                  <a:pt x="1439" y="644"/>
                  <a:pt x="1442" y="635"/>
                </a:cubicBezTo>
                <a:cubicBezTo>
                  <a:pt x="1443" y="632"/>
                  <a:pt x="1444" y="629"/>
                  <a:pt x="1446" y="626"/>
                </a:cubicBezTo>
                <a:cubicBezTo>
                  <a:pt x="1510" y="541"/>
                  <a:pt x="1532" y="437"/>
                  <a:pt x="1509" y="335"/>
                </a:cubicBezTo>
                <a:cubicBezTo>
                  <a:pt x="1479" y="202"/>
                  <a:pt x="1370" y="94"/>
                  <a:pt x="1237" y="67"/>
                </a:cubicBezTo>
                <a:cubicBezTo>
                  <a:pt x="1131" y="46"/>
                  <a:pt x="1022" y="73"/>
                  <a:pt x="940" y="140"/>
                </a:cubicBezTo>
                <a:cubicBezTo>
                  <a:pt x="858" y="208"/>
                  <a:pt x="811" y="307"/>
                  <a:pt x="811" y="414"/>
                </a:cubicBezTo>
                <a:cubicBezTo>
                  <a:pt x="811" y="426"/>
                  <a:pt x="801" y="436"/>
                  <a:pt x="789" y="436"/>
                </a:cubicBezTo>
                <a:cubicBezTo>
                  <a:pt x="776" y="436"/>
                  <a:pt x="767" y="426"/>
                  <a:pt x="767" y="414"/>
                </a:cubicBezTo>
                <a:cubicBezTo>
                  <a:pt x="767" y="307"/>
                  <a:pt x="719" y="208"/>
                  <a:pt x="637" y="140"/>
                </a:cubicBezTo>
                <a:cubicBezTo>
                  <a:pt x="555" y="73"/>
                  <a:pt x="447" y="46"/>
                  <a:pt x="340" y="67"/>
                </a:cubicBezTo>
                <a:cubicBezTo>
                  <a:pt x="207" y="94"/>
                  <a:pt x="98" y="202"/>
                  <a:pt x="68" y="335"/>
                </a:cubicBezTo>
                <a:cubicBezTo>
                  <a:pt x="45" y="437"/>
                  <a:pt x="67" y="541"/>
                  <a:pt x="131" y="626"/>
                </a:cubicBezTo>
                <a:cubicBezTo>
                  <a:pt x="132" y="628"/>
                  <a:pt x="133" y="629"/>
                  <a:pt x="134" y="631"/>
                </a:cubicBezTo>
                <a:lnTo>
                  <a:pt x="748" y="1348"/>
                </a:lnTo>
                <a:cubicBezTo>
                  <a:pt x="758" y="1359"/>
                  <a:pt x="773" y="1366"/>
                  <a:pt x="789" y="1366"/>
                </a:cubicBezTo>
                <a:cubicBezTo>
                  <a:pt x="804" y="1366"/>
                  <a:pt x="819" y="1359"/>
                  <a:pt x="829" y="1348"/>
                </a:cubicBezTo>
                <a:lnTo>
                  <a:pt x="937" y="1222"/>
                </a:lnTo>
                <a:cubicBezTo>
                  <a:pt x="944" y="1213"/>
                  <a:pt x="958" y="1212"/>
                  <a:pt x="968" y="1220"/>
                </a:cubicBezTo>
                <a:cubicBezTo>
                  <a:pt x="977" y="1228"/>
                  <a:pt x="978" y="1241"/>
                  <a:pt x="970" y="1251"/>
                </a:cubicBezTo>
                <a:lnTo>
                  <a:pt x="863" y="1376"/>
                </a:lnTo>
                <a:cubicBezTo>
                  <a:pt x="844" y="1398"/>
                  <a:pt x="817" y="1410"/>
                  <a:pt x="789" y="1410"/>
                </a:cubicBezTo>
                <a:close/>
                <a:moveTo>
                  <a:pt x="1199" y="1140"/>
                </a:moveTo>
                <a:lnTo>
                  <a:pt x="1199" y="1140"/>
                </a:lnTo>
                <a:cubicBezTo>
                  <a:pt x="1186" y="1140"/>
                  <a:pt x="1177" y="1130"/>
                  <a:pt x="1177" y="1118"/>
                </a:cubicBezTo>
                <a:lnTo>
                  <a:pt x="1177" y="935"/>
                </a:lnTo>
                <a:lnTo>
                  <a:pt x="994" y="935"/>
                </a:lnTo>
                <a:cubicBezTo>
                  <a:pt x="981" y="935"/>
                  <a:pt x="972" y="925"/>
                  <a:pt x="972" y="913"/>
                </a:cubicBezTo>
                <a:cubicBezTo>
                  <a:pt x="972" y="900"/>
                  <a:pt x="981" y="891"/>
                  <a:pt x="994" y="891"/>
                </a:cubicBezTo>
                <a:lnTo>
                  <a:pt x="1177" y="891"/>
                </a:lnTo>
                <a:lnTo>
                  <a:pt x="1177" y="708"/>
                </a:lnTo>
                <a:cubicBezTo>
                  <a:pt x="1177" y="695"/>
                  <a:pt x="1186" y="686"/>
                  <a:pt x="1199" y="686"/>
                </a:cubicBezTo>
                <a:cubicBezTo>
                  <a:pt x="1211" y="686"/>
                  <a:pt x="1221" y="695"/>
                  <a:pt x="1221" y="708"/>
                </a:cubicBezTo>
                <a:lnTo>
                  <a:pt x="1221" y="891"/>
                </a:lnTo>
                <a:lnTo>
                  <a:pt x="1403" y="891"/>
                </a:lnTo>
                <a:cubicBezTo>
                  <a:pt x="1416" y="891"/>
                  <a:pt x="1425" y="900"/>
                  <a:pt x="1425" y="913"/>
                </a:cubicBezTo>
                <a:cubicBezTo>
                  <a:pt x="1425" y="925"/>
                  <a:pt x="1416" y="935"/>
                  <a:pt x="1403" y="935"/>
                </a:cubicBezTo>
                <a:lnTo>
                  <a:pt x="1221" y="935"/>
                </a:lnTo>
                <a:lnTo>
                  <a:pt x="1221" y="1118"/>
                </a:lnTo>
                <a:cubicBezTo>
                  <a:pt x="1221" y="1130"/>
                  <a:pt x="1211" y="1140"/>
                  <a:pt x="1199" y="114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12">
            <a:extLst>
              <a:ext uri="{FF2B5EF4-FFF2-40B4-BE49-F238E27FC236}">
                <a16:creationId xmlns:a16="http://schemas.microsoft.com/office/drawing/2014/main" id="{C40573D5-60A0-4176-9651-D5107F6C07C8}"/>
              </a:ext>
            </a:extLst>
          </p:cNvPr>
          <p:cNvSpPr>
            <a:spLocks noEditPoints="1"/>
          </p:cNvSpPr>
          <p:nvPr/>
        </p:nvSpPr>
        <p:spPr bwMode="auto">
          <a:xfrm>
            <a:off x="4545912" y="4469018"/>
            <a:ext cx="504056" cy="413771"/>
          </a:xfrm>
          <a:custGeom>
            <a:avLst/>
            <a:gdLst>
              <a:gd name="T0" fmla="*/ 1459 w 1547"/>
              <a:gd name="T1" fmla="*/ 1155 h 1155"/>
              <a:gd name="T2" fmla="*/ 0 w 1547"/>
              <a:gd name="T3" fmla="*/ 1067 h 1155"/>
              <a:gd name="T4" fmla="*/ 88 w 1547"/>
              <a:gd name="T5" fmla="*/ 0 h 1155"/>
              <a:gd name="T6" fmla="*/ 371 w 1547"/>
              <a:gd name="T7" fmla="*/ 22 h 1155"/>
              <a:gd name="T8" fmla="*/ 447 w 1547"/>
              <a:gd name="T9" fmla="*/ 131 h 1155"/>
              <a:gd name="T10" fmla="*/ 523 w 1547"/>
              <a:gd name="T11" fmla="*/ 22 h 1155"/>
              <a:gd name="T12" fmla="*/ 1068 w 1547"/>
              <a:gd name="T13" fmla="*/ 0 h 1155"/>
              <a:gd name="T14" fmla="*/ 1090 w 1547"/>
              <a:gd name="T15" fmla="*/ 55 h 1155"/>
              <a:gd name="T16" fmla="*/ 1241 w 1547"/>
              <a:gd name="T17" fmla="*/ 55 h 1155"/>
              <a:gd name="T18" fmla="*/ 1263 w 1547"/>
              <a:gd name="T19" fmla="*/ 0 h 1155"/>
              <a:gd name="T20" fmla="*/ 1547 w 1547"/>
              <a:gd name="T21" fmla="*/ 87 h 1155"/>
              <a:gd name="T22" fmla="*/ 1459 w 1547"/>
              <a:gd name="T23" fmla="*/ 1155 h 1155"/>
              <a:gd name="T24" fmla="*/ 88 w 1547"/>
              <a:gd name="T25" fmla="*/ 44 h 1155"/>
              <a:gd name="T26" fmla="*/ 44 w 1547"/>
              <a:gd name="T27" fmla="*/ 1067 h 1155"/>
              <a:gd name="T28" fmla="*/ 1459 w 1547"/>
              <a:gd name="T29" fmla="*/ 1111 h 1155"/>
              <a:gd name="T30" fmla="*/ 1503 w 1547"/>
              <a:gd name="T31" fmla="*/ 87 h 1155"/>
              <a:gd name="T32" fmla="*/ 1285 w 1547"/>
              <a:gd name="T33" fmla="*/ 44 h 1155"/>
              <a:gd name="T34" fmla="*/ 1165 w 1547"/>
              <a:gd name="T35" fmla="*/ 175 h 1155"/>
              <a:gd name="T36" fmla="*/ 1046 w 1547"/>
              <a:gd name="T37" fmla="*/ 44 h 1155"/>
              <a:gd name="T38" fmla="*/ 567 w 1547"/>
              <a:gd name="T39" fmla="*/ 55 h 1155"/>
              <a:gd name="T40" fmla="*/ 327 w 1547"/>
              <a:gd name="T41" fmla="*/ 55 h 1155"/>
              <a:gd name="T42" fmla="*/ 88 w 1547"/>
              <a:gd name="T43" fmla="*/ 44 h 1155"/>
              <a:gd name="T44" fmla="*/ 741 w 1547"/>
              <a:gd name="T45" fmla="*/ 959 h 1155"/>
              <a:gd name="T46" fmla="*/ 201 w 1547"/>
              <a:gd name="T47" fmla="*/ 949 h 1155"/>
              <a:gd name="T48" fmla="*/ 248 w 1547"/>
              <a:gd name="T49" fmla="*/ 778 h 1155"/>
              <a:gd name="T50" fmla="*/ 629 w 1547"/>
              <a:gd name="T51" fmla="*/ 719 h 1155"/>
              <a:gd name="T52" fmla="*/ 762 w 1547"/>
              <a:gd name="T53" fmla="*/ 930 h 1155"/>
              <a:gd name="T54" fmla="*/ 741 w 1547"/>
              <a:gd name="T55" fmla="*/ 959 h 1155"/>
              <a:gd name="T56" fmla="*/ 249 w 1547"/>
              <a:gd name="T57" fmla="*/ 915 h 1155"/>
              <a:gd name="T58" fmla="*/ 670 w 1547"/>
              <a:gd name="T59" fmla="*/ 792 h 1155"/>
              <a:gd name="T60" fmla="*/ 331 w 1547"/>
              <a:gd name="T61" fmla="*/ 763 h 1155"/>
              <a:gd name="T62" fmla="*/ 249 w 1547"/>
              <a:gd name="T63" fmla="*/ 915 h 1155"/>
              <a:gd name="T64" fmla="*/ 1329 w 1547"/>
              <a:gd name="T65" fmla="*/ 893 h 1155"/>
              <a:gd name="T66" fmla="*/ 980 w 1547"/>
              <a:gd name="T67" fmla="*/ 871 h 1155"/>
              <a:gd name="T68" fmla="*/ 1329 w 1547"/>
              <a:gd name="T69" fmla="*/ 849 h 1155"/>
              <a:gd name="T70" fmla="*/ 1329 w 1547"/>
              <a:gd name="T71" fmla="*/ 893 h 1155"/>
              <a:gd name="T72" fmla="*/ 1329 w 1547"/>
              <a:gd name="T73" fmla="*/ 632 h 1155"/>
              <a:gd name="T74" fmla="*/ 980 w 1547"/>
              <a:gd name="T75" fmla="*/ 610 h 1155"/>
              <a:gd name="T76" fmla="*/ 1329 w 1547"/>
              <a:gd name="T77" fmla="*/ 588 h 1155"/>
              <a:gd name="T78" fmla="*/ 1329 w 1547"/>
              <a:gd name="T79" fmla="*/ 632 h 1155"/>
              <a:gd name="T80" fmla="*/ 480 w 1547"/>
              <a:gd name="T81" fmla="*/ 632 h 1155"/>
              <a:gd name="T82" fmla="*/ 480 w 1547"/>
              <a:gd name="T83" fmla="*/ 327 h 1155"/>
              <a:gd name="T84" fmla="*/ 480 w 1547"/>
              <a:gd name="T85" fmla="*/ 632 h 1155"/>
              <a:gd name="T86" fmla="*/ 480 w 1547"/>
              <a:gd name="T87" fmla="*/ 371 h 1155"/>
              <a:gd name="T88" fmla="*/ 480 w 1547"/>
              <a:gd name="T89" fmla="*/ 588 h 1155"/>
              <a:gd name="T90" fmla="*/ 480 w 1547"/>
              <a:gd name="T91" fmla="*/ 371 h 1155"/>
              <a:gd name="T92" fmla="*/ 1329 w 1547"/>
              <a:gd name="T93" fmla="*/ 371 h 1155"/>
              <a:gd name="T94" fmla="*/ 980 w 1547"/>
              <a:gd name="T95" fmla="*/ 349 h 1155"/>
              <a:gd name="T96" fmla="*/ 1329 w 1547"/>
              <a:gd name="T97" fmla="*/ 327 h 1155"/>
              <a:gd name="T98" fmla="*/ 1329 w 1547"/>
              <a:gd name="T99" fmla="*/ 371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7" h="1155">
                <a:moveTo>
                  <a:pt x="1459" y="1155"/>
                </a:moveTo>
                <a:lnTo>
                  <a:pt x="1459" y="1155"/>
                </a:lnTo>
                <a:lnTo>
                  <a:pt x="88" y="1155"/>
                </a:lnTo>
                <a:cubicBezTo>
                  <a:pt x="40" y="1155"/>
                  <a:pt x="0" y="1115"/>
                  <a:pt x="0" y="1067"/>
                </a:cubicBezTo>
                <a:lnTo>
                  <a:pt x="0" y="87"/>
                </a:lnTo>
                <a:cubicBezTo>
                  <a:pt x="0" y="39"/>
                  <a:pt x="40" y="0"/>
                  <a:pt x="88" y="0"/>
                </a:cubicBezTo>
                <a:lnTo>
                  <a:pt x="349" y="0"/>
                </a:lnTo>
                <a:cubicBezTo>
                  <a:pt x="361" y="0"/>
                  <a:pt x="371" y="10"/>
                  <a:pt x="371" y="22"/>
                </a:cubicBezTo>
                <a:lnTo>
                  <a:pt x="371" y="55"/>
                </a:lnTo>
                <a:cubicBezTo>
                  <a:pt x="371" y="97"/>
                  <a:pt x="405" y="131"/>
                  <a:pt x="447" y="131"/>
                </a:cubicBezTo>
                <a:cubicBezTo>
                  <a:pt x="489" y="131"/>
                  <a:pt x="523" y="97"/>
                  <a:pt x="523" y="55"/>
                </a:cubicBezTo>
                <a:lnTo>
                  <a:pt x="523" y="22"/>
                </a:lnTo>
                <a:cubicBezTo>
                  <a:pt x="523" y="10"/>
                  <a:pt x="533" y="0"/>
                  <a:pt x="545" y="0"/>
                </a:cubicBezTo>
                <a:lnTo>
                  <a:pt x="1068" y="0"/>
                </a:lnTo>
                <a:cubicBezTo>
                  <a:pt x="1080" y="0"/>
                  <a:pt x="1090" y="10"/>
                  <a:pt x="1090" y="22"/>
                </a:cubicBezTo>
                <a:lnTo>
                  <a:pt x="1090" y="55"/>
                </a:lnTo>
                <a:cubicBezTo>
                  <a:pt x="1090" y="97"/>
                  <a:pt x="1124" y="131"/>
                  <a:pt x="1165" y="131"/>
                </a:cubicBezTo>
                <a:cubicBezTo>
                  <a:pt x="1207" y="131"/>
                  <a:pt x="1241" y="97"/>
                  <a:pt x="1241" y="55"/>
                </a:cubicBezTo>
                <a:lnTo>
                  <a:pt x="1241" y="22"/>
                </a:lnTo>
                <a:cubicBezTo>
                  <a:pt x="1241" y="10"/>
                  <a:pt x="1251" y="0"/>
                  <a:pt x="1263" y="0"/>
                </a:cubicBezTo>
                <a:lnTo>
                  <a:pt x="1459" y="0"/>
                </a:lnTo>
                <a:cubicBezTo>
                  <a:pt x="1508" y="0"/>
                  <a:pt x="1547" y="39"/>
                  <a:pt x="1547" y="87"/>
                </a:cubicBezTo>
                <a:lnTo>
                  <a:pt x="1547" y="1067"/>
                </a:lnTo>
                <a:cubicBezTo>
                  <a:pt x="1547" y="1115"/>
                  <a:pt x="1508" y="1155"/>
                  <a:pt x="1459" y="1155"/>
                </a:cubicBezTo>
                <a:close/>
                <a:moveTo>
                  <a:pt x="88" y="44"/>
                </a:moveTo>
                <a:lnTo>
                  <a:pt x="88" y="44"/>
                </a:lnTo>
                <a:cubicBezTo>
                  <a:pt x="64" y="44"/>
                  <a:pt x="44" y="64"/>
                  <a:pt x="44" y="87"/>
                </a:cubicBezTo>
                <a:lnTo>
                  <a:pt x="44" y="1067"/>
                </a:lnTo>
                <a:cubicBezTo>
                  <a:pt x="44" y="1091"/>
                  <a:pt x="64" y="1111"/>
                  <a:pt x="88" y="1111"/>
                </a:cubicBezTo>
                <a:lnTo>
                  <a:pt x="1459" y="1111"/>
                </a:lnTo>
                <a:cubicBezTo>
                  <a:pt x="1483" y="1111"/>
                  <a:pt x="1503" y="1091"/>
                  <a:pt x="1503" y="1067"/>
                </a:cubicBezTo>
                <a:lnTo>
                  <a:pt x="1503" y="87"/>
                </a:lnTo>
                <a:cubicBezTo>
                  <a:pt x="1503" y="64"/>
                  <a:pt x="1483" y="44"/>
                  <a:pt x="1459" y="44"/>
                </a:cubicBezTo>
                <a:lnTo>
                  <a:pt x="1285" y="44"/>
                </a:lnTo>
                <a:lnTo>
                  <a:pt x="1285" y="55"/>
                </a:lnTo>
                <a:cubicBezTo>
                  <a:pt x="1285" y="121"/>
                  <a:pt x="1232" y="175"/>
                  <a:pt x="1165" y="175"/>
                </a:cubicBezTo>
                <a:cubicBezTo>
                  <a:pt x="1099" y="175"/>
                  <a:pt x="1046" y="121"/>
                  <a:pt x="1046" y="55"/>
                </a:cubicBezTo>
                <a:lnTo>
                  <a:pt x="1046" y="44"/>
                </a:lnTo>
                <a:lnTo>
                  <a:pt x="567" y="44"/>
                </a:lnTo>
                <a:lnTo>
                  <a:pt x="567" y="55"/>
                </a:lnTo>
                <a:cubicBezTo>
                  <a:pt x="567" y="121"/>
                  <a:pt x="513" y="175"/>
                  <a:pt x="447" y="175"/>
                </a:cubicBezTo>
                <a:cubicBezTo>
                  <a:pt x="381" y="175"/>
                  <a:pt x="327" y="121"/>
                  <a:pt x="327" y="55"/>
                </a:cubicBezTo>
                <a:lnTo>
                  <a:pt x="327" y="44"/>
                </a:lnTo>
                <a:lnTo>
                  <a:pt x="88" y="44"/>
                </a:lnTo>
                <a:close/>
                <a:moveTo>
                  <a:pt x="741" y="959"/>
                </a:moveTo>
                <a:lnTo>
                  <a:pt x="741" y="959"/>
                </a:lnTo>
                <a:lnTo>
                  <a:pt x="218" y="959"/>
                </a:lnTo>
                <a:cubicBezTo>
                  <a:pt x="211" y="959"/>
                  <a:pt x="205" y="955"/>
                  <a:pt x="201" y="949"/>
                </a:cubicBezTo>
                <a:cubicBezTo>
                  <a:pt x="196" y="944"/>
                  <a:pt x="195" y="936"/>
                  <a:pt x="198" y="930"/>
                </a:cubicBezTo>
                <a:lnTo>
                  <a:pt x="248" y="778"/>
                </a:lnTo>
                <a:cubicBezTo>
                  <a:pt x="260" y="743"/>
                  <a:pt x="293" y="719"/>
                  <a:pt x="331" y="719"/>
                </a:cubicBezTo>
                <a:lnTo>
                  <a:pt x="629" y="719"/>
                </a:lnTo>
                <a:cubicBezTo>
                  <a:pt x="666" y="719"/>
                  <a:pt x="699" y="743"/>
                  <a:pt x="711" y="778"/>
                </a:cubicBezTo>
                <a:lnTo>
                  <a:pt x="762" y="930"/>
                </a:lnTo>
                <a:cubicBezTo>
                  <a:pt x="764" y="936"/>
                  <a:pt x="763" y="944"/>
                  <a:pt x="759" y="949"/>
                </a:cubicBezTo>
                <a:cubicBezTo>
                  <a:pt x="755" y="955"/>
                  <a:pt x="748" y="959"/>
                  <a:pt x="741" y="959"/>
                </a:cubicBezTo>
                <a:close/>
                <a:moveTo>
                  <a:pt x="249" y="915"/>
                </a:moveTo>
                <a:lnTo>
                  <a:pt x="249" y="915"/>
                </a:lnTo>
                <a:lnTo>
                  <a:pt x="710" y="915"/>
                </a:lnTo>
                <a:lnTo>
                  <a:pt x="670" y="792"/>
                </a:lnTo>
                <a:cubicBezTo>
                  <a:pt x="664" y="775"/>
                  <a:pt x="647" y="763"/>
                  <a:pt x="629" y="763"/>
                </a:cubicBezTo>
                <a:lnTo>
                  <a:pt x="331" y="763"/>
                </a:lnTo>
                <a:cubicBezTo>
                  <a:pt x="312" y="763"/>
                  <a:pt x="296" y="775"/>
                  <a:pt x="290" y="792"/>
                </a:cubicBezTo>
                <a:lnTo>
                  <a:pt x="249" y="915"/>
                </a:lnTo>
                <a:close/>
                <a:moveTo>
                  <a:pt x="1329" y="893"/>
                </a:moveTo>
                <a:lnTo>
                  <a:pt x="1329" y="893"/>
                </a:lnTo>
                <a:lnTo>
                  <a:pt x="1002" y="893"/>
                </a:lnTo>
                <a:cubicBezTo>
                  <a:pt x="990" y="893"/>
                  <a:pt x="980" y="883"/>
                  <a:pt x="980" y="871"/>
                </a:cubicBezTo>
                <a:cubicBezTo>
                  <a:pt x="980" y="859"/>
                  <a:pt x="990" y="849"/>
                  <a:pt x="1002" y="849"/>
                </a:cubicBezTo>
                <a:lnTo>
                  <a:pt x="1329" y="849"/>
                </a:lnTo>
                <a:cubicBezTo>
                  <a:pt x="1341" y="849"/>
                  <a:pt x="1351" y="859"/>
                  <a:pt x="1351" y="871"/>
                </a:cubicBezTo>
                <a:cubicBezTo>
                  <a:pt x="1351" y="883"/>
                  <a:pt x="1341" y="893"/>
                  <a:pt x="1329" y="893"/>
                </a:cubicBezTo>
                <a:close/>
                <a:moveTo>
                  <a:pt x="1329" y="632"/>
                </a:moveTo>
                <a:lnTo>
                  <a:pt x="1329" y="632"/>
                </a:lnTo>
                <a:lnTo>
                  <a:pt x="1002" y="632"/>
                </a:lnTo>
                <a:cubicBezTo>
                  <a:pt x="990" y="632"/>
                  <a:pt x="980" y="622"/>
                  <a:pt x="980" y="610"/>
                </a:cubicBezTo>
                <a:cubicBezTo>
                  <a:pt x="980" y="598"/>
                  <a:pt x="990" y="588"/>
                  <a:pt x="1002" y="588"/>
                </a:cubicBezTo>
                <a:lnTo>
                  <a:pt x="1329" y="588"/>
                </a:lnTo>
                <a:cubicBezTo>
                  <a:pt x="1341" y="588"/>
                  <a:pt x="1351" y="598"/>
                  <a:pt x="1351" y="610"/>
                </a:cubicBezTo>
                <a:cubicBezTo>
                  <a:pt x="1351" y="622"/>
                  <a:pt x="1341" y="632"/>
                  <a:pt x="1329" y="632"/>
                </a:cubicBezTo>
                <a:close/>
                <a:moveTo>
                  <a:pt x="480" y="632"/>
                </a:moveTo>
                <a:lnTo>
                  <a:pt x="480" y="632"/>
                </a:lnTo>
                <a:cubicBezTo>
                  <a:pt x="395" y="632"/>
                  <a:pt x="327" y="564"/>
                  <a:pt x="327" y="479"/>
                </a:cubicBezTo>
                <a:cubicBezTo>
                  <a:pt x="327" y="395"/>
                  <a:pt x="395" y="327"/>
                  <a:pt x="480" y="327"/>
                </a:cubicBezTo>
                <a:cubicBezTo>
                  <a:pt x="564" y="327"/>
                  <a:pt x="632" y="395"/>
                  <a:pt x="632" y="479"/>
                </a:cubicBezTo>
                <a:cubicBezTo>
                  <a:pt x="632" y="564"/>
                  <a:pt x="564" y="632"/>
                  <a:pt x="480" y="632"/>
                </a:cubicBezTo>
                <a:close/>
                <a:moveTo>
                  <a:pt x="480" y="371"/>
                </a:moveTo>
                <a:lnTo>
                  <a:pt x="480" y="371"/>
                </a:lnTo>
                <a:cubicBezTo>
                  <a:pt x="420" y="371"/>
                  <a:pt x="371" y="419"/>
                  <a:pt x="371" y="479"/>
                </a:cubicBezTo>
                <a:cubicBezTo>
                  <a:pt x="371" y="539"/>
                  <a:pt x="420" y="588"/>
                  <a:pt x="480" y="588"/>
                </a:cubicBezTo>
                <a:cubicBezTo>
                  <a:pt x="540" y="588"/>
                  <a:pt x="588" y="539"/>
                  <a:pt x="588" y="479"/>
                </a:cubicBezTo>
                <a:cubicBezTo>
                  <a:pt x="588" y="419"/>
                  <a:pt x="540" y="371"/>
                  <a:pt x="480" y="371"/>
                </a:cubicBezTo>
                <a:close/>
                <a:moveTo>
                  <a:pt x="1329" y="371"/>
                </a:moveTo>
                <a:lnTo>
                  <a:pt x="1329" y="371"/>
                </a:lnTo>
                <a:lnTo>
                  <a:pt x="1002" y="371"/>
                </a:lnTo>
                <a:cubicBezTo>
                  <a:pt x="990" y="371"/>
                  <a:pt x="980" y="361"/>
                  <a:pt x="980" y="349"/>
                </a:cubicBezTo>
                <a:cubicBezTo>
                  <a:pt x="980" y="337"/>
                  <a:pt x="990" y="327"/>
                  <a:pt x="1002" y="327"/>
                </a:cubicBezTo>
                <a:lnTo>
                  <a:pt x="1329" y="327"/>
                </a:lnTo>
                <a:cubicBezTo>
                  <a:pt x="1341" y="327"/>
                  <a:pt x="1351" y="337"/>
                  <a:pt x="1351" y="349"/>
                </a:cubicBezTo>
                <a:cubicBezTo>
                  <a:pt x="1351" y="361"/>
                  <a:pt x="1341" y="371"/>
                  <a:pt x="1329" y="371"/>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26">
            <a:extLst>
              <a:ext uri="{FF2B5EF4-FFF2-40B4-BE49-F238E27FC236}">
                <a16:creationId xmlns:a16="http://schemas.microsoft.com/office/drawing/2014/main" id="{71F80C47-171F-4AEA-945D-25B614C2C859}"/>
              </a:ext>
            </a:extLst>
          </p:cNvPr>
          <p:cNvSpPr>
            <a:spLocks noEditPoints="1"/>
          </p:cNvSpPr>
          <p:nvPr/>
        </p:nvSpPr>
        <p:spPr bwMode="auto">
          <a:xfrm>
            <a:off x="6985501" y="4460086"/>
            <a:ext cx="386010" cy="409074"/>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 name="Freeform 26">
            <a:extLst>
              <a:ext uri="{FF2B5EF4-FFF2-40B4-BE49-F238E27FC236}">
                <a16:creationId xmlns:a16="http://schemas.microsoft.com/office/drawing/2014/main" id="{F3B15498-B0B2-4453-A7E3-CAA80B97FAF1}"/>
              </a:ext>
            </a:extLst>
          </p:cNvPr>
          <p:cNvSpPr>
            <a:spLocks noEditPoints="1"/>
          </p:cNvSpPr>
          <p:nvPr/>
        </p:nvSpPr>
        <p:spPr bwMode="auto">
          <a:xfrm>
            <a:off x="6653135" y="4460086"/>
            <a:ext cx="386010" cy="409074"/>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 name="Textfeld 2">
            <a:extLst>
              <a:ext uri="{FF2B5EF4-FFF2-40B4-BE49-F238E27FC236}">
                <a16:creationId xmlns:a16="http://schemas.microsoft.com/office/drawing/2014/main" id="{C365A2C2-E7F9-44EA-B135-D43828B73226}"/>
              </a:ext>
            </a:extLst>
          </p:cNvPr>
          <p:cNvSpPr txBox="1"/>
          <p:nvPr/>
        </p:nvSpPr>
        <p:spPr>
          <a:xfrm>
            <a:off x="1068967" y="6018992"/>
            <a:ext cx="5832648" cy="184666"/>
          </a:xfrm>
          <a:prstGeom prst="rect">
            <a:avLst/>
          </a:prstGeom>
          <a:noFill/>
        </p:spPr>
        <p:txBody>
          <a:bodyPr wrap="square" lIns="0" tIns="0" rIns="0" bIns="0" rtlCol="0" anchor="t">
            <a:spAutoFit/>
          </a:bodyPr>
          <a:lstStyle/>
          <a:p>
            <a:r>
              <a:rPr lang="de-CH" sz="1200" dirty="0">
                <a:solidFill>
                  <a:schemeClr val="accent5"/>
                </a:solidFill>
              </a:rPr>
              <a:t>GFS Bern (2019), GFS Bern (2019), </a:t>
            </a:r>
            <a:r>
              <a:rPr lang="de-CH" sz="1200" dirty="0" err="1">
                <a:solidFill>
                  <a:schemeClr val="accent5"/>
                </a:solidFill>
              </a:rPr>
              <a:t>SwissPOD</a:t>
            </a:r>
            <a:r>
              <a:rPr lang="de-CH" sz="1200" dirty="0">
                <a:solidFill>
                  <a:schemeClr val="accent5"/>
                </a:solidFill>
              </a:rPr>
              <a:t> (2022) </a:t>
            </a:r>
          </a:p>
        </p:txBody>
      </p:sp>
    </p:spTree>
    <p:extLst>
      <p:ext uri="{BB962C8B-B14F-4D97-AF65-F5344CB8AC3E}">
        <p14:creationId xmlns:p14="http://schemas.microsoft.com/office/powerpoint/2010/main" val="4278814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en-GB"/>
              <a:t>Questions</a:t>
            </a:r>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en-GB"/>
              <a:t>05</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en-GB" err="1"/>
              <a:t>Swisstransplant</a:t>
            </a:r>
            <a:endParaRPr lang="en-GB"/>
          </a:p>
          <a:p>
            <a:r>
              <a:rPr lang="en-GB" b="1"/>
              <a:t>Thanks and conclusion</a:t>
            </a:r>
          </a:p>
          <a:p>
            <a:endParaRPr lang="en-GB">
              <a:highlight>
                <a:srgbClr val="FFFF00"/>
              </a:highlight>
            </a:endParaRPr>
          </a:p>
        </p:txBody>
      </p:sp>
    </p:spTree>
    <p:extLst>
      <p:ext uri="{BB962C8B-B14F-4D97-AF65-F5344CB8AC3E}">
        <p14:creationId xmlns:p14="http://schemas.microsoft.com/office/powerpoint/2010/main" val="75351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Kleidung, Person, Menschliches Gesicht, Gebäude enthält.&#10;&#10;Automatisch generierte Beschreibung">
            <a:extLst>
              <a:ext uri="{FF2B5EF4-FFF2-40B4-BE49-F238E27FC236}">
                <a16:creationId xmlns:a16="http://schemas.microsoft.com/office/drawing/2014/main" id="{DA025828-A60E-9579-B3BE-4D2D0F9474A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2208" b="12208"/>
          <a:stretch>
            <a:fillRect/>
          </a:stretch>
        </p:blipFill>
        <p:spPr/>
      </p:pic>
      <p:sp>
        <p:nvSpPr>
          <p:cNvPr id="2" name="Titel 1">
            <a:extLst>
              <a:ext uri="{FF2B5EF4-FFF2-40B4-BE49-F238E27FC236}">
                <a16:creationId xmlns:a16="http://schemas.microsoft.com/office/drawing/2014/main" id="{C353DCD8-D3C7-45E4-AF04-49D346A3E24C}"/>
              </a:ext>
            </a:extLst>
          </p:cNvPr>
          <p:cNvSpPr>
            <a:spLocks noGrp="1"/>
          </p:cNvSpPr>
          <p:nvPr>
            <p:ph type="ctrTitle"/>
          </p:nvPr>
        </p:nvSpPr>
        <p:spPr/>
        <p:txBody>
          <a:bodyPr/>
          <a:lstStyle/>
          <a:p>
            <a:r>
              <a:rPr lang="en-GB"/>
              <a:t>Thank you!</a:t>
            </a:r>
            <a:endParaRPr lang="en-GB" noProof="0"/>
          </a:p>
        </p:txBody>
      </p:sp>
      <p:sp>
        <p:nvSpPr>
          <p:cNvPr id="3" name="Untertitel 2">
            <a:extLst>
              <a:ext uri="{FF2B5EF4-FFF2-40B4-BE49-F238E27FC236}">
                <a16:creationId xmlns:a16="http://schemas.microsoft.com/office/drawing/2014/main" id="{665F3FEF-3898-4DCE-A292-2935A975F503}"/>
              </a:ext>
            </a:extLst>
          </p:cNvPr>
          <p:cNvSpPr>
            <a:spLocks noGrp="1"/>
          </p:cNvSpPr>
          <p:nvPr>
            <p:ph type="subTitle" idx="1"/>
          </p:nvPr>
        </p:nvSpPr>
        <p:spPr/>
        <p:txBody>
          <a:bodyPr/>
          <a:lstStyle/>
          <a:p>
            <a:r>
              <a:rPr lang="en-GB" b="1" noProof="0" err="1"/>
              <a:t>Swisstransplant</a:t>
            </a:r>
            <a:br>
              <a:rPr lang="en-GB" noProof="0"/>
            </a:br>
            <a:r>
              <a:rPr lang="en-GB" noProof="0" err="1"/>
              <a:t>Effingerstrasse</a:t>
            </a:r>
            <a:r>
              <a:rPr lang="en-GB" noProof="0"/>
              <a:t> 1</a:t>
            </a:r>
          </a:p>
          <a:p>
            <a:r>
              <a:rPr lang="en-GB" noProof="0" err="1"/>
              <a:t>Postfach</a:t>
            </a:r>
            <a:br>
              <a:rPr lang="en-GB" noProof="0"/>
            </a:br>
            <a:r>
              <a:rPr lang="en-GB" noProof="0"/>
              <a:t>CH-3011 Bern</a:t>
            </a:r>
            <a:br>
              <a:rPr lang="en-GB" noProof="0"/>
            </a:br>
            <a:r>
              <a:rPr lang="en-GB" noProof="0"/>
              <a:t>Tel. +41 58 123 80 00</a:t>
            </a:r>
          </a:p>
          <a:p>
            <a:r>
              <a:rPr lang="en-GB" noProof="0" err="1"/>
              <a:t>www.swisstransplant.org</a:t>
            </a:r>
            <a:br>
              <a:rPr lang="en-GB" noProof="0"/>
            </a:br>
            <a:r>
              <a:rPr lang="en-GB" noProof="0" err="1"/>
              <a:t>info@swisstransplant.org</a:t>
            </a:r>
            <a:endParaRPr lang="en-GB" noProof="0"/>
          </a:p>
        </p:txBody>
      </p:sp>
      <p:sp>
        <p:nvSpPr>
          <p:cNvPr id="4" name="Textplatzhalter 3">
            <a:extLst>
              <a:ext uri="{FF2B5EF4-FFF2-40B4-BE49-F238E27FC236}">
                <a16:creationId xmlns:a16="http://schemas.microsoft.com/office/drawing/2014/main" id="{B0016587-F5A4-4BC4-BE61-3D2B88B1D97E}"/>
              </a:ext>
            </a:extLst>
          </p:cNvPr>
          <p:cNvSpPr>
            <a:spLocks noGrp="1"/>
          </p:cNvSpPr>
          <p:nvPr>
            <p:ph type="body" sz="quarter" idx="13"/>
          </p:nvPr>
        </p:nvSpPr>
        <p:spPr/>
        <p:txBody>
          <a:bodyPr/>
          <a:lstStyle/>
          <a:p>
            <a:r>
              <a:rPr lang="en-GB" noProof="0"/>
              <a:t> </a:t>
            </a:r>
          </a:p>
        </p:txBody>
      </p:sp>
      <p:sp>
        <p:nvSpPr>
          <p:cNvPr id="5" name="Textfeld 4">
            <a:extLst>
              <a:ext uri="{FF2B5EF4-FFF2-40B4-BE49-F238E27FC236}">
                <a16:creationId xmlns:a16="http://schemas.microsoft.com/office/drawing/2014/main" id="{B871F8D6-91F2-4276-A38F-3799763D20DC}"/>
              </a:ext>
            </a:extLst>
          </p:cNvPr>
          <p:cNvSpPr txBox="1"/>
          <p:nvPr/>
        </p:nvSpPr>
        <p:spPr>
          <a:xfrm rot="16200000">
            <a:off x="-326575" y="5097487"/>
            <a:ext cx="1323829" cy="143629"/>
          </a:xfrm>
          <a:prstGeom prst="rect">
            <a:avLst/>
          </a:prstGeom>
          <a:noFill/>
        </p:spPr>
        <p:txBody>
          <a:bodyPr wrap="square" lIns="0" tIns="0" rIns="0" bIns="0" rtlCol="0" anchor="ctr" anchorCtr="0">
            <a:noAutofit/>
          </a:bodyPr>
          <a:lstStyle/>
          <a:p>
            <a:r>
              <a:rPr lang="de-CH" sz="900" noProof="0">
                <a:solidFill>
                  <a:schemeClr val="bg1"/>
                </a:solidFill>
              </a:rPr>
              <a:t>©  </a:t>
            </a:r>
            <a:r>
              <a:rPr lang="de-CH" sz="900" noProof="0" err="1">
                <a:solidFill>
                  <a:schemeClr val="bg1"/>
                </a:solidFill>
              </a:rPr>
              <a:t>Swisstransplant</a:t>
            </a:r>
            <a:endParaRPr lang="de-CH" sz="900" noProof="0">
              <a:solidFill>
                <a:schemeClr val="bg1"/>
              </a:solidFill>
            </a:endParaRPr>
          </a:p>
        </p:txBody>
      </p:sp>
      <p:sp>
        <p:nvSpPr>
          <p:cNvPr id="10" name="Textfeld 9">
            <a:extLst>
              <a:ext uri="{FF2B5EF4-FFF2-40B4-BE49-F238E27FC236}">
                <a16:creationId xmlns:a16="http://schemas.microsoft.com/office/drawing/2014/main" id="{CD14B238-3965-300B-CF06-87D0A9A1F090}"/>
              </a:ext>
            </a:extLst>
          </p:cNvPr>
          <p:cNvSpPr txBox="1"/>
          <p:nvPr/>
        </p:nvSpPr>
        <p:spPr>
          <a:xfrm>
            <a:off x="8929321" y="5158694"/>
            <a:ext cx="2647950" cy="276999"/>
          </a:xfrm>
          <a:prstGeom prst="rect">
            <a:avLst/>
          </a:prstGeom>
          <a:noFill/>
        </p:spPr>
        <p:txBody>
          <a:bodyPr wrap="square" lIns="0" tIns="0" rIns="0" bIns="0" rtlCol="0">
            <a:spAutoFit/>
          </a:bodyPr>
          <a:lstStyle/>
          <a:p>
            <a:r>
              <a:rPr lang="de-DE" dirty="0">
                <a:solidFill>
                  <a:schemeClr val="bg1"/>
                </a:solidFill>
              </a:rPr>
              <a:t>Ana, </a:t>
            </a:r>
            <a:r>
              <a:rPr lang="fr-CH" dirty="0" err="1">
                <a:solidFill>
                  <a:schemeClr val="bg1"/>
                </a:solidFill>
              </a:rPr>
              <a:t>lung</a:t>
            </a:r>
            <a:r>
              <a:rPr lang="fr-CH" dirty="0">
                <a:solidFill>
                  <a:schemeClr val="bg1"/>
                </a:solidFill>
              </a:rPr>
              <a:t> </a:t>
            </a:r>
            <a:r>
              <a:rPr lang="fr-CH" dirty="0" err="1">
                <a:solidFill>
                  <a:schemeClr val="bg1"/>
                </a:solidFill>
              </a:rPr>
              <a:t>recipient</a:t>
            </a:r>
            <a:endParaRPr lang="de-DE" dirty="0">
              <a:solidFill>
                <a:schemeClr val="bg1"/>
              </a:solidFill>
            </a:endParaRPr>
          </a:p>
        </p:txBody>
      </p:sp>
    </p:spTree>
    <p:extLst>
      <p:ext uri="{BB962C8B-B14F-4D97-AF65-F5344CB8AC3E}">
        <p14:creationId xmlns:p14="http://schemas.microsoft.com/office/powerpoint/2010/main" val="727896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C0C960-A25E-4C8C-9074-62CFA3B69553}"/>
              </a:ext>
            </a:extLst>
          </p:cNvPr>
          <p:cNvSpPr>
            <a:spLocks noGrp="1"/>
          </p:cNvSpPr>
          <p:nvPr>
            <p:ph type="title"/>
          </p:nvPr>
        </p:nvSpPr>
        <p:spPr/>
        <p:txBody>
          <a:bodyPr/>
          <a:lstStyle/>
          <a:p>
            <a:r>
              <a:rPr lang="en-GB"/>
              <a:t>Collaboration</a:t>
            </a:r>
            <a:br>
              <a:rPr lang="en-GB" sz="1800">
                <a:effectLst/>
                <a:latin typeface="Calibri" panose="020F0502020204030204" pitchFamily="34" charset="0"/>
                <a:ea typeface="SimSun" panose="02010600030101010101" pitchFamily="2" charset="-122"/>
                <a:cs typeface="Times New Roman" panose="02020603050405020304" pitchFamily="18" charset="0"/>
              </a:rPr>
            </a:br>
            <a:endParaRPr lang="en-GB" noProof="0">
              <a:highlight>
                <a:srgbClr val="FFFF00"/>
              </a:highlight>
            </a:endParaRPr>
          </a:p>
        </p:txBody>
      </p:sp>
      <p:sp>
        <p:nvSpPr>
          <p:cNvPr id="3" name="Datumsplatzhalter 2">
            <a:extLst>
              <a:ext uri="{FF2B5EF4-FFF2-40B4-BE49-F238E27FC236}">
                <a16:creationId xmlns:a16="http://schemas.microsoft.com/office/drawing/2014/main" id="{C4960DE9-8CF7-4E5B-A6C6-ABC876C1B55B}"/>
              </a:ext>
            </a:extLst>
          </p:cNvPr>
          <p:cNvSpPr>
            <a:spLocks noGrp="1"/>
          </p:cNvSpPr>
          <p:nvPr>
            <p:ph type="dt" sz="half" idx="10"/>
          </p:nvPr>
        </p:nvSpPr>
        <p:spPr/>
        <p:txBody>
          <a:bodyPr/>
          <a:lstStyle/>
          <a:p>
            <a:fld id="{E0BF6DF4-6DF9-471D-B46A-A6FAAA306BF0}" type="datetime1">
              <a:rPr lang="de-CH" smtClean="0"/>
              <a:t>14.12.2023</a:t>
            </a:fld>
            <a:endParaRPr lang="de-CH"/>
          </a:p>
        </p:txBody>
      </p:sp>
      <p:sp>
        <p:nvSpPr>
          <p:cNvPr id="5" name="Foliennummernplatzhalter 4">
            <a:extLst>
              <a:ext uri="{FF2B5EF4-FFF2-40B4-BE49-F238E27FC236}">
                <a16:creationId xmlns:a16="http://schemas.microsoft.com/office/drawing/2014/main" id="{EB9B39F4-FCF8-4C45-B9E0-EE146FAE9836}"/>
              </a:ext>
            </a:extLst>
          </p:cNvPr>
          <p:cNvSpPr>
            <a:spLocks noGrp="1"/>
          </p:cNvSpPr>
          <p:nvPr>
            <p:ph type="sldNum" sz="quarter" idx="12"/>
          </p:nvPr>
        </p:nvSpPr>
        <p:spPr/>
        <p:txBody>
          <a:bodyPr/>
          <a:lstStyle/>
          <a:p>
            <a:fld id="{442AD375-037F-43D0-B059-5172DA06796A}" type="slidenum">
              <a:rPr lang="de-CH" smtClean="0"/>
              <a:pPr/>
              <a:t>5</a:t>
            </a:fld>
            <a:endParaRPr lang="de-CH"/>
          </a:p>
        </p:txBody>
      </p:sp>
      <p:sp>
        <p:nvSpPr>
          <p:cNvPr id="6" name="Textplatzhalter 5">
            <a:extLst>
              <a:ext uri="{FF2B5EF4-FFF2-40B4-BE49-F238E27FC236}">
                <a16:creationId xmlns:a16="http://schemas.microsoft.com/office/drawing/2014/main" id="{172065C4-5D39-4CF9-9885-C9954B31351D}"/>
              </a:ext>
            </a:extLst>
          </p:cNvPr>
          <p:cNvSpPr>
            <a:spLocks noGrp="1"/>
          </p:cNvSpPr>
          <p:nvPr>
            <p:ph type="body" sz="quarter" idx="13"/>
          </p:nvPr>
        </p:nvSpPr>
        <p:spPr/>
        <p:txBody>
          <a:bodyPr/>
          <a:lstStyle/>
          <a:p>
            <a:r>
              <a:rPr lang="en-GB" kern="0"/>
              <a:t>Partners</a:t>
            </a:r>
            <a:endParaRPr lang="en-GB" noProof="0"/>
          </a:p>
        </p:txBody>
      </p:sp>
      <p:sp>
        <p:nvSpPr>
          <p:cNvPr id="7" name="Rechtwinkliges Dreieck 6">
            <a:extLst>
              <a:ext uri="{FF2B5EF4-FFF2-40B4-BE49-F238E27FC236}">
                <a16:creationId xmlns:a16="http://schemas.microsoft.com/office/drawing/2014/main" id="{20966DA2-32A4-4C36-BB6A-C4EC91BE8E27}"/>
              </a:ext>
            </a:extLst>
          </p:cNvPr>
          <p:cNvSpPr/>
          <p:nvPr/>
        </p:nvSpPr>
        <p:spPr>
          <a:xfrm flipV="1">
            <a:off x="758313" y="1396098"/>
            <a:ext cx="10722001" cy="479938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winkliges Dreieck 7">
            <a:extLst>
              <a:ext uri="{FF2B5EF4-FFF2-40B4-BE49-F238E27FC236}">
                <a16:creationId xmlns:a16="http://schemas.microsoft.com/office/drawing/2014/main" id="{7D722FCC-5E3E-441F-A8E1-B4F3A8274A31}"/>
              </a:ext>
            </a:extLst>
          </p:cNvPr>
          <p:cNvSpPr/>
          <p:nvPr/>
        </p:nvSpPr>
        <p:spPr>
          <a:xfrm flipH="1">
            <a:off x="758314" y="1396098"/>
            <a:ext cx="10722001" cy="4788803"/>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39A93BBC-0555-4C4A-BF70-10DFFF25E651}"/>
              </a:ext>
            </a:extLst>
          </p:cNvPr>
          <p:cNvGrpSpPr/>
          <p:nvPr/>
        </p:nvGrpSpPr>
        <p:grpSpPr>
          <a:xfrm>
            <a:off x="5476987" y="1780070"/>
            <a:ext cx="1555638" cy="564084"/>
            <a:chOff x="5791008" y="1657102"/>
            <a:chExt cx="1555638" cy="564084"/>
          </a:xfrm>
        </p:grpSpPr>
        <p:cxnSp>
          <p:nvCxnSpPr>
            <p:cNvPr id="10" name="Gerade Verbindung 65">
              <a:extLst>
                <a:ext uri="{FF2B5EF4-FFF2-40B4-BE49-F238E27FC236}">
                  <a16:creationId xmlns:a16="http://schemas.microsoft.com/office/drawing/2014/main" id="{EA235726-5211-4C3E-9CDA-273ED55A2A18}"/>
                </a:ext>
              </a:extLst>
            </p:cNvPr>
            <p:cNvCxnSpPr>
              <a:cxnSpLocks/>
            </p:cNvCxnSpPr>
            <p:nvPr/>
          </p:nvCxnSpPr>
          <p:spPr>
            <a:xfrm>
              <a:off x="5791008" y="1657102"/>
              <a:ext cx="155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19AE25D4-CC6D-45D0-A0F0-155FF55C46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1008" y="1787493"/>
              <a:ext cx="1450463" cy="433693"/>
            </a:xfrm>
            <a:prstGeom prst="rect">
              <a:avLst/>
            </a:prstGeom>
          </p:spPr>
        </p:pic>
      </p:grpSp>
      <p:pic>
        <p:nvPicPr>
          <p:cNvPr id="12" name="Grafik 11">
            <a:extLst>
              <a:ext uri="{FF2B5EF4-FFF2-40B4-BE49-F238E27FC236}">
                <a16:creationId xmlns:a16="http://schemas.microsoft.com/office/drawing/2014/main" id="{0930B260-E649-4385-8875-030E190909C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23294" y="4335661"/>
            <a:ext cx="1827494" cy="347413"/>
          </a:xfrm>
          <a:prstGeom prst="rect">
            <a:avLst/>
          </a:prstGeom>
        </p:spPr>
      </p:pic>
      <p:cxnSp>
        <p:nvCxnSpPr>
          <p:cNvPr id="14" name="Gerade Verbindung 75">
            <a:extLst>
              <a:ext uri="{FF2B5EF4-FFF2-40B4-BE49-F238E27FC236}">
                <a16:creationId xmlns:a16="http://schemas.microsoft.com/office/drawing/2014/main" id="{784425B5-D236-4487-B819-3DE1505A45F2}"/>
              </a:ext>
            </a:extLst>
          </p:cNvPr>
          <p:cNvCxnSpPr>
            <a:cxnSpLocks/>
          </p:cNvCxnSpPr>
          <p:nvPr/>
        </p:nvCxnSpPr>
        <p:spPr>
          <a:xfrm>
            <a:off x="8881559" y="4550293"/>
            <a:ext cx="2028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uppieren 14">
            <a:extLst>
              <a:ext uri="{FF2B5EF4-FFF2-40B4-BE49-F238E27FC236}">
                <a16:creationId xmlns:a16="http://schemas.microsoft.com/office/drawing/2014/main" id="{1E1409AA-148F-469C-9D32-3127CE30D987}"/>
              </a:ext>
            </a:extLst>
          </p:cNvPr>
          <p:cNvGrpSpPr/>
          <p:nvPr/>
        </p:nvGrpSpPr>
        <p:grpSpPr>
          <a:xfrm>
            <a:off x="8931538" y="4831365"/>
            <a:ext cx="1916077" cy="1118242"/>
            <a:chOff x="5791972" y="3056352"/>
            <a:chExt cx="5835556" cy="3567976"/>
          </a:xfrm>
        </p:grpSpPr>
        <p:pic>
          <p:nvPicPr>
            <p:cNvPr id="16" name="Grafik 15">
              <a:extLst>
                <a:ext uri="{FF2B5EF4-FFF2-40B4-BE49-F238E27FC236}">
                  <a16:creationId xmlns:a16="http://schemas.microsoft.com/office/drawing/2014/main" id="{20321116-D337-425C-8416-9280909333D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996814" y="3056352"/>
              <a:ext cx="5630714" cy="3567976"/>
            </a:xfrm>
            <a:prstGeom prst="rect">
              <a:avLst/>
            </a:prstGeom>
          </p:spPr>
        </p:pic>
        <p:sp>
          <p:nvSpPr>
            <p:cNvPr id="17" name="Rechteck 16">
              <a:extLst>
                <a:ext uri="{FF2B5EF4-FFF2-40B4-BE49-F238E27FC236}">
                  <a16:creationId xmlns:a16="http://schemas.microsoft.com/office/drawing/2014/main" id="{DF99D42F-F089-443B-8EBF-E110C7C73051}"/>
                </a:ext>
              </a:extLst>
            </p:cNvPr>
            <p:cNvSpPr/>
            <p:nvPr/>
          </p:nvSpPr>
          <p:spPr>
            <a:xfrm>
              <a:off x="7503541" y="3368356"/>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Basel</a:t>
              </a:r>
              <a:endParaRPr lang="de-CH" sz="500">
                <a:solidFill>
                  <a:schemeClr val="accent5"/>
                </a:solidFill>
              </a:endParaRPr>
            </a:p>
          </p:txBody>
        </p:sp>
        <p:sp>
          <p:nvSpPr>
            <p:cNvPr id="18" name="Rechteck 17">
              <a:extLst>
                <a:ext uri="{FF2B5EF4-FFF2-40B4-BE49-F238E27FC236}">
                  <a16:creationId xmlns:a16="http://schemas.microsoft.com/office/drawing/2014/main" id="{3D03A7C8-8E98-495B-B0BC-7785B1E1AEB9}"/>
                </a:ext>
              </a:extLst>
            </p:cNvPr>
            <p:cNvSpPr/>
            <p:nvPr/>
          </p:nvSpPr>
          <p:spPr>
            <a:xfrm>
              <a:off x="7503541" y="4546410"/>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Bern</a:t>
              </a:r>
              <a:endParaRPr lang="de-CH" sz="500">
                <a:solidFill>
                  <a:schemeClr val="accent5"/>
                </a:solidFill>
              </a:endParaRPr>
            </a:p>
          </p:txBody>
        </p:sp>
        <p:sp>
          <p:nvSpPr>
            <p:cNvPr id="19" name="Rechteck 18">
              <a:extLst>
                <a:ext uri="{FF2B5EF4-FFF2-40B4-BE49-F238E27FC236}">
                  <a16:creationId xmlns:a16="http://schemas.microsoft.com/office/drawing/2014/main" id="{093EBBEE-F6D6-49AB-A729-8AE1AADD8DAA}"/>
                </a:ext>
              </a:extLst>
            </p:cNvPr>
            <p:cNvSpPr/>
            <p:nvPr/>
          </p:nvSpPr>
          <p:spPr>
            <a:xfrm>
              <a:off x="8677977" y="3733159"/>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err="1">
                  <a:solidFill>
                    <a:srgbClr val="2A548A"/>
                  </a:solidFill>
                </a:rPr>
                <a:t>Zurich</a:t>
              </a:r>
              <a:endParaRPr lang="de-CH" sz="500">
                <a:solidFill>
                  <a:srgbClr val="2A548A"/>
                </a:solidFill>
              </a:endParaRPr>
            </a:p>
          </p:txBody>
        </p:sp>
        <p:sp>
          <p:nvSpPr>
            <p:cNvPr id="20" name="Rechteck 19">
              <a:extLst>
                <a:ext uri="{FF2B5EF4-FFF2-40B4-BE49-F238E27FC236}">
                  <a16:creationId xmlns:a16="http://schemas.microsoft.com/office/drawing/2014/main" id="{FD0A0CED-5E50-445E-B057-1E42BB54B425}"/>
                </a:ext>
              </a:extLst>
            </p:cNvPr>
            <p:cNvSpPr/>
            <p:nvPr/>
          </p:nvSpPr>
          <p:spPr>
            <a:xfrm>
              <a:off x="9666980" y="3472011"/>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rgbClr val="2A548A"/>
                  </a:solidFill>
                </a:rPr>
                <a:t>St. Gallen</a:t>
              </a:r>
              <a:endParaRPr lang="de-CH" sz="500">
                <a:solidFill>
                  <a:srgbClr val="2A548A"/>
                </a:solidFill>
              </a:endParaRPr>
            </a:p>
          </p:txBody>
        </p:sp>
        <p:sp>
          <p:nvSpPr>
            <p:cNvPr id="21" name="Rechteck 20">
              <a:extLst>
                <a:ext uri="{FF2B5EF4-FFF2-40B4-BE49-F238E27FC236}">
                  <a16:creationId xmlns:a16="http://schemas.microsoft.com/office/drawing/2014/main" id="{B65FDD31-C617-4CDD-B363-70030863D745}"/>
                </a:ext>
              </a:extLst>
            </p:cNvPr>
            <p:cNvSpPr/>
            <p:nvPr/>
          </p:nvSpPr>
          <p:spPr>
            <a:xfrm>
              <a:off x="6143981" y="5102788"/>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Lausanne</a:t>
              </a:r>
              <a:endParaRPr lang="de-CH" sz="500">
                <a:solidFill>
                  <a:schemeClr val="accent5"/>
                </a:solidFill>
              </a:endParaRPr>
            </a:p>
          </p:txBody>
        </p:sp>
        <p:sp>
          <p:nvSpPr>
            <p:cNvPr id="22" name="Rechteck 21">
              <a:extLst>
                <a:ext uri="{FF2B5EF4-FFF2-40B4-BE49-F238E27FC236}">
                  <a16:creationId xmlns:a16="http://schemas.microsoft.com/office/drawing/2014/main" id="{4425A0CE-89EF-4948-9C92-816FFBF48884}"/>
                </a:ext>
              </a:extLst>
            </p:cNvPr>
            <p:cNvSpPr/>
            <p:nvPr/>
          </p:nvSpPr>
          <p:spPr>
            <a:xfrm>
              <a:off x="5791972" y="5759863"/>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Geneva</a:t>
              </a:r>
              <a:endParaRPr lang="de-CH" sz="500">
                <a:solidFill>
                  <a:schemeClr val="accent5"/>
                </a:solidFill>
              </a:endParaRPr>
            </a:p>
          </p:txBody>
        </p:sp>
      </p:grpSp>
      <p:cxnSp>
        <p:nvCxnSpPr>
          <p:cNvPr id="23" name="Gerade Verbindung 83">
            <a:extLst>
              <a:ext uri="{FF2B5EF4-FFF2-40B4-BE49-F238E27FC236}">
                <a16:creationId xmlns:a16="http://schemas.microsoft.com/office/drawing/2014/main" id="{AE8B8F99-C311-489B-882D-68881D848F90}"/>
              </a:ext>
            </a:extLst>
          </p:cNvPr>
          <p:cNvCxnSpPr>
            <a:cxnSpLocks/>
          </p:cNvCxnSpPr>
          <p:nvPr/>
        </p:nvCxnSpPr>
        <p:spPr>
          <a:xfrm>
            <a:off x="1374587" y="2060869"/>
            <a:ext cx="2028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554BB2CA-7049-487F-90F8-8CE34C4B3596}"/>
              </a:ext>
            </a:extLst>
          </p:cNvPr>
          <p:cNvGrpSpPr/>
          <p:nvPr/>
        </p:nvGrpSpPr>
        <p:grpSpPr>
          <a:xfrm>
            <a:off x="1068906" y="2344154"/>
            <a:ext cx="2122874" cy="1175834"/>
            <a:chOff x="450948" y="1411720"/>
            <a:chExt cx="5630713" cy="3567975"/>
          </a:xfrm>
        </p:grpSpPr>
        <p:pic>
          <p:nvPicPr>
            <p:cNvPr id="25" name="Grafik 24">
              <a:extLst>
                <a:ext uri="{FF2B5EF4-FFF2-40B4-BE49-F238E27FC236}">
                  <a16:creationId xmlns:a16="http://schemas.microsoft.com/office/drawing/2014/main" id="{3028BB79-EA9B-4FAD-953E-B902D7864D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50948" y="1411720"/>
              <a:ext cx="5630713" cy="3567975"/>
            </a:xfrm>
            <a:prstGeom prst="rect">
              <a:avLst/>
            </a:prstGeom>
          </p:spPr>
        </p:pic>
        <p:sp>
          <p:nvSpPr>
            <p:cNvPr id="26" name="Rechteck 25">
              <a:extLst>
                <a:ext uri="{FF2B5EF4-FFF2-40B4-BE49-F238E27FC236}">
                  <a16:creationId xmlns:a16="http://schemas.microsoft.com/office/drawing/2014/main" id="{0F86BE97-FD52-4BD1-B2C7-0966A681EA85}"/>
                </a:ext>
              </a:extLst>
            </p:cNvPr>
            <p:cNvSpPr/>
            <p:nvPr/>
          </p:nvSpPr>
          <p:spPr>
            <a:xfrm>
              <a:off x="1794649" y="4058275"/>
              <a:ext cx="1144040"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PLDO</a:t>
              </a:r>
              <a:endParaRPr lang="de-CH" sz="500">
                <a:solidFill>
                  <a:schemeClr val="accent5"/>
                </a:solidFill>
              </a:endParaRPr>
            </a:p>
          </p:txBody>
        </p:sp>
        <p:sp>
          <p:nvSpPr>
            <p:cNvPr id="27" name="Rechteck 26">
              <a:extLst>
                <a:ext uri="{FF2B5EF4-FFF2-40B4-BE49-F238E27FC236}">
                  <a16:creationId xmlns:a16="http://schemas.microsoft.com/office/drawing/2014/main" id="{3F2D5601-9A4B-42A1-A032-AD0BD2E18B20}"/>
                </a:ext>
              </a:extLst>
            </p:cNvPr>
            <p:cNvSpPr/>
            <p:nvPr/>
          </p:nvSpPr>
          <p:spPr>
            <a:xfrm>
              <a:off x="1794649" y="2496037"/>
              <a:ext cx="1144040"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CHM</a:t>
              </a:r>
              <a:endParaRPr lang="de-CH" sz="500">
                <a:solidFill>
                  <a:schemeClr val="accent5"/>
                </a:solidFill>
              </a:endParaRPr>
            </a:p>
          </p:txBody>
        </p:sp>
        <p:sp>
          <p:nvSpPr>
            <p:cNvPr id="28" name="Rechteck 27">
              <a:extLst>
                <a:ext uri="{FF2B5EF4-FFF2-40B4-BE49-F238E27FC236}">
                  <a16:creationId xmlns:a16="http://schemas.microsoft.com/office/drawing/2014/main" id="{CA2FCBFC-A0AE-4672-B75A-9EAE5277941C}"/>
                </a:ext>
              </a:extLst>
            </p:cNvPr>
            <p:cNvSpPr/>
            <p:nvPr/>
          </p:nvSpPr>
          <p:spPr>
            <a:xfrm>
              <a:off x="2654021" y="2566004"/>
              <a:ext cx="1144040"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LU</a:t>
              </a:r>
              <a:endParaRPr lang="de-CH" sz="500">
                <a:solidFill>
                  <a:schemeClr val="accent5"/>
                </a:solidFill>
              </a:endParaRPr>
            </a:p>
          </p:txBody>
        </p:sp>
        <p:sp>
          <p:nvSpPr>
            <p:cNvPr id="29" name="Rechteck 28">
              <a:extLst>
                <a:ext uri="{FF2B5EF4-FFF2-40B4-BE49-F238E27FC236}">
                  <a16:creationId xmlns:a16="http://schemas.microsoft.com/office/drawing/2014/main" id="{1D82D8AE-8F4A-43A7-A41B-6308A6089B3C}"/>
                </a:ext>
              </a:extLst>
            </p:cNvPr>
            <p:cNvSpPr/>
            <p:nvPr/>
          </p:nvSpPr>
          <p:spPr>
            <a:xfrm>
              <a:off x="4026964" y="2110331"/>
              <a:ext cx="1144040"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NOO</a:t>
              </a:r>
              <a:endParaRPr lang="de-CH" sz="500">
                <a:solidFill>
                  <a:schemeClr val="accent5"/>
                </a:solidFill>
              </a:endParaRPr>
            </a:p>
          </p:txBody>
        </p:sp>
        <p:sp>
          <p:nvSpPr>
            <p:cNvPr id="30" name="Rechteck 29">
              <a:extLst>
                <a:ext uri="{FF2B5EF4-FFF2-40B4-BE49-F238E27FC236}">
                  <a16:creationId xmlns:a16="http://schemas.microsoft.com/office/drawing/2014/main" id="{5B54E60F-E1BB-4A8E-ABAC-EF6BC5954689}"/>
                </a:ext>
              </a:extLst>
            </p:cNvPr>
            <p:cNvSpPr/>
            <p:nvPr/>
          </p:nvSpPr>
          <p:spPr>
            <a:xfrm>
              <a:off x="4290222" y="3207206"/>
              <a:ext cx="1144040"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DCA</a:t>
              </a:r>
              <a:endParaRPr lang="de-CH" sz="500">
                <a:solidFill>
                  <a:schemeClr val="accent5"/>
                </a:solidFill>
              </a:endParaRPr>
            </a:p>
          </p:txBody>
        </p:sp>
      </p:grpSp>
      <p:grpSp>
        <p:nvGrpSpPr>
          <p:cNvPr id="34" name="Gruppieren 33">
            <a:extLst>
              <a:ext uri="{FF2B5EF4-FFF2-40B4-BE49-F238E27FC236}">
                <a16:creationId xmlns:a16="http://schemas.microsoft.com/office/drawing/2014/main" id="{DB36E897-17C4-4552-B236-C4693000BBB8}"/>
              </a:ext>
            </a:extLst>
          </p:cNvPr>
          <p:cNvGrpSpPr/>
          <p:nvPr/>
        </p:nvGrpSpPr>
        <p:grpSpPr>
          <a:xfrm>
            <a:off x="9190256" y="1834457"/>
            <a:ext cx="1684601" cy="394335"/>
            <a:chOff x="9417196" y="1757540"/>
            <a:chExt cx="1684601" cy="394335"/>
          </a:xfrm>
        </p:grpSpPr>
        <p:pic>
          <p:nvPicPr>
            <p:cNvPr id="35" name="Grafik 34">
              <a:extLst>
                <a:ext uri="{FF2B5EF4-FFF2-40B4-BE49-F238E27FC236}">
                  <a16:creationId xmlns:a16="http://schemas.microsoft.com/office/drawing/2014/main" id="{1F2940E5-34D0-4F4F-B645-C2E02C470B2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17196" y="1875456"/>
              <a:ext cx="1658514" cy="276419"/>
            </a:xfrm>
            <a:prstGeom prst="rect">
              <a:avLst/>
            </a:prstGeom>
          </p:spPr>
        </p:pic>
        <p:cxnSp>
          <p:nvCxnSpPr>
            <p:cNvPr id="36" name="Gerade Verbindung 57">
              <a:extLst>
                <a:ext uri="{FF2B5EF4-FFF2-40B4-BE49-F238E27FC236}">
                  <a16:creationId xmlns:a16="http://schemas.microsoft.com/office/drawing/2014/main" id="{C99F2E40-FCBC-47B8-AD30-843C116A89D8}"/>
                </a:ext>
              </a:extLst>
            </p:cNvPr>
            <p:cNvCxnSpPr>
              <a:cxnSpLocks/>
            </p:cNvCxnSpPr>
            <p:nvPr/>
          </p:nvCxnSpPr>
          <p:spPr>
            <a:xfrm>
              <a:off x="9417196" y="1757540"/>
              <a:ext cx="16846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7" name="Grafik 36">
            <a:extLst>
              <a:ext uri="{FF2B5EF4-FFF2-40B4-BE49-F238E27FC236}">
                <a16:creationId xmlns:a16="http://schemas.microsoft.com/office/drawing/2014/main" id="{7C565261-5DE4-4B30-89BB-EDD4592DE60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949435" y="5233874"/>
            <a:ext cx="2293128" cy="811415"/>
          </a:xfrm>
          <a:prstGeom prst="rect">
            <a:avLst/>
          </a:prstGeom>
        </p:spPr>
      </p:pic>
      <p:cxnSp>
        <p:nvCxnSpPr>
          <p:cNvPr id="38" name="Gerade Verbindung mit Pfeil 37">
            <a:extLst>
              <a:ext uri="{FF2B5EF4-FFF2-40B4-BE49-F238E27FC236}">
                <a16:creationId xmlns:a16="http://schemas.microsoft.com/office/drawing/2014/main" id="{E74B3B00-CA1B-43E9-AB9D-96E3011B0622}"/>
              </a:ext>
            </a:extLst>
          </p:cNvPr>
          <p:cNvCxnSpPr>
            <a:cxnSpLocks/>
          </p:cNvCxnSpPr>
          <p:nvPr/>
        </p:nvCxnSpPr>
        <p:spPr>
          <a:xfrm flipV="1">
            <a:off x="7032625" y="2835687"/>
            <a:ext cx="1231809" cy="548565"/>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AA2A21AA-B1C4-42BB-81A6-56D18D3C833C}"/>
              </a:ext>
            </a:extLst>
          </p:cNvPr>
          <p:cNvCxnSpPr>
            <a:cxnSpLocks/>
          </p:cNvCxnSpPr>
          <p:nvPr/>
        </p:nvCxnSpPr>
        <p:spPr>
          <a:xfrm>
            <a:off x="7078685" y="4158556"/>
            <a:ext cx="1557422" cy="565844"/>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9C3110CF-965F-483B-9D4D-A91C45C5BBED}"/>
              </a:ext>
            </a:extLst>
          </p:cNvPr>
          <p:cNvCxnSpPr>
            <a:cxnSpLocks/>
          </p:cNvCxnSpPr>
          <p:nvPr/>
        </p:nvCxnSpPr>
        <p:spPr>
          <a:xfrm flipV="1">
            <a:off x="6096000" y="2495627"/>
            <a:ext cx="0" cy="301496"/>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2CCB6CEF-3E13-493B-96BE-974783A367A5}"/>
              </a:ext>
            </a:extLst>
          </p:cNvPr>
          <p:cNvCxnSpPr>
            <a:cxnSpLocks/>
          </p:cNvCxnSpPr>
          <p:nvPr/>
        </p:nvCxnSpPr>
        <p:spPr>
          <a:xfrm flipH="1">
            <a:off x="3635893" y="4230520"/>
            <a:ext cx="1492142" cy="668147"/>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8A332297-E27E-43CE-A49F-9EE6197D7E9C}"/>
              </a:ext>
            </a:extLst>
          </p:cNvPr>
          <p:cNvCxnSpPr>
            <a:cxnSpLocks/>
          </p:cNvCxnSpPr>
          <p:nvPr/>
        </p:nvCxnSpPr>
        <p:spPr>
          <a:xfrm flipH="1" flipV="1">
            <a:off x="3679131" y="2819793"/>
            <a:ext cx="1475674" cy="552249"/>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Oval 94">
            <a:extLst>
              <a:ext uri="{FF2B5EF4-FFF2-40B4-BE49-F238E27FC236}">
                <a16:creationId xmlns:a16="http://schemas.microsoft.com/office/drawing/2014/main" id="{B2F0A406-26ED-499F-AC22-E05E7A74F68D}"/>
              </a:ext>
            </a:extLst>
          </p:cNvPr>
          <p:cNvSpPr/>
          <p:nvPr/>
        </p:nvSpPr>
        <p:spPr>
          <a:xfrm>
            <a:off x="5113314" y="2836001"/>
            <a:ext cx="1965371" cy="19653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Grafik 43" descr="Ein Bild, das Text enthält.&#10;&#10;Automatisch generierte Beschreibung">
            <a:extLst>
              <a:ext uri="{FF2B5EF4-FFF2-40B4-BE49-F238E27FC236}">
                <a16:creationId xmlns:a16="http://schemas.microsoft.com/office/drawing/2014/main" id="{B582F284-5567-459F-834E-BEC2279E6C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89550" y="3519991"/>
            <a:ext cx="1612900" cy="520700"/>
          </a:xfrm>
          <a:prstGeom prst="rect">
            <a:avLst/>
          </a:prstGeom>
        </p:spPr>
      </p:pic>
      <p:sp>
        <p:nvSpPr>
          <p:cNvPr id="45" name="object 18">
            <a:extLst>
              <a:ext uri="{FF2B5EF4-FFF2-40B4-BE49-F238E27FC236}">
                <a16:creationId xmlns:a16="http://schemas.microsoft.com/office/drawing/2014/main" id="{5E6F47DA-018A-4B65-AF4B-AD5D81588AF2}"/>
              </a:ext>
            </a:extLst>
          </p:cNvPr>
          <p:cNvSpPr txBox="1"/>
          <p:nvPr/>
        </p:nvSpPr>
        <p:spPr>
          <a:xfrm>
            <a:off x="1223294" y="1603000"/>
            <a:ext cx="2712466" cy="332142"/>
          </a:xfrm>
          <a:prstGeom prst="rect">
            <a:avLst/>
          </a:prstGeom>
        </p:spPr>
        <p:txBody>
          <a:bodyPr vert="horz" wrap="square" lIns="0" tIns="24130" rIns="0" bIns="0" rtlCol="0">
            <a:spAutoFit/>
          </a:bodyPr>
          <a:lstStyle/>
          <a:p>
            <a:pPr>
              <a:spcBef>
                <a:spcPts val="160"/>
              </a:spcBef>
            </a:pPr>
            <a:r>
              <a:rPr lang="de-CH" sz="2000" b="1">
                <a:latin typeface="+mj-lt"/>
                <a:cs typeface="Arial"/>
              </a:rPr>
              <a:t>Organ </a:t>
            </a:r>
            <a:r>
              <a:rPr lang="en-GB" sz="2000" b="1">
                <a:latin typeface="+mj-lt"/>
                <a:cs typeface="Arial"/>
              </a:rPr>
              <a:t>donation</a:t>
            </a:r>
          </a:p>
        </p:txBody>
      </p:sp>
      <p:sp>
        <p:nvSpPr>
          <p:cNvPr id="46" name="object 18">
            <a:extLst>
              <a:ext uri="{FF2B5EF4-FFF2-40B4-BE49-F238E27FC236}">
                <a16:creationId xmlns:a16="http://schemas.microsoft.com/office/drawing/2014/main" id="{DEA50DBB-E01A-4EDF-A24A-72C23B50EBFA}"/>
              </a:ext>
            </a:extLst>
          </p:cNvPr>
          <p:cNvSpPr txBox="1"/>
          <p:nvPr/>
        </p:nvSpPr>
        <p:spPr>
          <a:xfrm>
            <a:off x="8862911" y="4095993"/>
            <a:ext cx="2272669" cy="332142"/>
          </a:xfrm>
          <a:prstGeom prst="rect">
            <a:avLst/>
          </a:prstGeom>
        </p:spPr>
        <p:txBody>
          <a:bodyPr vert="horz" wrap="square" lIns="0" tIns="24130" rIns="0" bIns="0" rtlCol="0">
            <a:spAutoFit/>
          </a:bodyPr>
          <a:lstStyle/>
          <a:p>
            <a:pPr>
              <a:spcBef>
                <a:spcPts val="160"/>
              </a:spcBef>
            </a:pPr>
            <a:r>
              <a:rPr lang="de-CH" sz="2000" b="1">
                <a:latin typeface="+mj-lt"/>
                <a:cs typeface="Arial"/>
              </a:rPr>
              <a:t>Transplantation</a:t>
            </a:r>
          </a:p>
        </p:txBody>
      </p:sp>
      <p:sp>
        <p:nvSpPr>
          <p:cNvPr id="47" name="object 18">
            <a:extLst>
              <a:ext uri="{FF2B5EF4-FFF2-40B4-BE49-F238E27FC236}">
                <a16:creationId xmlns:a16="http://schemas.microsoft.com/office/drawing/2014/main" id="{1DC29269-C0A5-4420-A22F-EAD16F6BF542}"/>
              </a:ext>
            </a:extLst>
          </p:cNvPr>
          <p:cNvSpPr txBox="1"/>
          <p:nvPr/>
        </p:nvSpPr>
        <p:spPr>
          <a:xfrm>
            <a:off x="8875449" y="4616795"/>
            <a:ext cx="2186408" cy="357790"/>
          </a:xfrm>
          <a:prstGeom prst="rect">
            <a:avLst/>
          </a:prstGeom>
        </p:spPr>
        <p:txBody>
          <a:bodyPr vert="horz" wrap="square" lIns="0" tIns="24130" rIns="0" bIns="0" rtlCol="0">
            <a:spAutoFit/>
          </a:bodyPr>
          <a:lstStyle/>
          <a:p>
            <a:pPr>
              <a:spcBef>
                <a:spcPts val="160"/>
              </a:spcBef>
            </a:pPr>
            <a:r>
              <a:rPr lang="en-GB" sz="1000" b="1"/>
              <a:t>Transplant cen</a:t>
            </a:r>
            <a:r>
              <a:rPr lang="en-GB" sz="1000" b="1">
                <a:solidFill>
                  <a:srgbClr val="2A548A"/>
                </a:solidFill>
              </a:rPr>
              <a:t>tres</a:t>
            </a:r>
            <a:r>
              <a:rPr lang="en-GB" sz="1000" b="1"/>
              <a:t> </a:t>
            </a:r>
          </a:p>
          <a:p>
            <a:pPr>
              <a:spcBef>
                <a:spcPts val="160"/>
              </a:spcBef>
            </a:pPr>
            <a:endParaRPr lang="en-GB" sz="1000" b="1">
              <a:latin typeface="Arial"/>
              <a:cs typeface="Arial"/>
            </a:endParaRPr>
          </a:p>
        </p:txBody>
      </p:sp>
      <p:sp>
        <p:nvSpPr>
          <p:cNvPr id="48" name="object 18">
            <a:extLst>
              <a:ext uri="{FF2B5EF4-FFF2-40B4-BE49-F238E27FC236}">
                <a16:creationId xmlns:a16="http://schemas.microsoft.com/office/drawing/2014/main" id="{06D335A5-1337-4B6F-93EF-72E2256F04C5}"/>
              </a:ext>
            </a:extLst>
          </p:cNvPr>
          <p:cNvSpPr txBox="1"/>
          <p:nvPr/>
        </p:nvSpPr>
        <p:spPr>
          <a:xfrm>
            <a:off x="1396094" y="2118887"/>
            <a:ext cx="1868576" cy="178254"/>
          </a:xfrm>
          <a:prstGeom prst="rect">
            <a:avLst/>
          </a:prstGeom>
        </p:spPr>
        <p:txBody>
          <a:bodyPr vert="horz" wrap="square" lIns="0" tIns="24130" rIns="0" bIns="0" rtlCol="0">
            <a:spAutoFit/>
          </a:bodyPr>
          <a:lstStyle/>
          <a:p>
            <a:pPr>
              <a:spcBef>
                <a:spcPts val="160"/>
              </a:spcBef>
            </a:pPr>
            <a:r>
              <a:rPr lang="en-GB" sz="1000" b="1">
                <a:latin typeface="Arial"/>
                <a:cs typeface="Arial"/>
              </a:rPr>
              <a:t>Organ donation networks</a:t>
            </a:r>
          </a:p>
        </p:txBody>
      </p:sp>
      <p:pic>
        <p:nvPicPr>
          <p:cNvPr id="49" name="Grafik 48">
            <a:extLst>
              <a:ext uri="{FF2B5EF4-FFF2-40B4-BE49-F238E27FC236}">
                <a16:creationId xmlns:a16="http://schemas.microsoft.com/office/drawing/2014/main" id="{40F2304B-3F65-426C-ADB3-2CA9B391C1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12192" y="3260354"/>
            <a:ext cx="1120473" cy="543430"/>
          </a:xfrm>
          <a:prstGeom prst="rect">
            <a:avLst/>
          </a:prstGeom>
        </p:spPr>
      </p:pic>
      <p:pic>
        <p:nvPicPr>
          <p:cNvPr id="50" name="Grafik 49">
            <a:extLst>
              <a:ext uri="{FF2B5EF4-FFF2-40B4-BE49-F238E27FC236}">
                <a16:creationId xmlns:a16="http://schemas.microsoft.com/office/drawing/2014/main" id="{012EE437-5E57-4807-ABEB-B7EF4415FB26}"/>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3257315" y="3653685"/>
            <a:ext cx="1524807" cy="395691"/>
          </a:xfrm>
          <a:prstGeom prst="rect">
            <a:avLst/>
          </a:prstGeom>
        </p:spPr>
      </p:pic>
      <p:pic>
        <p:nvPicPr>
          <p:cNvPr id="56" name="Grafik 55" descr="Ein Bild, das Text enthält.&#10;&#10;Automatisch generierte Beschreibung">
            <a:extLst>
              <a:ext uri="{FF2B5EF4-FFF2-40B4-BE49-F238E27FC236}">
                <a16:creationId xmlns:a16="http://schemas.microsoft.com/office/drawing/2014/main" id="{A07D308A-72E2-404D-9550-F0F3C301B66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51057" y="3242876"/>
            <a:ext cx="2372922" cy="431440"/>
          </a:xfrm>
          <a:prstGeom prst="rect">
            <a:avLst/>
          </a:prstGeom>
        </p:spPr>
      </p:pic>
      <p:grpSp>
        <p:nvGrpSpPr>
          <p:cNvPr id="59" name="Gruppieren 58">
            <a:extLst>
              <a:ext uri="{FF2B5EF4-FFF2-40B4-BE49-F238E27FC236}">
                <a16:creationId xmlns:a16="http://schemas.microsoft.com/office/drawing/2014/main" id="{E5137BBB-DAC1-893C-D0E9-31D4A853C736}"/>
              </a:ext>
            </a:extLst>
          </p:cNvPr>
          <p:cNvGrpSpPr/>
          <p:nvPr/>
        </p:nvGrpSpPr>
        <p:grpSpPr>
          <a:xfrm>
            <a:off x="8235122" y="2167675"/>
            <a:ext cx="1684602" cy="886542"/>
            <a:chOff x="8530740" y="2384653"/>
            <a:chExt cx="1981881" cy="1008701"/>
          </a:xfrm>
        </p:grpSpPr>
        <p:grpSp>
          <p:nvGrpSpPr>
            <p:cNvPr id="31" name="Gruppieren 30">
              <a:extLst>
                <a:ext uri="{FF2B5EF4-FFF2-40B4-BE49-F238E27FC236}">
                  <a16:creationId xmlns:a16="http://schemas.microsoft.com/office/drawing/2014/main" id="{A3A6B81C-287B-4289-BC31-98A7CCFBACE7}"/>
                </a:ext>
              </a:extLst>
            </p:cNvPr>
            <p:cNvGrpSpPr/>
            <p:nvPr/>
          </p:nvGrpSpPr>
          <p:grpSpPr>
            <a:xfrm>
              <a:off x="8530740" y="2384653"/>
              <a:ext cx="963545" cy="734384"/>
              <a:chOff x="8908472" y="2062739"/>
              <a:chExt cx="963545" cy="734384"/>
            </a:xfrm>
          </p:grpSpPr>
          <p:cxnSp>
            <p:nvCxnSpPr>
              <p:cNvPr id="32" name="Gerade Verbindung 18">
                <a:extLst>
                  <a:ext uri="{FF2B5EF4-FFF2-40B4-BE49-F238E27FC236}">
                    <a16:creationId xmlns:a16="http://schemas.microsoft.com/office/drawing/2014/main" id="{AB6B0021-BCA4-452B-AF47-1CF065E70694}"/>
                  </a:ext>
                </a:extLst>
              </p:cNvPr>
              <p:cNvCxnSpPr>
                <a:cxnSpLocks/>
              </p:cNvCxnSpPr>
              <p:nvPr/>
            </p:nvCxnSpPr>
            <p:spPr>
              <a:xfrm>
                <a:off x="8908472" y="2062739"/>
                <a:ext cx="9446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Grafik 32">
                <a:extLst>
                  <a:ext uri="{FF2B5EF4-FFF2-40B4-BE49-F238E27FC236}">
                    <a16:creationId xmlns:a16="http://schemas.microsoft.com/office/drawing/2014/main" id="{117986DA-1944-4CD5-9813-E95CB8E2210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927326" y="2194129"/>
                <a:ext cx="944691" cy="602994"/>
              </a:xfrm>
              <a:prstGeom prst="rect">
                <a:avLst/>
              </a:prstGeom>
            </p:spPr>
          </p:pic>
        </p:grpSp>
        <p:sp>
          <p:nvSpPr>
            <p:cNvPr id="57" name="TextBox 56">
              <a:extLst>
                <a:ext uri="{FF2B5EF4-FFF2-40B4-BE49-F238E27FC236}">
                  <a16:creationId xmlns:a16="http://schemas.microsoft.com/office/drawing/2014/main" id="{5624A541-375B-4C65-837B-090E8C76F01E}"/>
                </a:ext>
              </a:extLst>
            </p:cNvPr>
            <p:cNvSpPr txBox="1"/>
            <p:nvPr/>
          </p:nvSpPr>
          <p:spPr>
            <a:xfrm>
              <a:off x="8724292" y="3116355"/>
              <a:ext cx="1788329" cy="276999"/>
            </a:xfrm>
            <a:prstGeom prst="rect">
              <a:avLst/>
            </a:prstGeom>
            <a:noFill/>
          </p:spPr>
          <p:txBody>
            <a:bodyPr wrap="square" lIns="0" tIns="0" rIns="0" bIns="0" rtlCol="0">
              <a:spAutoFit/>
            </a:bodyPr>
            <a:lstStyle/>
            <a:p>
              <a:r>
                <a:rPr lang="fr-CH" sz="900" err="1"/>
                <a:t>Swiss</a:t>
              </a:r>
              <a:r>
                <a:rPr lang="fr-CH"/>
                <a:t> </a:t>
              </a:r>
              <a:r>
                <a:rPr lang="fr-CH" sz="800"/>
                <a:t>Hospital (group)</a:t>
              </a:r>
              <a:endParaRPr lang="de-DE" sz="800"/>
            </a:p>
          </p:txBody>
        </p:sp>
      </p:grpSp>
      <p:cxnSp>
        <p:nvCxnSpPr>
          <p:cNvPr id="58" name="Gerade Verbindung mit Pfeil 57">
            <a:extLst>
              <a:ext uri="{FF2B5EF4-FFF2-40B4-BE49-F238E27FC236}">
                <a16:creationId xmlns:a16="http://schemas.microsoft.com/office/drawing/2014/main" id="{6E4C0081-91CB-04F9-EF6E-E80A29F6A66E}"/>
              </a:ext>
            </a:extLst>
          </p:cNvPr>
          <p:cNvCxnSpPr>
            <a:cxnSpLocks/>
          </p:cNvCxnSpPr>
          <p:nvPr/>
        </p:nvCxnSpPr>
        <p:spPr>
          <a:xfrm flipV="1">
            <a:off x="6095999" y="4839085"/>
            <a:ext cx="0" cy="301496"/>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1" name="Gruppieren 60">
            <a:extLst>
              <a:ext uri="{FF2B5EF4-FFF2-40B4-BE49-F238E27FC236}">
                <a16:creationId xmlns:a16="http://schemas.microsoft.com/office/drawing/2014/main" id="{9E8AEBC8-95FF-47B6-4D35-FAC981E247B2}"/>
              </a:ext>
            </a:extLst>
          </p:cNvPr>
          <p:cNvGrpSpPr/>
          <p:nvPr/>
        </p:nvGrpSpPr>
        <p:grpSpPr>
          <a:xfrm>
            <a:off x="1068905" y="5044158"/>
            <a:ext cx="3338119" cy="905449"/>
            <a:chOff x="1195781" y="5139840"/>
            <a:chExt cx="3290491" cy="1021031"/>
          </a:xfrm>
        </p:grpSpPr>
        <p:grpSp>
          <p:nvGrpSpPr>
            <p:cNvPr id="4" name="Gruppieren 3">
              <a:extLst>
                <a:ext uri="{FF2B5EF4-FFF2-40B4-BE49-F238E27FC236}">
                  <a16:creationId xmlns:a16="http://schemas.microsoft.com/office/drawing/2014/main" id="{AFB92681-4A76-4D4B-4045-70889F154B18}"/>
                </a:ext>
              </a:extLst>
            </p:cNvPr>
            <p:cNvGrpSpPr/>
            <p:nvPr/>
          </p:nvGrpSpPr>
          <p:grpSpPr>
            <a:xfrm>
              <a:off x="1195781" y="5139840"/>
              <a:ext cx="3290491" cy="1021031"/>
              <a:chOff x="4105058" y="5021070"/>
              <a:chExt cx="4017137" cy="1239567"/>
            </a:xfrm>
          </p:grpSpPr>
          <p:sp>
            <p:nvSpPr>
              <p:cNvPr id="52" name="Rechteck 51">
                <a:extLst>
                  <a:ext uri="{FF2B5EF4-FFF2-40B4-BE49-F238E27FC236}">
                    <a16:creationId xmlns:a16="http://schemas.microsoft.com/office/drawing/2014/main" id="{008AB76E-81E5-4B60-AFCC-4AF61AC996D4}"/>
                  </a:ext>
                </a:extLst>
              </p:cNvPr>
              <p:cNvSpPr/>
              <p:nvPr/>
            </p:nvSpPr>
            <p:spPr>
              <a:xfrm>
                <a:off x="4105058" y="5021070"/>
                <a:ext cx="4017137" cy="12395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a:t>  </a:t>
                </a:r>
              </a:p>
            </p:txBody>
          </p:sp>
          <p:sp>
            <p:nvSpPr>
              <p:cNvPr id="53" name="Textfeld 52">
                <a:extLst>
                  <a:ext uri="{FF2B5EF4-FFF2-40B4-BE49-F238E27FC236}">
                    <a16:creationId xmlns:a16="http://schemas.microsoft.com/office/drawing/2014/main" id="{E7D06846-DBF1-4FCC-BB1F-49B320DF481A}"/>
                  </a:ext>
                </a:extLst>
              </p:cNvPr>
              <p:cNvSpPr txBox="1"/>
              <p:nvPr/>
            </p:nvSpPr>
            <p:spPr>
              <a:xfrm>
                <a:off x="4255740" y="5569140"/>
                <a:ext cx="3784476" cy="584781"/>
              </a:xfrm>
              <a:prstGeom prst="rect">
                <a:avLst/>
              </a:prstGeom>
              <a:noFill/>
            </p:spPr>
            <p:txBody>
              <a:bodyPr wrap="square" lIns="0" tIns="0" rIns="0" bIns="0" rtlCol="0">
                <a:spAutoFit/>
              </a:bodyPr>
              <a:lstStyle/>
              <a:p>
                <a:pPr marL="171450" indent="-171450">
                  <a:buFont typeface="Symbol" pitchFamily="2" charset="2"/>
                  <a:buChar char="-"/>
                </a:pPr>
                <a:r>
                  <a:rPr lang="de-CH" sz="1000" b="1" dirty="0"/>
                  <a:t>FOEDUS</a:t>
                </a:r>
                <a:r>
                  <a:rPr lang="de-CH" sz="1000" dirty="0"/>
                  <a:t> </a:t>
                </a:r>
                <a:r>
                  <a:rPr lang="de-CH" sz="1000" b="1" dirty="0"/>
                  <a:t>– </a:t>
                </a:r>
                <a:r>
                  <a:rPr lang="de-CH" sz="1000" dirty="0"/>
                  <a:t>European Organ Exchange Organisation</a:t>
                </a:r>
              </a:p>
              <a:p>
                <a:pPr marL="171450" indent="-171450">
                  <a:buFont typeface="Symbol" pitchFamily="2" charset="2"/>
                  <a:buChar char="-"/>
                </a:pPr>
                <a:r>
                  <a:rPr lang="de-CH" sz="1000" b="1" dirty="0"/>
                  <a:t>CD-P-TO – </a:t>
                </a:r>
                <a:r>
                  <a:rPr lang="en-US" sz="1000" dirty="0"/>
                  <a:t>European Committee on Organ, Tissue and Cell Transplantation</a:t>
                </a:r>
                <a:endParaRPr lang="de-DE" sz="1000" dirty="0"/>
              </a:p>
            </p:txBody>
          </p:sp>
          <p:sp>
            <p:nvSpPr>
              <p:cNvPr id="54" name="object 18">
                <a:extLst>
                  <a:ext uri="{FF2B5EF4-FFF2-40B4-BE49-F238E27FC236}">
                    <a16:creationId xmlns:a16="http://schemas.microsoft.com/office/drawing/2014/main" id="{FDE166BB-81F5-4863-8F17-90BFF07B5B76}"/>
                  </a:ext>
                </a:extLst>
              </p:cNvPr>
              <p:cNvSpPr txBox="1"/>
              <p:nvPr/>
            </p:nvSpPr>
            <p:spPr>
              <a:xfrm>
                <a:off x="4255740" y="5213649"/>
                <a:ext cx="3546539" cy="216407"/>
              </a:xfrm>
              <a:prstGeom prst="rect">
                <a:avLst/>
              </a:prstGeom>
            </p:spPr>
            <p:txBody>
              <a:bodyPr vert="horz" wrap="square" lIns="0" tIns="24130" rIns="0" bIns="0" rtlCol="0">
                <a:spAutoFit/>
              </a:bodyPr>
              <a:lstStyle/>
              <a:p>
                <a:pPr>
                  <a:spcBef>
                    <a:spcPts val="160"/>
                  </a:spcBef>
                </a:pPr>
                <a:r>
                  <a:rPr lang="en-GB" sz="1000" b="1" dirty="0">
                    <a:cs typeface="Arial"/>
                  </a:rPr>
                  <a:t>International collaboration</a:t>
                </a:r>
                <a:endParaRPr lang="en-GB" sz="1000" b="1" dirty="0"/>
              </a:p>
            </p:txBody>
          </p:sp>
        </p:grpSp>
        <p:pic>
          <p:nvPicPr>
            <p:cNvPr id="60" name="Grafik 59">
              <a:extLst>
                <a:ext uri="{FF2B5EF4-FFF2-40B4-BE49-F238E27FC236}">
                  <a16:creationId xmlns:a16="http://schemas.microsoft.com/office/drawing/2014/main" id="{2F129C67-43F1-1785-4FB4-8F355F671DF4}"/>
                </a:ext>
              </a:extLst>
            </p:cNvPr>
            <p:cNvPicPr>
              <a:picLocks noChangeAspect="1"/>
            </p:cNvPicPr>
            <p:nvPr/>
          </p:nvPicPr>
          <p:blipFill>
            <a:blip r:embed="rId19"/>
            <a:stretch>
              <a:fillRect/>
            </a:stretch>
          </p:blipFill>
          <p:spPr>
            <a:xfrm>
              <a:off x="3874667" y="5214994"/>
              <a:ext cx="518742" cy="345199"/>
            </a:xfrm>
            <a:prstGeom prst="rect">
              <a:avLst/>
            </a:prstGeom>
          </p:spPr>
        </p:pic>
      </p:grpSp>
    </p:spTree>
    <p:extLst>
      <p:ext uri="{BB962C8B-B14F-4D97-AF65-F5344CB8AC3E}">
        <p14:creationId xmlns:p14="http://schemas.microsoft.com/office/powerpoint/2010/main" val="418748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4EDFE-E177-4A6E-8F6A-F30A06B78118}"/>
              </a:ext>
            </a:extLst>
          </p:cNvPr>
          <p:cNvSpPr>
            <a:spLocks noGrp="1"/>
          </p:cNvSpPr>
          <p:nvPr>
            <p:ph type="title"/>
          </p:nvPr>
        </p:nvSpPr>
        <p:spPr/>
        <p:txBody>
          <a:bodyPr/>
          <a:lstStyle/>
          <a:p>
            <a:r>
              <a:rPr lang="en-GB">
                <a:solidFill>
                  <a:srgbClr val="2A548A"/>
                </a:solidFill>
              </a:rPr>
              <a:t>Donation networks</a:t>
            </a:r>
            <a:endParaRPr lang="en-GB" noProof="0">
              <a:solidFill>
                <a:srgbClr val="2A548A"/>
              </a:solidFill>
            </a:endParaRPr>
          </a:p>
        </p:txBody>
      </p:sp>
      <p:sp>
        <p:nvSpPr>
          <p:cNvPr id="3" name="Datumsplatzhalter 2">
            <a:extLst>
              <a:ext uri="{FF2B5EF4-FFF2-40B4-BE49-F238E27FC236}">
                <a16:creationId xmlns:a16="http://schemas.microsoft.com/office/drawing/2014/main" id="{A9DCC244-4545-4258-9716-5C6613E0467B}"/>
              </a:ext>
            </a:extLst>
          </p:cNvPr>
          <p:cNvSpPr>
            <a:spLocks noGrp="1"/>
          </p:cNvSpPr>
          <p:nvPr>
            <p:ph type="dt" sz="half" idx="10"/>
          </p:nvPr>
        </p:nvSpPr>
        <p:spPr/>
        <p:txBody>
          <a:bodyPr/>
          <a:lstStyle/>
          <a:p>
            <a:fld id="{E0BF6DF4-6DF9-471D-B46A-A6FAAA306BF0}" type="datetime1">
              <a:rPr lang="de-CH" smtClean="0"/>
              <a:t>14.12.2023</a:t>
            </a:fld>
            <a:endParaRPr lang="de-CH"/>
          </a:p>
        </p:txBody>
      </p:sp>
      <p:sp>
        <p:nvSpPr>
          <p:cNvPr id="5" name="Foliennummernplatzhalter 4">
            <a:extLst>
              <a:ext uri="{FF2B5EF4-FFF2-40B4-BE49-F238E27FC236}">
                <a16:creationId xmlns:a16="http://schemas.microsoft.com/office/drawing/2014/main" id="{3D59F27E-1D05-4D50-A08D-B7169A32B3F9}"/>
              </a:ext>
            </a:extLst>
          </p:cNvPr>
          <p:cNvSpPr>
            <a:spLocks noGrp="1"/>
          </p:cNvSpPr>
          <p:nvPr>
            <p:ph type="sldNum" sz="quarter" idx="12"/>
          </p:nvPr>
        </p:nvSpPr>
        <p:spPr/>
        <p:txBody>
          <a:bodyPr/>
          <a:lstStyle/>
          <a:p>
            <a:fld id="{442AD375-037F-43D0-B059-5172DA06796A}" type="slidenum">
              <a:rPr lang="de-CH" smtClean="0"/>
              <a:pPr/>
              <a:t>6</a:t>
            </a:fld>
            <a:endParaRPr lang="de-CH"/>
          </a:p>
        </p:txBody>
      </p:sp>
      <p:sp>
        <p:nvSpPr>
          <p:cNvPr id="6" name="Textplatzhalter 5">
            <a:extLst>
              <a:ext uri="{FF2B5EF4-FFF2-40B4-BE49-F238E27FC236}">
                <a16:creationId xmlns:a16="http://schemas.microsoft.com/office/drawing/2014/main" id="{07484067-54D6-4CFB-8870-1891E0384AAB}"/>
              </a:ext>
            </a:extLst>
          </p:cNvPr>
          <p:cNvSpPr>
            <a:spLocks noGrp="1"/>
          </p:cNvSpPr>
          <p:nvPr>
            <p:ph type="body" sz="quarter" idx="13"/>
          </p:nvPr>
        </p:nvSpPr>
        <p:spPr/>
        <p:txBody>
          <a:bodyPr/>
          <a:lstStyle/>
          <a:p>
            <a:r>
              <a:rPr lang="en-GB"/>
              <a:t>Organization</a:t>
            </a:r>
          </a:p>
          <a:p>
            <a:endParaRPr lang="en-GB" noProof="0">
              <a:highlight>
                <a:srgbClr val="FFFF00"/>
              </a:highlight>
            </a:endParaRPr>
          </a:p>
        </p:txBody>
      </p:sp>
      <p:sp>
        <p:nvSpPr>
          <p:cNvPr id="36" name="Textfeld 35">
            <a:extLst>
              <a:ext uri="{FF2B5EF4-FFF2-40B4-BE49-F238E27FC236}">
                <a16:creationId xmlns:a16="http://schemas.microsoft.com/office/drawing/2014/main" id="{D695A550-7109-4DFE-97A4-6A6F656C058B}"/>
              </a:ext>
            </a:extLst>
          </p:cNvPr>
          <p:cNvSpPr txBox="1"/>
          <p:nvPr/>
        </p:nvSpPr>
        <p:spPr>
          <a:xfrm>
            <a:off x="7338720" y="3429000"/>
            <a:ext cx="4853280" cy="2200602"/>
          </a:xfrm>
          <a:prstGeom prst="rect">
            <a:avLst/>
          </a:prstGeom>
          <a:noFill/>
        </p:spPr>
        <p:txBody>
          <a:bodyPr wrap="square" lIns="0" tIns="0" rIns="0" bIns="0" rtlCol="0">
            <a:spAutoFit/>
          </a:bodyPr>
          <a:lstStyle/>
          <a:p>
            <a:pPr marL="176213" lvl="1">
              <a:spcAft>
                <a:spcPts val="600"/>
              </a:spcAft>
            </a:pPr>
            <a:r>
              <a:rPr lang="en-GB" sz="2400" dirty="0">
                <a:solidFill>
                  <a:srgbClr val="2A548A"/>
                </a:solidFill>
              </a:rPr>
              <a:t>Swisstransplant mandated by the CDS for:</a:t>
            </a:r>
          </a:p>
          <a:p>
            <a:pPr marL="461963" lvl="1" indent="-285750">
              <a:buFont typeface="Symbol" panose="05050102010706020507" pitchFamily="18" charset="2"/>
              <a:buChar char="-"/>
            </a:pPr>
            <a:r>
              <a:rPr lang="en-GB" dirty="0"/>
              <a:t>Regional grouping of hospitals</a:t>
            </a:r>
          </a:p>
          <a:p>
            <a:pPr marL="461963" lvl="1" indent="-285750">
              <a:buFont typeface="Symbol" panose="05050102010706020507" pitchFamily="18" charset="2"/>
              <a:buChar char="-"/>
            </a:pPr>
            <a:r>
              <a:rPr lang="en-GB" dirty="0"/>
              <a:t>Training of medical staff</a:t>
            </a:r>
          </a:p>
          <a:p>
            <a:pPr marL="461963" lvl="1" indent="-285750">
              <a:buFont typeface="Symbol" panose="05050102010706020507" pitchFamily="18" charset="2"/>
              <a:buChar char="-"/>
            </a:pPr>
            <a:r>
              <a:rPr lang="en-GB" dirty="0"/>
              <a:t>Implementation of legal directives </a:t>
            </a:r>
            <a:endParaRPr lang="en-GB" sz="2400" b="1" dirty="0">
              <a:solidFill>
                <a:srgbClr val="FF0000"/>
              </a:solidFill>
            </a:endParaRPr>
          </a:p>
          <a:p>
            <a:pPr marL="461963" lvl="1" indent="-285750">
              <a:buFont typeface="Symbol" panose="05050102010706020507" pitchFamily="18" charset="2"/>
              <a:buChar char="-"/>
            </a:pPr>
            <a:r>
              <a:rPr lang="en-GB" dirty="0"/>
              <a:t>Implementation of standard </a:t>
            </a:r>
            <a:r>
              <a:rPr lang="en-GB" dirty="0">
                <a:solidFill>
                  <a:srgbClr val="2A548A"/>
                </a:solidFill>
              </a:rPr>
              <a:t>processes</a:t>
            </a:r>
          </a:p>
          <a:p>
            <a:pPr marL="461963" lvl="1" indent="-285750">
              <a:buFont typeface="Symbol" panose="05050102010706020507" pitchFamily="18" charset="2"/>
              <a:buChar char="-"/>
            </a:pPr>
            <a:r>
              <a:rPr lang="en-GB" b="1" dirty="0"/>
              <a:t>Use of synergies at national level</a:t>
            </a:r>
          </a:p>
        </p:txBody>
      </p:sp>
      <p:grpSp>
        <p:nvGrpSpPr>
          <p:cNvPr id="4" name="Gruppieren 3">
            <a:extLst>
              <a:ext uri="{FF2B5EF4-FFF2-40B4-BE49-F238E27FC236}">
                <a16:creationId xmlns:a16="http://schemas.microsoft.com/office/drawing/2014/main" id="{5625D931-1632-2C4A-E709-1CAE12CE3878}"/>
              </a:ext>
            </a:extLst>
          </p:cNvPr>
          <p:cNvGrpSpPr/>
          <p:nvPr/>
        </p:nvGrpSpPr>
        <p:grpSpPr>
          <a:xfrm>
            <a:off x="357604" y="988190"/>
            <a:ext cx="8167041" cy="5512158"/>
            <a:chOff x="350460" y="995334"/>
            <a:chExt cx="8167041" cy="5512158"/>
          </a:xfrm>
        </p:grpSpPr>
        <p:grpSp>
          <p:nvGrpSpPr>
            <p:cNvPr id="14" name="Gruppieren 13">
              <a:extLst>
                <a:ext uri="{FF2B5EF4-FFF2-40B4-BE49-F238E27FC236}">
                  <a16:creationId xmlns:a16="http://schemas.microsoft.com/office/drawing/2014/main" id="{01ED385B-D6BF-60F9-198C-46E76AF761A3}"/>
                </a:ext>
              </a:extLst>
            </p:cNvPr>
            <p:cNvGrpSpPr/>
            <p:nvPr/>
          </p:nvGrpSpPr>
          <p:grpSpPr>
            <a:xfrm>
              <a:off x="350460" y="995334"/>
              <a:ext cx="8082666" cy="5512158"/>
              <a:chOff x="350460" y="995334"/>
              <a:chExt cx="8082666" cy="5512158"/>
            </a:xfrm>
          </p:grpSpPr>
          <p:pic>
            <p:nvPicPr>
              <p:cNvPr id="16" name="Grafik 15">
                <a:extLst>
                  <a:ext uri="{FF2B5EF4-FFF2-40B4-BE49-F238E27FC236}">
                    <a16:creationId xmlns:a16="http://schemas.microsoft.com/office/drawing/2014/main" id="{E55C6A08-5FF6-8C2E-0E1A-40C6A26C668D}"/>
                  </a:ext>
                </a:extLst>
              </p:cNvPr>
              <p:cNvPicPr>
                <a:picLocks noChangeAspect="1"/>
              </p:cNvPicPr>
              <p:nvPr/>
            </p:nvPicPr>
            <p:blipFill rotWithShape="1">
              <a:blip r:embed="rId3"/>
              <a:srcRect l="5116" t="9536" r="8117" b="3795"/>
              <a:stretch/>
            </p:blipFill>
            <p:spPr>
              <a:xfrm>
                <a:off x="2662407" y="4036946"/>
                <a:ext cx="3884936" cy="2470546"/>
              </a:xfrm>
              <a:prstGeom prst="rect">
                <a:avLst/>
              </a:prstGeom>
            </p:spPr>
          </p:pic>
          <p:pic>
            <p:nvPicPr>
              <p:cNvPr id="17" name="Grafik 16">
                <a:extLst>
                  <a:ext uri="{FF2B5EF4-FFF2-40B4-BE49-F238E27FC236}">
                    <a16:creationId xmlns:a16="http://schemas.microsoft.com/office/drawing/2014/main" id="{92B0CFD4-C03E-8D83-41D5-098D4D427D74}"/>
                  </a:ext>
                </a:extLst>
              </p:cNvPr>
              <p:cNvPicPr>
                <a:picLocks noChangeAspect="1"/>
              </p:cNvPicPr>
              <p:nvPr/>
            </p:nvPicPr>
            <p:blipFill rotWithShape="1">
              <a:blip r:embed="rId4"/>
              <a:srcRect t="2620" b="5697"/>
              <a:stretch/>
            </p:blipFill>
            <p:spPr>
              <a:xfrm>
                <a:off x="350460" y="1052737"/>
                <a:ext cx="2265086" cy="3035982"/>
              </a:xfrm>
              <a:prstGeom prst="rect">
                <a:avLst/>
              </a:prstGeom>
            </p:spPr>
          </p:pic>
          <p:pic>
            <p:nvPicPr>
              <p:cNvPr id="18" name="Grafik 17">
                <a:extLst>
                  <a:ext uri="{FF2B5EF4-FFF2-40B4-BE49-F238E27FC236}">
                    <a16:creationId xmlns:a16="http://schemas.microsoft.com/office/drawing/2014/main" id="{D1D9217F-0F03-37B0-9748-59B90977EFAD}"/>
                  </a:ext>
                </a:extLst>
              </p:cNvPr>
              <p:cNvPicPr>
                <a:picLocks noChangeAspect="1"/>
              </p:cNvPicPr>
              <p:nvPr/>
            </p:nvPicPr>
            <p:blipFill rotWithShape="1">
              <a:blip r:embed="rId5"/>
              <a:srcRect t="4371" b="634"/>
              <a:stretch/>
            </p:blipFill>
            <p:spPr>
              <a:xfrm>
                <a:off x="2490012" y="995334"/>
                <a:ext cx="2123830" cy="2792161"/>
              </a:xfrm>
              <a:prstGeom prst="rect">
                <a:avLst/>
              </a:prstGeom>
            </p:spPr>
          </p:pic>
          <p:pic>
            <p:nvPicPr>
              <p:cNvPr id="22" name="Grafik 21">
                <a:extLst>
                  <a:ext uri="{FF2B5EF4-FFF2-40B4-BE49-F238E27FC236}">
                    <a16:creationId xmlns:a16="http://schemas.microsoft.com/office/drawing/2014/main" id="{16789576-E193-7778-DEE4-BA44463EE71F}"/>
                  </a:ext>
                </a:extLst>
              </p:cNvPr>
              <p:cNvPicPr>
                <a:picLocks noChangeAspect="1"/>
              </p:cNvPicPr>
              <p:nvPr/>
            </p:nvPicPr>
            <p:blipFill rotWithShape="1">
              <a:blip r:embed="rId6"/>
              <a:srcRect l="3387" t="7972" r="7422"/>
              <a:stretch/>
            </p:blipFill>
            <p:spPr>
              <a:xfrm>
                <a:off x="4441841" y="1000309"/>
                <a:ext cx="2032900" cy="2787189"/>
              </a:xfrm>
              <a:prstGeom prst="rect">
                <a:avLst/>
              </a:prstGeom>
            </p:spPr>
          </p:pic>
          <p:pic>
            <p:nvPicPr>
              <p:cNvPr id="23" name="Grafik 22">
                <a:extLst>
                  <a:ext uri="{FF2B5EF4-FFF2-40B4-BE49-F238E27FC236}">
                    <a16:creationId xmlns:a16="http://schemas.microsoft.com/office/drawing/2014/main" id="{B3E7DF52-7DBA-B25C-7561-ED8FBA1A0E11}"/>
                  </a:ext>
                </a:extLst>
              </p:cNvPr>
              <p:cNvPicPr>
                <a:picLocks noChangeAspect="1"/>
              </p:cNvPicPr>
              <p:nvPr/>
            </p:nvPicPr>
            <p:blipFill rotWithShape="1">
              <a:blip r:embed="rId7"/>
              <a:srcRect l="4223" r="5429"/>
              <a:stretch/>
            </p:blipFill>
            <p:spPr>
              <a:xfrm>
                <a:off x="6565671" y="1052736"/>
                <a:ext cx="1867455" cy="2166550"/>
              </a:xfrm>
              <a:prstGeom prst="rect">
                <a:avLst/>
              </a:prstGeom>
            </p:spPr>
          </p:pic>
        </p:grpSp>
        <p:sp>
          <p:nvSpPr>
            <p:cNvPr id="15" name="Textfeld 14">
              <a:extLst>
                <a:ext uri="{FF2B5EF4-FFF2-40B4-BE49-F238E27FC236}">
                  <a16:creationId xmlns:a16="http://schemas.microsoft.com/office/drawing/2014/main" id="{696611F5-2E66-50AD-C5D4-94A74EF0B795}"/>
                </a:ext>
              </a:extLst>
            </p:cNvPr>
            <p:cNvSpPr txBox="1"/>
            <p:nvPr/>
          </p:nvSpPr>
          <p:spPr>
            <a:xfrm>
              <a:off x="6644640" y="2425060"/>
              <a:ext cx="1872861" cy="92333"/>
            </a:xfrm>
            <a:prstGeom prst="rect">
              <a:avLst/>
            </a:prstGeom>
            <a:solidFill>
              <a:schemeClr val="bg1"/>
            </a:solidFill>
          </p:spPr>
          <p:txBody>
            <a:bodyPr wrap="square" lIns="0" tIns="0" rIns="0" bIns="0" rtlCol="0">
              <a:spAutoFit/>
            </a:bodyPr>
            <a:lstStyle/>
            <a:p>
              <a:r>
                <a:rPr lang="de-CH" sz="600" dirty="0">
                  <a:solidFill>
                    <a:schemeClr val="tx2">
                      <a:lumMod val="75000"/>
                      <a:lumOff val="25000"/>
                    </a:schemeClr>
                  </a:solidFill>
                </a:rPr>
                <a:t>Dr. med. Yvonne </a:t>
              </a:r>
              <a:r>
                <a:rPr lang="de-CH" sz="600">
                  <a:solidFill>
                    <a:schemeClr val="tx2">
                      <a:lumMod val="75000"/>
                      <a:lumOff val="25000"/>
                    </a:schemeClr>
                  </a:solidFill>
                </a:rPr>
                <a:t>Hilpertshauser</a:t>
              </a:r>
              <a:endParaRPr lang="de-DE" sz="600" dirty="0">
                <a:solidFill>
                  <a:schemeClr val="tx2">
                    <a:lumMod val="75000"/>
                    <a:lumOff val="25000"/>
                  </a:schemeClr>
                </a:solidFill>
              </a:endParaRPr>
            </a:p>
          </p:txBody>
        </p:sp>
      </p:grpSp>
      <p:pic>
        <p:nvPicPr>
          <p:cNvPr id="24" name="Grafik 23" descr="Ein Bild, das Menschliches Gesicht, Person, Lächeln, Kleidung enthält.&#10;&#10;Automatisch generierte Beschreibung">
            <a:extLst>
              <a:ext uri="{FF2B5EF4-FFF2-40B4-BE49-F238E27FC236}">
                <a16:creationId xmlns:a16="http://schemas.microsoft.com/office/drawing/2014/main" id="{3DD9F623-CF01-63FB-03E5-B65BAC84CD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7059" y="1052444"/>
            <a:ext cx="684678" cy="650197"/>
          </a:xfrm>
          <a:prstGeom prst="flowChartConnector">
            <a:avLst/>
          </a:prstGeom>
        </p:spPr>
      </p:pic>
      <p:grpSp>
        <p:nvGrpSpPr>
          <p:cNvPr id="25" name="Gruppieren 24">
            <a:extLst>
              <a:ext uri="{FF2B5EF4-FFF2-40B4-BE49-F238E27FC236}">
                <a16:creationId xmlns:a16="http://schemas.microsoft.com/office/drawing/2014/main" id="{375A2EA3-345F-9277-F5E5-3207DB44D2DF}"/>
              </a:ext>
            </a:extLst>
          </p:cNvPr>
          <p:cNvGrpSpPr/>
          <p:nvPr/>
        </p:nvGrpSpPr>
        <p:grpSpPr>
          <a:xfrm>
            <a:off x="357604" y="978665"/>
            <a:ext cx="8167041" cy="5512158"/>
            <a:chOff x="350460" y="995334"/>
            <a:chExt cx="8167041" cy="5512158"/>
          </a:xfrm>
        </p:grpSpPr>
        <p:grpSp>
          <p:nvGrpSpPr>
            <p:cNvPr id="26" name="Gruppieren 25">
              <a:extLst>
                <a:ext uri="{FF2B5EF4-FFF2-40B4-BE49-F238E27FC236}">
                  <a16:creationId xmlns:a16="http://schemas.microsoft.com/office/drawing/2014/main" id="{61E56E06-741C-FAD2-7F29-F0D0E171911A}"/>
                </a:ext>
              </a:extLst>
            </p:cNvPr>
            <p:cNvGrpSpPr/>
            <p:nvPr/>
          </p:nvGrpSpPr>
          <p:grpSpPr>
            <a:xfrm>
              <a:off x="350460" y="995334"/>
              <a:ext cx="8082666" cy="5512158"/>
              <a:chOff x="350460" y="995334"/>
              <a:chExt cx="8082666" cy="5512158"/>
            </a:xfrm>
          </p:grpSpPr>
          <p:pic>
            <p:nvPicPr>
              <p:cNvPr id="28" name="Grafik 27">
                <a:extLst>
                  <a:ext uri="{FF2B5EF4-FFF2-40B4-BE49-F238E27FC236}">
                    <a16:creationId xmlns:a16="http://schemas.microsoft.com/office/drawing/2014/main" id="{80323090-784D-7A8E-4608-3A6D7C945837}"/>
                  </a:ext>
                </a:extLst>
              </p:cNvPr>
              <p:cNvPicPr>
                <a:picLocks noChangeAspect="1"/>
              </p:cNvPicPr>
              <p:nvPr/>
            </p:nvPicPr>
            <p:blipFill rotWithShape="1">
              <a:blip r:embed="rId3"/>
              <a:srcRect l="5116" t="9536" r="8117" b="3795"/>
              <a:stretch/>
            </p:blipFill>
            <p:spPr>
              <a:xfrm>
                <a:off x="2662407" y="4036946"/>
                <a:ext cx="3884936" cy="2470546"/>
              </a:xfrm>
              <a:prstGeom prst="rect">
                <a:avLst/>
              </a:prstGeom>
            </p:spPr>
          </p:pic>
          <p:pic>
            <p:nvPicPr>
              <p:cNvPr id="29" name="Grafik 28">
                <a:extLst>
                  <a:ext uri="{FF2B5EF4-FFF2-40B4-BE49-F238E27FC236}">
                    <a16:creationId xmlns:a16="http://schemas.microsoft.com/office/drawing/2014/main" id="{614E2D55-0E4C-CB04-D87B-5EE4E6C571E9}"/>
                  </a:ext>
                </a:extLst>
              </p:cNvPr>
              <p:cNvPicPr>
                <a:picLocks noChangeAspect="1"/>
              </p:cNvPicPr>
              <p:nvPr/>
            </p:nvPicPr>
            <p:blipFill rotWithShape="1">
              <a:blip r:embed="rId4"/>
              <a:srcRect t="2620" b="5697"/>
              <a:stretch/>
            </p:blipFill>
            <p:spPr>
              <a:xfrm>
                <a:off x="350460" y="1052737"/>
                <a:ext cx="2265086" cy="3035982"/>
              </a:xfrm>
              <a:prstGeom prst="rect">
                <a:avLst/>
              </a:prstGeom>
            </p:spPr>
          </p:pic>
          <p:pic>
            <p:nvPicPr>
              <p:cNvPr id="30" name="Grafik 29">
                <a:extLst>
                  <a:ext uri="{FF2B5EF4-FFF2-40B4-BE49-F238E27FC236}">
                    <a16:creationId xmlns:a16="http://schemas.microsoft.com/office/drawing/2014/main" id="{133FC4DD-0562-D4B0-1583-0780D89EC64B}"/>
                  </a:ext>
                </a:extLst>
              </p:cNvPr>
              <p:cNvPicPr>
                <a:picLocks noChangeAspect="1"/>
              </p:cNvPicPr>
              <p:nvPr/>
            </p:nvPicPr>
            <p:blipFill rotWithShape="1">
              <a:blip r:embed="rId5"/>
              <a:srcRect t="4371" b="634"/>
              <a:stretch/>
            </p:blipFill>
            <p:spPr>
              <a:xfrm>
                <a:off x="2490012" y="995334"/>
                <a:ext cx="2123830" cy="2792161"/>
              </a:xfrm>
              <a:prstGeom prst="rect">
                <a:avLst/>
              </a:prstGeom>
            </p:spPr>
          </p:pic>
          <p:pic>
            <p:nvPicPr>
              <p:cNvPr id="31" name="Grafik 30">
                <a:extLst>
                  <a:ext uri="{FF2B5EF4-FFF2-40B4-BE49-F238E27FC236}">
                    <a16:creationId xmlns:a16="http://schemas.microsoft.com/office/drawing/2014/main" id="{54B1A3B2-A0C6-4EFB-C7BA-4963E4A202EA}"/>
                  </a:ext>
                </a:extLst>
              </p:cNvPr>
              <p:cNvPicPr>
                <a:picLocks noChangeAspect="1"/>
              </p:cNvPicPr>
              <p:nvPr/>
            </p:nvPicPr>
            <p:blipFill rotWithShape="1">
              <a:blip r:embed="rId6"/>
              <a:srcRect l="3387" t="7972" r="7422"/>
              <a:stretch/>
            </p:blipFill>
            <p:spPr>
              <a:xfrm>
                <a:off x="4441841" y="1000309"/>
                <a:ext cx="2032900" cy="2787189"/>
              </a:xfrm>
              <a:prstGeom prst="rect">
                <a:avLst/>
              </a:prstGeom>
            </p:spPr>
          </p:pic>
          <p:pic>
            <p:nvPicPr>
              <p:cNvPr id="32" name="Grafik 31">
                <a:extLst>
                  <a:ext uri="{FF2B5EF4-FFF2-40B4-BE49-F238E27FC236}">
                    <a16:creationId xmlns:a16="http://schemas.microsoft.com/office/drawing/2014/main" id="{D16DCFD9-7B64-4CB8-041C-B52985A8B235}"/>
                  </a:ext>
                </a:extLst>
              </p:cNvPr>
              <p:cNvPicPr>
                <a:picLocks noChangeAspect="1"/>
              </p:cNvPicPr>
              <p:nvPr/>
            </p:nvPicPr>
            <p:blipFill rotWithShape="1">
              <a:blip r:embed="rId7"/>
              <a:srcRect l="4223" r="5429"/>
              <a:stretch/>
            </p:blipFill>
            <p:spPr>
              <a:xfrm>
                <a:off x="6565671" y="1052736"/>
                <a:ext cx="1867455" cy="2166550"/>
              </a:xfrm>
              <a:prstGeom prst="rect">
                <a:avLst/>
              </a:prstGeom>
            </p:spPr>
          </p:pic>
        </p:grpSp>
        <p:sp>
          <p:nvSpPr>
            <p:cNvPr id="27" name="Textfeld 26">
              <a:extLst>
                <a:ext uri="{FF2B5EF4-FFF2-40B4-BE49-F238E27FC236}">
                  <a16:creationId xmlns:a16="http://schemas.microsoft.com/office/drawing/2014/main" id="{4946E325-9580-7759-1D3E-638DF80061AE}"/>
                </a:ext>
              </a:extLst>
            </p:cNvPr>
            <p:cNvSpPr txBox="1"/>
            <p:nvPr/>
          </p:nvSpPr>
          <p:spPr>
            <a:xfrm>
              <a:off x="6644640" y="2425060"/>
              <a:ext cx="1872861" cy="92333"/>
            </a:xfrm>
            <a:prstGeom prst="rect">
              <a:avLst/>
            </a:prstGeom>
            <a:solidFill>
              <a:schemeClr val="bg1"/>
            </a:solidFill>
          </p:spPr>
          <p:txBody>
            <a:bodyPr wrap="square" lIns="0" tIns="0" rIns="0" bIns="0" rtlCol="0">
              <a:spAutoFit/>
            </a:bodyPr>
            <a:lstStyle/>
            <a:p>
              <a:r>
                <a:rPr lang="de-CH" sz="600" dirty="0">
                  <a:solidFill>
                    <a:schemeClr val="tx2">
                      <a:lumMod val="75000"/>
                      <a:lumOff val="25000"/>
                    </a:schemeClr>
                  </a:solidFill>
                </a:rPr>
                <a:t>Dr. med. Yvonne </a:t>
              </a:r>
              <a:r>
                <a:rPr lang="de-CH" sz="600">
                  <a:solidFill>
                    <a:schemeClr val="tx2">
                      <a:lumMod val="75000"/>
                      <a:lumOff val="25000"/>
                    </a:schemeClr>
                  </a:solidFill>
                </a:rPr>
                <a:t>Hilpertshauser</a:t>
              </a:r>
              <a:endParaRPr lang="de-DE" sz="600" dirty="0">
                <a:solidFill>
                  <a:schemeClr val="tx2">
                    <a:lumMod val="75000"/>
                    <a:lumOff val="25000"/>
                  </a:schemeClr>
                </a:solidFill>
              </a:endParaRPr>
            </a:p>
          </p:txBody>
        </p:sp>
      </p:grpSp>
      <p:pic>
        <p:nvPicPr>
          <p:cNvPr id="33" name="Grafik 32" descr="Ein Bild, das Menschliches Gesicht, Person, Lächeln, Kleidung enthält.&#10;&#10;Automatisch generierte Beschreibung">
            <a:extLst>
              <a:ext uri="{FF2B5EF4-FFF2-40B4-BE49-F238E27FC236}">
                <a16:creationId xmlns:a16="http://schemas.microsoft.com/office/drawing/2014/main" id="{E63C24A0-A28B-225D-BD92-CD78690F57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7059" y="1042919"/>
            <a:ext cx="684678" cy="650197"/>
          </a:xfrm>
          <a:prstGeom prst="flowChartConnector">
            <a:avLst/>
          </a:prstGeom>
        </p:spPr>
      </p:pic>
    </p:spTree>
    <p:extLst>
      <p:ext uri="{BB962C8B-B14F-4D97-AF65-F5344CB8AC3E}">
        <p14:creationId xmlns:p14="http://schemas.microsoft.com/office/powerpoint/2010/main" val="1999718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36753-4CA3-40D8-9053-9234F9F3CBBE}"/>
              </a:ext>
            </a:extLst>
          </p:cNvPr>
          <p:cNvSpPr>
            <a:spLocks noGrp="1"/>
          </p:cNvSpPr>
          <p:nvPr>
            <p:ph type="title"/>
          </p:nvPr>
        </p:nvSpPr>
        <p:spPr/>
        <p:txBody>
          <a:bodyPr/>
          <a:lstStyle/>
          <a:p>
            <a:r>
              <a:rPr lang="en-GB" kern="0">
                <a:solidFill>
                  <a:srgbClr val="2A548A"/>
                </a:solidFill>
              </a:rPr>
              <a:t>Transplant centres in Switzerland</a:t>
            </a:r>
            <a:endParaRPr lang="en-GB" noProof="0">
              <a:solidFill>
                <a:srgbClr val="2A548A"/>
              </a:solidFill>
            </a:endParaRPr>
          </a:p>
        </p:txBody>
      </p:sp>
      <p:sp>
        <p:nvSpPr>
          <p:cNvPr id="3" name="Datumsplatzhalter 2">
            <a:extLst>
              <a:ext uri="{FF2B5EF4-FFF2-40B4-BE49-F238E27FC236}">
                <a16:creationId xmlns:a16="http://schemas.microsoft.com/office/drawing/2014/main" id="{9B785CCB-3A21-45E0-9C9A-B48F455E9F8C}"/>
              </a:ext>
            </a:extLst>
          </p:cNvPr>
          <p:cNvSpPr>
            <a:spLocks noGrp="1"/>
          </p:cNvSpPr>
          <p:nvPr>
            <p:ph type="dt" sz="half" idx="10"/>
          </p:nvPr>
        </p:nvSpPr>
        <p:spPr/>
        <p:txBody>
          <a:bodyPr/>
          <a:lstStyle/>
          <a:p>
            <a:fld id="{E0BF6DF4-6DF9-471D-B46A-A6FAAA306BF0}" type="datetime1">
              <a:rPr lang="de-CH" smtClean="0"/>
              <a:t>14.12.2023</a:t>
            </a:fld>
            <a:endParaRPr lang="de-CH"/>
          </a:p>
        </p:txBody>
      </p:sp>
      <p:sp>
        <p:nvSpPr>
          <p:cNvPr id="5" name="Foliennummernplatzhalter 4">
            <a:extLst>
              <a:ext uri="{FF2B5EF4-FFF2-40B4-BE49-F238E27FC236}">
                <a16:creationId xmlns:a16="http://schemas.microsoft.com/office/drawing/2014/main" id="{0D194657-D6A1-4B14-BA7B-D94246D651BC}"/>
              </a:ext>
            </a:extLst>
          </p:cNvPr>
          <p:cNvSpPr>
            <a:spLocks noGrp="1"/>
          </p:cNvSpPr>
          <p:nvPr>
            <p:ph type="sldNum" sz="quarter" idx="12"/>
          </p:nvPr>
        </p:nvSpPr>
        <p:spPr/>
        <p:txBody>
          <a:bodyPr/>
          <a:lstStyle/>
          <a:p>
            <a:fld id="{442AD375-037F-43D0-B059-5172DA06796A}" type="slidenum">
              <a:rPr lang="de-CH" smtClean="0"/>
              <a:pPr/>
              <a:t>7</a:t>
            </a:fld>
            <a:endParaRPr lang="de-CH"/>
          </a:p>
        </p:txBody>
      </p:sp>
      <p:sp>
        <p:nvSpPr>
          <p:cNvPr id="6" name="Textplatzhalter 5">
            <a:extLst>
              <a:ext uri="{FF2B5EF4-FFF2-40B4-BE49-F238E27FC236}">
                <a16:creationId xmlns:a16="http://schemas.microsoft.com/office/drawing/2014/main" id="{B3C611DE-6B93-4619-A5D2-5E4670B3AEB2}"/>
              </a:ext>
            </a:extLst>
          </p:cNvPr>
          <p:cNvSpPr>
            <a:spLocks noGrp="1"/>
          </p:cNvSpPr>
          <p:nvPr>
            <p:ph type="body" sz="quarter" idx="13"/>
          </p:nvPr>
        </p:nvSpPr>
        <p:spPr/>
        <p:txBody>
          <a:bodyPr/>
          <a:lstStyle/>
          <a:p>
            <a:r>
              <a:rPr lang="en-GB"/>
              <a:t>Organization</a:t>
            </a:r>
          </a:p>
        </p:txBody>
      </p:sp>
      <p:pic>
        <p:nvPicPr>
          <p:cNvPr id="7" name="Grafik 6">
            <a:extLst>
              <a:ext uri="{FF2B5EF4-FFF2-40B4-BE49-F238E27FC236}">
                <a16:creationId xmlns:a16="http://schemas.microsoft.com/office/drawing/2014/main" id="{CB392C2B-1B04-4BEE-0813-DD6B137EC9C3}"/>
              </a:ext>
            </a:extLst>
          </p:cNvPr>
          <p:cNvPicPr>
            <a:picLocks noChangeAspect="1"/>
          </p:cNvPicPr>
          <p:nvPr/>
        </p:nvPicPr>
        <p:blipFill rotWithShape="1">
          <a:blip r:embed="rId2"/>
          <a:srcRect t="3846" r="6857" b="4617"/>
          <a:stretch/>
        </p:blipFill>
        <p:spPr>
          <a:xfrm>
            <a:off x="3121792" y="2494973"/>
            <a:ext cx="4694569" cy="2977956"/>
          </a:xfrm>
          <a:prstGeom prst="rect">
            <a:avLst/>
          </a:prstGeom>
        </p:spPr>
      </p:pic>
      <p:grpSp>
        <p:nvGrpSpPr>
          <p:cNvPr id="8" name="Gruppieren 7">
            <a:extLst>
              <a:ext uri="{FF2B5EF4-FFF2-40B4-BE49-F238E27FC236}">
                <a16:creationId xmlns:a16="http://schemas.microsoft.com/office/drawing/2014/main" id="{CB648CE2-367F-E5FB-CDA7-3746ED36F917}"/>
              </a:ext>
            </a:extLst>
          </p:cNvPr>
          <p:cNvGrpSpPr/>
          <p:nvPr/>
        </p:nvGrpSpPr>
        <p:grpSpPr>
          <a:xfrm>
            <a:off x="8181031" y="1631226"/>
            <a:ext cx="2531656" cy="1336172"/>
            <a:chOff x="7911126" y="1528328"/>
            <a:chExt cx="2459385" cy="1303679"/>
          </a:xfrm>
        </p:grpSpPr>
        <p:grpSp>
          <p:nvGrpSpPr>
            <p:cNvPr id="9" name="Gruppieren 8">
              <a:extLst>
                <a:ext uri="{FF2B5EF4-FFF2-40B4-BE49-F238E27FC236}">
                  <a16:creationId xmlns:a16="http://schemas.microsoft.com/office/drawing/2014/main" id="{C1E7774B-DFDF-EEE8-44F0-982C761D6E4F}"/>
                </a:ext>
              </a:extLst>
            </p:cNvPr>
            <p:cNvGrpSpPr/>
            <p:nvPr/>
          </p:nvGrpSpPr>
          <p:grpSpPr>
            <a:xfrm>
              <a:off x="7922229" y="1528328"/>
              <a:ext cx="2448282" cy="1303679"/>
              <a:chOff x="6723496" y="701799"/>
              <a:chExt cx="2448282" cy="1303679"/>
            </a:xfrm>
          </p:grpSpPr>
          <p:sp>
            <p:nvSpPr>
              <p:cNvPr id="47" name="Rechteck 46">
                <a:extLst>
                  <a:ext uri="{FF2B5EF4-FFF2-40B4-BE49-F238E27FC236}">
                    <a16:creationId xmlns:a16="http://schemas.microsoft.com/office/drawing/2014/main" id="{E64DA83B-C545-4265-8FE9-B9E5CF1CC543}"/>
                  </a:ext>
                </a:extLst>
              </p:cNvPr>
              <p:cNvSpPr/>
              <p:nvPr/>
            </p:nvSpPr>
            <p:spPr>
              <a:xfrm>
                <a:off x="6794600" y="798496"/>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534988"/>
                <a:r>
                  <a:rPr lang="en-GB" sz="1400">
                    <a:solidFill>
                      <a:schemeClr val="tx1"/>
                    </a:solidFill>
                  </a:rPr>
                  <a:t>University Hospital of  Zurich (USZ)</a:t>
                </a:r>
              </a:p>
              <a:p>
                <a:endParaRPr lang="en-GB" sz="1000">
                  <a:solidFill>
                    <a:schemeClr val="tx1"/>
                  </a:solidFill>
                </a:endParaRPr>
              </a:p>
            </p:txBody>
          </p:sp>
          <p:cxnSp>
            <p:nvCxnSpPr>
              <p:cNvPr id="48" name="Gerade Verbindung 130">
                <a:extLst>
                  <a:ext uri="{FF2B5EF4-FFF2-40B4-BE49-F238E27FC236}">
                    <a16:creationId xmlns:a16="http://schemas.microsoft.com/office/drawing/2014/main" id="{F53D0F20-43E9-A5DB-A1BE-5E559C6785DD}"/>
                  </a:ext>
                </a:extLst>
              </p:cNvPr>
              <p:cNvCxnSpPr>
                <a:cxnSpLocks/>
              </p:cNvCxnSpPr>
              <p:nvPr/>
            </p:nvCxnSpPr>
            <p:spPr>
              <a:xfrm>
                <a:off x="6723496" y="701799"/>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Grafik 9">
              <a:extLst>
                <a:ext uri="{FF2B5EF4-FFF2-40B4-BE49-F238E27FC236}">
                  <a16:creationId xmlns:a16="http://schemas.microsoft.com/office/drawing/2014/main" id="{D29A5711-B7BE-2AB1-DB49-50C703C0F7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55" t="17217" r="40922" b="6481"/>
            <a:stretch/>
          </p:blipFill>
          <p:spPr>
            <a:xfrm>
              <a:off x="7944569" y="1595232"/>
              <a:ext cx="436537" cy="436762"/>
            </a:xfrm>
            <a:prstGeom prst="ellipse">
              <a:avLst/>
            </a:prstGeom>
          </p:spPr>
        </p:pic>
        <p:grpSp>
          <p:nvGrpSpPr>
            <p:cNvPr id="11" name="Gruppieren 10">
              <a:extLst>
                <a:ext uri="{FF2B5EF4-FFF2-40B4-BE49-F238E27FC236}">
                  <a16:creationId xmlns:a16="http://schemas.microsoft.com/office/drawing/2014/main" id="{E54339E7-8EFA-A3F8-9AAB-BA504A6D37DC}"/>
                </a:ext>
              </a:extLst>
            </p:cNvPr>
            <p:cNvGrpSpPr>
              <a:grpSpLocks noChangeAspect="1"/>
            </p:cNvGrpSpPr>
            <p:nvPr/>
          </p:nvGrpSpPr>
          <p:grpSpPr>
            <a:xfrm>
              <a:off x="9960476" y="2127555"/>
              <a:ext cx="360000" cy="360000"/>
              <a:chOff x="9913218" y="3201033"/>
              <a:chExt cx="360000" cy="360000"/>
            </a:xfrm>
          </p:grpSpPr>
          <p:sp>
            <p:nvSpPr>
              <p:cNvPr id="45" name="Freihandform 3966">
                <a:extLst>
                  <a:ext uri="{FF2B5EF4-FFF2-40B4-BE49-F238E27FC236}">
                    <a16:creationId xmlns:a16="http://schemas.microsoft.com/office/drawing/2014/main" id="{76B59607-D6F8-383B-FACE-5D20650261A6}"/>
                  </a:ext>
                </a:extLst>
              </p:cNvPr>
              <p:cNvSpPr/>
              <p:nvPr/>
            </p:nvSpPr>
            <p:spPr>
              <a:xfrm>
                <a:off x="9913218" y="320103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46" name="Freeform 18">
                <a:extLst>
                  <a:ext uri="{FF2B5EF4-FFF2-40B4-BE49-F238E27FC236}">
                    <a16:creationId xmlns:a16="http://schemas.microsoft.com/office/drawing/2014/main" id="{935DD957-02BB-4D6F-5F82-E42FEEBED509}"/>
                  </a:ext>
                </a:extLst>
              </p:cNvPr>
              <p:cNvSpPr>
                <a:spLocks noEditPoints="1"/>
              </p:cNvSpPr>
              <p:nvPr/>
            </p:nvSpPr>
            <p:spPr bwMode="auto">
              <a:xfrm>
                <a:off x="9971958" y="3258164"/>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2" name="Gruppieren 11">
              <a:extLst>
                <a:ext uri="{FF2B5EF4-FFF2-40B4-BE49-F238E27FC236}">
                  <a16:creationId xmlns:a16="http://schemas.microsoft.com/office/drawing/2014/main" id="{B565F47F-3786-C228-09A4-72BB4BD45029}"/>
                </a:ext>
              </a:extLst>
            </p:cNvPr>
            <p:cNvGrpSpPr>
              <a:grpSpLocks noChangeAspect="1"/>
            </p:cNvGrpSpPr>
            <p:nvPr/>
          </p:nvGrpSpPr>
          <p:grpSpPr>
            <a:xfrm>
              <a:off x="7911126" y="2137204"/>
              <a:ext cx="360000" cy="360000"/>
              <a:chOff x="9476921" y="2755361"/>
              <a:chExt cx="360000" cy="360000"/>
            </a:xfrm>
          </p:grpSpPr>
          <p:sp>
            <p:nvSpPr>
              <p:cNvPr id="43" name="Freihandform 3966">
                <a:extLst>
                  <a:ext uri="{FF2B5EF4-FFF2-40B4-BE49-F238E27FC236}">
                    <a16:creationId xmlns:a16="http://schemas.microsoft.com/office/drawing/2014/main" id="{425AA42E-ED6F-3A51-8392-1C404D70CA79}"/>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44" name="Freeform 19">
                <a:extLst>
                  <a:ext uri="{FF2B5EF4-FFF2-40B4-BE49-F238E27FC236}">
                    <a16:creationId xmlns:a16="http://schemas.microsoft.com/office/drawing/2014/main" id="{602F0831-D8A7-D3A4-F1E7-B0FF93849B66}"/>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4" name="Gruppieren 13">
              <a:extLst>
                <a:ext uri="{FF2B5EF4-FFF2-40B4-BE49-F238E27FC236}">
                  <a16:creationId xmlns:a16="http://schemas.microsoft.com/office/drawing/2014/main" id="{2BAB6456-C50F-F16A-0785-7CDC2BB42F93}"/>
                </a:ext>
              </a:extLst>
            </p:cNvPr>
            <p:cNvGrpSpPr>
              <a:grpSpLocks noChangeAspect="1"/>
            </p:cNvGrpSpPr>
            <p:nvPr/>
          </p:nvGrpSpPr>
          <p:grpSpPr>
            <a:xfrm>
              <a:off x="8718798" y="2141462"/>
              <a:ext cx="360000" cy="360000"/>
              <a:chOff x="10348293" y="2755361"/>
              <a:chExt cx="360000" cy="360000"/>
            </a:xfrm>
          </p:grpSpPr>
          <p:sp>
            <p:nvSpPr>
              <p:cNvPr id="39" name="Freihandform 3966">
                <a:extLst>
                  <a:ext uri="{FF2B5EF4-FFF2-40B4-BE49-F238E27FC236}">
                    <a16:creationId xmlns:a16="http://schemas.microsoft.com/office/drawing/2014/main" id="{6F04AD9E-7A0F-26A1-0761-BD9B1A17DF43}"/>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grpSp>
            <p:nvGrpSpPr>
              <p:cNvPr id="40" name="Gruppieren 39">
                <a:extLst>
                  <a:ext uri="{FF2B5EF4-FFF2-40B4-BE49-F238E27FC236}">
                    <a16:creationId xmlns:a16="http://schemas.microsoft.com/office/drawing/2014/main" id="{F56A7969-3EEB-7BCE-F098-2CFB855AE41A}"/>
                  </a:ext>
                </a:extLst>
              </p:cNvPr>
              <p:cNvGrpSpPr/>
              <p:nvPr/>
            </p:nvGrpSpPr>
            <p:grpSpPr>
              <a:xfrm>
                <a:off x="10417818" y="2847311"/>
                <a:ext cx="244436" cy="186166"/>
                <a:chOff x="8399769" y="2786119"/>
                <a:chExt cx="244436" cy="186166"/>
              </a:xfrm>
            </p:grpSpPr>
            <p:sp>
              <p:nvSpPr>
                <p:cNvPr id="41" name="Freeform 21">
                  <a:extLst>
                    <a:ext uri="{FF2B5EF4-FFF2-40B4-BE49-F238E27FC236}">
                      <a16:creationId xmlns:a16="http://schemas.microsoft.com/office/drawing/2014/main" id="{7ABC5435-5B91-3743-2202-5B6E7574C036}"/>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22">
                  <a:extLst>
                    <a:ext uri="{FF2B5EF4-FFF2-40B4-BE49-F238E27FC236}">
                      <a16:creationId xmlns:a16="http://schemas.microsoft.com/office/drawing/2014/main" id="{D86E2E01-5F84-C8D8-016C-A28E90084AB3}"/>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30" name="Gruppieren 29">
              <a:extLst>
                <a:ext uri="{FF2B5EF4-FFF2-40B4-BE49-F238E27FC236}">
                  <a16:creationId xmlns:a16="http://schemas.microsoft.com/office/drawing/2014/main" id="{50B8C101-1CB7-C88E-554D-51CD06F76415}"/>
                </a:ext>
              </a:extLst>
            </p:cNvPr>
            <p:cNvGrpSpPr>
              <a:grpSpLocks noChangeAspect="1"/>
            </p:cNvGrpSpPr>
            <p:nvPr/>
          </p:nvGrpSpPr>
          <p:grpSpPr>
            <a:xfrm>
              <a:off x="8309171" y="2146495"/>
              <a:ext cx="360000" cy="360000"/>
              <a:chOff x="9912607" y="2755361"/>
              <a:chExt cx="360000" cy="360000"/>
            </a:xfrm>
          </p:grpSpPr>
          <p:sp>
            <p:nvSpPr>
              <p:cNvPr id="37" name="Freihandform 3966">
                <a:extLst>
                  <a:ext uri="{FF2B5EF4-FFF2-40B4-BE49-F238E27FC236}">
                    <a16:creationId xmlns:a16="http://schemas.microsoft.com/office/drawing/2014/main" id="{4340531D-D499-E48B-406B-6683A6D9C67C}"/>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solidFill>
                    <a:schemeClr val="accent2"/>
                  </a:solidFill>
                </a:endParaRPr>
              </a:p>
            </p:txBody>
          </p:sp>
          <p:sp>
            <p:nvSpPr>
              <p:cNvPr id="38" name="Freeform 23">
                <a:extLst>
                  <a:ext uri="{FF2B5EF4-FFF2-40B4-BE49-F238E27FC236}">
                    <a16:creationId xmlns:a16="http://schemas.microsoft.com/office/drawing/2014/main" id="{376654B2-0899-58D0-252C-FDBABCBCAE81}"/>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solidFill>
                    <a:schemeClr val="accent2"/>
                  </a:solidFill>
                </a:endParaRPr>
              </a:p>
            </p:txBody>
          </p:sp>
        </p:grpSp>
        <p:grpSp>
          <p:nvGrpSpPr>
            <p:cNvPr id="31" name="Gruppieren 30">
              <a:extLst>
                <a:ext uri="{FF2B5EF4-FFF2-40B4-BE49-F238E27FC236}">
                  <a16:creationId xmlns:a16="http://schemas.microsoft.com/office/drawing/2014/main" id="{98A2B473-EAE3-C28D-A06A-59C14482A5A9}"/>
                </a:ext>
              </a:extLst>
            </p:cNvPr>
            <p:cNvGrpSpPr>
              <a:grpSpLocks noChangeAspect="1"/>
            </p:cNvGrpSpPr>
            <p:nvPr/>
          </p:nvGrpSpPr>
          <p:grpSpPr>
            <a:xfrm>
              <a:off x="9127501" y="2127555"/>
              <a:ext cx="360000" cy="360000"/>
              <a:chOff x="10783979" y="2755361"/>
              <a:chExt cx="360000" cy="360000"/>
            </a:xfrm>
          </p:grpSpPr>
          <p:sp>
            <p:nvSpPr>
              <p:cNvPr id="35" name="Freihandform 3966">
                <a:extLst>
                  <a:ext uri="{FF2B5EF4-FFF2-40B4-BE49-F238E27FC236}">
                    <a16:creationId xmlns:a16="http://schemas.microsoft.com/office/drawing/2014/main" id="{45AA0380-5B5E-CF17-8EE2-678E087E346C}"/>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36" name="Freeform 24">
                <a:extLst>
                  <a:ext uri="{FF2B5EF4-FFF2-40B4-BE49-F238E27FC236}">
                    <a16:creationId xmlns:a16="http://schemas.microsoft.com/office/drawing/2014/main" id="{21EFA303-386E-3A68-C6E1-CEA2147A9992}"/>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32" name="Gruppieren 31">
              <a:extLst>
                <a:ext uri="{FF2B5EF4-FFF2-40B4-BE49-F238E27FC236}">
                  <a16:creationId xmlns:a16="http://schemas.microsoft.com/office/drawing/2014/main" id="{92880693-5F65-8162-586E-E2F1940F7388}"/>
                </a:ext>
              </a:extLst>
            </p:cNvPr>
            <p:cNvGrpSpPr>
              <a:grpSpLocks noChangeAspect="1"/>
            </p:cNvGrpSpPr>
            <p:nvPr/>
          </p:nvGrpSpPr>
          <p:grpSpPr>
            <a:xfrm>
              <a:off x="9543565" y="2131292"/>
              <a:ext cx="360000" cy="360000"/>
              <a:chOff x="11219664" y="2755361"/>
              <a:chExt cx="360000" cy="360000"/>
            </a:xfrm>
          </p:grpSpPr>
          <p:sp>
            <p:nvSpPr>
              <p:cNvPr id="33" name="Freihandform 3966">
                <a:extLst>
                  <a:ext uri="{FF2B5EF4-FFF2-40B4-BE49-F238E27FC236}">
                    <a16:creationId xmlns:a16="http://schemas.microsoft.com/office/drawing/2014/main" id="{AF46FE86-E076-B8A4-1C50-F25F77C4AC05}"/>
                  </a:ext>
                </a:extLst>
              </p:cNvPr>
              <p:cNvSpPr/>
              <p:nvPr/>
            </p:nvSpPr>
            <p:spPr>
              <a:xfrm>
                <a:off x="11219664"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34" name="Freeform 25">
                <a:extLst>
                  <a:ext uri="{FF2B5EF4-FFF2-40B4-BE49-F238E27FC236}">
                    <a16:creationId xmlns:a16="http://schemas.microsoft.com/office/drawing/2014/main" id="{0462884D-4B43-B024-4E3E-13A8BF0CED74}"/>
                  </a:ext>
                </a:extLst>
              </p:cNvPr>
              <p:cNvSpPr>
                <a:spLocks noEditPoints="1"/>
              </p:cNvSpPr>
              <p:nvPr/>
            </p:nvSpPr>
            <p:spPr bwMode="auto">
              <a:xfrm>
                <a:off x="11278147" y="2859850"/>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49" name="Gruppieren 48">
            <a:extLst>
              <a:ext uri="{FF2B5EF4-FFF2-40B4-BE49-F238E27FC236}">
                <a16:creationId xmlns:a16="http://schemas.microsoft.com/office/drawing/2014/main" id="{73E2E633-5D28-EA32-8E65-38F7FC0BC79F}"/>
              </a:ext>
            </a:extLst>
          </p:cNvPr>
          <p:cNvGrpSpPr/>
          <p:nvPr/>
        </p:nvGrpSpPr>
        <p:grpSpPr>
          <a:xfrm>
            <a:off x="8197261" y="3086924"/>
            <a:ext cx="2470823" cy="1363471"/>
            <a:chOff x="8881704" y="3212976"/>
            <a:chExt cx="2400289" cy="1330314"/>
          </a:xfrm>
        </p:grpSpPr>
        <p:grpSp>
          <p:nvGrpSpPr>
            <p:cNvPr id="50" name="Gruppieren 49">
              <a:extLst>
                <a:ext uri="{FF2B5EF4-FFF2-40B4-BE49-F238E27FC236}">
                  <a16:creationId xmlns:a16="http://schemas.microsoft.com/office/drawing/2014/main" id="{1E762A49-BB18-C576-732B-D55C31DAA141}"/>
                </a:ext>
              </a:extLst>
            </p:cNvPr>
            <p:cNvGrpSpPr/>
            <p:nvPr/>
          </p:nvGrpSpPr>
          <p:grpSpPr>
            <a:xfrm>
              <a:off x="8900384" y="3212976"/>
              <a:ext cx="2381609" cy="1330314"/>
              <a:chOff x="6794600" y="675164"/>
              <a:chExt cx="2381609" cy="1330314"/>
            </a:xfrm>
          </p:grpSpPr>
          <p:sp>
            <p:nvSpPr>
              <p:cNvPr id="55" name="Rechteck 54">
                <a:extLst>
                  <a:ext uri="{FF2B5EF4-FFF2-40B4-BE49-F238E27FC236}">
                    <a16:creationId xmlns:a16="http://schemas.microsoft.com/office/drawing/2014/main" id="{2261B711-EB22-A978-180C-C5FD563A02BB}"/>
                  </a:ext>
                </a:extLst>
              </p:cNvPr>
              <p:cNvSpPr/>
              <p:nvPr/>
            </p:nvSpPr>
            <p:spPr>
              <a:xfrm>
                <a:off x="6794600" y="798496"/>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534988"/>
                <a:r>
                  <a:rPr lang="en-GB" sz="1400">
                    <a:solidFill>
                      <a:srgbClr val="2A548A"/>
                    </a:solidFill>
                  </a:rPr>
                  <a:t>Cantonal Hospital of  St. Gallen (KSSG)</a:t>
                </a:r>
              </a:p>
              <a:p>
                <a:endParaRPr lang="en-GB" sz="1000">
                  <a:solidFill>
                    <a:schemeClr val="tx1"/>
                  </a:solidFill>
                </a:endParaRPr>
              </a:p>
            </p:txBody>
          </p:sp>
          <p:cxnSp>
            <p:nvCxnSpPr>
              <p:cNvPr id="56" name="Gerade Verbindung 134">
                <a:extLst>
                  <a:ext uri="{FF2B5EF4-FFF2-40B4-BE49-F238E27FC236}">
                    <a16:creationId xmlns:a16="http://schemas.microsoft.com/office/drawing/2014/main" id="{929CB428-1164-7FFE-511B-871787D97A84}"/>
                  </a:ext>
                </a:extLst>
              </p:cNvPr>
              <p:cNvCxnSpPr>
                <a:cxnSpLocks/>
              </p:cNvCxnSpPr>
              <p:nvPr/>
            </p:nvCxnSpPr>
            <p:spPr>
              <a:xfrm>
                <a:off x="6814188" y="675164"/>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Grafik 50">
              <a:extLst>
                <a:ext uri="{FF2B5EF4-FFF2-40B4-BE49-F238E27FC236}">
                  <a16:creationId xmlns:a16="http://schemas.microsoft.com/office/drawing/2014/main" id="{4403C525-A2A4-1943-D436-FC74DD9C37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188" t="11457" r="12637" b="4005"/>
            <a:stretch/>
          </p:blipFill>
          <p:spPr>
            <a:xfrm>
              <a:off x="8881704" y="3316760"/>
              <a:ext cx="436537" cy="436762"/>
            </a:xfrm>
            <a:prstGeom prst="ellipse">
              <a:avLst/>
            </a:prstGeom>
          </p:spPr>
        </p:pic>
        <p:grpSp>
          <p:nvGrpSpPr>
            <p:cNvPr id="52" name="Gruppieren 51">
              <a:extLst>
                <a:ext uri="{FF2B5EF4-FFF2-40B4-BE49-F238E27FC236}">
                  <a16:creationId xmlns:a16="http://schemas.microsoft.com/office/drawing/2014/main" id="{77D91130-0FBF-659C-C653-EBF82A54A671}"/>
                </a:ext>
              </a:extLst>
            </p:cNvPr>
            <p:cNvGrpSpPr>
              <a:grpSpLocks noChangeAspect="1"/>
            </p:cNvGrpSpPr>
            <p:nvPr/>
          </p:nvGrpSpPr>
          <p:grpSpPr>
            <a:xfrm>
              <a:off x="8919972" y="3856666"/>
              <a:ext cx="360000" cy="360000"/>
              <a:chOff x="10783979" y="2755361"/>
              <a:chExt cx="360000" cy="360000"/>
            </a:xfrm>
          </p:grpSpPr>
          <p:sp>
            <p:nvSpPr>
              <p:cNvPr id="53" name="Freihandform 3966">
                <a:extLst>
                  <a:ext uri="{FF2B5EF4-FFF2-40B4-BE49-F238E27FC236}">
                    <a16:creationId xmlns:a16="http://schemas.microsoft.com/office/drawing/2014/main" id="{4FED6D0B-66FC-08EA-1F96-85D2726CFF7B}"/>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54" name="Freeform 24">
                <a:extLst>
                  <a:ext uri="{FF2B5EF4-FFF2-40B4-BE49-F238E27FC236}">
                    <a16:creationId xmlns:a16="http://schemas.microsoft.com/office/drawing/2014/main" id="{D311537C-743F-0230-42D6-62770112A395}"/>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57" name="Gruppieren 56">
            <a:extLst>
              <a:ext uri="{FF2B5EF4-FFF2-40B4-BE49-F238E27FC236}">
                <a16:creationId xmlns:a16="http://schemas.microsoft.com/office/drawing/2014/main" id="{679681DB-BC32-2371-AF84-0D5134846B9B}"/>
              </a:ext>
            </a:extLst>
          </p:cNvPr>
          <p:cNvGrpSpPr/>
          <p:nvPr/>
        </p:nvGrpSpPr>
        <p:grpSpPr>
          <a:xfrm>
            <a:off x="4453470" y="1613576"/>
            <a:ext cx="2486053" cy="994414"/>
            <a:chOff x="4619966" y="1537184"/>
            <a:chExt cx="2415084" cy="970232"/>
          </a:xfrm>
        </p:grpSpPr>
        <p:grpSp>
          <p:nvGrpSpPr>
            <p:cNvPr id="67" name="Gruppieren 66">
              <a:extLst>
                <a:ext uri="{FF2B5EF4-FFF2-40B4-BE49-F238E27FC236}">
                  <a16:creationId xmlns:a16="http://schemas.microsoft.com/office/drawing/2014/main" id="{B4B35CFC-B5BD-1DBE-A8D8-FB858E0B657C}"/>
                </a:ext>
              </a:extLst>
            </p:cNvPr>
            <p:cNvGrpSpPr/>
            <p:nvPr/>
          </p:nvGrpSpPr>
          <p:grpSpPr>
            <a:xfrm>
              <a:off x="4620831" y="1537184"/>
              <a:ext cx="2414219" cy="970232"/>
              <a:chOff x="6745836" y="710662"/>
              <a:chExt cx="2414219" cy="970232"/>
            </a:xfrm>
          </p:grpSpPr>
          <p:sp>
            <p:nvSpPr>
              <p:cNvPr id="72" name="Rechteck 71">
                <a:extLst>
                  <a:ext uri="{FF2B5EF4-FFF2-40B4-BE49-F238E27FC236}">
                    <a16:creationId xmlns:a16="http://schemas.microsoft.com/office/drawing/2014/main" id="{0BB827B8-637C-FBC8-3795-59EE6D761431}"/>
                  </a:ext>
                </a:extLst>
              </p:cNvPr>
              <p:cNvSpPr/>
              <p:nvPr/>
            </p:nvSpPr>
            <p:spPr>
              <a:xfrm>
                <a:off x="6782877" y="798496"/>
                <a:ext cx="2377178" cy="882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47675"/>
                <a:r>
                  <a:rPr lang="en-GB" sz="1400">
                    <a:solidFill>
                      <a:schemeClr val="tx1"/>
                    </a:solidFill>
                  </a:rPr>
                  <a:t>University Hospital of Basel (USB)</a:t>
                </a:r>
              </a:p>
            </p:txBody>
          </p:sp>
          <p:cxnSp>
            <p:nvCxnSpPr>
              <p:cNvPr id="73" name="Gerade Verbindung 127">
                <a:extLst>
                  <a:ext uri="{FF2B5EF4-FFF2-40B4-BE49-F238E27FC236}">
                    <a16:creationId xmlns:a16="http://schemas.microsoft.com/office/drawing/2014/main" id="{8CEA1AA7-0370-4843-6438-D797D658BDB7}"/>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8" name="Grafik 67">
              <a:extLst>
                <a:ext uri="{FF2B5EF4-FFF2-40B4-BE49-F238E27FC236}">
                  <a16:creationId xmlns:a16="http://schemas.microsoft.com/office/drawing/2014/main" id="{CBEC7BF9-7220-09AD-0BD2-7B74205B26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439" t="10511" r="30439"/>
            <a:stretch/>
          </p:blipFill>
          <p:spPr>
            <a:xfrm>
              <a:off x="4619966" y="1598769"/>
              <a:ext cx="436537" cy="436762"/>
            </a:xfrm>
            <a:prstGeom prst="ellipse">
              <a:avLst/>
            </a:prstGeom>
          </p:spPr>
        </p:pic>
        <p:grpSp>
          <p:nvGrpSpPr>
            <p:cNvPr id="69" name="Gruppieren 68">
              <a:extLst>
                <a:ext uri="{FF2B5EF4-FFF2-40B4-BE49-F238E27FC236}">
                  <a16:creationId xmlns:a16="http://schemas.microsoft.com/office/drawing/2014/main" id="{17F84414-2714-56AD-CC7F-FC648DAEF132}"/>
                </a:ext>
              </a:extLst>
            </p:cNvPr>
            <p:cNvGrpSpPr>
              <a:grpSpLocks noChangeAspect="1"/>
            </p:cNvGrpSpPr>
            <p:nvPr/>
          </p:nvGrpSpPr>
          <p:grpSpPr>
            <a:xfrm>
              <a:off x="4658236" y="2141462"/>
              <a:ext cx="360000" cy="360000"/>
              <a:chOff x="10783979" y="2755361"/>
              <a:chExt cx="360000" cy="360000"/>
            </a:xfrm>
          </p:grpSpPr>
          <p:sp>
            <p:nvSpPr>
              <p:cNvPr id="70" name="Freihandform 3966">
                <a:extLst>
                  <a:ext uri="{FF2B5EF4-FFF2-40B4-BE49-F238E27FC236}">
                    <a16:creationId xmlns:a16="http://schemas.microsoft.com/office/drawing/2014/main" id="{D3C361A7-7056-4AAF-85D8-5F601849381C}"/>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71" name="Freeform 24">
                <a:extLst>
                  <a:ext uri="{FF2B5EF4-FFF2-40B4-BE49-F238E27FC236}">
                    <a16:creationId xmlns:a16="http://schemas.microsoft.com/office/drawing/2014/main" id="{0ACE5DB5-147D-D811-68F6-4101F519548D}"/>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74" name="Gruppieren 73">
            <a:extLst>
              <a:ext uri="{FF2B5EF4-FFF2-40B4-BE49-F238E27FC236}">
                <a16:creationId xmlns:a16="http://schemas.microsoft.com/office/drawing/2014/main" id="{5810A04C-5CB7-5A04-09CC-85B392C4993A}"/>
              </a:ext>
            </a:extLst>
          </p:cNvPr>
          <p:cNvGrpSpPr/>
          <p:nvPr/>
        </p:nvGrpSpPr>
        <p:grpSpPr>
          <a:xfrm>
            <a:off x="746125" y="4521339"/>
            <a:ext cx="2532177" cy="1098778"/>
            <a:chOff x="610008" y="4632064"/>
            <a:chExt cx="2459891" cy="1072058"/>
          </a:xfrm>
        </p:grpSpPr>
        <p:grpSp>
          <p:nvGrpSpPr>
            <p:cNvPr id="75" name="Gruppieren 74">
              <a:extLst>
                <a:ext uri="{FF2B5EF4-FFF2-40B4-BE49-F238E27FC236}">
                  <a16:creationId xmlns:a16="http://schemas.microsoft.com/office/drawing/2014/main" id="{8DDACBB0-1EA1-1524-3560-497E0DFAA5E1}"/>
                </a:ext>
              </a:extLst>
            </p:cNvPr>
            <p:cNvGrpSpPr/>
            <p:nvPr/>
          </p:nvGrpSpPr>
          <p:grpSpPr>
            <a:xfrm>
              <a:off x="655680" y="4632064"/>
              <a:ext cx="2414219" cy="970232"/>
              <a:chOff x="6745836" y="710662"/>
              <a:chExt cx="2414219" cy="970232"/>
            </a:xfrm>
          </p:grpSpPr>
          <p:sp>
            <p:nvSpPr>
              <p:cNvPr id="91" name="Rechteck 90">
                <a:extLst>
                  <a:ext uri="{FF2B5EF4-FFF2-40B4-BE49-F238E27FC236}">
                    <a16:creationId xmlns:a16="http://schemas.microsoft.com/office/drawing/2014/main" id="{CC5188F2-30B6-B3C2-94B4-C44354995EFF}"/>
                  </a:ext>
                </a:extLst>
              </p:cNvPr>
              <p:cNvSpPr/>
              <p:nvPr/>
            </p:nvSpPr>
            <p:spPr>
              <a:xfrm>
                <a:off x="6782877" y="798496"/>
                <a:ext cx="2377178" cy="882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92125"/>
                <a:r>
                  <a:rPr lang="en-GB" sz="1400">
                    <a:solidFill>
                      <a:schemeClr val="tx1"/>
                    </a:solidFill>
                  </a:rPr>
                  <a:t>University Hospital of Geneva (HUG)</a:t>
                </a:r>
              </a:p>
            </p:txBody>
          </p:sp>
          <p:cxnSp>
            <p:nvCxnSpPr>
              <p:cNvPr id="92" name="Gerade Verbindung 116">
                <a:extLst>
                  <a:ext uri="{FF2B5EF4-FFF2-40B4-BE49-F238E27FC236}">
                    <a16:creationId xmlns:a16="http://schemas.microsoft.com/office/drawing/2014/main" id="{3C1B6AE7-D4FF-4C64-DCA7-02448D677063}"/>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6" name="Grafik 75">
              <a:extLst>
                <a:ext uri="{FF2B5EF4-FFF2-40B4-BE49-F238E27FC236}">
                  <a16:creationId xmlns:a16="http://schemas.microsoft.com/office/drawing/2014/main" id="{C67AD829-B9C7-CE1A-5F1F-B22BD15D16D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90" t="-333" r="23349" b="333"/>
            <a:stretch/>
          </p:blipFill>
          <p:spPr>
            <a:xfrm>
              <a:off x="610008" y="4719898"/>
              <a:ext cx="436537" cy="436762"/>
            </a:xfrm>
            <a:prstGeom prst="ellipse">
              <a:avLst/>
            </a:prstGeom>
          </p:spPr>
        </p:pic>
        <p:grpSp>
          <p:nvGrpSpPr>
            <p:cNvPr id="77" name="Gruppieren 76">
              <a:extLst>
                <a:ext uri="{FF2B5EF4-FFF2-40B4-BE49-F238E27FC236}">
                  <a16:creationId xmlns:a16="http://schemas.microsoft.com/office/drawing/2014/main" id="{747741F5-EBC1-8A60-CA63-D844C6628DF6}"/>
                </a:ext>
              </a:extLst>
            </p:cNvPr>
            <p:cNvGrpSpPr>
              <a:grpSpLocks noChangeAspect="1"/>
            </p:cNvGrpSpPr>
            <p:nvPr/>
          </p:nvGrpSpPr>
          <p:grpSpPr>
            <a:xfrm>
              <a:off x="1859458" y="5344122"/>
              <a:ext cx="360000" cy="360000"/>
              <a:chOff x="9913218" y="3201033"/>
              <a:chExt cx="360000" cy="360000"/>
            </a:xfrm>
          </p:grpSpPr>
          <p:sp>
            <p:nvSpPr>
              <p:cNvPr id="89" name="Freihandform 3966">
                <a:extLst>
                  <a:ext uri="{FF2B5EF4-FFF2-40B4-BE49-F238E27FC236}">
                    <a16:creationId xmlns:a16="http://schemas.microsoft.com/office/drawing/2014/main" id="{C8A293DD-5D94-CBEB-A418-B8E9F0E2381D}"/>
                  </a:ext>
                </a:extLst>
              </p:cNvPr>
              <p:cNvSpPr/>
              <p:nvPr/>
            </p:nvSpPr>
            <p:spPr>
              <a:xfrm>
                <a:off x="9913218" y="320103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90" name="Freeform 18">
                <a:extLst>
                  <a:ext uri="{FF2B5EF4-FFF2-40B4-BE49-F238E27FC236}">
                    <a16:creationId xmlns:a16="http://schemas.microsoft.com/office/drawing/2014/main" id="{242AA52B-D370-E4E8-5179-93F10FA1FA2E}"/>
                  </a:ext>
                </a:extLst>
              </p:cNvPr>
              <p:cNvSpPr>
                <a:spLocks noEditPoints="1"/>
              </p:cNvSpPr>
              <p:nvPr/>
            </p:nvSpPr>
            <p:spPr bwMode="auto">
              <a:xfrm>
                <a:off x="9971958" y="3258164"/>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78" name="Gruppieren 77">
              <a:extLst>
                <a:ext uri="{FF2B5EF4-FFF2-40B4-BE49-F238E27FC236}">
                  <a16:creationId xmlns:a16="http://schemas.microsoft.com/office/drawing/2014/main" id="{E2DCA05D-CBA3-D1F1-1D20-B2B8E19E304B}"/>
                </a:ext>
              </a:extLst>
            </p:cNvPr>
            <p:cNvGrpSpPr>
              <a:grpSpLocks noChangeAspect="1"/>
            </p:cNvGrpSpPr>
            <p:nvPr/>
          </p:nvGrpSpPr>
          <p:grpSpPr>
            <a:xfrm>
              <a:off x="653812" y="5339089"/>
              <a:ext cx="360000" cy="360000"/>
              <a:chOff x="10348293" y="2755361"/>
              <a:chExt cx="360000" cy="360000"/>
            </a:xfrm>
          </p:grpSpPr>
          <p:sp>
            <p:nvSpPr>
              <p:cNvPr id="85" name="Freihandform 3966">
                <a:extLst>
                  <a:ext uri="{FF2B5EF4-FFF2-40B4-BE49-F238E27FC236}">
                    <a16:creationId xmlns:a16="http://schemas.microsoft.com/office/drawing/2014/main" id="{AC502230-D503-E5B2-F31A-EE411F0F3F85}"/>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grpSp>
            <p:nvGrpSpPr>
              <p:cNvPr id="86" name="Gruppieren 85">
                <a:extLst>
                  <a:ext uri="{FF2B5EF4-FFF2-40B4-BE49-F238E27FC236}">
                    <a16:creationId xmlns:a16="http://schemas.microsoft.com/office/drawing/2014/main" id="{3334F4FD-D413-DB6F-3D59-7FDCEB4E2FB5}"/>
                  </a:ext>
                </a:extLst>
              </p:cNvPr>
              <p:cNvGrpSpPr/>
              <p:nvPr/>
            </p:nvGrpSpPr>
            <p:grpSpPr>
              <a:xfrm>
                <a:off x="10417818" y="2847311"/>
                <a:ext cx="244436" cy="186166"/>
                <a:chOff x="8399769" y="2786119"/>
                <a:chExt cx="244436" cy="186166"/>
              </a:xfrm>
            </p:grpSpPr>
            <p:sp>
              <p:nvSpPr>
                <p:cNvPr id="87" name="Freeform 21">
                  <a:extLst>
                    <a:ext uri="{FF2B5EF4-FFF2-40B4-BE49-F238E27FC236}">
                      <a16:creationId xmlns:a16="http://schemas.microsoft.com/office/drawing/2014/main" id="{99659A83-81A1-0F82-09D5-298C290237B7}"/>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8" name="Freeform 22">
                  <a:extLst>
                    <a:ext uri="{FF2B5EF4-FFF2-40B4-BE49-F238E27FC236}">
                      <a16:creationId xmlns:a16="http://schemas.microsoft.com/office/drawing/2014/main" id="{A44BA41A-10FC-BAF9-D7E7-A854E4A073F5}"/>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79" name="Gruppieren 78">
              <a:extLst>
                <a:ext uri="{FF2B5EF4-FFF2-40B4-BE49-F238E27FC236}">
                  <a16:creationId xmlns:a16="http://schemas.microsoft.com/office/drawing/2014/main" id="{812A8173-5E02-484F-ACCF-C4EDC11FABF8}"/>
                </a:ext>
              </a:extLst>
            </p:cNvPr>
            <p:cNvGrpSpPr>
              <a:grpSpLocks noChangeAspect="1"/>
            </p:cNvGrpSpPr>
            <p:nvPr/>
          </p:nvGrpSpPr>
          <p:grpSpPr>
            <a:xfrm>
              <a:off x="1050486" y="5339089"/>
              <a:ext cx="360000" cy="360000"/>
              <a:chOff x="10783979" y="2755361"/>
              <a:chExt cx="360000" cy="360000"/>
            </a:xfrm>
          </p:grpSpPr>
          <p:sp>
            <p:nvSpPr>
              <p:cNvPr id="83" name="Freihandform 3966">
                <a:extLst>
                  <a:ext uri="{FF2B5EF4-FFF2-40B4-BE49-F238E27FC236}">
                    <a16:creationId xmlns:a16="http://schemas.microsoft.com/office/drawing/2014/main" id="{1E085073-FD64-60A3-EEAB-A1A5D0497138}"/>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84" name="Freeform 24">
                <a:extLst>
                  <a:ext uri="{FF2B5EF4-FFF2-40B4-BE49-F238E27FC236}">
                    <a16:creationId xmlns:a16="http://schemas.microsoft.com/office/drawing/2014/main" id="{B30CBFD4-CA2A-B00B-941D-7938FEF66A6A}"/>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grpSp>
        <p:grpSp>
          <p:nvGrpSpPr>
            <p:cNvPr id="80" name="Gruppieren 79">
              <a:extLst>
                <a:ext uri="{FF2B5EF4-FFF2-40B4-BE49-F238E27FC236}">
                  <a16:creationId xmlns:a16="http://schemas.microsoft.com/office/drawing/2014/main" id="{6032014E-9E78-40A7-97B4-B5E82F1B37E5}"/>
                </a:ext>
              </a:extLst>
            </p:cNvPr>
            <p:cNvGrpSpPr>
              <a:grpSpLocks noChangeAspect="1"/>
            </p:cNvGrpSpPr>
            <p:nvPr/>
          </p:nvGrpSpPr>
          <p:grpSpPr>
            <a:xfrm>
              <a:off x="1442903" y="5340295"/>
              <a:ext cx="360000" cy="360000"/>
              <a:chOff x="11219664" y="2755361"/>
              <a:chExt cx="360000" cy="360000"/>
            </a:xfrm>
          </p:grpSpPr>
          <p:sp>
            <p:nvSpPr>
              <p:cNvPr id="81" name="Freihandform 3966">
                <a:extLst>
                  <a:ext uri="{FF2B5EF4-FFF2-40B4-BE49-F238E27FC236}">
                    <a16:creationId xmlns:a16="http://schemas.microsoft.com/office/drawing/2014/main" id="{3F870B48-57DA-650F-7ACD-8F5A9514504D}"/>
                  </a:ext>
                </a:extLst>
              </p:cNvPr>
              <p:cNvSpPr/>
              <p:nvPr/>
            </p:nvSpPr>
            <p:spPr>
              <a:xfrm>
                <a:off x="11219664"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82" name="Freeform 25">
                <a:extLst>
                  <a:ext uri="{FF2B5EF4-FFF2-40B4-BE49-F238E27FC236}">
                    <a16:creationId xmlns:a16="http://schemas.microsoft.com/office/drawing/2014/main" id="{B4C2AB48-77FC-ADD4-7EC7-996A8315F4DE}"/>
                  </a:ext>
                </a:extLst>
              </p:cNvPr>
              <p:cNvSpPr>
                <a:spLocks noEditPoints="1"/>
              </p:cNvSpPr>
              <p:nvPr/>
            </p:nvSpPr>
            <p:spPr bwMode="auto">
              <a:xfrm>
                <a:off x="11278147" y="2859850"/>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93" name="Gruppieren 92">
            <a:extLst>
              <a:ext uri="{FF2B5EF4-FFF2-40B4-BE49-F238E27FC236}">
                <a16:creationId xmlns:a16="http://schemas.microsoft.com/office/drawing/2014/main" id="{F0EB59C5-D2EB-85C6-8CAC-20B348693210}"/>
              </a:ext>
            </a:extLst>
          </p:cNvPr>
          <p:cNvGrpSpPr/>
          <p:nvPr/>
        </p:nvGrpSpPr>
        <p:grpSpPr>
          <a:xfrm>
            <a:off x="778883" y="3062930"/>
            <a:ext cx="2515367" cy="1327089"/>
            <a:chOff x="596180" y="2861656"/>
            <a:chExt cx="2443561" cy="1294816"/>
          </a:xfrm>
        </p:grpSpPr>
        <p:grpSp>
          <p:nvGrpSpPr>
            <p:cNvPr id="100" name="Gruppieren 99">
              <a:extLst>
                <a:ext uri="{FF2B5EF4-FFF2-40B4-BE49-F238E27FC236}">
                  <a16:creationId xmlns:a16="http://schemas.microsoft.com/office/drawing/2014/main" id="{3F52B958-65A7-C98B-D870-32AE620E5E7A}"/>
                </a:ext>
              </a:extLst>
            </p:cNvPr>
            <p:cNvGrpSpPr/>
            <p:nvPr/>
          </p:nvGrpSpPr>
          <p:grpSpPr>
            <a:xfrm>
              <a:off x="613799" y="2861656"/>
              <a:ext cx="2425942" cy="1294816"/>
              <a:chOff x="6745836" y="710662"/>
              <a:chExt cx="2425942" cy="1294816"/>
            </a:xfrm>
          </p:grpSpPr>
          <p:sp>
            <p:nvSpPr>
              <p:cNvPr id="131" name="Rechteck 130">
                <a:extLst>
                  <a:ext uri="{FF2B5EF4-FFF2-40B4-BE49-F238E27FC236}">
                    <a16:creationId xmlns:a16="http://schemas.microsoft.com/office/drawing/2014/main" id="{0316FB88-C3E7-2C83-2609-63675829EAE0}"/>
                  </a:ext>
                </a:extLst>
              </p:cNvPr>
              <p:cNvSpPr/>
              <p:nvPr/>
            </p:nvSpPr>
            <p:spPr>
              <a:xfrm>
                <a:off x="6794600" y="798496"/>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47675"/>
                <a:r>
                  <a:rPr lang="en-GB" sz="1400">
                    <a:solidFill>
                      <a:schemeClr val="tx1"/>
                    </a:solidFill>
                  </a:rPr>
                  <a:t>University Hospital of  Vaud (CHUV)</a:t>
                </a:r>
              </a:p>
              <a:p>
                <a:endParaRPr lang="en-GB" sz="1000">
                  <a:solidFill>
                    <a:schemeClr val="tx1"/>
                  </a:solidFill>
                </a:endParaRPr>
              </a:p>
            </p:txBody>
          </p:sp>
          <p:cxnSp>
            <p:nvCxnSpPr>
              <p:cNvPr id="146" name="Gerade Verbindung 119">
                <a:extLst>
                  <a:ext uri="{FF2B5EF4-FFF2-40B4-BE49-F238E27FC236}">
                    <a16:creationId xmlns:a16="http://schemas.microsoft.com/office/drawing/2014/main" id="{E115DC64-5496-F6D0-4A6B-FC839C6F8847}"/>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1" name="Grafik 100">
              <a:extLst>
                <a:ext uri="{FF2B5EF4-FFF2-40B4-BE49-F238E27FC236}">
                  <a16:creationId xmlns:a16="http://schemas.microsoft.com/office/drawing/2014/main" id="{F5D90764-29A5-5EE1-77B2-FB81D5DB09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919" r="4859"/>
            <a:stretch/>
          </p:blipFill>
          <p:spPr>
            <a:xfrm>
              <a:off x="596180" y="3030093"/>
              <a:ext cx="436537" cy="436762"/>
            </a:xfrm>
            <a:prstGeom prst="ellipse">
              <a:avLst/>
            </a:prstGeom>
          </p:spPr>
        </p:pic>
        <p:grpSp>
          <p:nvGrpSpPr>
            <p:cNvPr id="102" name="Gruppieren 101">
              <a:extLst>
                <a:ext uri="{FF2B5EF4-FFF2-40B4-BE49-F238E27FC236}">
                  <a16:creationId xmlns:a16="http://schemas.microsoft.com/office/drawing/2014/main" id="{8C88759D-553B-EDA4-1AB5-49FBE737DF80}"/>
                </a:ext>
              </a:extLst>
            </p:cNvPr>
            <p:cNvGrpSpPr>
              <a:grpSpLocks noChangeAspect="1"/>
            </p:cNvGrpSpPr>
            <p:nvPr/>
          </p:nvGrpSpPr>
          <p:grpSpPr>
            <a:xfrm>
              <a:off x="648276" y="3655704"/>
              <a:ext cx="360000" cy="360000"/>
              <a:chOff x="9476921" y="2755361"/>
              <a:chExt cx="360000" cy="360000"/>
            </a:xfrm>
          </p:grpSpPr>
          <p:sp>
            <p:nvSpPr>
              <p:cNvPr id="129" name="Freihandform 3966">
                <a:extLst>
                  <a:ext uri="{FF2B5EF4-FFF2-40B4-BE49-F238E27FC236}">
                    <a16:creationId xmlns:a16="http://schemas.microsoft.com/office/drawing/2014/main" id="{959F94D4-EA1E-AA46-6DCD-FA353A436CB1}"/>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130" name="Freeform 19">
                <a:extLst>
                  <a:ext uri="{FF2B5EF4-FFF2-40B4-BE49-F238E27FC236}">
                    <a16:creationId xmlns:a16="http://schemas.microsoft.com/office/drawing/2014/main" id="{3E9E1FC4-50C0-61EB-0FAC-6B1934B7779E}"/>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122" name="Freeform 22">
              <a:extLst>
                <a:ext uri="{FF2B5EF4-FFF2-40B4-BE49-F238E27FC236}">
                  <a16:creationId xmlns:a16="http://schemas.microsoft.com/office/drawing/2014/main" id="{81DDDCB2-5688-C8C4-5504-EDD5283539F2}"/>
                </a:ext>
              </a:extLst>
            </p:cNvPr>
            <p:cNvSpPr>
              <a:spLocks noEditPoints="1"/>
            </p:cNvSpPr>
            <p:nvPr/>
          </p:nvSpPr>
          <p:spPr bwMode="auto">
            <a:xfrm>
              <a:off x="1649310" y="3781140"/>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nvGrpSpPr>
            <p:cNvPr id="104" name="Gruppieren 103">
              <a:extLst>
                <a:ext uri="{FF2B5EF4-FFF2-40B4-BE49-F238E27FC236}">
                  <a16:creationId xmlns:a16="http://schemas.microsoft.com/office/drawing/2014/main" id="{AF9D8E6E-DCB3-9700-42D3-76F49DD6152C}"/>
                </a:ext>
              </a:extLst>
            </p:cNvPr>
            <p:cNvGrpSpPr>
              <a:grpSpLocks noChangeAspect="1"/>
            </p:cNvGrpSpPr>
            <p:nvPr/>
          </p:nvGrpSpPr>
          <p:grpSpPr>
            <a:xfrm>
              <a:off x="1046545" y="3668840"/>
              <a:ext cx="360000" cy="360000"/>
              <a:chOff x="9912607" y="2755361"/>
              <a:chExt cx="360000" cy="360000"/>
            </a:xfrm>
          </p:grpSpPr>
          <p:sp>
            <p:nvSpPr>
              <p:cNvPr id="105" name="Freihandform 3966">
                <a:extLst>
                  <a:ext uri="{FF2B5EF4-FFF2-40B4-BE49-F238E27FC236}">
                    <a16:creationId xmlns:a16="http://schemas.microsoft.com/office/drawing/2014/main" id="{7A78C481-BBF1-2715-D9FB-DE3B642B127B}"/>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106" name="Freeform 23">
                <a:extLst>
                  <a:ext uri="{FF2B5EF4-FFF2-40B4-BE49-F238E27FC236}">
                    <a16:creationId xmlns:a16="http://schemas.microsoft.com/office/drawing/2014/main" id="{2516DE68-9F6A-162C-FF4E-3437795683A8}"/>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47" name="Gruppieren 146">
            <a:extLst>
              <a:ext uri="{FF2B5EF4-FFF2-40B4-BE49-F238E27FC236}">
                <a16:creationId xmlns:a16="http://schemas.microsoft.com/office/drawing/2014/main" id="{7C1FB5B5-559E-8074-E6EA-A5D7C0B9D18E}"/>
              </a:ext>
            </a:extLst>
          </p:cNvPr>
          <p:cNvGrpSpPr/>
          <p:nvPr/>
        </p:nvGrpSpPr>
        <p:grpSpPr>
          <a:xfrm>
            <a:off x="767400" y="1651386"/>
            <a:ext cx="2480601" cy="1301535"/>
            <a:chOff x="1875612" y="1553260"/>
            <a:chExt cx="2409788" cy="1269884"/>
          </a:xfrm>
        </p:grpSpPr>
        <p:grpSp>
          <p:nvGrpSpPr>
            <p:cNvPr id="148" name="Gruppieren 147">
              <a:extLst>
                <a:ext uri="{FF2B5EF4-FFF2-40B4-BE49-F238E27FC236}">
                  <a16:creationId xmlns:a16="http://schemas.microsoft.com/office/drawing/2014/main" id="{28D11B3F-339E-0FE4-F5A8-CFD463706B67}"/>
                </a:ext>
              </a:extLst>
            </p:cNvPr>
            <p:cNvGrpSpPr/>
            <p:nvPr/>
          </p:nvGrpSpPr>
          <p:grpSpPr>
            <a:xfrm>
              <a:off x="1890809" y="1553260"/>
              <a:ext cx="2394591" cy="1269884"/>
              <a:chOff x="6777187" y="735594"/>
              <a:chExt cx="2394591" cy="1269884"/>
            </a:xfrm>
          </p:grpSpPr>
          <p:sp>
            <p:nvSpPr>
              <p:cNvPr id="167" name="Rechteck 166">
                <a:extLst>
                  <a:ext uri="{FF2B5EF4-FFF2-40B4-BE49-F238E27FC236}">
                    <a16:creationId xmlns:a16="http://schemas.microsoft.com/office/drawing/2014/main" id="{83FB7CB9-8B5B-9E6F-FE9A-D2E4FCCE1D11}"/>
                  </a:ext>
                </a:extLst>
              </p:cNvPr>
              <p:cNvSpPr/>
              <p:nvPr/>
            </p:nvSpPr>
            <p:spPr>
              <a:xfrm>
                <a:off x="6794600" y="798496"/>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47675"/>
                <a:r>
                  <a:rPr lang="en-GB" sz="1400" dirty="0">
                    <a:solidFill>
                      <a:schemeClr val="tx1"/>
                    </a:solidFill>
                  </a:rPr>
                  <a:t>University Hospital of Bern (</a:t>
                </a:r>
                <a:r>
                  <a:rPr lang="en-GB" sz="1400" dirty="0" err="1">
                    <a:solidFill>
                      <a:schemeClr val="tx1"/>
                    </a:solidFill>
                  </a:rPr>
                  <a:t>Inselspital</a:t>
                </a:r>
                <a:r>
                  <a:rPr lang="en-GB" sz="1400" dirty="0">
                    <a:solidFill>
                      <a:schemeClr val="tx1"/>
                    </a:solidFill>
                  </a:rPr>
                  <a:t>)</a:t>
                </a:r>
              </a:p>
              <a:p>
                <a:pPr marL="447675"/>
                <a:endParaRPr lang="en-GB" sz="1400" dirty="0">
                  <a:solidFill>
                    <a:schemeClr val="tx1"/>
                  </a:solidFill>
                </a:endParaRPr>
              </a:p>
              <a:p>
                <a:endParaRPr lang="en-GB" sz="1000" dirty="0">
                  <a:solidFill>
                    <a:schemeClr val="tx1"/>
                  </a:solidFill>
                </a:endParaRPr>
              </a:p>
            </p:txBody>
          </p:sp>
          <p:cxnSp>
            <p:nvCxnSpPr>
              <p:cNvPr id="168" name="Gerade Verbindung 122">
                <a:extLst>
                  <a:ext uri="{FF2B5EF4-FFF2-40B4-BE49-F238E27FC236}">
                    <a16:creationId xmlns:a16="http://schemas.microsoft.com/office/drawing/2014/main" id="{A558C378-91EC-B6F2-44BD-16EAD6FCAF93}"/>
                  </a:ext>
                </a:extLst>
              </p:cNvPr>
              <p:cNvCxnSpPr>
                <a:cxnSpLocks/>
              </p:cNvCxnSpPr>
              <p:nvPr/>
            </p:nvCxnSpPr>
            <p:spPr>
              <a:xfrm>
                <a:off x="6777187" y="735594"/>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52" name="Grafik 151">
              <a:extLst>
                <a:ext uri="{FF2B5EF4-FFF2-40B4-BE49-F238E27FC236}">
                  <a16:creationId xmlns:a16="http://schemas.microsoft.com/office/drawing/2014/main" id="{A4FCF14A-51E1-2DAB-32A8-55BCDE424A8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88" t="7466" r="9546" b="1169"/>
            <a:stretch/>
          </p:blipFill>
          <p:spPr>
            <a:xfrm>
              <a:off x="1875612" y="1630162"/>
              <a:ext cx="436537" cy="436762"/>
            </a:xfrm>
            <a:prstGeom prst="ellipse">
              <a:avLst/>
            </a:prstGeom>
          </p:spPr>
        </p:pic>
        <p:grpSp>
          <p:nvGrpSpPr>
            <p:cNvPr id="153" name="Gruppieren 152">
              <a:extLst>
                <a:ext uri="{FF2B5EF4-FFF2-40B4-BE49-F238E27FC236}">
                  <a16:creationId xmlns:a16="http://schemas.microsoft.com/office/drawing/2014/main" id="{988C30A1-01FD-2A7C-BC34-DCA695B719DA}"/>
                </a:ext>
              </a:extLst>
            </p:cNvPr>
            <p:cNvGrpSpPr>
              <a:grpSpLocks noChangeAspect="1"/>
            </p:cNvGrpSpPr>
            <p:nvPr/>
          </p:nvGrpSpPr>
          <p:grpSpPr>
            <a:xfrm>
              <a:off x="1909185" y="2147416"/>
              <a:ext cx="360000" cy="360000"/>
              <a:chOff x="9476921" y="2755361"/>
              <a:chExt cx="360000" cy="360000"/>
            </a:xfrm>
          </p:grpSpPr>
          <p:sp>
            <p:nvSpPr>
              <p:cNvPr id="165" name="Freihandform 3966">
                <a:extLst>
                  <a:ext uri="{FF2B5EF4-FFF2-40B4-BE49-F238E27FC236}">
                    <a16:creationId xmlns:a16="http://schemas.microsoft.com/office/drawing/2014/main" id="{9E8629BB-947F-8004-30C7-681476F15A90}"/>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166" name="Freeform 19">
                <a:extLst>
                  <a:ext uri="{FF2B5EF4-FFF2-40B4-BE49-F238E27FC236}">
                    <a16:creationId xmlns:a16="http://schemas.microsoft.com/office/drawing/2014/main" id="{4FCFBBBC-E303-8B44-572C-3C4C77962474}"/>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54" name="Gruppieren 153">
              <a:extLst>
                <a:ext uri="{FF2B5EF4-FFF2-40B4-BE49-F238E27FC236}">
                  <a16:creationId xmlns:a16="http://schemas.microsoft.com/office/drawing/2014/main" id="{448E249D-DB0F-DF57-83EB-63C3969ACD06}"/>
                </a:ext>
              </a:extLst>
            </p:cNvPr>
            <p:cNvGrpSpPr>
              <a:grpSpLocks noChangeAspect="1"/>
            </p:cNvGrpSpPr>
            <p:nvPr/>
          </p:nvGrpSpPr>
          <p:grpSpPr>
            <a:xfrm>
              <a:off x="2306434" y="2143061"/>
              <a:ext cx="360000" cy="360000"/>
              <a:chOff x="10348293" y="2755361"/>
              <a:chExt cx="360000" cy="360000"/>
            </a:xfrm>
          </p:grpSpPr>
          <p:sp>
            <p:nvSpPr>
              <p:cNvPr id="161" name="Freihandform 3966">
                <a:extLst>
                  <a:ext uri="{FF2B5EF4-FFF2-40B4-BE49-F238E27FC236}">
                    <a16:creationId xmlns:a16="http://schemas.microsoft.com/office/drawing/2014/main" id="{8C82CBEC-E88D-69DF-E7D9-18FA6F9589BC}"/>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grpSp>
            <p:nvGrpSpPr>
              <p:cNvPr id="162" name="Gruppieren 161">
                <a:extLst>
                  <a:ext uri="{FF2B5EF4-FFF2-40B4-BE49-F238E27FC236}">
                    <a16:creationId xmlns:a16="http://schemas.microsoft.com/office/drawing/2014/main" id="{FF6AEB31-D8CD-2844-DBBE-760028A78D5A}"/>
                  </a:ext>
                </a:extLst>
              </p:cNvPr>
              <p:cNvGrpSpPr/>
              <p:nvPr/>
            </p:nvGrpSpPr>
            <p:grpSpPr>
              <a:xfrm>
                <a:off x="10417818" y="2847311"/>
                <a:ext cx="244436" cy="186166"/>
                <a:chOff x="8399769" y="2786119"/>
                <a:chExt cx="244436" cy="186166"/>
              </a:xfrm>
            </p:grpSpPr>
            <p:sp>
              <p:nvSpPr>
                <p:cNvPr id="163" name="Freeform 21">
                  <a:extLst>
                    <a:ext uri="{FF2B5EF4-FFF2-40B4-BE49-F238E27FC236}">
                      <a16:creationId xmlns:a16="http://schemas.microsoft.com/office/drawing/2014/main" id="{CE8F420D-8BB1-8873-5129-B49A856B1290}"/>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22">
                  <a:extLst>
                    <a:ext uri="{FF2B5EF4-FFF2-40B4-BE49-F238E27FC236}">
                      <a16:creationId xmlns:a16="http://schemas.microsoft.com/office/drawing/2014/main" id="{04545B2D-0456-E5BD-7B5A-71DE682A82EA}"/>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58" name="Gruppieren 157">
              <a:extLst>
                <a:ext uri="{FF2B5EF4-FFF2-40B4-BE49-F238E27FC236}">
                  <a16:creationId xmlns:a16="http://schemas.microsoft.com/office/drawing/2014/main" id="{97081A2D-7222-1A42-1F32-6B228E24C7FE}"/>
                </a:ext>
              </a:extLst>
            </p:cNvPr>
            <p:cNvGrpSpPr>
              <a:grpSpLocks noChangeAspect="1"/>
            </p:cNvGrpSpPr>
            <p:nvPr/>
          </p:nvGrpSpPr>
          <p:grpSpPr>
            <a:xfrm>
              <a:off x="2711820" y="2141660"/>
              <a:ext cx="360000" cy="360000"/>
              <a:chOff x="10783979" y="2755361"/>
              <a:chExt cx="360000" cy="360000"/>
            </a:xfrm>
          </p:grpSpPr>
          <p:sp>
            <p:nvSpPr>
              <p:cNvPr id="159" name="Freihandform 3966">
                <a:extLst>
                  <a:ext uri="{FF2B5EF4-FFF2-40B4-BE49-F238E27FC236}">
                    <a16:creationId xmlns:a16="http://schemas.microsoft.com/office/drawing/2014/main" id="{AE81EC05-1CB9-7FE4-71C3-72CF376069C6}"/>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160" name="Freeform 24">
                <a:extLst>
                  <a:ext uri="{FF2B5EF4-FFF2-40B4-BE49-F238E27FC236}">
                    <a16:creationId xmlns:a16="http://schemas.microsoft.com/office/drawing/2014/main" id="{63B14EE3-1F42-830C-15B8-3AF5DBE6CF9E}"/>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sp>
        <p:nvSpPr>
          <p:cNvPr id="310" name="Freihandform 3966">
            <a:extLst>
              <a:ext uri="{FF2B5EF4-FFF2-40B4-BE49-F238E27FC236}">
                <a16:creationId xmlns:a16="http://schemas.microsoft.com/office/drawing/2014/main" id="{C618C53E-02ED-D899-7FEA-83E89C4B9D90}"/>
              </a:ext>
            </a:extLst>
          </p:cNvPr>
          <p:cNvSpPr/>
          <p:nvPr/>
        </p:nvSpPr>
        <p:spPr>
          <a:xfrm>
            <a:off x="1671733" y="3890232"/>
            <a:ext cx="370579" cy="368973"/>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311" name="Freeform 24">
            <a:extLst>
              <a:ext uri="{FF2B5EF4-FFF2-40B4-BE49-F238E27FC236}">
                <a16:creationId xmlns:a16="http://schemas.microsoft.com/office/drawing/2014/main" id="{255D244C-4C81-E930-F74E-5E7FF94ACE28}"/>
              </a:ext>
            </a:extLst>
          </p:cNvPr>
          <p:cNvSpPr>
            <a:spLocks noEditPoints="1"/>
          </p:cNvSpPr>
          <p:nvPr/>
        </p:nvSpPr>
        <p:spPr bwMode="auto">
          <a:xfrm>
            <a:off x="1730405" y="3994579"/>
            <a:ext cx="253234" cy="160277"/>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grpSp>
        <p:nvGrpSpPr>
          <p:cNvPr id="328" name="Gruppieren 327">
            <a:extLst>
              <a:ext uri="{FF2B5EF4-FFF2-40B4-BE49-F238E27FC236}">
                <a16:creationId xmlns:a16="http://schemas.microsoft.com/office/drawing/2014/main" id="{D18BE2F0-495A-34C0-5A5C-B9B547072697}"/>
              </a:ext>
            </a:extLst>
          </p:cNvPr>
          <p:cNvGrpSpPr>
            <a:grpSpLocks noChangeAspect="1"/>
          </p:cNvGrpSpPr>
          <p:nvPr/>
        </p:nvGrpSpPr>
        <p:grpSpPr>
          <a:xfrm>
            <a:off x="2461087" y="5255630"/>
            <a:ext cx="360000" cy="360000"/>
            <a:chOff x="9477532" y="3201033"/>
            <a:chExt cx="360000" cy="360000"/>
          </a:xfrm>
        </p:grpSpPr>
        <p:sp>
          <p:nvSpPr>
            <p:cNvPr id="329" name="Freihandform 3966">
              <a:extLst>
                <a:ext uri="{FF2B5EF4-FFF2-40B4-BE49-F238E27FC236}">
                  <a16:creationId xmlns:a16="http://schemas.microsoft.com/office/drawing/2014/main" id="{EEB0D2B5-A631-FE13-31D9-3253F3D912BC}"/>
                </a:ext>
              </a:extLst>
            </p:cNvPr>
            <p:cNvSpPr/>
            <p:nvPr/>
          </p:nvSpPr>
          <p:spPr>
            <a:xfrm>
              <a:off x="9477532" y="320103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330" name="Freeform 20">
              <a:extLst>
                <a:ext uri="{FF2B5EF4-FFF2-40B4-BE49-F238E27FC236}">
                  <a16:creationId xmlns:a16="http://schemas.microsoft.com/office/drawing/2014/main" id="{D0C6BB12-47B1-F7B4-2343-838D6CA47B6B}"/>
                </a:ext>
              </a:extLst>
            </p:cNvPr>
            <p:cNvSpPr>
              <a:spLocks noEditPoints="1"/>
            </p:cNvSpPr>
            <p:nvPr/>
          </p:nvSpPr>
          <p:spPr bwMode="auto">
            <a:xfrm>
              <a:off x="9536742" y="3256869"/>
              <a:ext cx="240357" cy="248328"/>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331" name="Gruppieren 330">
            <a:extLst>
              <a:ext uri="{FF2B5EF4-FFF2-40B4-BE49-F238E27FC236}">
                <a16:creationId xmlns:a16="http://schemas.microsoft.com/office/drawing/2014/main" id="{151AA0CB-6C70-5E31-6C07-457415039F9B}"/>
              </a:ext>
            </a:extLst>
          </p:cNvPr>
          <p:cNvGrpSpPr>
            <a:grpSpLocks noChangeAspect="1"/>
          </p:cNvGrpSpPr>
          <p:nvPr/>
        </p:nvGrpSpPr>
        <p:grpSpPr>
          <a:xfrm>
            <a:off x="10710445" y="2254451"/>
            <a:ext cx="360000" cy="360000"/>
            <a:chOff x="9477532" y="3201033"/>
            <a:chExt cx="360000" cy="360000"/>
          </a:xfrm>
        </p:grpSpPr>
        <p:sp>
          <p:nvSpPr>
            <p:cNvPr id="332" name="Freihandform 3966">
              <a:extLst>
                <a:ext uri="{FF2B5EF4-FFF2-40B4-BE49-F238E27FC236}">
                  <a16:creationId xmlns:a16="http://schemas.microsoft.com/office/drawing/2014/main" id="{DBACCB72-10CB-3C05-6988-DF171CAA5355}"/>
                </a:ext>
              </a:extLst>
            </p:cNvPr>
            <p:cNvSpPr/>
            <p:nvPr/>
          </p:nvSpPr>
          <p:spPr>
            <a:xfrm>
              <a:off x="9477532" y="320103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1"/>
            </a:solidFill>
            <a:ln w="1904" cap="flat">
              <a:noFill/>
              <a:prstDash val="solid"/>
              <a:miter/>
            </a:ln>
          </p:spPr>
          <p:txBody>
            <a:bodyPr rtlCol="0" anchor="ctr"/>
            <a:lstStyle/>
            <a:p>
              <a:endParaRPr lang="de-DE"/>
            </a:p>
          </p:txBody>
        </p:sp>
        <p:sp>
          <p:nvSpPr>
            <p:cNvPr id="333" name="Freeform 20">
              <a:extLst>
                <a:ext uri="{FF2B5EF4-FFF2-40B4-BE49-F238E27FC236}">
                  <a16:creationId xmlns:a16="http://schemas.microsoft.com/office/drawing/2014/main" id="{5F9A8BB2-1B54-FE01-3EC6-246F8E1B4723}"/>
                </a:ext>
              </a:extLst>
            </p:cNvPr>
            <p:cNvSpPr>
              <a:spLocks noEditPoints="1"/>
            </p:cNvSpPr>
            <p:nvPr/>
          </p:nvSpPr>
          <p:spPr bwMode="auto">
            <a:xfrm>
              <a:off x="9536742" y="3256869"/>
              <a:ext cx="240357" cy="248328"/>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4105562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a:xfrm>
            <a:off x="4007768" y="3068961"/>
            <a:ext cx="5472608" cy="1152127"/>
          </a:xfrm>
        </p:spPr>
        <p:txBody>
          <a:bodyPr/>
          <a:lstStyle/>
          <a:p>
            <a:r>
              <a:rPr lang="en-GB" kern="0" dirty="0"/>
              <a:t>Transplantation Act</a:t>
            </a:r>
            <a:br>
              <a:rPr lang="en-GB" dirty="0"/>
            </a:br>
            <a:endParaRPr lang="en-GB" dirty="0"/>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en-GB" dirty="0"/>
              <a:t>02</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en-GB" dirty="0"/>
              <a:t>Swisstransplant</a:t>
            </a:r>
          </a:p>
          <a:p>
            <a:r>
              <a:rPr lang="en-GB" b="1" dirty="0"/>
              <a:t>Politics and society</a:t>
            </a:r>
          </a:p>
          <a:p>
            <a:endParaRPr lang="en-GB" b="1" dirty="0">
              <a:highlight>
                <a:srgbClr val="FFFF00"/>
              </a:highlight>
            </a:endParaRPr>
          </a:p>
          <a:p>
            <a:endParaRPr lang="en-GB" dirty="0"/>
          </a:p>
        </p:txBody>
      </p:sp>
    </p:spTree>
    <p:extLst>
      <p:ext uri="{BB962C8B-B14F-4D97-AF65-F5344CB8AC3E}">
        <p14:creationId xmlns:p14="http://schemas.microsoft.com/office/powerpoint/2010/main" val="77524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dirty="0"/>
              <a:t>Transplantation Act</a:t>
            </a:r>
          </a:p>
        </p:txBody>
      </p:sp>
      <p:sp>
        <p:nvSpPr>
          <p:cNvPr id="3" name="Inhaltsplatzhalter 2">
            <a:extLst>
              <a:ext uri="{FF2B5EF4-FFF2-40B4-BE49-F238E27FC236}">
                <a16:creationId xmlns:a16="http://schemas.microsoft.com/office/drawing/2014/main" id="{42122B0E-2375-45C8-871D-571F53F81C49}"/>
              </a:ext>
            </a:extLst>
          </p:cNvPr>
          <p:cNvSpPr>
            <a:spLocks noGrp="1"/>
          </p:cNvSpPr>
          <p:nvPr>
            <p:ph idx="1"/>
          </p:nvPr>
        </p:nvSpPr>
        <p:spPr>
          <a:xfrm>
            <a:off x="746125" y="1700213"/>
            <a:ext cx="9634351" cy="4465637"/>
          </a:xfrm>
        </p:spPr>
        <p:txBody>
          <a:bodyPr/>
          <a:lstStyle/>
          <a:p>
            <a:pPr marL="0" lvl="1" indent="0">
              <a:buNone/>
            </a:pPr>
            <a:r>
              <a:rPr lang="en-GB" altLang="de-DE" sz="2400" dirty="0"/>
              <a:t>Federal Act on the Transplantation of Organs, Tissues and Cells (Transplantation Act), 2007</a:t>
            </a:r>
          </a:p>
          <a:p>
            <a:pPr lvl="3">
              <a:buFont typeface="Symbol" panose="05050102010706020507" pitchFamily="18" charset="2"/>
              <a:buChar char="-"/>
            </a:pPr>
            <a:r>
              <a:rPr lang="en-GB" sz="1800" dirty="0"/>
              <a:t>Replaced cantonal legislation regulating donor and recipient aspects</a:t>
            </a:r>
          </a:p>
          <a:p>
            <a:pPr lvl="3">
              <a:buFont typeface="Symbol" panose="05050102010706020507" pitchFamily="18" charset="2"/>
              <a:buChar char="-"/>
            </a:pPr>
            <a:r>
              <a:rPr lang="en-GB" sz="1800" dirty="0"/>
              <a:t>Creation of a national allocation service</a:t>
            </a:r>
          </a:p>
          <a:p>
            <a:pPr marL="0" lvl="1" indent="0">
              <a:buNone/>
            </a:pPr>
            <a:endParaRPr lang="en-GB" noProof="0" dirty="0"/>
          </a:p>
          <a:p>
            <a:pPr marL="0" lvl="1" indent="0">
              <a:buNone/>
            </a:pPr>
            <a:r>
              <a:rPr lang="en-GB" sz="2400" dirty="0"/>
              <a:t>Essential points of the law</a:t>
            </a:r>
          </a:p>
          <a:p>
            <a:pPr lvl="3">
              <a:buFont typeface="Symbol" panose="05050102010706020507" pitchFamily="18" charset="2"/>
              <a:buChar char="-"/>
            </a:pPr>
            <a:r>
              <a:rPr lang="en-GB" sz="1800" dirty="0"/>
              <a:t>Principle of free access and prohibition of trade</a:t>
            </a:r>
          </a:p>
          <a:p>
            <a:pPr lvl="3">
              <a:buFont typeface="Symbol" panose="05050102010706020507" pitchFamily="18" charset="2"/>
              <a:buChar char="-"/>
            </a:pPr>
            <a:r>
              <a:rPr lang="en-GB" sz="1800" dirty="0"/>
              <a:t>Principle of explicit consent in the broader sense*</a:t>
            </a:r>
          </a:p>
          <a:p>
            <a:pPr lvl="3">
              <a:buFont typeface="Symbol" panose="05050102010706020507" pitchFamily="18" charset="2"/>
              <a:buChar char="-"/>
            </a:pPr>
            <a:r>
              <a:rPr lang="en-GB" sz="1800" dirty="0"/>
              <a:t>Organ allocation according to by-laws</a:t>
            </a:r>
            <a:endParaRPr lang="en-GB" sz="1800" dirty="0">
              <a:solidFill>
                <a:srgbClr val="FF0000"/>
              </a:solidFill>
            </a:endParaRPr>
          </a:p>
          <a:p>
            <a:pPr marL="0" lvl="3" indent="0">
              <a:buNone/>
            </a:pPr>
            <a:endParaRPr lang="en-GB" sz="1800" dirty="0"/>
          </a:p>
          <a:p>
            <a:pPr marL="0" lvl="3" indent="0">
              <a:buNone/>
            </a:pPr>
            <a:r>
              <a:rPr lang="en-GB" sz="1800" dirty="0"/>
              <a:t>* </a:t>
            </a:r>
            <a:r>
              <a:rPr lang="en-US" sz="1800" dirty="0"/>
              <a:t>On 15 May 2022, the people approved the principle of presumed consent in the broad sense. The new regulation will come into force </a:t>
            </a:r>
            <a:r>
              <a:rPr lang="en-US" sz="1800"/>
              <a:t>in 2025 </a:t>
            </a:r>
            <a:r>
              <a:rPr lang="en-US" sz="1800" dirty="0"/>
              <a:t>at the earliest (bag.admin.ch).</a:t>
            </a:r>
            <a:endParaRPr lang="en-GB" sz="1800" dirty="0"/>
          </a:p>
          <a:p>
            <a:pPr lvl="3">
              <a:buFont typeface="Symbol" panose="05050102010706020507" pitchFamily="18" charset="2"/>
              <a:buChar char="-"/>
            </a:pPr>
            <a:endParaRPr lang="en-GB" sz="1800" dirty="0">
              <a:solidFill>
                <a:srgbClr val="262A5F"/>
              </a:solidFill>
            </a:endParaRPr>
          </a:p>
          <a:p>
            <a:endParaRPr lang="en-GB" sz="2400" b="1"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B11151D7-AAA4-4EEF-A59B-FA7601FEBF51}" type="datetime1">
              <a:rPr lang="de-CH" smtClean="0"/>
              <a:t>14.12.2023</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9</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dirty="0"/>
              <a:t>Politics and society</a:t>
            </a:r>
          </a:p>
        </p:txBody>
      </p:sp>
    </p:spTree>
    <p:extLst>
      <p:ext uri="{BB962C8B-B14F-4D97-AF65-F5344CB8AC3E}">
        <p14:creationId xmlns:p14="http://schemas.microsoft.com/office/powerpoint/2010/main" val="344155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enutzerdefiniertes Design">
  <a:themeElements>
    <a:clrScheme name="swisstransplan neu">
      <a:dk1>
        <a:srgbClr val="2A548A"/>
      </a:dk1>
      <a:lt1>
        <a:srgbClr val="FFFFFF"/>
      </a:lt1>
      <a:dk2>
        <a:srgbClr val="000000"/>
      </a:dk2>
      <a:lt2>
        <a:srgbClr val="E7E6E6"/>
      </a:lt2>
      <a:accent1>
        <a:srgbClr val="69D3C3"/>
      </a:accent1>
      <a:accent2>
        <a:srgbClr val="FBE346"/>
      </a:accent2>
      <a:accent3>
        <a:srgbClr val="E5005C"/>
      </a:accent3>
      <a:accent4>
        <a:srgbClr val="D1CDBD"/>
      </a:accent4>
      <a:accent5>
        <a:srgbClr val="9BBDC5"/>
      </a:accent5>
      <a:accent6>
        <a:srgbClr val="8BAD8F"/>
      </a:accent6>
      <a:hlink>
        <a:srgbClr val="F2AF5C"/>
      </a:hlink>
      <a:folHlink>
        <a:srgbClr val="D98F8F"/>
      </a:folHlink>
    </a:clrScheme>
    <a:fontScheme name="swisstranspla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Swisstransplant neutral V6.potx" id="{E07892F9-D416-4B34-8984-0AA2167C4FE6}" vid="{2209272E-60FD-4AAC-9ED6-7D31E062E159}"/>
    </a:ext>
  </a:extLst>
</a:theme>
</file>

<file path=ppt/theme/theme2.xml><?xml version="1.0" encoding="utf-8"?>
<a:theme xmlns:a="http://schemas.openxmlformats.org/drawingml/2006/main" name="1_Benutzerdefiniertes Design">
  <a:themeElements>
    <a:clrScheme name="swisstransplan neu">
      <a:dk1>
        <a:srgbClr val="2A548A"/>
      </a:dk1>
      <a:lt1>
        <a:srgbClr val="FFFFFF"/>
      </a:lt1>
      <a:dk2>
        <a:srgbClr val="000000"/>
      </a:dk2>
      <a:lt2>
        <a:srgbClr val="E7E6E6"/>
      </a:lt2>
      <a:accent1>
        <a:srgbClr val="69D3C3"/>
      </a:accent1>
      <a:accent2>
        <a:srgbClr val="FBE346"/>
      </a:accent2>
      <a:accent3>
        <a:srgbClr val="E5005C"/>
      </a:accent3>
      <a:accent4>
        <a:srgbClr val="D1CDBD"/>
      </a:accent4>
      <a:accent5>
        <a:srgbClr val="9BBDC5"/>
      </a:accent5>
      <a:accent6>
        <a:srgbClr val="8BAD8F"/>
      </a:accent6>
      <a:hlink>
        <a:srgbClr val="F2AF5C"/>
      </a:hlink>
      <a:folHlink>
        <a:srgbClr val="D98F8F"/>
      </a:folHlink>
    </a:clrScheme>
    <a:fontScheme name="swisstranspla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Swisstransplant neutral V6.potx" id="{E07892F9-D416-4B34-8984-0AA2167C4FE6}" vid="{2209272E-60FD-4AAC-9ED6-7D31E062E159}"/>
    </a:ext>
  </a:extLst>
</a:theme>
</file>

<file path=ppt/theme/theme3.xml><?xml version="1.0" encoding="utf-8"?>
<a:theme xmlns:a="http://schemas.openxmlformats.org/drawingml/2006/main" name="Office Theme">
  <a:themeElements>
    <a:clrScheme name="swisstransplang2">
      <a:dk1>
        <a:srgbClr val="003264"/>
      </a:dk1>
      <a:lt1>
        <a:srgbClr val="FFFFFF"/>
      </a:lt1>
      <a:dk2>
        <a:srgbClr val="000000"/>
      </a:dk2>
      <a:lt2>
        <a:srgbClr val="E7E6E6"/>
      </a:lt2>
      <a:accent1>
        <a:srgbClr val="69D3C3"/>
      </a:accent1>
      <a:accent2>
        <a:srgbClr val="FBE346"/>
      </a:accent2>
      <a:accent3>
        <a:srgbClr val="F2AF5C"/>
      </a:accent3>
      <a:accent4>
        <a:srgbClr val="D2CDBE"/>
      </a:accent4>
      <a:accent5>
        <a:srgbClr val="9BBDC5"/>
      </a:accent5>
      <a:accent6>
        <a:srgbClr val="8BAD8F"/>
      </a:accent6>
      <a:hlink>
        <a:srgbClr val="0065CA"/>
      </a:hlink>
      <a:folHlink>
        <a:srgbClr val="0032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wisstransplang2">
      <a:dk1>
        <a:srgbClr val="003264"/>
      </a:dk1>
      <a:lt1>
        <a:srgbClr val="FFFFFF"/>
      </a:lt1>
      <a:dk2>
        <a:srgbClr val="000000"/>
      </a:dk2>
      <a:lt2>
        <a:srgbClr val="E7E6E6"/>
      </a:lt2>
      <a:accent1>
        <a:srgbClr val="69D3C3"/>
      </a:accent1>
      <a:accent2>
        <a:srgbClr val="FBE346"/>
      </a:accent2>
      <a:accent3>
        <a:srgbClr val="F2AF5C"/>
      </a:accent3>
      <a:accent4>
        <a:srgbClr val="D2CDBE"/>
      </a:accent4>
      <a:accent5>
        <a:srgbClr val="9BBDC5"/>
      </a:accent5>
      <a:accent6>
        <a:srgbClr val="8BAD8F"/>
      </a:accent6>
      <a:hlink>
        <a:srgbClr val="0065CA"/>
      </a:hlink>
      <a:folHlink>
        <a:srgbClr val="0032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51c0f29-30b0-47bd-ad79-82b4adcd2ed9" xsi:nil="true"/>
    <lcf76f155ced4ddcb4097134ff3c332f xmlns="04677b7a-63dc-4334-b37f-44d7cb5cad7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6C0F39AB8F01745B9ED2F9DBDCE1521" ma:contentTypeVersion="12" ma:contentTypeDescription="Ein neues Dokument erstellen." ma:contentTypeScope="" ma:versionID="41be77175c153f131da134df62dd7912">
  <xsd:schema xmlns:xsd="http://www.w3.org/2001/XMLSchema" xmlns:xs="http://www.w3.org/2001/XMLSchema" xmlns:p="http://schemas.microsoft.com/office/2006/metadata/properties" xmlns:ns2="04677b7a-63dc-4334-b37f-44d7cb5cad73" xmlns:ns3="351c0f29-30b0-47bd-ad79-82b4adcd2ed9" targetNamespace="http://schemas.microsoft.com/office/2006/metadata/properties" ma:root="true" ma:fieldsID="ecb8455a19ccda59ac822be5417bbcc5" ns2:_="" ns3:_="">
    <xsd:import namespace="04677b7a-63dc-4334-b37f-44d7cb5cad73"/>
    <xsd:import namespace="351c0f29-30b0-47bd-ad79-82b4adcd2ed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7b7a-63dc-4334-b37f-44d7cb5ca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bba48c66-9312-408c-b923-44ac76d1a5c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1c0f29-30b0-47bd-ad79-82b4adcd2ed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b9d16e0-52c2-4eb7-b95a-942d5d93d919}" ma:internalName="TaxCatchAll" ma:showField="CatchAllData" ma:web="351c0f29-30b0-47bd-ad79-82b4adcd2e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26B806-0237-4942-A1FD-5C97285908C2}">
  <ds:schemaRefs>
    <ds:schemaRef ds:uri="04677b7a-63dc-4334-b37f-44d7cb5cad7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51c0f29-30b0-47bd-ad79-82b4adcd2ed9"/>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4B6B7BE2-63AD-4C37-AC44-F0E4FC348E24}">
  <ds:schemaRefs>
    <ds:schemaRef ds:uri="http://schemas.microsoft.com/sharepoint/v3/contenttype/forms"/>
  </ds:schemaRefs>
</ds:datastoreItem>
</file>

<file path=customXml/itemProps3.xml><?xml version="1.0" encoding="utf-8"?>
<ds:datastoreItem xmlns:ds="http://schemas.openxmlformats.org/officeDocument/2006/customXml" ds:itemID="{CE36584F-43D3-4C96-942E-7870A4A914E5}"/>
</file>

<file path=docProps/app.xml><?xml version="1.0" encoding="utf-8"?>
<Properties xmlns="http://schemas.openxmlformats.org/officeDocument/2006/extended-properties" xmlns:vt="http://schemas.openxmlformats.org/officeDocument/2006/docPropsVTypes">
  <Template>Präsentation Swisstransplant neutral V6</Template>
  <TotalTime>0</TotalTime>
  <Words>1937</Words>
  <Application>Microsoft Office PowerPoint</Application>
  <PresentationFormat>Breitbild</PresentationFormat>
  <Paragraphs>542</Paragraphs>
  <Slides>49</Slides>
  <Notes>36</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49</vt:i4>
      </vt:variant>
    </vt:vector>
  </HeadingPairs>
  <TitlesOfParts>
    <vt:vector size="56" baseType="lpstr">
      <vt:lpstr>Arial</vt:lpstr>
      <vt:lpstr>Calibri</vt:lpstr>
      <vt:lpstr>Roboto</vt:lpstr>
      <vt:lpstr>Symbol</vt:lpstr>
      <vt:lpstr>Tahoma</vt:lpstr>
      <vt:lpstr>Benutzerdefiniertes Design</vt:lpstr>
      <vt:lpstr>1_Benutzerdefiniertes Design</vt:lpstr>
      <vt:lpstr>Organ donation and transplantation</vt:lpstr>
      <vt:lpstr>Objectives of the presentation</vt:lpstr>
      <vt:lpstr>Swisstransplant</vt:lpstr>
      <vt:lpstr>Swisstransplant – Swiss National Foundation for Organ Donation and Transplantation </vt:lpstr>
      <vt:lpstr>Collaboration </vt:lpstr>
      <vt:lpstr>Donation networks</vt:lpstr>
      <vt:lpstr>Transplant centres in Switzerland</vt:lpstr>
      <vt:lpstr>Transplantation Act </vt:lpstr>
      <vt:lpstr>Transplantation Act</vt:lpstr>
      <vt:lpstr>Change of system: Extended opt-out solution</vt:lpstr>
      <vt:lpstr>What is the extended opt-out solution?</vt:lpstr>
      <vt:lpstr>Change of system: Extended opt-out solution</vt:lpstr>
      <vt:lpstr>Change of system: Extended opt-out solution</vt:lpstr>
      <vt:lpstr>Effective numbers of deceased donors</vt:lpstr>
      <vt:lpstr>PowerPoint-Präsentation</vt:lpstr>
      <vt:lpstr>Facts and figures  </vt:lpstr>
      <vt:lpstr>Donation rate in Europe</vt:lpstr>
      <vt:lpstr>Swisstransplant annual figures − deceased donors  </vt:lpstr>
      <vt:lpstr>Post-mortem donation</vt:lpstr>
      <vt:lpstr>Transplantation through living donation </vt:lpstr>
      <vt:lpstr>Waiting list and transplantations (1 Jan.−31 Dec. 2022)</vt:lpstr>
      <vt:lpstr>Typical example     </vt:lpstr>
      <vt:lpstr>Causes and frequency of death in organ donors </vt:lpstr>
      <vt:lpstr>Causes and frequency of death in organ donors </vt:lpstr>
      <vt:lpstr>Absolute medical contraindications</vt:lpstr>
      <vt:lpstr>Brain death</vt:lpstr>
      <vt:lpstr>Brain death – diagnosis through imagery</vt:lpstr>
      <vt:lpstr>Brain death − natural process vs. process in intensive care unit </vt:lpstr>
      <vt:lpstr>Who can be a donor? </vt:lpstr>
      <vt:lpstr>Process of organ donation  </vt:lpstr>
      <vt:lpstr>Procedure</vt:lpstr>
      <vt:lpstr>Procedure</vt:lpstr>
      <vt:lpstr>Procedure</vt:lpstr>
      <vt:lpstr>Procedure</vt:lpstr>
      <vt:lpstr>Procedure</vt:lpstr>
      <vt:lpstr>Procedure</vt:lpstr>
      <vt:lpstr>Procedure</vt:lpstr>
      <vt:lpstr>Procedure</vt:lpstr>
      <vt:lpstr>Procedure</vt:lpstr>
      <vt:lpstr>Procedure</vt:lpstr>
      <vt:lpstr>Procedure</vt:lpstr>
      <vt:lpstr>Procedure</vt:lpstr>
      <vt:lpstr>Organ recipients</vt:lpstr>
      <vt:lpstr>Organ recipients</vt:lpstr>
      <vt:lpstr>Tissue donation</vt:lpstr>
      <vt:lpstr>Saying goodbye</vt:lpstr>
      <vt:lpstr>Organ donation in Switzerland</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Publikumspräsentation</dc:title>
  <dc:creator>Jeanne Kreis</dc:creator>
  <cp:lastModifiedBy>Franziska Beyeler</cp:lastModifiedBy>
  <cp:revision>7</cp:revision>
  <dcterms:created xsi:type="dcterms:W3CDTF">2021-06-01T14:40:09Z</dcterms:created>
  <dcterms:modified xsi:type="dcterms:W3CDTF">2023-12-14T15:47:18Z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0x01010066C0F39AB8F01745B9ED2F9DBDCE1521</vt:lpwstr>
  </property>
  <property fmtid="{D5CDD505-2E9C-101B-9397-08002B2CF9AE}" pid="3" name="Order">
    <vt:r8>21575300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MediaServiceImageTags">
    <vt:lpwstr/>
  </property>
</Properties>
</file>