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52"/>
  </p:notesMasterIdLst>
  <p:handoutMasterIdLst>
    <p:handoutMasterId r:id="rId53"/>
  </p:handoutMasterIdLst>
  <p:sldIdLst>
    <p:sldId id="2031" r:id="rId5"/>
    <p:sldId id="1921" r:id="rId6"/>
    <p:sldId id="1874" r:id="rId7"/>
    <p:sldId id="2062" r:id="rId8"/>
    <p:sldId id="2064" r:id="rId9"/>
    <p:sldId id="2328" r:id="rId10"/>
    <p:sldId id="2396" r:id="rId11"/>
    <p:sldId id="2317" r:id="rId12"/>
    <p:sldId id="2063" r:id="rId13"/>
    <p:sldId id="2394" r:id="rId14"/>
    <p:sldId id="2316" r:id="rId15"/>
    <p:sldId id="2395" r:id="rId16"/>
    <p:sldId id="2340" r:id="rId17"/>
    <p:sldId id="2390" r:id="rId18"/>
    <p:sldId id="2379" r:id="rId19"/>
    <p:sldId id="1926" r:id="rId20"/>
    <p:sldId id="2315" r:id="rId21"/>
    <p:sldId id="2068" r:id="rId22"/>
    <p:sldId id="2058" r:id="rId23"/>
    <p:sldId id="1984" r:id="rId24"/>
    <p:sldId id="1986" r:id="rId25"/>
    <p:sldId id="1942" r:id="rId26"/>
    <p:sldId id="1938" r:id="rId27"/>
    <p:sldId id="2037" r:id="rId28"/>
    <p:sldId id="1943" r:id="rId29"/>
    <p:sldId id="1946" r:id="rId30"/>
    <p:sldId id="2069" r:id="rId31"/>
    <p:sldId id="2053" r:id="rId32"/>
    <p:sldId id="1927" r:id="rId33"/>
    <p:sldId id="2039" r:id="rId34"/>
    <p:sldId id="2040" r:id="rId35"/>
    <p:sldId id="2049" r:id="rId36"/>
    <p:sldId id="2041" r:id="rId37"/>
    <p:sldId id="2057" r:id="rId38"/>
    <p:sldId id="1963" r:id="rId39"/>
    <p:sldId id="1964" r:id="rId40"/>
    <p:sldId id="2054" r:id="rId41"/>
    <p:sldId id="1968" r:id="rId42"/>
    <p:sldId id="1969" r:id="rId43"/>
    <p:sldId id="2027" r:id="rId44"/>
    <p:sldId id="1972" r:id="rId45"/>
    <p:sldId id="2056" r:id="rId46"/>
    <p:sldId id="2055" r:id="rId47"/>
    <p:sldId id="1976" r:id="rId48"/>
    <p:sldId id="1977" r:id="rId49"/>
    <p:sldId id="1929" r:id="rId50"/>
    <p:sldId id="2061" r:id="rId5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B804CB-3DEA-2EA4-73F2-05DA90A0DD15}" name="Dhanushya Vasantharajah" initials="DV" userId="S::dhanushya.vasantharajah@swisstransplant.org::22b5bdd9-8b06-42fd-b0d3-da74472af6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ne Kreis" initials="JK" lastIdx="47" clrIdx="0">
    <p:extLst>
      <p:ext uri="{19B8F6BF-5375-455C-9EA6-DF929625EA0E}">
        <p15:presenceInfo xmlns:p15="http://schemas.microsoft.com/office/powerpoint/2012/main" userId="S::jeanne.kreis@swisstransplant.org::b50bbbee-14e4-4b10-824a-e8068892df0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DF4B5"/>
    <a:srgbClr val="2A548A"/>
    <a:srgbClr val="B3C2D5"/>
    <a:srgbClr val="839CBB"/>
    <a:srgbClr val="FF66FF"/>
    <a:srgbClr val="D2C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5BE110-6D05-4B36-B1E2-D167D0B94EA4}" v="36" dt="2023-12-11T10:01:33.431"/>
  </p1510:revLst>
</p1510:revInfo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3" autoAdjust="0"/>
  </p:normalViewPr>
  <p:slideViewPr>
    <p:cSldViewPr snapToGrid="0">
      <p:cViewPr>
        <p:scale>
          <a:sx n="400" d="100"/>
          <a:sy n="400" d="100"/>
        </p:scale>
        <p:origin x="-14454" y="-2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hanushya Vasantharajah" userId="22b5bdd9-8b06-42fd-b0d3-da74472af66d" providerId="ADAL" clId="{A24299E1-E0C1-4258-9F7C-F65720A81414}"/>
    <pc:docChg chg="undo custSel addSld delSld modSld sldOrd">
      <pc:chgData name="Dhanushya Vasantharajah" userId="22b5bdd9-8b06-42fd-b0d3-da74472af66d" providerId="ADAL" clId="{A24299E1-E0C1-4258-9F7C-F65720A81414}" dt="2023-10-30T08:14:33.916" v="322" actId="1076"/>
      <pc:docMkLst>
        <pc:docMk/>
      </pc:docMkLst>
      <pc:sldChg chg="modSp mod">
        <pc:chgData name="Dhanushya Vasantharajah" userId="22b5bdd9-8b06-42fd-b0d3-da74472af66d" providerId="ADAL" clId="{A24299E1-E0C1-4258-9F7C-F65720A81414}" dt="2023-10-24T11:08:04.954" v="115" actId="20577"/>
        <pc:sldMkLst>
          <pc:docMk/>
          <pc:sldMk cId="2740132794" sldId="1921"/>
        </pc:sldMkLst>
        <pc:spChg chg="mod">
          <ac:chgData name="Dhanushya Vasantharajah" userId="22b5bdd9-8b06-42fd-b0d3-da74472af66d" providerId="ADAL" clId="{A24299E1-E0C1-4258-9F7C-F65720A81414}" dt="2023-10-24T11:08:04.954" v="115" actId="20577"/>
          <ac:spMkLst>
            <pc:docMk/>
            <pc:sldMk cId="2740132794" sldId="1921"/>
            <ac:spMk id="3" creationId="{C92D9F09-C02B-4C0C-8B89-7CBFFBF91316}"/>
          </ac:spMkLst>
        </pc:spChg>
      </pc:sldChg>
      <pc:sldChg chg="modSp mod">
        <pc:chgData name="Dhanushya Vasantharajah" userId="22b5bdd9-8b06-42fd-b0d3-da74472af66d" providerId="ADAL" clId="{A24299E1-E0C1-4258-9F7C-F65720A81414}" dt="2023-10-24T11:09:38.973" v="148" actId="20577"/>
        <pc:sldMkLst>
          <pc:docMk/>
          <pc:sldMk cId="790625426" sldId="1926"/>
        </pc:sldMkLst>
        <pc:spChg chg="mod">
          <ac:chgData name="Dhanushya Vasantharajah" userId="22b5bdd9-8b06-42fd-b0d3-da74472af66d" providerId="ADAL" clId="{A24299E1-E0C1-4258-9F7C-F65720A81414}" dt="2023-10-24T11:09:38.973" v="148" actId="20577"/>
          <ac:spMkLst>
            <pc:docMk/>
            <pc:sldMk cId="790625426" sldId="1926"/>
            <ac:spMk id="3" creationId="{BAB0CEEB-FF8A-46EC-ADE3-C7A3B46F841B}"/>
          </ac:spMkLst>
        </pc:spChg>
      </pc:sldChg>
      <pc:sldChg chg="modSp mod">
        <pc:chgData name="Dhanushya Vasantharajah" userId="22b5bdd9-8b06-42fd-b0d3-da74472af66d" providerId="ADAL" clId="{A24299E1-E0C1-4258-9F7C-F65720A81414}" dt="2023-10-24T11:09:45.774" v="150" actId="20577"/>
        <pc:sldMkLst>
          <pc:docMk/>
          <pc:sldMk cId="1734215862" sldId="1927"/>
        </pc:sldMkLst>
        <pc:spChg chg="mod">
          <ac:chgData name="Dhanushya Vasantharajah" userId="22b5bdd9-8b06-42fd-b0d3-da74472af66d" providerId="ADAL" clId="{A24299E1-E0C1-4258-9F7C-F65720A81414}" dt="2023-10-24T11:09:45.774" v="150" actId="20577"/>
          <ac:spMkLst>
            <pc:docMk/>
            <pc:sldMk cId="1734215862" sldId="1927"/>
            <ac:spMk id="3" creationId="{BAB0CEEB-FF8A-46EC-ADE3-C7A3B46F841B}"/>
          </ac:spMkLst>
        </pc:spChg>
      </pc:sldChg>
      <pc:sldChg chg="modSp mod ord">
        <pc:chgData name="Dhanushya Vasantharajah" userId="22b5bdd9-8b06-42fd-b0d3-da74472af66d" providerId="ADAL" clId="{A24299E1-E0C1-4258-9F7C-F65720A81414}" dt="2023-10-26T08:35:02.987" v="208" actId="113"/>
        <pc:sldMkLst>
          <pc:docMk/>
          <pc:sldMk cId="3705487624" sldId="2063"/>
        </pc:sldMkLst>
        <pc:spChg chg="mod">
          <ac:chgData name="Dhanushya Vasantharajah" userId="22b5bdd9-8b06-42fd-b0d3-da74472af66d" providerId="ADAL" clId="{A24299E1-E0C1-4258-9F7C-F65720A81414}" dt="2023-10-26T08:35:02.987" v="208" actId="113"/>
          <ac:spMkLst>
            <pc:docMk/>
            <pc:sldMk cId="3705487624" sldId="2063"/>
            <ac:spMk id="7" creationId="{55724EFA-335F-46FB-AF30-A58DB9A32CB5}"/>
          </ac:spMkLst>
        </pc:spChg>
      </pc:sldChg>
      <pc:sldChg chg="ord">
        <pc:chgData name="Dhanushya Vasantharajah" userId="22b5bdd9-8b06-42fd-b0d3-da74472af66d" providerId="ADAL" clId="{A24299E1-E0C1-4258-9F7C-F65720A81414}" dt="2023-10-24T11:10:08.112" v="152"/>
        <pc:sldMkLst>
          <pc:docMk/>
          <pc:sldMk cId="1973374689" sldId="2064"/>
        </pc:sldMkLst>
      </pc:sldChg>
      <pc:sldChg chg="ord">
        <pc:chgData name="Dhanushya Vasantharajah" userId="22b5bdd9-8b06-42fd-b0d3-da74472af66d" providerId="ADAL" clId="{A24299E1-E0C1-4258-9F7C-F65720A81414}" dt="2023-10-24T11:10:14.425" v="156"/>
        <pc:sldMkLst>
          <pc:docMk/>
          <pc:sldMk cId="2426868911" sldId="2066"/>
        </pc:sldMkLst>
      </pc:sldChg>
      <pc:sldChg chg="addSp delSp modSp mod ord">
        <pc:chgData name="Dhanushya Vasantharajah" userId="22b5bdd9-8b06-42fd-b0d3-da74472af66d" providerId="ADAL" clId="{A24299E1-E0C1-4258-9F7C-F65720A81414}" dt="2023-10-24T11:10:12.115" v="154"/>
        <pc:sldMkLst>
          <pc:docMk/>
          <pc:sldMk cId="3133501724" sldId="2070"/>
        </pc:sldMkLst>
        <pc:spChg chg="mod">
          <ac:chgData name="Dhanushya Vasantharajah" userId="22b5bdd9-8b06-42fd-b0d3-da74472af66d" providerId="ADAL" clId="{A24299E1-E0C1-4258-9F7C-F65720A81414}" dt="2023-10-24T09:52:17.589" v="76" actId="1076"/>
          <ac:spMkLst>
            <pc:docMk/>
            <pc:sldMk cId="3133501724" sldId="2070"/>
            <ac:spMk id="36" creationId="{D695A550-7109-4DFE-97A4-6A6F656C058B}"/>
          </ac:spMkLst>
        </pc:spChg>
        <pc:picChg chg="add mod modCrop">
          <ac:chgData name="Dhanushya Vasantharajah" userId="22b5bdd9-8b06-42fd-b0d3-da74472af66d" providerId="ADAL" clId="{A24299E1-E0C1-4258-9F7C-F65720A81414}" dt="2023-10-24T09:51:24.154" v="58" actId="1076"/>
          <ac:picMkLst>
            <pc:docMk/>
            <pc:sldMk cId="3133501724" sldId="2070"/>
            <ac:picMk id="7" creationId="{BE45E1E2-0E1D-915B-2A02-E34F7C4BCE57}"/>
          </ac:picMkLst>
        </pc:picChg>
        <pc:picChg chg="add mod modCrop">
          <ac:chgData name="Dhanushya Vasantharajah" userId="22b5bdd9-8b06-42fd-b0d3-da74472af66d" providerId="ADAL" clId="{A24299E1-E0C1-4258-9F7C-F65720A81414}" dt="2023-10-24T09:51:29.665" v="60" actId="1076"/>
          <ac:picMkLst>
            <pc:docMk/>
            <pc:sldMk cId="3133501724" sldId="2070"/>
            <ac:picMk id="9" creationId="{789B51BB-E9D5-8BF6-D611-7A7FD56F27BA}"/>
          </ac:picMkLst>
        </pc:picChg>
        <pc:picChg chg="del">
          <ac:chgData name="Dhanushya Vasantharajah" userId="22b5bdd9-8b06-42fd-b0d3-da74472af66d" providerId="ADAL" clId="{A24299E1-E0C1-4258-9F7C-F65720A81414}" dt="2023-10-24T09:47:52.242" v="0" actId="478"/>
          <ac:picMkLst>
            <pc:docMk/>
            <pc:sldMk cId="3133501724" sldId="2070"/>
            <ac:picMk id="10" creationId="{DE40D34C-B664-E78F-69C0-C6AAD2AE4D02}"/>
          </ac:picMkLst>
        </pc:picChg>
        <pc:picChg chg="add del mod">
          <ac:chgData name="Dhanushya Vasantharajah" userId="22b5bdd9-8b06-42fd-b0d3-da74472af66d" providerId="ADAL" clId="{A24299E1-E0C1-4258-9F7C-F65720A81414}" dt="2023-10-24T09:49:09.447" v="17" actId="478"/>
          <ac:picMkLst>
            <pc:docMk/>
            <pc:sldMk cId="3133501724" sldId="2070"/>
            <ac:picMk id="11" creationId="{2C9DB2A6-FA11-4FA1-ACBF-FD6E477CF307}"/>
          </ac:picMkLst>
        </pc:picChg>
        <pc:picChg chg="add del mod">
          <ac:chgData name="Dhanushya Vasantharajah" userId="22b5bdd9-8b06-42fd-b0d3-da74472af66d" providerId="ADAL" clId="{A24299E1-E0C1-4258-9F7C-F65720A81414}" dt="2023-10-24T09:49:12.414" v="20" actId="478"/>
          <ac:picMkLst>
            <pc:docMk/>
            <pc:sldMk cId="3133501724" sldId="2070"/>
            <ac:picMk id="12" creationId="{EAD8E384-6C56-E657-F250-BBA71B4CBA16}"/>
          </ac:picMkLst>
        </pc:picChg>
        <pc:picChg chg="add mod modCrop">
          <ac:chgData name="Dhanushya Vasantharajah" userId="22b5bdd9-8b06-42fd-b0d3-da74472af66d" providerId="ADAL" clId="{A24299E1-E0C1-4258-9F7C-F65720A81414}" dt="2023-10-24T09:51:38.755" v="64" actId="1076"/>
          <ac:picMkLst>
            <pc:docMk/>
            <pc:sldMk cId="3133501724" sldId="2070"/>
            <ac:picMk id="14" creationId="{CF8D5539-2C2C-4045-FF96-DA240899FFEB}"/>
          </ac:picMkLst>
        </pc:picChg>
        <pc:picChg chg="add del mod">
          <ac:chgData name="Dhanushya Vasantharajah" userId="22b5bdd9-8b06-42fd-b0d3-da74472af66d" providerId="ADAL" clId="{A24299E1-E0C1-4258-9F7C-F65720A81414}" dt="2023-10-24T09:49:39.338" v="24" actId="478"/>
          <ac:picMkLst>
            <pc:docMk/>
            <pc:sldMk cId="3133501724" sldId="2070"/>
            <ac:picMk id="15" creationId="{9567C820-04A2-06AE-50E6-E4929CBDB66D}"/>
          </ac:picMkLst>
        </pc:picChg>
        <pc:picChg chg="del">
          <ac:chgData name="Dhanushya Vasantharajah" userId="22b5bdd9-8b06-42fd-b0d3-da74472af66d" providerId="ADAL" clId="{A24299E1-E0C1-4258-9F7C-F65720A81414}" dt="2023-10-24T09:47:56.612" v="3" actId="478"/>
          <ac:picMkLst>
            <pc:docMk/>
            <pc:sldMk cId="3133501724" sldId="2070"/>
            <ac:picMk id="17" creationId="{598E6822-0F5D-BC73-6FE0-4CDEA21B88EA}"/>
          </ac:picMkLst>
        </pc:picChg>
        <pc:picChg chg="add mod modCrop">
          <ac:chgData name="Dhanushya Vasantharajah" userId="22b5bdd9-8b06-42fd-b0d3-da74472af66d" providerId="ADAL" clId="{A24299E1-E0C1-4258-9F7C-F65720A81414}" dt="2023-10-24T09:51:47.197" v="67" actId="1076"/>
          <ac:picMkLst>
            <pc:docMk/>
            <pc:sldMk cId="3133501724" sldId="2070"/>
            <ac:picMk id="18" creationId="{A612E344-8C1F-3BC0-4A2F-C0161CB3917A}"/>
          </ac:picMkLst>
        </pc:picChg>
        <pc:picChg chg="add mod modCrop">
          <ac:chgData name="Dhanushya Vasantharajah" userId="22b5bdd9-8b06-42fd-b0d3-da74472af66d" providerId="ADAL" clId="{A24299E1-E0C1-4258-9F7C-F65720A81414}" dt="2023-10-24T09:52:30.920" v="83" actId="1076"/>
          <ac:picMkLst>
            <pc:docMk/>
            <pc:sldMk cId="3133501724" sldId="2070"/>
            <ac:picMk id="20" creationId="{621BFB98-0695-E741-382E-D9F8AFF52501}"/>
          </ac:picMkLst>
        </pc:picChg>
        <pc:picChg chg="del">
          <ac:chgData name="Dhanushya Vasantharajah" userId="22b5bdd9-8b06-42fd-b0d3-da74472af66d" providerId="ADAL" clId="{A24299E1-E0C1-4258-9F7C-F65720A81414}" dt="2023-10-24T09:47:57.314" v="4" actId="478"/>
          <ac:picMkLst>
            <pc:docMk/>
            <pc:sldMk cId="3133501724" sldId="2070"/>
            <ac:picMk id="25" creationId="{832492DB-DFE8-EE08-061D-6C7A3BCF44E2}"/>
          </ac:picMkLst>
        </pc:picChg>
        <pc:picChg chg="del">
          <ac:chgData name="Dhanushya Vasantharajah" userId="22b5bdd9-8b06-42fd-b0d3-da74472af66d" providerId="ADAL" clId="{A24299E1-E0C1-4258-9F7C-F65720A81414}" dt="2023-10-24T09:47:57.916" v="5" actId="478"/>
          <ac:picMkLst>
            <pc:docMk/>
            <pc:sldMk cId="3133501724" sldId="2070"/>
            <ac:picMk id="30" creationId="{ED6B10A1-CCE1-3125-C9CD-D8D8732B4349}"/>
          </ac:picMkLst>
        </pc:picChg>
        <pc:picChg chg="mod ord">
          <ac:chgData name="Dhanushya Vasantharajah" userId="22b5bdd9-8b06-42fd-b0d3-da74472af66d" providerId="ADAL" clId="{A24299E1-E0C1-4258-9F7C-F65720A81414}" dt="2023-10-24T09:52:32.242" v="84" actId="1076"/>
          <ac:picMkLst>
            <pc:docMk/>
            <pc:sldMk cId="3133501724" sldId="2070"/>
            <ac:picMk id="32" creationId="{9971756E-190D-3F5A-9C83-4A5962D14107}"/>
          </ac:picMkLst>
        </pc:picChg>
      </pc:sldChg>
      <pc:sldChg chg="modSp mod ord">
        <pc:chgData name="Dhanushya Vasantharajah" userId="22b5bdd9-8b06-42fd-b0d3-da74472af66d" providerId="ADAL" clId="{A24299E1-E0C1-4258-9F7C-F65720A81414}" dt="2023-10-26T08:35:10.270" v="210" actId="113"/>
        <pc:sldMkLst>
          <pc:docMk/>
          <pc:sldMk cId="599408916" sldId="2316"/>
        </pc:sldMkLst>
        <pc:spChg chg="mod">
          <ac:chgData name="Dhanushya Vasantharajah" userId="22b5bdd9-8b06-42fd-b0d3-da74472af66d" providerId="ADAL" clId="{A24299E1-E0C1-4258-9F7C-F65720A81414}" dt="2023-10-26T08:35:10.270" v="210" actId="113"/>
          <ac:spMkLst>
            <pc:docMk/>
            <pc:sldMk cId="599408916" sldId="2316"/>
            <ac:spMk id="7" creationId="{1CE72FC2-4C9E-4B20-967E-100A7FCA49FA}"/>
          </ac:spMkLst>
        </pc:spChg>
      </pc:sldChg>
      <pc:sldChg chg="modSp add mod">
        <pc:chgData name="Dhanushya Vasantharajah" userId="22b5bdd9-8b06-42fd-b0d3-da74472af66d" providerId="ADAL" clId="{A24299E1-E0C1-4258-9F7C-F65720A81414}" dt="2023-10-24T11:10:58.642" v="164"/>
        <pc:sldMkLst>
          <pc:docMk/>
          <pc:sldMk cId="761310111" sldId="2317"/>
        </pc:sldMkLst>
        <pc:spChg chg="mod">
          <ac:chgData name="Dhanushya Vasantharajah" userId="22b5bdd9-8b06-42fd-b0d3-da74472af66d" providerId="ADAL" clId="{A24299E1-E0C1-4258-9F7C-F65720A81414}" dt="2023-10-24T11:10:58.642" v="164"/>
          <ac:spMkLst>
            <pc:docMk/>
            <pc:sldMk cId="761310111" sldId="2317"/>
            <ac:spMk id="2" creationId="{227C39A9-06C0-4B7D-B45F-1156DA4C3E7D}"/>
          </ac:spMkLst>
        </pc:spChg>
        <pc:spChg chg="mod">
          <ac:chgData name="Dhanushya Vasantharajah" userId="22b5bdd9-8b06-42fd-b0d3-da74472af66d" providerId="ADAL" clId="{A24299E1-E0C1-4258-9F7C-F65720A81414}" dt="2023-10-24T11:08:52.463" v="118" actId="20577"/>
          <ac:spMkLst>
            <pc:docMk/>
            <pc:sldMk cId="761310111" sldId="2317"/>
            <ac:spMk id="3" creationId="{3AFEDCCD-F0B7-4D90-B998-D3AAD1856E54}"/>
          </ac:spMkLst>
        </pc:spChg>
        <pc:spChg chg="mod">
          <ac:chgData name="Dhanushya Vasantharajah" userId="22b5bdd9-8b06-42fd-b0d3-da74472af66d" providerId="ADAL" clId="{A24299E1-E0C1-4258-9F7C-F65720A81414}" dt="2023-10-24T11:09:34.732" v="146"/>
          <ac:spMkLst>
            <pc:docMk/>
            <pc:sldMk cId="761310111" sldId="2317"/>
            <ac:spMk id="4" creationId="{0D79CF60-2AB7-483E-A133-F68588800081}"/>
          </ac:spMkLst>
        </pc:spChg>
      </pc:sldChg>
      <pc:sldChg chg="new del">
        <pc:chgData name="Dhanushya Vasantharajah" userId="22b5bdd9-8b06-42fd-b0d3-da74472af66d" providerId="ADAL" clId="{A24299E1-E0C1-4258-9F7C-F65720A81414}" dt="2023-10-24T11:10:35.892" v="162" actId="47"/>
        <pc:sldMkLst>
          <pc:docMk/>
          <pc:sldMk cId="1949826967" sldId="2318"/>
        </pc:sldMkLst>
      </pc:sldChg>
      <pc:sldChg chg="modSp add mod">
        <pc:chgData name="Dhanushya Vasantharajah" userId="22b5bdd9-8b06-42fd-b0d3-da74472af66d" providerId="ADAL" clId="{A24299E1-E0C1-4258-9F7C-F65720A81414}" dt="2023-10-26T08:36:33.593" v="227"/>
        <pc:sldMkLst>
          <pc:docMk/>
          <pc:sldMk cId="333477959" sldId="2340"/>
        </pc:sldMkLst>
        <pc:spChg chg="mod">
          <ac:chgData name="Dhanushya Vasantharajah" userId="22b5bdd9-8b06-42fd-b0d3-da74472af66d" providerId="ADAL" clId="{A24299E1-E0C1-4258-9F7C-F65720A81414}" dt="2023-10-26T08:36:33.593" v="227"/>
          <ac:spMkLst>
            <pc:docMk/>
            <pc:sldMk cId="333477959" sldId="2340"/>
            <ac:spMk id="2" creationId="{E89B75B5-CE76-44F5-93AB-4D765DF6FFBC}"/>
          </ac:spMkLst>
        </pc:spChg>
        <pc:spChg chg="mod">
          <ac:chgData name="Dhanushya Vasantharajah" userId="22b5bdd9-8b06-42fd-b0d3-da74472af66d" providerId="ADAL" clId="{A24299E1-E0C1-4258-9F7C-F65720A81414}" dt="2023-10-26T08:35:31.579" v="217" actId="113"/>
          <ac:spMkLst>
            <pc:docMk/>
            <pc:sldMk cId="333477959" sldId="2340"/>
            <ac:spMk id="7" creationId="{4554E593-EB19-4A9E-80B3-CD5AD1BFF9D9}"/>
          </ac:spMkLst>
        </pc:spChg>
      </pc:sldChg>
      <pc:sldChg chg="addSp delSp modSp add mod">
        <pc:chgData name="Dhanushya Vasantharajah" userId="22b5bdd9-8b06-42fd-b0d3-da74472af66d" providerId="ADAL" clId="{A24299E1-E0C1-4258-9F7C-F65720A81414}" dt="2023-10-30T08:14:33.916" v="322" actId="1076"/>
        <pc:sldMkLst>
          <pc:docMk/>
          <pc:sldMk cId="3009428763" sldId="2379"/>
        </pc:sldMkLst>
        <pc:spChg chg="mod">
          <ac:chgData name="Dhanushya Vasantharajah" userId="22b5bdd9-8b06-42fd-b0d3-da74472af66d" providerId="ADAL" clId="{A24299E1-E0C1-4258-9F7C-F65720A81414}" dt="2023-10-26T08:36:01.519" v="225" actId="20577"/>
          <ac:spMkLst>
            <pc:docMk/>
            <pc:sldMk cId="3009428763" sldId="2379"/>
            <ac:spMk id="7" creationId="{68C758AD-FA4C-4F26-82F2-74AE1CC77A09}"/>
          </ac:spMkLst>
        </pc:spChg>
        <pc:picChg chg="add mod modCrop">
          <ac:chgData name="Dhanushya Vasantharajah" userId="22b5bdd9-8b06-42fd-b0d3-da74472af66d" providerId="ADAL" clId="{A24299E1-E0C1-4258-9F7C-F65720A81414}" dt="2023-10-30T08:14:33.916" v="322" actId="1076"/>
          <ac:picMkLst>
            <pc:docMk/>
            <pc:sldMk cId="3009428763" sldId="2379"/>
            <ac:picMk id="5" creationId="{42F3C597-B0A2-903D-FCBD-B61C08D1F01F}"/>
          </ac:picMkLst>
        </pc:picChg>
        <pc:picChg chg="del">
          <ac:chgData name="Dhanushya Vasantharajah" userId="22b5bdd9-8b06-42fd-b0d3-da74472af66d" providerId="ADAL" clId="{A24299E1-E0C1-4258-9F7C-F65720A81414}" dt="2023-10-30T08:13:57.618" v="309" actId="478"/>
          <ac:picMkLst>
            <pc:docMk/>
            <pc:sldMk cId="3009428763" sldId="2379"/>
            <ac:picMk id="9" creationId="{DD5F4593-79E6-B26E-6BF0-6ABABF84BA95}"/>
          </ac:picMkLst>
        </pc:picChg>
      </pc:sldChg>
      <pc:sldChg chg="addSp delSp modSp add mod">
        <pc:chgData name="Dhanushya Vasantharajah" userId="22b5bdd9-8b06-42fd-b0d3-da74472af66d" providerId="ADAL" clId="{A24299E1-E0C1-4258-9F7C-F65720A81414}" dt="2023-10-30T08:13:53.496" v="308" actId="1076"/>
        <pc:sldMkLst>
          <pc:docMk/>
          <pc:sldMk cId="2702885591" sldId="2390"/>
        </pc:sldMkLst>
        <pc:spChg chg="mod">
          <ac:chgData name="Dhanushya Vasantharajah" userId="22b5bdd9-8b06-42fd-b0d3-da74472af66d" providerId="ADAL" clId="{A24299E1-E0C1-4258-9F7C-F65720A81414}" dt="2023-10-30T08:13:18.003" v="299"/>
          <ac:spMkLst>
            <pc:docMk/>
            <pc:sldMk cId="2702885591" sldId="2390"/>
            <ac:spMk id="2" creationId="{9799ECA8-DF09-B0E7-5BD5-C260D7BEFBC9}"/>
          </ac:spMkLst>
        </pc:spChg>
        <pc:spChg chg="mod">
          <ac:chgData name="Dhanushya Vasantharajah" userId="22b5bdd9-8b06-42fd-b0d3-da74472af66d" providerId="ADAL" clId="{A24299E1-E0C1-4258-9F7C-F65720A81414}" dt="2023-10-26T08:35:56.244" v="224" actId="6549"/>
          <ac:spMkLst>
            <pc:docMk/>
            <pc:sldMk cId="2702885591" sldId="2390"/>
            <ac:spMk id="7" creationId="{2BC822DA-5A81-1F57-9BCB-5D1DFEE9F3AD}"/>
          </ac:spMkLst>
        </pc:spChg>
        <pc:spChg chg="add del mod">
          <ac:chgData name="Dhanushya Vasantharajah" userId="22b5bdd9-8b06-42fd-b0d3-da74472af66d" providerId="ADAL" clId="{A24299E1-E0C1-4258-9F7C-F65720A81414}" dt="2023-10-30T08:13:20.083" v="300" actId="478"/>
          <ac:spMkLst>
            <pc:docMk/>
            <pc:sldMk cId="2702885591" sldId="2390"/>
            <ac:spMk id="8" creationId="{2A8E366D-93E4-233B-0449-C5F5CBAF96AF}"/>
          </ac:spMkLst>
        </pc:spChg>
        <pc:picChg chg="del">
          <ac:chgData name="Dhanushya Vasantharajah" userId="22b5bdd9-8b06-42fd-b0d3-da74472af66d" providerId="ADAL" clId="{A24299E1-E0C1-4258-9F7C-F65720A81414}" dt="2023-10-30T08:13:26.072" v="301" actId="478"/>
          <ac:picMkLst>
            <pc:docMk/>
            <pc:sldMk cId="2702885591" sldId="2390"/>
            <ac:picMk id="5" creationId="{E886D28B-F944-9EA3-D73B-E2F2BB4D7C47}"/>
          </ac:picMkLst>
        </pc:picChg>
        <pc:picChg chg="add mod modCrop">
          <ac:chgData name="Dhanushya Vasantharajah" userId="22b5bdd9-8b06-42fd-b0d3-da74472af66d" providerId="ADAL" clId="{A24299E1-E0C1-4258-9F7C-F65720A81414}" dt="2023-10-30T08:13:53.496" v="308" actId="1076"/>
          <ac:picMkLst>
            <pc:docMk/>
            <pc:sldMk cId="2702885591" sldId="2390"/>
            <ac:picMk id="10" creationId="{ED2AB106-DCA3-0413-6790-5C40331DE87B}"/>
          </ac:picMkLst>
        </pc:picChg>
      </pc:sldChg>
      <pc:sldChg chg="modSp add mod">
        <pc:chgData name="Dhanushya Vasantharajah" userId="22b5bdd9-8b06-42fd-b0d3-da74472af66d" providerId="ADAL" clId="{A24299E1-E0C1-4258-9F7C-F65720A81414}" dt="2023-10-26T08:37:51.072" v="242" actId="207"/>
        <pc:sldMkLst>
          <pc:docMk/>
          <pc:sldMk cId="74630918" sldId="2394"/>
        </pc:sldMkLst>
        <pc:spChg chg="mod">
          <ac:chgData name="Dhanushya Vasantharajah" userId="22b5bdd9-8b06-42fd-b0d3-da74472af66d" providerId="ADAL" clId="{A24299E1-E0C1-4258-9F7C-F65720A81414}" dt="2023-10-26T08:34:37.298" v="206"/>
          <ac:spMkLst>
            <pc:docMk/>
            <pc:sldMk cId="74630918" sldId="2394"/>
            <ac:spMk id="2" creationId="{14D208A0-F651-B02E-3123-F69B0142DE14}"/>
          </ac:spMkLst>
        </pc:spChg>
        <pc:spChg chg="mod">
          <ac:chgData name="Dhanushya Vasantharajah" userId="22b5bdd9-8b06-42fd-b0d3-da74472af66d" providerId="ADAL" clId="{A24299E1-E0C1-4258-9F7C-F65720A81414}" dt="2023-10-26T08:37:51.072" v="242" actId="207"/>
          <ac:spMkLst>
            <pc:docMk/>
            <pc:sldMk cId="74630918" sldId="2394"/>
            <ac:spMk id="3" creationId="{5433AA72-A0FC-A22E-82A9-5E5A12F50BAB}"/>
          </ac:spMkLst>
        </pc:spChg>
        <pc:spChg chg="mod">
          <ac:chgData name="Dhanushya Vasantharajah" userId="22b5bdd9-8b06-42fd-b0d3-da74472af66d" providerId="ADAL" clId="{A24299E1-E0C1-4258-9F7C-F65720A81414}" dt="2023-10-26T08:35:17.139" v="212" actId="113"/>
          <ac:spMkLst>
            <pc:docMk/>
            <pc:sldMk cId="74630918" sldId="2394"/>
            <ac:spMk id="6" creationId="{847B936B-166D-138C-9C31-A6B6F495BEFF}"/>
          </ac:spMkLst>
        </pc:spChg>
      </pc:sldChg>
      <pc:sldChg chg="addSp delSp modSp add mod">
        <pc:chgData name="Dhanushya Vasantharajah" userId="22b5bdd9-8b06-42fd-b0d3-da74472af66d" providerId="ADAL" clId="{A24299E1-E0C1-4258-9F7C-F65720A81414}" dt="2023-10-26T08:39:27.134" v="291" actId="1076"/>
        <pc:sldMkLst>
          <pc:docMk/>
          <pc:sldMk cId="3260069077" sldId="2395"/>
        </pc:sldMkLst>
        <pc:spChg chg="mod">
          <ac:chgData name="Dhanushya Vasantharajah" userId="22b5bdd9-8b06-42fd-b0d3-da74472af66d" providerId="ADAL" clId="{A24299E1-E0C1-4258-9F7C-F65720A81414}" dt="2023-10-26T08:36:28.585" v="226"/>
          <ac:spMkLst>
            <pc:docMk/>
            <pc:sldMk cId="3260069077" sldId="2395"/>
            <ac:spMk id="2" creationId="{14D208A0-F651-B02E-3123-F69B0142DE14}"/>
          </ac:spMkLst>
        </pc:spChg>
        <pc:spChg chg="mod">
          <ac:chgData name="Dhanushya Vasantharajah" userId="22b5bdd9-8b06-42fd-b0d3-da74472af66d" providerId="ADAL" clId="{A24299E1-E0C1-4258-9F7C-F65720A81414}" dt="2023-10-26T08:37:59.747" v="245" actId="207"/>
          <ac:spMkLst>
            <pc:docMk/>
            <pc:sldMk cId="3260069077" sldId="2395"/>
            <ac:spMk id="3" creationId="{5433AA72-A0FC-A22E-82A9-5E5A12F50BAB}"/>
          </ac:spMkLst>
        </pc:spChg>
        <pc:spChg chg="mod">
          <ac:chgData name="Dhanushya Vasantharajah" userId="22b5bdd9-8b06-42fd-b0d3-da74472af66d" providerId="ADAL" clId="{A24299E1-E0C1-4258-9F7C-F65720A81414}" dt="2023-10-26T08:35:24.854" v="215" actId="113"/>
          <ac:spMkLst>
            <pc:docMk/>
            <pc:sldMk cId="3260069077" sldId="2395"/>
            <ac:spMk id="6" creationId="{847B936B-166D-138C-9C31-A6B6F495BEFF}"/>
          </ac:spMkLst>
        </pc:spChg>
        <pc:spChg chg="mod">
          <ac:chgData name="Dhanushya Vasantharajah" userId="22b5bdd9-8b06-42fd-b0d3-da74472af66d" providerId="ADAL" clId="{A24299E1-E0C1-4258-9F7C-F65720A81414}" dt="2023-10-26T08:38:33.207" v="253" actId="1076"/>
          <ac:spMkLst>
            <pc:docMk/>
            <pc:sldMk cId="3260069077" sldId="2395"/>
            <ac:spMk id="8" creationId="{5F7BAF89-30D4-39AC-2D01-EFEAA6DAED57}"/>
          </ac:spMkLst>
        </pc:spChg>
        <pc:spChg chg="mod">
          <ac:chgData name="Dhanushya Vasantharajah" userId="22b5bdd9-8b06-42fd-b0d3-da74472af66d" providerId="ADAL" clId="{A24299E1-E0C1-4258-9F7C-F65720A81414}" dt="2023-10-26T08:39:27.134" v="291" actId="1076"/>
          <ac:spMkLst>
            <pc:docMk/>
            <pc:sldMk cId="3260069077" sldId="2395"/>
            <ac:spMk id="9" creationId="{080CBFBE-12D5-D26D-15E5-576562DD9946}"/>
          </ac:spMkLst>
        </pc:spChg>
        <pc:spChg chg="add mod">
          <ac:chgData name="Dhanushya Vasantharajah" userId="22b5bdd9-8b06-42fd-b0d3-da74472af66d" providerId="ADAL" clId="{A24299E1-E0C1-4258-9F7C-F65720A81414}" dt="2023-10-26T08:38:24.759" v="250" actId="1076"/>
          <ac:spMkLst>
            <pc:docMk/>
            <pc:sldMk cId="3260069077" sldId="2395"/>
            <ac:spMk id="12" creationId="{0D854CF6-2373-E756-47C4-A37B1794F53A}"/>
          </ac:spMkLst>
        </pc:spChg>
        <pc:spChg chg="add del mod">
          <ac:chgData name="Dhanushya Vasantharajah" userId="22b5bdd9-8b06-42fd-b0d3-da74472af66d" providerId="ADAL" clId="{A24299E1-E0C1-4258-9F7C-F65720A81414}" dt="2023-10-26T08:37:28.514" v="238" actId="478"/>
          <ac:spMkLst>
            <pc:docMk/>
            <pc:sldMk cId="3260069077" sldId="2395"/>
            <ac:spMk id="14" creationId="{F45E02E0-6740-562A-DFDB-C4A50AB0CDFA}"/>
          </ac:spMkLst>
        </pc:spChg>
        <pc:spChg chg="add del mod">
          <ac:chgData name="Dhanushya Vasantharajah" userId="22b5bdd9-8b06-42fd-b0d3-da74472af66d" providerId="ADAL" clId="{A24299E1-E0C1-4258-9F7C-F65720A81414}" dt="2023-10-26T08:39:02.383" v="259" actId="21"/>
          <ac:spMkLst>
            <pc:docMk/>
            <pc:sldMk cId="3260069077" sldId="2395"/>
            <ac:spMk id="16" creationId="{F36E75B1-0CEF-AD02-2C5F-E842C1A5E356}"/>
          </ac:spMkLst>
        </pc:spChg>
        <pc:spChg chg="add del mod">
          <ac:chgData name="Dhanushya Vasantharajah" userId="22b5bdd9-8b06-42fd-b0d3-da74472af66d" providerId="ADAL" clId="{A24299E1-E0C1-4258-9F7C-F65720A81414}" dt="2023-10-26T08:39:12.868" v="263" actId="478"/>
          <ac:spMkLst>
            <pc:docMk/>
            <pc:sldMk cId="3260069077" sldId="2395"/>
            <ac:spMk id="17" creationId="{0F73AB89-5FC3-767C-0110-710CB70A9226}"/>
          </ac:spMkLst>
        </pc:spChg>
      </pc:sldChg>
    </pc:docChg>
  </pc:docChgLst>
  <pc:docChgLst>
    <pc:chgData name="Jeanne Kreis" userId="S::jeanne.kreis@swisstransplant.org::b50bbbee-14e4-4b10-824a-e8068892df0f" providerId="AD" clId="Web-{C1DE7BE5-8772-43AD-B03C-B6D37A1ACD26}"/>
    <pc:docChg chg="modSld">
      <pc:chgData name="Jeanne Kreis" userId="S::jeanne.kreis@swisstransplant.org::b50bbbee-14e4-4b10-824a-e8068892df0f" providerId="AD" clId="Web-{C1DE7BE5-8772-43AD-B03C-B6D37A1ACD26}" dt="2021-09-07T08:38:59.603" v="1" actId="1076"/>
      <pc:docMkLst>
        <pc:docMk/>
      </pc:docMkLst>
      <pc:sldChg chg="modSp">
        <pc:chgData name="Jeanne Kreis" userId="S::jeanne.kreis@swisstransplant.org::b50bbbee-14e4-4b10-824a-e8068892df0f" providerId="AD" clId="Web-{C1DE7BE5-8772-43AD-B03C-B6D37A1ACD26}" dt="2021-09-07T08:38:59.603" v="1" actId="1076"/>
        <pc:sldMkLst>
          <pc:docMk/>
          <pc:sldMk cId="3316101495" sldId="2051"/>
        </pc:sldMkLst>
        <pc:picChg chg="mod">
          <ac:chgData name="Jeanne Kreis" userId="S::jeanne.kreis@swisstransplant.org::b50bbbee-14e4-4b10-824a-e8068892df0f" providerId="AD" clId="Web-{C1DE7BE5-8772-43AD-B03C-B6D37A1ACD26}" dt="2021-09-07T08:38:59.603" v="1" actId="1076"/>
          <ac:picMkLst>
            <pc:docMk/>
            <pc:sldMk cId="3316101495" sldId="2051"/>
            <ac:picMk id="10" creationId="{B692F1F9-CC30-4094-8B7B-7B6AC58D947B}"/>
          </ac:picMkLst>
        </pc:picChg>
      </pc:sldChg>
    </pc:docChg>
  </pc:docChgLst>
  <pc:docChgLst>
    <pc:chgData name="Jeanne Kreis" userId="S::jeanne.kreis@swisstransplant.org::b50bbbee-14e4-4b10-824a-e8068892df0f" providerId="AD" clId="Web-{5D8C7F17-C9D4-4D6B-8AD7-79042C12B233}"/>
    <pc:docChg chg="modSld">
      <pc:chgData name="Jeanne Kreis" userId="S::jeanne.kreis@swisstransplant.org::b50bbbee-14e4-4b10-824a-e8068892df0f" providerId="AD" clId="Web-{5D8C7F17-C9D4-4D6B-8AD7-79042C12B233}" dt="2021-06-25T08:35:53.811" v="26" actId="20577"/>
      <pc:docMkLst>
        <pc:docMk/>
      </pc:docMkLst>
      <pc:sldChg chg="modSp">
        <pc:chgData name="Jeanne Kreis" userId="S::jeanne.kreis@swisstransplant.org::b50bbbee-14e4-4b10-824a-e8068892df0f" providerId="AD" clId="Web-{5D8C7F17-C9D4-4D6B-8AD7-79042C12B233}" dt="2021-06-25T08:35:53.811" v="26" actId="20577"/>
        <pc:sldMkLst>
          <pc:docMk/>
          <pc:sldMk cId="3452564589" sldId="2062"/>
        </pc:sldMkLst>
        <pc:spChg chg="mod">
          <ac:chgData name="Jeanne Kreis" userId="S::jeanne.kreis@swisstransplant.org::b50bbbee-14e4-4b10-824a-e8068892df0f" providerId="AD" clId="Web-{5D8C7F17-C9D4-4D6B-8AD7-79042C12B233}" dt="2021-06-25T08:35:53.811" v="26" actId="20577"/>
          <ac:spMkLst>
            <pc:docMk/>
            <pc:sldMk cId="3452564589" sldId="2062"/>
            <ac:spMk id="3" creationId="{42122B0E-2375-45C8-871D-571F53F81C49}"/>
          </ac:spMkLst>
        </pc:spChg>
      </pc:sldChg>
    </pc:docChg>
  </pc:docChgLst>
  <pc:docChgLst>
    <pc:chgData name="Jeanne Kreis" userId="S::jeanne.kreis@swisstransplant.org::b50bbbee-14e4-4b10-824a-e8068892df0f" providerId="AD" clId="Web-{5E2775C8-4221-4240-AFFD-A4E7AAC52613}"/>
    <pc:docChg chg="modSld">
      <pc:chgData name="Jeanne Kreis" userId="S::jeanne.kreis@swisstransplant.org::b50bbbee-14e4-4b10-824a-e8068892df0f" providerId="AD" clId="Web-{5E2775C8-4221-4240-AFFD-A4E7AAC52613}" dt="2021-06-09T09:03:47.461" v="3" actId="1076"/>
      <pc:docMkLst>
        <pc:docMk/>
      </pc:docMkLst>
      <pc:sldChg chg="addSp delSp modSp">
        <pc:chgData name="Jeanne Kreis" userId="S::jeanne.kreis@swisstransplant.org::b50bbbee-14e4-4b10-824a-e8068892df0f" providerId="AD" clId="Web-{5E2775C8-4221-4240-AFFD-A4E7AAC52613}" dt="2021-06-09T09:03:47.461" v="3" actId="1076"/>
        <pc:sldMkLst>
          <pc:docMk/>
          <pc:sldMk cId="472857899" sldId="2054"/>
        </pc:sldMkLst>
        <pc:grpChg chg="del">
          <ac:chgData name="Jeanne Kreis" userId="S::jeanne.kreis@swisstransplant.org::b50bbbee-14e4-4b10-824a-e8068892df0f" providerId="AD" clId="Web-{5E2775C8-4221-4240-AFFD-A4E7AAC52613}" dt="2021-06-09T09:03:38.008" v="0"/>
          <ac:grpSpMkLst>
            <pc:docMk/>
            <pc:sldMk cId="472857899" sldId="2054"/>
            <ac:grpSpMk id="67" creationId="{F24BADCB-090B-441E-B8C3-8099B3975820}"/>
          </ac:grpSpMkLst>
        </pc:grpChg>
        <pc:picChg chg="add mod">
          <ac:chgData name="Jeanne Kreis" userId="S::jeanne.kreis@swisstransplant.org::b50bbbee-14e4-4b10-824a-e8068892df0f" providerId="AD" clId="Web-{5E2775C8-4221-4240-AFFD-A4E7AAC52613}" dt="2021-06-09T09:03:47.461" v="3" actId="1076"/>
          <ac:picMkLst>
            <pc:docMk/>
            <pc:sldMk cId="472857899" sldId="2054"/>
            <ac:picMk id="9" creationId="{5BA81F4B-2A97-4D57-9E97-80981F679897}"/>
          </ac:picMkLst>
        </pc:picChg>
      </pc:sldChg>
    </pc:docChg>
  </pc:docChgLst>
  <pc:docChgLst>
    <pc:chgData name="Dhanushya Vasantharajah" userId="22b5bdd9-8b06-42fd-b0d3-da74472af66d" providerId="ADAL" clId="{0CD0BB3B-666A-42DD-B22F-18F0D8EBA877}"/>
    <pc:docChg chg="modSld">
      <pc:chgData name="Dhanushya Vasantharajah" userId="22b5bdd9-8b06-42fd-b0d3-da74472af66d" providerId="ADAL" clId="{0CD0BB3B-666A-42DD-B22F-18F0D8EBA877}" dt="2023-07-12T11:17:18.773" v="3" actId="1076"/>
      <pc:docMkLst>
        <pc:docMk/>
      </pc:docMkLst>
      <pc:sldChg chg="modSp mod">
        <pc:chgData name="Dhanushya Vasantharajah" userId="22b5bdd9-8b06-42fd-b0d3-da74472af66d" providerId="ADAL" clId="{0CD0BB3B-666A-42DD-B22F-18F0D8EBA877}" dt="2023-07-12T11:17:18.773" v="3" actId="1076"/>
        <pc:sldMkLst>
          <pc:docMk/>
          <pc:sldMk cId="4062299770" sldId="2315"/>
        </pc:sldMkLst>
        <pc:picChg chg="mod modCrop">
          <ac:chgData name="Dhanushya Vasantharajah" userId="22b5bdd9-8b06-42fd-b0d3-da74472af66d" providerId="ADAL" clId="{0CD0BB3B-666A-42DD-B22F-18F0D8EBA877}" dt="2023-07-12T11:17:18.773" v="3" actId="1076"/>
          <ac:picMkLst>
            <pc:docMk/>
            <pc:sldMk cId="4062299770" sldId="2315"/>
            <ac:picMk id="3" creationId="{54908C2B-FAA4-6D7E-5C01-92D8D1AC4667}"/>
          </ac:picMkLst>
        </pc:picChg>
      </pc:sldChg>
    </pc:docChg>
  </pc:docChgLst>
  <pc:docChgLst>
    <pc:chgData name="Dhanushya Vasantharajah" userId="839fd7a2-1bcf-4062-8af8-ba78a29669fc" providerId="ADAL" clId="{A24299E1-E0C1-4258-9F7C-F65720A81414}"/>
    <pc:docChg chg="undo custSel modSld">
      <pc:chgData name="Dhanushya Vasantharajah" userId="839fd7a2-1bcf-4062-8af8-ba78a29669fc" providerId="ADAL" clId="{A24299E1-E0C1-4258-9F7C-F65720A81414}" dt="2023-10-30T08:24:50.670" v="13" actId="14100"/>
      <pc:docMkLst>
        <pc:docMk/>
      </pc:docMkLst>
      <pc:sldChg chg="modSp mod">
        <pc:chgData name="Dhanushya Vasantharajah" userId="839fd7a2-1bcf-4062-8af8-ba78a29669fc" providerId="ADAL" clId="{A24299E1-E0C1-4258-9F7C-F65720A81414}" dt="2023-10-30T08:24:50.670" v="13" actId="14100"/>
        <pc:sldMkLst>
          <pc:docMk/>
          <pc:sldMk cId="3009428763" sldId="2379"/>
        </pc:sldMkLst>
        <pc:spChg chg="mod">
          <ac:chgData name="Dhanushya Vasantharajah" userId="839fd7a2-1bcf-4062-8af8-ba78a29669fc" providerId="ADAL" clId="{A24299E1-E0C1-4258-9F7C-F65720A81414}" dt="2023-10-30T08:24:43.425" v="11" actId="255"/>
          <ac:spMkLst>
            <pc:docMk/>
            <pc:sldMk cId="3009428763" sldId="2379"/>
            <ac:spMk id="7" creationId="{68C758AD-FA4C-4F26-82F2-74AE1CC77A09}"/>
          </ac:spMkLst>
        </pc:spChg>
        <pc:picChg chg="mod">
          <ac:chgData name="Dhanushya Vasantharajah" userId="839fd7a2-1bcf-4062-8af8-ba78a29669fc" providerId="ADAL" clId="{A24299E1-E0C1-4258-9F7C-F65720A81414}" dt="2023-10-30T08:24:50.670" v="13" actId="14100"/>
          <ac:picMkLst>
            <pc:docMk/>
            <pc:sldMk cId="3009428763" sldId="2379"/>
            <ac:picMk id="5" creationId="{42F3C597-B0A2-903D-FCBD-B61C08D1F01F}"/>
          </ac:picMkLst>
        </pc:picChg>
      </pc:sldChg>
      <pc:sldChg chg="modSp mod">
        <pc:chgData name="Dhanushya Vasantharajah" userId="839fd7a2-1bcf-4062-8af8-ba78a29669fc" providerId="ADAL" clId="{A24299E1-E0C1-4258-9F7C-F65720A81414}" dt="2023-10-30T08:24:34.636" v="8" actId="255"/>
        <pc:sldMkLst>
          <pc:docMk/>
          <pc:sldMk cId="2702885591" sldId="2390"/>
        </pc:sldMkLst>
        <pc:spChg chg="mod">
          <ac:chgData name="Dhanushya Vasantharajah" userId="839fd7a2-1bcf-4062-8af8-ba78a29669fc" providerId="ADAL" clId="{A24299E1-E0C1-4258-9F7C-F65720A81414}" dt="2023-10-30T08:24:34.636" v="8" actId="255"/>
          <ac:spMkLst>
            <pc:docMk/>
            <pc:sldMk cId="2702885591" sldId="2390"/>
            <ac:spMk id="7" creationId="{2BC822DA-5A81-1F57-9BCB-5D1DFEE9F3AD}"/>
          </ac:spMkLst>
        </pc:spChg>
      </pc:sldChg>
    </pc:docChg>
  </pc:docChgLst>
  <pc:docChgLst>
    <pc:chgData name="Dhanushya Vasantharajah" userId="22b5bdd9-8b06-42fd-b0d3-da74472af66d" providerId="ADAL" clId="{4FE213A3-7395-45FA-BF8A-4A91D5300663}"/>
    <pc:docChg chg="undo custSel modSld">
      <pc:chgData name="Dhanushya Vasantharajah" userId="22b5bdd9-8b06-42fd-b0d3-da74472af66d" providerId="ADAL" clId="{4FE213A3-7395-45FA-BF8A-4A91D5300663}" dt="2023-06-06T06:32:59.336" v="198" actId="20577"/>
      <pc:docMkLst>
        <pc:docMk/>
      </pc:docMkLst>
      <pc:sldChg chg="modSp mod">
        <pc:chgData name="Dhanushya Vasantharajah" userId="22b5bdd9-8b06-42fd-b0d3-da74472af66d" providerId="ADAL" clId="{4FE213A3-7395-45FA-BF8A-4A91D5300663}" dt="2023-06-06T06:25:50.696" v="137" actId="1076"/>
        <pc:sldMkLst>
          <pc:docMk/>
          <pc:sldMk cId="194560069" sldId="1938"/>
        </pc:sldMkLst>
        <pc:spChg chg="mod">
          <ac:chgData name="Dhanushya Vasantharajah" userId="22b5bdd9-8b06-42fd-b0d3-da74472af66d" providerId="ADAL" clId="{4FE213A3-7395-45FA-BF8A-4A91D5300663}" dt="2023-06-06T06:24:05.786" v="114" actId="20577"/>
          <ac:spMkLst>
            <pc:docMk/>
            <pc:sldMk cId="194560069" sldId="1938"/>
            <ac:spMk id="8" creationId="{4E2FD0B8-EF75-438D-A156-D5E77594C990}"/>
          </ac:spMkLst>
        </pc:spChg>
        <pc:spChg chg="mod">
          <ac:chgData name="Dhanushya Vasantharajah" userId="22b5bdd9-8b06-42fd-b0d3-da74472af66d" providerId="ADAL" clId="{4FE213A3-7395-45FA-BF8A-4A91D5300663}" dt="2023-06-06T06:25:21.741" v="133" actId="1076"/>
          <ac:spMkLst>
            <pc:docMk/>
            <pc:sldMk cId="194560069" sldId="1938"/>
            <ac:spMk id="11" creationId="{954E2600-A4B0-452F-9230-63FA898AC1D4}"/>
          </ac:spMkLst>
        </pc:spChg>
        <pc:spChg chg="mod">
          <ac:chgData name="Dhanushya Vasantharajah" userId="22b5bdd9-8b06-42fd-b0d3-da74472af66d" providerId="ADAL" clId="{4FE213A3-7395-45FA-BF8A-4A91D5300663}" dt="2023-06-06T06:24:55.512" v="126" actId="20577"/>
          <ac:spMkLst>
            <pc:docMk/>
            <pc:sldMk cId="194560069" sldId="1938"/>
            <ac:spMk id="12" creationId="{D4F75768-5512-461D-813E-486964432C55}"/>
          </ac:spMkLst>
        </pc:spChg>
        <pc:spChg chg="mod">
          <ac:chgData name="Dhanushya Vasantharajah" userId="22b5bdd9-8b06-42fd-b0d3-da74472af66d" providerId="ADAL" clId="{4FE213A3-7395-45FA-BF8A-4A91D5300663}" dt="2023-06-06T06:25:50.696" v="137" actId="1076"/>
          <ac:spMkLst>
            <pc:docMk/>
            <pc:sldMk cId="194560069" sldId="1938"/>
            <ac:spMk id="13" creationId="{8815D2C3-47A9-4821-9B4D-7AA7B9937064}"/>
          </ac:spMkLst>
        </pc:spChg>
        <pc:spChg chg="mod">
          <ac:chgData name="Dhanushya Vasantharajah" userId="22b5bdd9-8b06-42fd-b0d3-da74472af66d" providerId="ADAL" clId="{4FE213A3-7395-45FA-BF8A-4A91D5300663}" dt="2023-06-06T06:25:26.749" v="135" actId="20577"/>
          <ac:spMkLst>
            <pc:docMk/>
            <pc:sldMk cId="194560069" sldId="1938"/>
            <ac:spMk id="14" creationId="{DBDC322D-41BD-4522-8AED-AA7219015CC6}"/>
          </ac:spMkLst>
        </pc:spChg>
        <pc:graphicFrameChg chg="mod">
          <ac:chgData name="Dhanushya Vasantharajah" userId="22b5bdd9-8b06-42fd-b0d3-da74472af66d" providerId="ADAL" clId="{4FE213A3-7395-45FA-BF8A-4A91D5300663}" dt="2023-06-06T06:25:14.674" v="132"/>
          <ac:graphicFrameMkLst>
            <pc:docMk/>
            <pc:sldMk cId="194560069" sldId="1938"/>
            <ac:graphicFrameMk id="10" creationId="{563A8422-F74A-448C-B267-2B58470F5587}"/>
          </ac:graphicFrameMkLst>
        </pc:graphicFrameChg>
      </pc:sldChg>
      <pc:sldChg chg="addSp delSp modSp mod">
        <pc:chgData name="Dhanushya Vasantharajah" userId="22b5bdd9-8b06-42fd-b0d3-da74472af66d" providerId="ADAL" clId="{4FE213A3-7395-45FA-BF8A-4A91D5300663}" dt="2023-06-06T06:22:48.843" v="112" actId="1076"/>
        <pc:sldMkLst>
          <pc:docMk/>
          <pc:sldMk cId="3951060100" sldId="1986"/>
        </pc:sldMkLst>
        <pc:picChg chg="del">
          <ac:chgData name="Dhanushya Vasantharajah" userId="22b5bdd9-8b06-42fd-b0d3-da74472af66d" providerId="ADAL" clId="{4FE213A3-7395-45FA-BF8A-4A91D5300663}" dt="2023-06-06T06:21:37.995" v="106" actId="478"/>
          <ac:picMkLst>
            <pc:docMk/>
            <pc:sldMk cId="3951060100" sldId="1986"/>
            <ac:picMk id="8" creationId="{6FAF6019-D8B0-47D7-BF3B-80C6480C4B37}"/>
          </ac:picMkLst>
        </pc:picChg>
        <pc:picChg chg="add mod">
          <ac:chgData name="Dhanushya Vasantharajah" userId="22b5bdd9-8b06-42fd-b0d3-da74472af66d" providerId="ADAL" clId="{4FE213A3-7395-45FA-BF8A-4A91D5300663}" dt="2023-06-06T06:22:48.843" v="112" actId="1076"/>
          <ac:picMkLst>
            <pc:docMk/>
            <pc:sldMk cId="3951060100" sldId="1986"/>
            <ac:picMk id="3074" creationId="{EF697114-A602-A0E6-6AB4-E9FA1EB76694}"/>
          </ac:picMkLst>
        </pc:picChg>
      </pc:sldChg>
      <pc:sldChg chg="modSp mod">
        <pc:chgData name="Dhanushya Vasantharajah" userId="22b5bdd9-8b06-42fd-b0d3-da74472af66d" providerId="ADAL" clId="{4FE213A3-7395-45FA-BF8A-4A91D5300663}" dt="2023-06-06T06:27:59.592" v="179" actId="20577"/>
        <pc:sldMkLst>
          <pc:docMk/>
          <pc:sldMk cId="46850574" sldId="2037"/>
        </pc:sldMkLst>
        <pc:spChg chg="mod">
          <ac:chgData name="Dhanushya Vasantharajah" userId="22b5bdd9-8b06-42fd-b0d3-da74472af66d" providerId="ADAL" clId="{4FE213A3-7395-45FA-BF8A-4A91D5300663}" dt="2023-06-06T06:26:02.716" v="140" actId="20577"/>
          <ac:spMkLst>
            <pc:docMk/>
            <pc:sldMk cId="46850574" sldId="2037"/>
            <ac:spMk id="8" creationId="{16ADE958-BA67-4C7E-92F1-D7A7F540BDD1}"/>
          </ac:spMkLst>
        </pc:spChg>
        <pc:spChg chg="mod">
          <ac:chgData name="Dhanushya Vasantharajah" userId="22b5bdd9-8b06-42fd-b0d3-da74472af66d" providerId="ADAL" clId="{4FE213A3-7395-45FA-BF8A-4A91D5300663}" dt="2023-06-06T06:26:07.245" v="144" actId="20577"/>
          <ac:spMkLst>
            <pc:docMk/>
            <pc:sldMk cId="46850574" sldId="2037"/>
            <ac:spMk id="12" creationId="{7F00DF21-9181-4F63-9DC9-E75E0F297F4C}"/>
          </ac:spMkLst>
        </pc:spChg>
        <pc:spChg chg="mod">
          <ac:chgData name="Dhanushya Vasantharajah" userId="22b5bdd9-8b06-42fd-b0d3-da74472af66d" providerId="ADAL" clId="{4FE213A3-7395-45FA-BF8A-4A91D5300663}" dt="2023-06-06T06:27:06.798" v="162" actId="20577"/>
          <ac:spMkLst>
            <pc:docMk/>
            <pc:sldMk cId="46850574" sldId="2037"/>
            <ac:spMk id="13" creationId="{9749C972-A550-4CFB-8F30-4350943B4D83}"/>
          </ac:spMkLst>
        </pc:spChg>
        <pc:spChg chg="mod">
          <ac:chgData name="Dhanushya Vasantharajah" userId="22b5bdd9-8b06-42fd-b0d3-da74472af66d" providerId="ADAL" clId="{4FE213A3-7395-45FA-BF8A-4A91D5300663}" dt="2023-06-06T06:26:51.628" v="154" actId="20577"/>
          <ac:spMkLst>
            <pc:docMk/>
            <pc:sldMk cId="46850574" sldId="2037"/>
            <ac:spMk id="14" creationId="{508D0FC4-BC2A-45EB-AC7D-72D3DA068EE9}"/>
          </ac:spMkLst>
        </pc:spChg>
        <pc:spChg chg="mod">
          <ac:chgData name="Dhanushya Vasantharajah" userId="22b5bdd9-8b06-42fd-b0d3-da74472af66d" providerId="ADAL" clId="{4FE213A3-7395-45FA-BF8A-4A91D5300663}" dt="2023-06-06T06:26:57.634" v="158" actId="20577"/>
          <ac:spMkLst>
            <pc:docMk/>
            <pc:sldMk cId="46850574" sldId="2037"/>
            <ac:spMk id="15" creationId="{2AA4E362-128A-440C-91A2-1DB8D49323D5}"/>
          </ac:spMkLst>
        </pc:spChg>
        <pc:spChg chg="mod">
          <ac:chgData name="Dhanushya Vasantharajah" userId="22b5bdd9-8b06-42fd-b0d3-da74472af66d" providerId="ADAL" clId="{4FE213A3-7395-45FA-BF8A-4A91D5300663}" dt="2023-06-06T06:27:02.140" v="160" actId="20577"/>
          <ac:spMkLst>
            <pc:docMk/>
            <pc:sldMk cId="46850574" sldId="2037"/>
            <ac:spMk id="16" creationId="{365FE6F8-3B8A-4118-817D-75FD931AEDF4}"/>
          </ac:spMkLst>
        </pc:spChg>
        <pc:spChg chg="mod">
          <ac:chgData name="Dhanushya Vasantharajah" userId="22b5bdd9-8b06-42fd-b0d3-da74472af66d" providerId="ADAL" clId="{4FE213A3-7395-45FA-BF8A-4A91D5300663}" dt="2023-06-06T06:27:55.535" v="176" actId="20577"/>
          <ac:spMkLst>
            <pc:docMk/>
            <pc:sldMk cId="46850574" sldId="2037"/>
            <ac:spMk id="17" creationId="{F55AFB5D-7814-42FC-BEE8-A41679A04859}"/>
          </ac:spMkLst>
        </pc:spChg>
        <pc:spChg chg="mod">
          <ac:chgData name="Dhanushya Vasantharajah" userId="22b5bdd9-8b06-42fd-b0d3-da74472af66d" providerId="ADAL" clId="{4FE213A3-7395-45FA-BF8A-4A91D5300663}" dt="2023-06-06T06:27:51.547" v="172" actId="20577"/>
          <ac:spMkLst>
            <pc:docMk/>
            <pc:sldMk cId="46850574" sldId="2037"/>
            <ac:spMk id="18" creationId="{50ADA19F-4707-4A3A-8A7C-F9F644F64079}"/>
          </ac:spMkLst>
        </pc:spChg>
        <pc:spChg chg="mod">
          <ac:chgData name="Dhanushya Vasantharajah" userId="22b5bdd9-8b06-42fd-b0d3-da74472af66d" providerId="ADAL" clId="{4FE213A3-7395-45FA-BF8A-4A91D5300663}" dt="2023-06-06T06:27:59.592" v="179" actId="20577"/>
          <ac:spMkLst>
            <pc:docMk/>
            <pc:sldMk cId="46850574" sldId="2037"/>
            <ac:spMk id="19" creationId="{0C925589-819C-45BA-B45F-96B2965BA2D9}"/>
          </ac:spMkLst>
        </pc:spChg>
      </pc:sldChg>
      <pc:sldChg chg="addSp delSp modSp mod">
        <pc:chgData name="Dhanushya Vasantharajah" userId="22b5bdd9-8b06-42fd-b0d3-da74472af66d" providerId="ADAL" clId="{4FE213A3-7395-45FA-BF8A-4A91D5300663}" dt="2023-06-06T06:31:00.454" v="194" actId="478"/>
        <pc:sldMkLst>
          <pc:docMk/>
          <pc:sldMk cId="472857899" sldId="2054"/>
        </pc:sldMkLst>
        <pc:spChg chg="del mod">
          <ac:chgData name="Dhanushya Vasantharajah" userId="22b5bdd9-8b06-42fd-b0d3-da74472af66d" providerId="ADAL" clId="{4FE213A3-7395-45FA-BF8A-4A91D5300663}" dt="2023-06-06T06:31:00.454" v="194" actId="478"/>
          <ac:spMkLst>
            <pc:docMk/>
            <pc:sldMk cId="472857899" sldId="2054"/>
            <ac:spMk id="8" creationId="{69D2003B-98BB-4D84-AF96-BD538ADAEE78}"/>
          </ac:spMkLst>
        </pc:spChg>
        <pc:grpChg chg="mod">
          <ac:chgData name="Dhanushya Vasantharajah" userId="22b5bdd9-8b06-42fd-b0d3-da74472af66d" providerId="ADAL" clId="{4FE213A3-7395-45FA-BF8A-4A91D5300663}" dt="2023-06-06T06:30:39.685" v="192" actId="1076"/>
          <ac:grpSpMkLst>
            <pc:docMk/>
            <pc:sldMk cId="472857899" sldId="2054"/>
            <ac:grpSpMk id="67" creationId="{F24BADCB-090B-441E-B8C3-8099B3975820}"/>
          </ac:grpSpMkLst>
        </pc:grpChg>
        <pc:grpChg chg="del">
          <ac:chgData name="Dhanushya Vasantharajah" userId="22b5bdd9-8b06-42fd-b0d3-da74472af66d" providerId="ADAL" clId="{4FE213A3-7395-45FA-BF8A-4A91D5300663}" dt="2023-06-06T06:29:30.948" v="180" actId="478"/>
          <ac:grpSpMkLst>
            <pc:docMk/>
            <pc:sldMk cId="472857899" sldId="2054"/>
            <ac:grpSpMk id="76" creationId="{1F7DF795-4A33-4282-8904-6B7569CB37E1}"/>
          </ac:grpSpMkLst>
        </pc:grpChg>
        <pc:picChg chg="add mod">
          <ac:chgData name="Dhanushya Vasantharajah" userId="22b5bdd9-8b06-42fd-b0d3-da74472af66d" providerId="ADAL" clId="{4FE213A3-7395-45FA-BF8A-4A91D5300663}" dt="2023-06-06T06:30:27.665" v="190" actId="1076"/>
          <ac:picMkLst>
            <pc:docMk/>
            <pc:sldMk cId="472857899" sldId="2054"/>
            <ac:picMk id="4098" creationId="{9E88F5C1-B06D-B932-CCD9-D950664DF417}"/>
          </ac:picMkLst>
        </pc:picChg>
      </pc:sldChg>
      <pc:sldChg chg="addSp delSp modSp mod modClrScheme chgLayout">
        <pc:chgData name="Dhanushya Vasantharajah" userId="22b5bdd9-8b06-42fd-b0d3-da74472af66d" providerId="ADAL" clId="{4FE213A3-7395-45FA-BF8A-4A91D5300663}" dt="2023-06-06T06:15:41.226" v="68" actId="1076"/>
        <pc:sldMkLst>
          <pc:docMk/>
          <pc:sldMk cId="2426868911" sldId="2066"/>
        </pc:sldMkLst>
        <pc:spChg chg="mod ord">
          <ac:chgData name="Dhanushya Vasantharajah" userId="22b5bdd9-8b06-42fd-b0d3-da74472af66d" providerId="ADAL" clId="{4FE213A3-7395-45FA-BF8A-4A91D5300663}" dt="2023-06-06T06:14:13.395" v="44" actId="700"/>
          <ac:spMkLst>
            <pc:docMk/>
            <pc:sldMk cId="2426868911" sldId="2066"/>
            <ac:spMk id="2" creationId="{DA236753-4CA3-40D8-9053-9234F9F3CBBE}"/>
          </ac:spMkLst>
        </pc:spChg>
        <pc:spChg chg="del">
          <ac:chgData name="Dhanushya Vasantharajah" userId="22b5bdd9-8b06-42fd-b0d3-da74472af66d" providerId="ADAL" clId="{4FE213A3-7395-45FA-BF8A-4A91D5300663}" dt="2023-06-06T06:14:03.191" v="42" actId="478"/>
          <ac:spMkLst>
            <pc:docMk/>
            <pc:sldMk cId="2426868911" sldId="2066"/>
            <ac:spMk id="3" creationId="{9B785CCB-3A21-45E0-9C9A-B48F455E9F8C}"/>
          </ac:spMkLst>
        </pc:spChg>
        <pc:spChg chg="mod ord">
          <ac:chgData name="Dhanushya Vasantharajah" userId="22b5bdd9-8b06-42fd-b0d3-da74472af66d" providerId="ADAL" clId="{4FE213A3-7395-45FA-BF8A-4A91D5300663}" dt="2023-06-06T06:14:13.395" v="44" actId="700"/>
          <ac:spMkLst>
            <pc:docMk/>
            <pc:sldMk cId="2426868911" sldId="2066"/>
            <ac:spMk id="5" creationId="{0D194657-D6A1-4B14-BA7B-D94246D651BC}"/>
          </ac:spMkLst>
        </pc:spChg>
        <pc:spChg chg="mod ord">
          <ac:chgData name="Dhanushya Vasantharajah" userId="22b5bdd9-8b06-42fd-b0d3-da74472af66d" providerId="ADAL" clId="{4FE213A3-7395-45FA-BF8A-4A91D5300663}" dt="2023-06-06T06:14:13.395" v="44" actId="700"/>
          <ac:spMkLst>
            <pc:docMk/>
            <pc:sldMk cId="2426868911" sldId="2066"/>
            <ac:spMk id="6" creationId="{B3C611DE-6B93-4619-A5D2-5E4670B3AEB2}"/>
          </ac:spMkLst>
        </pc:spChg>
        <pc:spChg chg="mod ord">
          <ac:chgData name="Dhanushya Vasantharajah" userId="22b5bdd9-8b06-42fd-b0d3-da74472af66d" providerId="ADAL" clId="{4FE213A3-7395-45FA-BF8A-4A91D5300663}" dt="2023-06-06T06:14:13.395" v="44" actId="700"/>
          <ac:spMkLst>
            <pc:docMk/>
            <pc:sldMk cId="2426868911" sldId="2066"/>
            <ac:spMk id="109" creationId="{08918A4B-BDB0-455A-B00C-251C979DC12E}"/>
          </ac:spMkLst>
        </pc:spChg>
        <pc:grpChg chg="del">
          <ac:chgData name="Dhanushya Vasantharajah" userId="22b5bdd9-8b06-42fd-b0d3-da74472af66d" providerId="ADAL" clId="{4FE213A3-7395-45FA-BF8A-4A91D5300663}" dt="2023-06-06T06:14:03.191" v="42" actId="478"/>
          <ac:grpSpMkLst>
            <pc:docMk/>
            <pc:sldMk cId="2426868911" sldId="2066"/>
            <ac:grpSpMk id="24" creationId="{93ED8828-71B4-4C92-942C-B3F026E80771}"/>
          </ac:grpSpMkLst>
        </pc:grpChg>
        <pc:grpChg chg="del">
          <ac:chgData name="Dhanushya Vasantharajah" userId="22b5bdd9-8b06-42fd-b0d3-da74472af66d" providerId="ADAL" clId="{4FE213A3-7395-45FA-BF8A-4A91D5300663}" dt="2023-06-06T06:14:03.191" v="42" actId="478"/>
          <ac:grpSpMkLst>
            <pc:docMk/>
            <pc:sldMk cId="2426868911" sldId="2066"/>
            <ac:grpSpMk id="25" creationId="{8E895702-17C0-4D8E-BF10-C2B0FD1C70E2}"/>
          </ac:grpSpMkLst>
        </pc:grpChg>
        <pc:grpChg chg="del">
          <ac:chgData name="Dhanushya Vasantharajah" userId="22b5bdd9-8b06-42fd-b0d3-da74472af66d" providerId="ADAL" clId="{4FE213A3-7395-45FA-BF8A-4A91D5300663}" dt="2023-06-06T06:14:03.191" v="42" actId="478"/>
          <ac:grpSpMkLst>
            <pc:docMk/>
            <pc:sldMk cId="2426868911" sldId="2066"/>
            <ac:grpSpMk id="26" creationId="{FDCB02B9-8B22-43C4-806A-2504C2DC3372}"/>
          </ac:grpSpMkLst>
        </pc:grpChg>
        <pc:grpChg chg="del">
          <ac:chgData name="Dhanushya Vasantharajah" userId="22b5bdd9-8b06-42fd-b0d3-da74472af66d" providerId="ADAL" clId="{4FE213A3-7395-45FA-BF8A-4A91D5300663}" dt="2023-06-06T06:14:03.191" v="42" actId="478"/>
          <ac:grpSpMkLst>
            <pc:docMk/>
            <pc:sldMk cId="2426868911" sldId="2066"/>
            <ac:grpSpMk id="27" creationId="{E810466E-FF33-4623-8995-17D63A038575}"/>
          </ac:grpSpMkLst>
        </pc:grpChg>
        <pc:grpChg chg="del">
          <ac:chgData name="Dhanushya Vasantharajah" userId="22b5bdd9-8b06-42fd-b0d3-da74472af66d" providerId="ADAL" clId="{4FE213A3-7395-45FA-BF8A-4A91D5300663}" dt="2023-06-06T06:14:03.191" v="42" actId="478"/>
          <ac:grpSpMkLst>
            <pc:docMk/>
            <pc:sldMk cId="2426868911" sldId="2066"/>
            <ac:grpSpMk id="28" creationId="{51426D0C-E2D1-40EF-B0C1-CC867962303F}"/>
          </ac:grpSpMkLst>
        </pc:grpChg>
        <pc:grpChg chg="del">
          <ac:chgData name="Dhanushya Vasantharajah" userId="22b5bdd9-8b06-42fd-b0d3-da74472af66d" providerId="ADAL" clId="{4FE213A3-7395-45FA-BF8A-4A91D5300663}" dt="2023-06-06T06:14:03.191" v="42" actId="478"/>
          <ac:grpSpMkLst>
            <pc:docMk/>
            <pc:sldMk cId="2426868911" sldId="2066"/>
            <ac:grpSpMk id="29" creationId="{E831CA06-AA6B-4240-96D1-956F30D4EABD}"/>
          </ac:grpSpMkLst>
        </pc:grpChg>
        <pc:grpChg chg="del">
          <ac:chgData name="Dhanushya Vasantharajah" userId="22b5bdd9-8b06-42fd-b0d3-da74472af66d" providerId="ADAL" clId="{4FE213A3-7395-45FA-BF8A-4A91D5300663}" dt="2023-06-06T06:14:03.191" v="42" actId="478"/>
          <ac:grpSpMkLst>
            <pc:docMk/>
            <pc:sldMk cId="2426868911" sldId="2066"/>
            <ac:grpSpMk id="114" creationId="{07CBDF05-701E-4E08-835F-59BDA94E7326}"/>
          </ac:grpSpMkLst>
        </pc:grpChg>
        <pc:picChg chg="add mod modCrop">
          <ac:chgData name="Dhanushya Vasantharajah" userId="22b5bdd9-8b06-42fd-b0d3-da74472af66d" providerId="ADAL" clId="{4FE213A3-7395-45FA-BF8A-4A91D5300663}" dt="2023-06-06T06:15:33.773" v="65" actId="1076"/>
          <ac:picMkLst>
            <pc:docMk/>
            <pc:sldMk cId="2426868911" sldId="2066"/>
            <ac:picMk id="7" creationId="{1581884D-85D0-5C9A-6822-2A6889286421}"/>
          </ac:picMkLst>
        </pc:picChg>
        <pc:picChg chg="add mod modCrop">
          <ac:chgData name="Dhanushya Vasantharajah" userId="22b5bdd9-8b06-42fd-b0d3-da74472af66d" providerId="ADAL" clId="{4FE213A3-7395-45FA-BF8A-4A91D5300663}" dt="2023-06-06T06:15:41.226" v="68" actId="1076"/>
          <ac:picMkLst>
            <pc:docMk/>
            <pc:sldMk cId="2426868911" sldId="2066"/>
            <ac:picMk id="9" creationId="{DB3E88B0-0F30-6DE8-AA29-48A8E5DD4AE0}"/>
          </ac:picMkLst>
        </pc:picChg>
        <pc:cxnChg chg="del">
          <ac:chgData name="Dhanushya Vasantharajah" userId="22b5bdd9-8b06-42fd-b0d3-da74472af66d" providerId="ADAL" clId="{4FE213A3-7395-45FA-BF8A-4A91D5300663}" dt="2023-06-06T06:14:08.367" v="43" actId="478"/>
          <ac:cxnSpMkLst>
            <pc:docMk/>
            <pc:sldMk cId="2426868911" sldId="2066"/>
            <ac:cxnSpMk id="13" creationId="{10BDDCE0-394F-46E3-A807-CDC3C1C2A0EA}"/>
          </ac:cxnSpMkLst>
        </pc:cxnChg>
      </pc:sldChg>
      <pc:sldChg chg="addSp delSp modSp mod">
        <pc:chgData name="Dhanushya Vasantharajah" userId="22b5bdd9-8b06-42fd-b0d3-da74472af66d" providerId="ADAL" clId="{4FE213A3-7395-45FA-BF8A-4A91D5300663}" dt="2023-06-06T06:19:58.526" v="105" actId="1076"/>
        <pc:sldMkLst>
          <pc:docMk/>
          <pc:sldMk cId="816193919" sldId="2068"/>
        </pc:sldMkLst>
        <pc:graphicFrameChg chg="del mod">
          <ac:chgData name="Dhanushya Vasantharajah" userId="22b5bdd9-8b06-42fd-b0d3-da74472af66d" providerId="ADAL" clId="{4FE213A3-7395-45FA-BF8A-4A91D5300663}" dt="2023-06-06T06:19:27.084" v="94" actId="478"/>
          <ac:graphicFrameMkLst>
            <pc:docMk/>
            <pc:sldMk cId="816193919" sldId="2068"/>
            <ac:graphicFrameMk id="11" creationId="{78478248-2BB1-447D-A9FD-3F2CFC08D4A5}"/>
          </ac:graphicFrameMkLst>
        </pc:graphicFrameChg>
        <pc:picChg chg="del">
          <ac:chgData name="Dhanushya Vasantharajah" userId="22b5bdd9-8b06-42fd-b0d3-da74472af66d" providerId="ADAL" clId="{4FE213A3-7395-45FA-BF8A-4A91D5300663}" dt="2023-06-06T06:19:31.132" v="95" actId="478"/>
          <ac:picMkLst>
            <pc:docMk/>
            <pc:sldMk cId="816193919" sldId="2068"/>
            <ac:picMk id="10" creationId="{0B7BF6FE-DFEB-401E-A19E-413EBA28904D}"/>
          </ac:picMkLst>
        </pc:picChg>
        <pc:picChg chg="add mod">
          <ac:chgData name="Dhanushya Vasantharajah" userId="22b5bdd9-8b06-42fd-b0d3-da74472af66d" providerId="ADAL" clId="{4FE213A3-7395-45FA-BF8A-4A91D5300663}" dt="2023-06-06T06:19:58.526" v="105" actId="1076"/>
          <ac:picMkLst>
            <pc:docMk/>
            <pc:sldMk cId="816193919" sldId="2068"/>
            <ac:picMk id="2050" creationId="{89291FC0-F12C-B1B3-AC57-68836B40EA77}"/>
          </ac:picMkLst>
        </pc:picChg>
      </pc:sldChg>
      <pc:sldChg chg="addSp delSp modSp mod">
        <pc:chgData name="Dhanushya Vasantharajah" userId="22b5bdd9-8b06-42fd-b0d3-da74472af66d" providerId="ADAL" clId="{4FE213A3-7395-45FA-BF8A-4A91D5300663}" dt="2023-06-06T06:13:26.026" v="41" actId="1076"/>
        <pc:sldMkLst>
          <pc:docMk/>
          <pc:sldMk cId="3133501724" sldId="2070"/>
        </pc:sldMkLst>
        <pc:grpChg chg="del">
          <ac:chgData name="Dhanushya Vasantharajah" userId="22b5bdd9-8b06-42fd-b0d3-da74472af66d" providerId="ADAL" clId="{4FE213A3-7395-45FA-BF8A-4A91D5300663}" dt="2023-06-06T06:10:25.817" v="0" actId="478"/>
          <ac:grpSpMkLst>
            <pc:docMk/>
            <pc:sldMk cId="3133501724" sldId="2070"/>
            <ac:grpSpMk id="15" creationId="{9E454E9E-81EA-45E8-9C48-E8C94B3CEB27}"/>
          </ac:grpSpMkLst>
        </pc:grpChg>
        <pc:grpChg chg="del">
          <ac:chgData name="Dhanushya Vasantharajah" userId="22b5bdd9-8b06-42fd-b0d3-da74472af66d" providerId="ADAL" clId="{4FE213A3-7395-45FA-BF8A-4A91D5300663}" dt="2023-06-06T06:10:25.817" v="0" actId="478"/>
          <ac:grpSpMkLst>
            <pc:docMk/>
            <pc:sldMk cId="3133501724" sldId="2070"/>
            <ac:grpSpMk id="29" creationId="{1C04495A-DF91-42FE-B071-8EA7C8F9529B}"/>
          </ac:grpSpMkLst>
        </pc:grpChg>
        <pc:picChg chg="del">
          <ac:chgData name="Dhanushya Vasantharajah" userId="22b5bdd9-8b06-42fd-b0d3-da74472af66d" providerId="ADAL" clId="{4FE213A3-7395-45FA-BF8A-4A91D5300663}" dt="2023-06-06T06:10:25.817" v="0" actId="478"/>
          <ac:picMkLst>
            <pc:docMk/>
            <pc:sldMk cId="3133501724" sldId="2070"/>
            <ac:picMk id="16" creationId="{914F6A9A-EE81-489A-88C8-99E29CB9DA57}"/>
          </ac:picMkLst>
        </pc:picChg>
        <pc:picChg chg="add mod modCrop">
          <ac:chgData name="Dhanushya Vasantharajah" userId="22b5bdd9-8b06-42fd-b0d3-da74472af66d" providerId="ADAL" clId="{4FE213A3-7395-45FA-BF8A-4A91D5300663}" dt="2023-06-06T06:10:42.543" v="5" actId="1076"/>
          <ac:picMkLst>
            <pc:docMk/>
            <pc:sldMk cId="3133501724" sldId="2070"/>
            <ac:picMk id="17" creationId="{598E6822-0F5D-BC73-6FE0-4CDEA21B88EA}"/>
          </ac:picMkLst>
        </pc:picChg>
        <pc:picChg chg="del">
          <ac:chgData name="Dhanushya Vasantharajah" userId="22b5bdd9-8b06-42fd-b0d3-da74472af66d" providerId="ADAL" clId="{4FE213A3-7395-45FA-BF8A-4A91D5300663}" dt="2023-06-06T06:10:25.817" v="0" actId="478"/>
          <ac:picMkLst>
            <pc:docMk/>
            <pc:sldMk cId="3133501724" sldId="2070"/>
            <ac:picMk id="18" creationId="{F0AAB2DE-D45B-4BF2-A3B5-500F60CD307C}"/>
          </ac:picMkLst>
        </pc:picChg>
        <pc:picChg chg="del">
          <ac:chgData name="Dhanushya Vasantharajah" userId="22b5bdd9-8b06-42fd-b0d3-da74472af66d" providerId="ADAL" clId="{4FE213A3-7395-45FA-BF8A-4A91D5300663}" dt="2023-06-06T06:10:25.817" v="0" actId="478"/>
          <ac:picMkLst>
            <pc:docMk/>
            <pc:sldMk cId="3133501724" sldId="2070"/>
            <ac:picMk id="19" creationId="{B28217B5-8AF3-43D1-BBE2-017E1BAD9E67}"/>
          </ac:picMkLst>
        </pc:picChg>
        <pc:picChg chg="del">
          <ac:chgData name="Dhanushya Vasantharajah" userId="22b5bdd9-8b06-42fd-b0d3-da74472af66d" providerId="ADAL" clId="{4FE213A3-7395-45FA-BF8A-4A91D5300663}" dt="2023-06-06T06:10:25.817" v="0" actId="478"/>
          <ac:picMkLst>
            <pc:docMk/>
            <pc:sldMk cId="3133501724" sldId="2070"/>
            <ac:picMk id="20" creationId="{6EF6A1F4-3E81-4E9C-A14D-213DBA2F363F}"/>
          </ac:picMkLst>
        </pc:picChg>
        <pc:picChg chg="add mod modCrop">
          <ac:chgData name="Dhanushya Vasantharajah" userId="22b5bdd9-8b06-42fd-b0d3-da74472af66d" providerId="ADAL" clId="{4FE213A3-7395-45FA-BF8A-4A91D5300663}" dt="2023-06-06T06:12:12.950" v="24" actId="1076"/>
          <ac:picMkLst>
            <pc:docMk/>
            <pc:sldMk cId="3133501724" sldId="2070"/>
            <ac:picMk id="25" creationId="{832492DB-DFE8-EE08-061D-6C7A3BCF44E2}"/>
          </ac:picMkLst>
        </pc:picChg>
        <pc:picChg chg="add mod modCrop">
          <ac:chgData name="Dhanushya Vasantharajah" userId="22b5bdd9-8b06-42fd-b0d3-da74472af66d" providerId="ADAL" clId="{4FE213A3-7395-45FA-BF8A-4A91D5300663}" dt="2023-06-06T06:12:45.129" v="31" actId="1076"/>
          <ac:picMkLst>
            <pc:docMk/>
            <pc:sldMk cId="3133501724" sldId="2070"/>
            <ac:picMk id="30" creationId="{ED6B10A1-CCE1-3125-C9CD-D8D8732B4349}"/>
          </ac:picMkLst>
        </pc:picChg>
        <pc:picChg chg="add mod modCrop">
          <ac:chgData name="Dhanushya Vasantharajah" userId="22b5bdd9-8b06-42fd-b0d3-da74472af66d" providerId="ADAL" clId="{4FE213A3-7395-45FA-BF8A-4A91D5300663}" dt="2023-06-06T06:13:26.026" v="41" actId="1076"/>
          <ac:picMkLst>
            <pc:docMk/>
            <pc:sldMk cId="3133501724" sldId="2070"/>
            <ac:picMk id="32" creationId="{9971756E-190D-3F5A-9C83-4A5962D14107}"/>
          </ac:picMkLst>
        </pc:picChg>
      </pc:sldChg>
      <pc:sldChg chg="addSp delSp modSp mod modClrScheme chgLayout">
        <pc:chgData name="Dhanushya Vasantharajah" userId="22b5bdd9-8b06-42fd-b0d3-da74472af66d" providerId="ADAL" clId="{4FE213A3-7395-45FA-BF8A-4A91D5300663}" dt="2023-06-06T06:17:37.426" v="92" actId="1076"/>
        <pc:sldMkLst>
          <pc:docMk/>
          <pc:sldMk cId="4062299770" sldId="2315"/>
        </pc:sldMkLst>
        <pc:spChg chg="add del mod ord">
          <ac:chgData name="Dhanushya Vasantharajah" userId="22b5bdd9-8b06-42fd-b0d3-da74472af66d" providerId="ADAL" clId="{4FE213A3-7395-45FA-BF8A-4A91D5300663}" dt="2023-06-06T06:17:15.391" v="82" actId="700"/>
          <ac:spMkLst>
            <pc:docMk/>
            <pc:sldMk cId="4062299770" sldId="2315"/>
            <ac:spMk id="3" creationId="{C7A55CB6-FA4E-6FF2-4315-7379A125A755}"/>
          </ac:spMkLst>
        </pc:spChg>
        <pc:spChg chg="add del mod ord">
          <ac:chgData name="Dhanushya Vasantharajah" userId="22b5bdd9-8b06-42fd-b0d3-da74472af66d" providerId="ADAL" clId="{4FE213A3-7395-45FA-BF8A-4A91D5300663}" dt="2023-06-06T06:17:15.391" v="82" actId="700"/>
          <ac:spMkLst>
            <pc:docMk/>
            <pc:sldMk cId="4062299770" sldId="2315"/>
            <ac:spMk id="4" creationId="{76B0D434-4316-7EA5-3917-E4B259D5714B}"/>
          </ac:spMkLst>
        </pc:spChg>
        <pc:spChg chg="mod">
          <ac:chgData name="Dhanushya Vasantharajah" userId="22b5bdd9-8b06-42fd-b0d3-da74472af66d" providerId="ADAL" clId="{4FE213A3-7395-45FA-BF8A-4A91D5300663}" dt="2023-06-06T06:17:26.538" v="89" actId="26606"/>
          <ac:spMkLst>
            <pc:docMk/>
            <pc:sldMk cId="4062299770" sldId="2315"/>
            <ac:spMk id="40" creationId="{52EED6B3-DF01-49F6-8570-A2FF2FB43299}"/>
          </ac:spMkLst>
        </pc:spChg>
        <pc:spChg chg="del">
          <ac:chgData name="Dhanushya Vasantharajah" userId="22b5bdd9-8b06-42fd-b0d3-da74472af66d" providerId="ADAL" clId="{4FE213A3-7395-45FA-BF8A-4A91D5300663}" dt="2023-06-06T06:16:05.693" v="70" actId="478"/>
          <ac:spMkLst>
            <pc:docMk/>
            <pc:sldMk cId="4062299770" sldId="2315"/>
            <ac:spMk id="41" creationId="{D393ADB8-E69F-4381-A0A3-6A3BADAB0985}"/>
          </ac:spMkLst>
        </pc:spChg>
        <pc:spChg chg="del">
          <ac:chgData name="Dhanushya Vasantharajah" userId="22b5bdd9-8b06-42fd-b0d3-da74472af66d" providerId="ADAL" clId="{4FE213A3-7395-45FA-BF8A-4A91D5300663}" dt="2023-06-06T06:16:05.693" v="70" actId="478"/>
          <ac:spMkLst>
            <pc:docMk/>
            <pc:sldMk cId="4062299770" sldId="2315"/>
            <ac:spMk id="42" creationId="{B231AA43-43B7-4435-A9E7-82AA1B4DCD5D}"/>
          </ac:spMkLst>
        </pc:spChg>
        <pc:spChg chg="mod ord">
          <ac:chgData name="Dhanushya Vasantharajah" userId="22b5bdd9-8b06-42fd-b0d3-da74472af66d" providerId="ADAL" clId="{4FE213A3-7395-45FA-BF8A-4A91D5300663}" dt="2023-06-06T06:17:26.538" v="89" actId="26606"/>
          <ac:spMkLst>
            <pc:docMk/>
            <pc:sldMk cId="4062299770" sldId="2315"/>
            <ac:spMk id="43" creationId="{C7977250-1D40-4AA1-B7A8-15B621DCAA6E}"/>
          </ac:spMkLst>
        </pc:spChg>
        <pc:spChg chg="mod ord">
          <ac:chgData name="Dhanushya Vasantharajah" userId="22b5bdd9-8b06-42fd-b0d3-da74472af66d" providerId="ADAL" clId="{4FE213A3-7395-45FA-BF8A-4A91D5300663}" dt="2023-06-06T06:17:26.538" v="89" actId="26606"/>
          <ac:spMkLst>
            <pc:docMk/>
            <pc:sldMk cId="4062299770" sldId="2315"/>
            <ac:spMk id="44" creationId="{77A0172F-EF96-483B-8E25-F3574049F462}"/>
          </ac:spMkLst>
        </pc:spChg>
        <pc:spChg chg="add del mod">
          <ac:chgData name="Dhanushya Vasantharajah" userId="22b5bdd9-8b06-42fd-b0d3-da74472af66d" providerId="ADAL" clId="{4FE213A3-7395-45FA-BF8A-4A91D5300663}" dt="2023-06-06T06:17:24.924" v="84" actId="26606"/>
          <ac:spMkLst>
            <pc:docMk/>
            <pc:sldMk cId="4062299770" sldId="2315"/>
            <ac:spMk id="49" creationId="{F283A010-4E65-D6C9-7535-ADAEAB744430}"/>
          </ac:spMkLst>
        </pc:spChg>
        <pc:spChg chg="add del mod">
          <ac:chgData name="Dhanushya Vasantharajah" userId="22b5bdd9-8b06-42fd-b0d3-da74472af66d" providerId="ADAL" clId="{4FE213A3-7395-45FA-BF8A-4A91D5300663}" dt="2023-06-06T06:17:24.924" v="84" actId="26606"/>
          <ac:spMkLst>
            <pc:docMk/>
            <pc:sldMk cId="4062299770" sldId="2315"/>
            <ac:spMk id="51" creationId="{C929B181-254B-02CF-E9D4-F6A93FABAE1F}"/>
          </ac:spMkLst>
        </pc:spChg>
        <pc:spChg chg="add del mod">
          <ac:chgData name="Dhanushya Vasantharajah" userId="22b5bdd9-8b06-42fd-b0d3-da74472af66d" providerId="ADAL" clId="{4FE213A3-7395-45FA-BF8A-4A91D5300663}" dt="2023-06-06T06:17:25.817" v="86" actId="26606"/>
          <ac:spMkLst>
            <pc:docMk/>
            <pc:sldMk cId="4062299770" sldId="2315"/>
            <ac:spMk id="53" creationId="{11EA3A81-D7C6-089F-4F32-A943B7FE22F3}"/>
          </ac:spMkLst>
        </pc:spChg>
        <pc:spChg chg="add del mod">
          <ac:chgData name="Dhanushya Vasantharajah" userId="22b5bdd9-8b06-42fd-b0d3-da74472af66d" providerId="ADAL" clId="{4FE213A3-7395-45FA-BF8A-4A91D5300663}" dt="2023-06-06T06:17:25.817" v="86" actId="26606"/>
          <ac:spMkLst>
            <pc:docMk/>
            <pc:sldMk cId="4062299770" sldId="2315"/>
            <ac:spMk id="54" creationId="{4A322BD4-8B94-CB09-59F0-318456692E01}"/>
          </ac:spMkLst>
        </pc:spChg>
        <pc:spChg chg="add del mod">
          <ac:chgData name="Dhanushya Vasantharajah" userId="22b5bdd9-8b06-42fd-b0d3-da74472af66d" providerId="ADAL" clId="{4FE213A3-7395-45FA-BF8A-4A91D5300663}" dt="2023-06-06T06:17:26.522" v="88" actId="26606"/>
          <ac:spMkLst>
            <pc:docMk/>
            <pc:sldMk cId="4062299770" sldId="2315"/>
            <ac:spMk id="56" creationId="{7A788789-1B24-2A02-55E1-1604393FA766}"/>
          </ac:spMkLst>
        </pc:spChg>
        <pc:spChg chg="add del mod">
          <ac:chgData name="Dhanushya Vasantharajah" userId="22b5bdd9-8b06-42fd-b0d3-da74472af66d" providerId="ADAL" clId="{4FE213A3-7395-45FA-BF8A-4A91D5300663}" dt="2023-06-06T06:17:26.522" v="88" actId="26606"/>
          <ac:spMkLst>
            <pc:docMk/>
            <pc:sldMk cId="4062299770" sldId="2315"/>
            <ac:spMk id="57" creationId="{FCC8CFCC-2987-EA6C-8568-27D5726AE73C}"/>
          </ac:spMkLst>
        </pc:spChg>
        <pc:spChg chg="add mod">
          <ac:chgData name="Dhanushya Vasantharajah" userId="22b5bdd9-8b06-42fd-b0d3-da74472af66d" providerId="ADAL" clId="{4FE213A3-7395-45FA-BF8A-4A91D5300663}" dt="2023-06-06T06:17:26.538" v="89" actId="26606"/>
          <ac:spMkLst>
            <pc:docMk/>
            <pc:sldMk cId="4062299770" sldId="2315"/>
            <ac:spMk id="59" creationId="{6404F740-E1F9-F571-034F-B4D46823CAF7}"/>
          </ac:spMkLst>
        </pc:spChg>
        <pc:spChg chg="add mod">
          <ac:chgData name="Dhanushya Vasantharajah" userId="22b5bdd9-8b06-42fd-b0d3-da74472af66d" providerId="ADAL" clId="{4FE213A3-7395-45FA-BF8A-4A91D5300663}" dt="2023-06-06T06:17:26.538" v="89" actId="26606"/>
          <ac:spMkLst>
            <pc:docMk/>
            <pc:sldMk cId="4062299770" sldId="2315"/>
            <ac:spMk id="60" creationId="{54451494-88E7-94DB-6CAE-6DC3F6EA0542}"/>
          </ac:spMkLst>
        </pc:spChg>
        <pc:spChg chg="add del mod">
          <ac:chgData name="Dhanushya Vasantharajah" userId="22b5bdd9-8b06-42fd-b0d3-da74472af66d" providerId="ADAL" clId="{4FE213A3-7395-45FA-BF8A-4A91D5300663}" dt="2023-06-06T06:17:31.876" v="90" actId="478"/>
          <ac:spMkLst>
            <pc:docMk/>
            <pc:sldMk cId="4062299770" sldId="2315"/>
            <ac:spMk id="61" creationId="{8EBF1825-D026-CDE4-463D-736C63F8CB06}"/>
          </ac:spMkLst>
        </pc:spChg>
        <pc:grpChg chg="del">
          <ac:chgData name="Dhanushya Vasantharajah" userId="22b5bdd9-8b06-42fd-b0d3-da74472af66d" providerId="ADAL" clId="{4FE213A3-7395-45FA-BF8A-4A91D5300663}" dt="2023-06-06T06:16:05.693" v="70" actId="478"/>
          <ac:grpSpMkLst>
            <pc:docMk/>
            <pc:sldMk cId="4062299770" sldId="2315"/>
            <ac:grpSpMk id="37" creationId="{D9C1C1A7-2AC5-4BF6-98E3-7AD59675338A}"/>
          </ac:grpSpMkLst>
        </pc:grpChg>
        <pc:picChg chg="add mod ord">
          <ac:chgData name="Dhanushya Vasantharajah" userId="22b5bdd9-8b06-42fd-b0d3-da74472af66d" providerId="ADAL" clId="{4FE213A3-7395-45FA-BF8A-4A91D5300663}" dt="2023-06-06T06:17:37.426" v="92" actId="1076"/>
          <ac:picMkLst>
            <pc:docMk/>
            <pc:sldMk cId="4062299770" sldId="2315"/>
            <ac:picMk id="2" creationId="{ABAE88AA-62C1-14FE-F8CF-14D7799A6D68}"/>
          </ac:picMkLst>
        </pc:picChg>
        <pc:picChg chg="del">
          <ac:chgData name="Dhanushya Vasantharajah" userId="22b5bdd9-8b06-42fd-b0d3-da74472af66d" providerId="ADAL" clId="{4FE213A3-7395-45FA-BF8A-4A91D5300663}" dt="2023-06-06T06:16:02.783" v="69" actId="478"/>
          <ac:picMkLst>
            <pc:docMk/>
            <pc:sldMk cId="4062299770" sldId="2315"/>
            <ac:picMk id="1026" creationId="{4A2FC0FF-4D61-4969-9F38-E30A306D1992}"/>
          </ac:picMkLst>
        </pc:picChg>
      </pc:sldChg>
      <pc:sldChg chg="modSp mod">
        <pc:chgData name="Dhanushya Vasantharajah" userId="22b5bdd9-8b06-42fd-b0d3-da74472af66d" providerId="ADAL" clId="{4FE213A3-7395-45FA-BF8A-4A91D5300663}" dt="2023-06-06T06:32:59.336" v="198" actId="20577"/>
        <pc:sldMkLst>
          <pc:docMk/>
          <pc:sldMk cId="4236174531" sldId="2326"/>
        </pc:sldMkLst>
        <pc:spChg chg="mod">
          <ac:chgData name="Dhanushya Vasantharajah" userId="22b5bdd9-8b06-42fd-b0d3-da74472af66d" providerId="ADAL" clId="{4FE213A3-7395-45FA-BF8A-4A91D5300663}" dt="2023-06-06T06:32:59.336" v="198" actId="20577"/>
          <ac:spMkLst>
            <pc:docMk/>
            <pc:sldMk cId="4236174531" sldId="2326"/>
            <ac:spMk id="3" creationId="{C365A2C2-E7F9-44EA-B135-D43828B73226}"/>
          </ac:spMkLst>
        </pc:spChg>
        <pc:spChg chg="mod">
          <ac:chgData name="Dhanushya Vasantharajah" userId="22b5bdd9-8b06-42fd-b0d3-da74472af66d" providerId="ADAL" clId="{4FE213A3-7395-45FA-BF8A-4A91D5300663}" dt="2023-06-06T06:32:54.293" v="196" actId="20577"/>
          <ac:spMkLst>
            <pc:docMk/>
            <pc:sldMk cId="4236174531" sldId="2326"/>
            <ac:spMk id="14" creationId="{FEE541D6-4F4F-4EC6-B180-24D628587713}"/>
          </ac:spMkLst>
        </pc:spChg>
      </pc:sldChg>
    </pc:docChg>
  </pc:docChgLst>
  <pc:docChgLst>
    <pc:chgData name="Dhanushya Vasantharajah" userId="22b5bdd9-8b06-42fd-b0d3-da74472af66d" providerId="ADAL" clId="{2CDB7402-7A29-4BEB-BE7B-9C7F31EE9F08}"/>
    <pc:docChg chg="modSld">
      <pc:chgData name="Dhanushya Vasantharajah" userId="22b5bdd9-8b06-42fd-b0d3-da74472af66d" providerId="ADAL" clId="{2CDB7402-7A29-4BEB-BE7B-9C7F31EE9F08}" dt="2023-10-30T10:46:47.417" v="0"/>
      <pc:docMkLst>
        <pc:docMk/>
      </pc:docMkLst>
      <pc:sldChg chg="modSp mod">
        <pc:chgData name="Dhanushya Vasantharajah" userId="22b5bdd9-8b06-42fd-b0d3-da74472af66d" providerId="ADAL" clId="{2CDB7402-7A29-4BEB-BE7B-9C7F31EE9F08}" dt="2023-10-30T10:46:47.417" v="0"/>
        <pc:sldMkLst>
          <pc:docMk/>
          <pc:sldMk cId="4062299770" sldId="2315"/>
        </pc:sldMkLst>
        <pc:spChg chg="mod">
          <ac:chgData name="Dhanushya Vasantharajah" userId="22b5bdd9-8b06-42fd-b0d3-da74472af66d" providerId="ADAL" clId="{2CDB7402-7A29-4BEB-BE7B-9C7F31EE9F08}" dt="2023-10-30T10:46:47.417" v="0"/>
          <ac:spMkLst>
            <pc:docMk/>
            <pc:sldMk cId="4062299770" sldId="2315"/>
            <ac:spMk id="44" creationId="{77A0172F-EF96-483B-8E25-F3574049F462}"/>
          </ac:spMkLst>
        </pc:spChg>
      </pc:sldChg>
    </pc:docChg>
  </pc:docChgLst>
  <pc:docChgLst>
    <pc:chgData name="Jeanne Kreis" userId="b50bbbee-14e4-4b10-824a-e8068892df0f" providerId="ADAL" clId="{1EB91340-61C7-4CFA-A509-9858BBE6A56E}"/>
    <pc:docChg chg="undo redo custSel addSld delSld modSld sldOrd">
      <pc:chgData name="Jeanne Kreis" userId="b50bbbee-14e4-4b10-824a-e8068892df0f" providerId="ADAL" clId="{1EB91340-61C7-4CFA-A509-9858BBE6A56E}" dt="2022-08-26T07:04:08.958" v="489" actId="2696"/>
      <pc:docMkLst>
        <pc:docMk/>
      </pc:docMkLst>
      <pc:sldChg chg="modSp mod">
        <pc:chgData name="Jeanne Kreis" userId="b50bbbee-14e4-4b10-824a-e8068892df0f" providerId="ADAL" clId="{1EB91340-61C7-4CFA-A509-9858BBE6A56E}" dt="2022-08-10T08:07:37.874" v="119" actId="13926"/>
        <pc:sldMkLst>
          <pc:docMk/>
          <pc:sldMk cId="2938914152" sldId="1946"/>
        </pc:sldMkLst>
        <pc:spChg chg="mod">
          <ac:chgData name="Jeanne Kreis" userId="b50bbbee-14e4-4b10-824a-e8068892df0f" providerId="ADAL" clId="{1EB91340-61C7-4CFA-A509-9858BBE6A56E}" dt="2022-08-10T08:07:37.874" v="119" actId="13926"/>
          <ac:spMkLst>
            <pc:docMk/>
            <pc:sldMk cId="2938914152" sldId="1946"/>
            <ac:spMk id="3" creationId="{42122B0E-2375-45C8-871D-571F53F81C49}"/>
          </ac:spMkLst>
        </pc:spChg>
      </pc:sldChg>
      <pc:sldChg chg="modSp mod">
        <pc:chgData name="Jeanne Kreis" userId="b50bbbee-14e4-4b10-824a-e8068892df0f" providerId="ADAL" clId="{1EB91340-61C7-4CFA-A509-9858BBE6A56E}" dt="2022-08-10T08:40:30.253" v="305" actId="14100"/>
        <pc:sldMkLst>
          <pc:docMk/>
          <pc:sldMk cId="3810113714" sldId="1956"/>
        </pc:sldMkLst>
        <pc:spChg chg="mod">
          <ac:chgData name="Jeanne Kreis" userId="b50bbbee-14e4-4b10-824a-e8068892df0f" providerId="ADAL" clId="{1EB91340-61C7-4CFA-A509-9858BBE6A56E}" dt="2022-08-10T08:40:30.253" v="305" actId="14100"/>
          <ac:spMkLst>
            <pc:docMk/>
            <pc:sldMk cId="3810113714" sldId="1956"/>
            <ac:spMk id="3" creationId="{42122B0E-2375-45C8-871D-571F53F81C49}"/>
          </ac:spMkLst>
        </pc:spChg>
        <pc:grpChg chg="mod">
          <ac:chgData name="Jeanne Kreis" userId="b50bbbee-14e4-4b10-824a-e8068892df0f" providerId="ADAL" clId="{1EB91340-61C7-4CFA-A509-9858BBE6A56E}" dt="2022-08-10T08:23:54.112" v="239" actId="1076"/>
          <ac:grpSpMkLst>
            <pc:docMk/>
            <pc:sldMk cId="3810113714" sldId="1956"/>
            <ac:grpSpMk id="8" creationId="{59451928-02F5-4022-8BCD-3E58F637B02C}"/>
          </ac:grpSpMkLst>
        </pc:grpChg>
      </pc:sldChg>
      <pc:sldChg chg="modSp mod">
        <pc:chgData name="Jeanne Kreis" userId="b50bbbee-14e4-4b10-824a-e8068892df0f" providerId="ADAL" clId="{1EB91340-61C7-4CFA-A509-9858BBE6A56E}" dt="2022-08-10T07:53:52.741" v="118" actId="20577"/>
        <pc:sldMkLst>
          <pc:docMk/>
          <pc:sldMk cId="3951060100" sldId="1986"/>
        </pc:sldMkLst>
        <pc:spChg chg="mod">
          <ac:chgData name="Jeanne Kreis" userId="b50bbbee-14e4-4b10-824a-e8068892df0f" providerId="ADAL" clId="{1EB91340-61C7-4CFA-A509-9858BBE6A56E}" dt="2022-08-10T07:53:52.741" v="118" actId="20577"/>
          <ac:spMkLst>
            <pc:docMk/>
            <pc:sldMk cId="3951060100" sldId="1986"/>
            <ac:spMk id="2" creationId="{41FDD34E-A860-4643-9193-D4A8A51B006D}"/>
          </ac:spMkLst>
        </pc:spChg>
      </pc:sldChg>
      <pc:sldChg chg="addSp modSp mod">
        <pc:chgData name="Jeanne Kreis" userId="b50bbbee-14e4-4b10-824a-e8068892df0f" providerId="ADAL" clId="{1EB91340-61C7-4CFA-A509-9858BBE6A56E}" dt="2022-08-22T08:21:26.310" v="331" actId="1076"/>
        <pc:sldMkLst>
          <pc:docMk/>
          <pc:sldMk cId="2993660164" sldId="2031"/>
        </pc:sldMkLst>
        <pc:spChg chg="add mod">
          <ac:chgData name="Jeanne Kreis" userId="b50bbbee-14e4-4b10-824a-e8068892df0f" providerId="ADAL" clId="{1EB91340-61C7-4CFA-A509-9858BBE6A56E}" dt="2022-08-22T08:21:26.310" v="331" actId="1076"/>
          <ac:spMkLst>
            <pc:docMk/>
            <pc:sldMk cId="2993660164" sldId="2031"/>
            <ac:spMk id="5" creationId="{AB7C3F30-6949-4652-A2DB-64F91B78E3D5}"/>
          </ac:spMkLst>
        </pc:spChg>
      </pc:sldChg>
      <pc:sldChg chg="modSp mod">
        <pc:chgData name="Jeanne Kreis" userId="b50bbbee-14e4-4b10-824a-e8068892df0f" providerId="ADAL" clId="{1EB91340-61C7-4CFA-A509-9858BBE6A56E}" dt="2022-08-10T08:09:43.996" v="120" actId="6549"/>
        <pc:sldMkLst>
          <pc:docMk/>
          <pc:sldMk cId="2361405979" sldId="2041"/>
        </pc:sldMkLst>
        <pc:spChg chg="mod">
          <ac:chgData name="Jeanne Kreis" userId="b50bbbee-14e4-4b10-824a-e8068892df0f" providerId="ADAL" clId="{1EB91340-61C7-4CFA-A509-9858BBE6A56E}" dt="2022-08-10T08:09:43.996" v="120" actId="6549"/>
          <ac:spMkLst>
            <pc:docMk/>
            <pc:sldMk cId="2361405979" sldId="2041"/>
            <ac:spMk id="3" creationId="{42122B0E-2375-45C8-871D-571F53F81C49}"/>
          </ac:spMkLst>
        </pc:spChg>
      </pc:sldChg>
      <pc:sldChg chg="del">
        <pc:chgData name="Jeanne Kreis" userId="b50bbbee-14e4-4b10-824a-e8068892df0f" providerId="ADAL" clId="{1EB91340-61C7-4CFA-A509-9858BBE6A56E}" dt="2022-08-23T12:09:12.218" v="478" actId="2696"/>
        <pc:sldMkLst>
          <pc:docMk/>
          <pc:sldMk cId="2675565192" sldId="2059"/>
        </pc:sldMkLst>
      </pc:sldChg>
      <pc:sldChg chg="modSp mod">
        <pc:chgData name="Jeanne Kreis" userId="b50bbbee-14e4-4b10-824a-e8068892df0f" providerId="ADAL" clId="{1EB91340-61C7-4CFA-A509-9858BBE6A56E}" dt="2022-08-10T08:31:30.698" v="272" actId="13926"/>
        <pc:sldMkLst>
          <pc:docMk/>
          <pc:sldMk cId="3705487624" sldId="2063"/>
        </pc:sldMkLst>
        <pc:spChg chg="mod">
          <ac:chgData name="Jeanne Kreis" userId="b50bbbee-14e4-4b10-824a-e8068892df0f" providerId="ADAL" clId="{1EB91340-61C7-4CFA-A509-9858BBE6A56E}" dt="2022-08-10T08:31:30.698" v="272" actId="13926"/>
          <ac:spMkLst>
            <pc:docMk/>
            <pc:sldMk cId="3705487624" sldId="2063"/>
            <ac:spMk id="3" creationId="{42122B0E-2375-45C8-871D-571F53F81C49}"/>
          </ac:spMkLst>
        </pc:spChg>
      </pc:sldChg>
      <pc:sldChg chg="del">
        <pc:chgData name="Jeanne Kreis" userId="b50bbbee-14e4-4b10-824a-e8068892df0f" providerId="ADAL" clId="{1EB91340-61C7-4CFA-A509-9858BBE6A56E}" dt="2022-08-10T07:33:00.851" v="9" actId="2696"/>
        <pc:sldMkLst>
          <pc:docMk/>
          <pc:sldMk cId="2472308733" sldId="2067"/>
        </pc:sldMkLst>
      </pc:sldChg>
      <pc:sldChg chg="modSp mod">
        <pc:chgData name="Jeanne Kreis" userId="b50bbbee-14e4-4b10-824a-e8068892df0f" providerId="ADAL" clId="{1EB91340-61C7-4CFA-A509-9858BBE6A56E}" dt="2022-08-10T08:41:55.402" v="324" actId="113"/>
        <pc:sldMkLst>
          <pc:docMk/>
          <pc:sldMk cId="1903669881" sldId="2312"/>
        </pc:sldMkLst>
        <pc:spChg chg="mod">
          <ac:chgData name="Jeanne Kreis" userId="b50bbbee-14e4-4b10-824a-e8068892df0f" providerId="ADAL" clId="{1EB91340-61C7-4CFA-A509-9858BBE6A56E}" dt="2022-08-10T08:41:55.402" v="324" actId="113"/>
          <ac:spMkLst>
            <pc:docMk/>
            <pc:sldMk cId="1903669881" sldId="2312"/>
            <ac:spMk id="28" creationId="{80F5D922-C4F1-4C6A-B4B1-E5BAB9EFD547}"/>
          </ac:spMkLst>
        </pc:spChg>
        <pc:spChg chg="mod">
          <ac:chgData name="Jeanne Kreis" userId="b50bbbee-14e4-4b10-824a-e8068892df0f" providerId="ADAL" clId="{1EB91340-61C7-4CFA-A509-9858BBE6A56E}" dt="2022-08-10T08:34:56.012" v="302" actId="14100"/>
          <ac:spMkLst>
            <pc:docMk/>
            <pc:sldMk cId="1903669881" sldId="2312"/>
            <ac:spMk id="31" creationId="{57499096-B411-4C56-979A-CA53503381B1}"/>
          </ac:spMkLst>
        </pc:spChg>
        <pc:spChg chg="mod">
          <ac:chgData name="Jeanne Kreis" userId="b50bbbee-14e4-4b10-824a-e8068892df0f" providerId="ADAL" clId="{1EB91340-61C7-4CFA-A509-9858BBE6A56E}" dt="2022-08-10T08:33:57.361" v="290" actId="20577"/>
          <ac:spMkLst>
            <pc:docMk/>
            <pc:sldMk cId="1903669881" sldId="2312"/>
            <ac:spMk id="40" creationId="{9C54FF86-2398-456E-9AAF-80F865CEA9BC}"/>
          </ac:spMkLst>
        </pc:spChg>
        <pc:grpChg chg="mod">
          <ac:chgData name="Jeanne Kreis" userId="b50bbbee-14e4-4b10-824a-e8068892df0f" providerId="ADAL" clId="{1EB91340-61C7-4CFA-A509-9858BBE6A56E}" dt="2022-08-10T08:34:53.993" v="301" actId="14100"/>
          <ac:grpSpMkLst>
            <pc:docMk/>
            <pc:sldMk cId="1903669881" sldId="2312"/>
            <ac:grpSpMk id="29" creationId="{0AF7E44A-19E1-4F17-AD5E-A7A1B7602399}"/>
          </ac:grpSpMkLst>
        </pc:grpChg>
        <pc:grpChg chg="mod">
          <ac:chgData name="Jeanne Kreis" userId="b50bbbee-14e4-4b10-824a-e8068892df0f" providerId="ADAL" clId="{1EB91340-61C7-4CFA-A509-9858BBE6A56E}" dt="2022-08-10T08:34:59.031" v="303" actId="14100"/>
          <ac:grpSpMkLst>
            <pc:docMk/>
            <pc:sldMk cId="1903669881" sldId="2312"/>
            <ac:grpSpMk id="38" creationId="{DA6AABE9-10DC-484B-A5B7-3814B259069D}"/>
          </ac:grpSpMkLst>
        </pc:grpChg>
        <pc:picChg chg="mod">
          <ac:chgData name="Jeanne Kreis" userId="b50bbbee-14e4-4b10-824a-e8068892df0f" providerId="ADAL" clId="{1EB91340-61C7-4CFA-A509-9858BBE6A56E}" dt="2022-08-10T08:34:18.313" v="294" actId="1076"/>
          <ac:picMkLst>
            <pc:docMk/>
            <pc:sldMk cId="1903669881" sldId="2312"/>
            <ac:picMk id="15" creationId="{38A52D87-9B91-4B8C-87F4-780007223986}"/>
          </ac:picMkLst>
        </pc:picChg>
      </pc:sldChg>
      <pc:sldChg chg="addSp delSp modSp del mod modClrScheme chgLayout">
        <pc:chgData name="Jeanne Kreis" userId="b50bbbee-14e4-4b10-824a-e8068892df0f" providerId="ADAL" clId="{1EB91340-61C7-4CFA-A509-9858BBE6A56E}" dt="2022-08-10T07:47:51.454" v="110" actId="2696"/>
        <pc:sldMkLst>
          <pc:docMk/>
          <pc:sldMk cId="2849444644" sldId="2313"/>
        </pc:sldMkLst>
        <pc:spChg chg="mod ord">
          <ac:chgData name="Jeanne Kreis" userId="b50bbbee-14e4-4b10-824a-e8068892df0f" providerId="ADAL" clId="{1EB91340-61C7-4CFA-A509-9858BBE6A56E}" dt="2022-08-10T07:40:44.764" v="10" actId="700"/>
          <ac:spMkLst>
            <pc:docMk/>
            <pc:sldMk cId="2849444644" sldId="2313"/>
            <ac:spMk id="2" creationId="{20E516CC-D525-41A3-B46C-C96ADFBE13FC}"/>
          </ac:spMkLst>
        </pc:spChg>
        <pc:spChg chg="add del mod ord">
          <ac:chgData name="Jeanne Kreis" userId="b50bbbee-14e4-4b10-824a-e8068892df0f" providerId="ADAL" clId="{1EB91340-61C7-4CFA-A509-9858BBE6A56E}" dt="2022-08-10T07:40:50.055" v="11" actId="478"/>
          <ac:spMkLst>
            <pc:docMk/>
            <pc:sldMk cId="2849444644" sldId="2313"/>
            <ac:spMk id="3" creationId="{F8F9A32F-E4D1-4A18-B807-221B61793A80}"/>
          </ac:spMkLst>
        </pc:spChg>
        <pc:spChg chg="add del mod">
          <ac:chgData name="Jeanne Kreis" userId="b50bbbee-14e4-4b10-824a-e8068892df0f" providerId="ADAL" clId="{1EB91340-61C7-4CFA-A509-9858BBE6A56E}" dt="2022-08-10T07:44:18.647" v="22" actId="478"/>
          <ac:spMkLst>
            <pc:docMk/>
            <pc:sldMk cId="2849444644" sldId="2313"/>
            <ac:spMk id="4" creationId="{A1F861F3-38C8-43D1-9607-572189A0C6D6}"/>
          </ac:spMkLst>
        </pc:spChg>
        <pc:spChg chg="mod ord">
          <ac:chgData name="Jeanne Kreis" userId="b50bbbee-14e4-4b10-824a-e8068892df0f" providerId="ADAL" clId="{1EB91340-61C7-4CFA-A509-9858BBE6A56E}" dt="2022-08-10T07:40:44.764" v="10" actId="700"/>
          <ac:spMkLst>
            <pc:docMk/>
            <pc:sldMk cId="2849444644" sldId="2313"/>
            <ac:spMk id="6" creationId="{A6C1F560-8C5C-4205-9CF3-DF63B1CDF6EB}"/>
          </ac:spMkLst>
        </pc:spChg>
        <pc:spChg chg="mod ord">
          <ac:chgData name="Jeanne Kreis" userId="b50bbbee-14e4-4b10-824a-e8068892df0f" providerId="ADAL" clId="{1EB91340-61C7-4CFA-A509-9858BBE6A56E}" dt="2022-08-10T07:40:44.764" v="10" actId="700"/>
          <ac:spMkLst>
            <pc:docMk/>
            <pc:sldMk cId="2849444644" sldId="2313"/>
            <ac:spMk id="7" creationId="{6838F82E-3B8B-4297-9014-63142916DA4C}"/>
          </ac:spMkLst>
        </pc:spChg>
        <pc:spChg chg="add del mod">
          <ac:chgData name="Jeanne Kreis" userId="b50bbbee-14e4-4b10-824a-e8068892df0f" providerId="ADAL" clId="{1EB91340-61C7-4CFA-A509-9858BBE6A56E}" dt="2022-08-10T07:44:45.958" v="24" actId="478"/>
          <ac:spMkLst>
            <pc:docMk/>
            <pc:sldMk cId="2849444644" sldId="2313"/>
            <ac:spMk id="8" creationId="{1C297D83-F5EF-461F-A9E5-78A1F2B11BE0}"/>
          </ac:spMkLst>
        </pc:spChg>
        <pc:spChg chg="add mod">
          <ac:chgData name="Jeanne Kreis" userId="b50bbbee-14e4-4b10-824a-e8068892df0f" providerId="ADAL" clId="{1EB91340-61C7-4CFA-A509-9858BBE6A56E}" dt="2022-08-10T07:46:09.570" v="105" actId="20577"/>
          <ac:spMkLst>
            <pc:docMk/>
            <pc:sldMk cId="2849444644" sldId="2313"/>
            <ac:spMk id="9" creationId="{927B24AC-915A-4917-937D-7F4295CEBF99}"/>
          </ac:spMkLst>
        </pc:spChg>
        <pc:picChg chg="mod modCrop">
          <ac:chgData name="Jeanne Kreis" userId="b50bbbee-14e4-4b10-824a-e8068892df0f" providerId="ADAL" clId="{1EB91340-61C7-4CFA-A509-9858BBE6A56E}" dt="2022-08-10T07:42:12.054" v="15" actId="732"/>
          <ac:picMkLst>
            <pc:docMk/>
            <pc:sldMk cId="2849444644" sldId="2313"/>
            <ac:picMk id="20" creationId="{23737322-8868-4980-9DB3-19CA0B6C917D}"/>
          </ac:picMkLst>
        </pc:picChg>
      </pc:sldChg>
      <pc:sldChg chg="modSp add mod ord">
        <pc:chgData name="Jeanne Kreis" userId="b50bbbee-14e4-4b10-824a-e8068892df0f" providerId="ADAL" clId="{1EB91340-61C7-4CFA-A509-9858BBE6A56E}" dt="2022-08-10T07:48:09.895" v="113" actId="1076"/>
        <pc:sldMkLst>
          <pc:docMk/>
          <pc:sldMk cId="4062299770" sldId="2315"/>
        </pc:sldMkLst>
        <pc:spChg chg="mod">
          <ac:chgData name="Jeanne Kreis" userId="b50bbbee-14e4-4b10-824a-e8068892df0f" providerId="ADAL" clId="{1EB91340-61C7-4CFA-A509-9858BBE6A56E}" dt="2022-08-10T07:47:39.779" v="109"/>
          <ac:spMkLst>
            <pc:docMk/>
            <pc:sldMk cId="4062299770" sldId="2315"/>
            <ac:spMk id="40" creationId="{52EED6B3-DF01-49F6-8570-A2FF2FB43299}"/>
          </ac:spMkLst>
        </pc:spChg>
        <pc:picChg chg="mod">
          <ac:chgData name="Jeanne Kreis" userId="b50bbbee-14e4-4b10-824a-e8068892df0f" providerId="ADAL" clId="{1EB91340-61C7-4CFA-A509-9858BBE6A56E}" dt="2022-08-10T07:48:09.895" v="113" actId="1076"/>
          <ac:picMkLst>
            <pc:docMk/>
            <pc:sldMk cId="4062299770" sldId="2315"/>
            <ac:picMk id="1026" creationId="{4A2FC0FF-4D61-4969-9F38-E30A306D1992}"/>
          </ac:picMkLst>
        </pc:picChg>
      </pc:sldChg>
      <pc:sldChg chg="modSp new add del mod">
        <pc:chgData name="Jeanne Kreis" userId="b50bbbee-14e4-4b10-824a-e8068892df0f" providerId="ADAL" clId="{1EB91340-61C7-4CFA-A509-9858BBE6A56E}" dt="2022-08-23T09:27:20.939" v="462" actId="14100"/>
        <pc:sldMkLst>
          <pc:docMk/>
          <pc:sldMk cId="599408916" sldId="2316"/>
        </pc:sldMkLst>
        <pc:spChg chg="mod">
          <ac:chgData name="Jeanne Kreis" userId="b50bbbee-14e4-4b10-824a-e8068892df0f" providerId="ADAL" clId="{1EB91340-61C7-4CFA-A509-9858BBE6A56E}" dt="2022-08-23T09:22:11.162" v="420" actId="20577"/>
          <ac:spMkLst>
            <pc:docMk/>
            <pc:sldMk cId="599408916" sldId="2316"/>
            <ac:spMk id="2" creationId="{C1B58064-48DC-4A8B-9454-C94F3D2A16D8}"/>
          </ac:spMkLst>
        </pc:spChg>
        <pc:spChg chg="mod">
          <ac:chgData name="Jeanne Kreis" userId="b50bbbee-14e4-4b10-824a-e8068892df0f" providerId="ADAL" clId="{1EB91340-61C7-4CFA-A509-9858BBE6A56E}" dt="2022-08-23T09:27:20.939" v="462" actId="14100"/>
          <ac:spMkLst>
            <pc:docMk/>
            <pc:sldMk cId="599408916" sldId="2316"/>
            <ac:spMk id="3" creationId="{0CE2F284-09A6-4733-BB0C-48E713A7D9A4}"/>
          </ac:spMkLst>
        </pc:spChg>
        <pc:spChg chg="mod">
          <ac:chgData name="Jeanne Kreis" userId="b50bbbee-14e4-4b10-824a-e8068892df0f" providerId="ADAL" clId="{1EB91340-61C7-4CFA-A509-9858BBE6A56E}" dt="2022-08-23T09:25:50.755" v="459" actId="6549"/>
          <ac:spMkLst>
            <pc:docMk/>
            <pc:sldMk cId="599408916" sldId="2316"/>
            <ac:spMk id="5" creationId="{5941391F-BE7B-43C0-AD28-A3AF83797D30}"/>
          </ac:spMkLst>
        </pc:spChg>
        <pc:spChg chg="mod">
          <ac:chgData name="Jeanne Kreis" userId="b50bbbee-14e4-4b10-824a-e8068892df0f" providerId="ADAL" clId="{1EB91340-61C7-4CFA-A509-9858BBE6A56E}" dt="2022-08-23T09:22:39.255" v="445" actId="20577"/>
          <ac:spMkLst>
            <pc:docMk/>
            <pc:sldMk cId="599408916" sldId="2316"/>
            <ac:spMk id="7" creationId="{1CE72FC2-4C9E-4B20-967E-100A7FCA49FA}"/>
          </ac:spMkLst>
        </pc:spChg>
      </pc:sldChg>
      <pc:sldChg chg="addSp delSp modSp add del mod">
        <pc:chgData name="Jeanne Kreis" userId="b50bbbee-14e4-4b10-824a-e8068892df0f" providerId="ADAL" clId="{1EB91340-61C7-4CFA-A509-9858BBE6A56E}" dt="2022-08-26T07:04:08.958" v="489" actId="2696"/>
        <pc:sldMkLst>
          <pc:docMk/>
          <pc:sldMk cId="242670379" sldId="2317"/>
        </pc:sldMkLst>
        <pc:spChg chg="mod">
          <ac:chgData name="Jeanne Kreis" userId="b50bbbee-14e4-4b10-824a-e8068892df0f" providerId="ADAL" clId="{1EB91340-61C7-4CFA-A509-9858BBE6A56E}" dt="2022-08-23T10:26:39.892" v="474" actId="20577"/>
          <ac:spMkLst>
            <pc:docMk/>
            <pc:sldMk cId="242670379" sldId="2317"/>
            <ac:spMk id="3" creationId="{C365A2C2-E7F9-44EA-B135-D43828B73226}"/>
          </ac:spMkLst>
        </pc:spChg>
        <pc:spChg chg="mod">
          <ac:chgData name="Jeanne Kreis" userId="b50bbbee-14e4-4b10-824a-e8068892df0f" providerId="ADAL" clId="{1EB91340-61C7-4CFA-A509-9858BBE6A56E}" dt="2022-08-24T07:08:03.428" v="487" actId="1076"/>
          <ac:spMkLst>
            <pc:docMk/>
            <pc:sldMk cId="242670379" sldId="2317"/>
            <ac:spMk id="17" creationId="{32A561E7-D210-4D0C-877D-6081F709B20E}"/>
          </ac:spMkLst>
        </pc:spChg>
        <pc:spChg chg="del">
          <ac:chgData name="Jeanne Kreis" userId="b50bbbee-14e4-4b10-824a-e8068892df0f" providerId="ADAL" clId="{1EB91340-61C7-4CFA-A509-9858BBE6A56E}" dt="2022-08-23T10:27:35.461" v="475" actId="478"/>
          <ac:spMkLst>
            <pc:docMk/>
            <pc:sldMk cId="242670379" sldId="2317"/>
            <ac:spMk id="19" creationId="{6F8C3386-1E99-4CA4-ACE9-A280E8B50310}"/>
          </ac:spMkLst>
        </pc:spChg>
        <pc:spChg chg="add mod">
          <ac:chgData name="Jeanne Kreis" userId="b50bbbee-14e4-4b10-824a-e8068892df0f" providerId="ADAL" clId="{1EB91340-61C7-4CFA-A509-9858BBE6A56E}" dt="2022-08-23T12:09:23.693" v="480" actId="1076"/>
          <ac:spMkLst>
            <pc:docMk/>
            <pc:sldMk cId="242670379" sldId="2317"/>
            <ac:spMk id="20" creationId="{76D246DD-2DF9-4B64-BB8D-EE5B2915CA5F}"/>
          </ac:spMkLst>
        </pc:spChg>
        <pc:spChg chg="mod">
          <ac:chgData name="Jeanne Kreis" userId="b50bbbee-14e4-4b10-824a-e8068892df0f" providerId="ADAL" clId="{1EB91340-61C7-4CFA-A509-9858BBE6A56E}" dt="2022-08-23T12:09:45.885" v="486" actId="6549"/>
          <ac:spMkLst>
            <pc:docMk/>
            <pc:sldMk cId="242670379" sldId="2317"/>
            <ac:spMk id="31" creationId="{0A154284-E990-49CA-8B7F-7858241F2FB6}"/>
          </ac:spMkLst>
        </pc:spChg>
        <pc:spChg chg="mod">
          <ac:chgData name="Jeanne Kreis" userId="b50bbbee-14e4-4b10-824a-e8068892df0f" providerId="ADAL" clId="{1EB91340-61C7-4CFA-A509-9858BBE6A56E}" dt="2022-08-23T10:27:38.941" v="477" actId="20577"/>
          <ac:spMkLst>
            <pc:docMk/>
            <pc:sldMk cId="242670379" sldId="2317"/>
            <ac:spMk id="32" creationId="{3678E237-3604-451C-B7AD-F7FCFD469BB4}"/>
          </ac:spMkLst>
        </pc:spChg>
      </pc:sldChg>
      <pc:sldChg chg="add">
        <pc:chgData name="Jeanne Kreis" userId="b50bbbee-14e4-4b10-824a-e8068892df0f" providerId="ADAL" clId="{1EB91340-61C7-4CFA-A509-9858BBE6A56E}" dt="2022-08-26T07:04:05.938" v="488"/>
        <pc:sldMkLst>
          <pc:docMk/>
          <pc:sldMk cId="4278814140" sldId="2327"/>
        </pc:sldMkLst>
      </pc:sldChg>
    </pc:docChg>
  </pc:docChgLst>
  <pc:docChgLst>
    <pc:chgData name="Dhanushya Vasantharajah" userId="22b5bdd9-8b06-42fd-b0d3-da74472af66d" providerId="ADAL" clId="{800E2010-9F8B-477D-BD52-429D5EAFAF45}"/>
    <pc:docChg chg="undo custSel addSld delSld modSld modMainMaster">
      <pc:chgData name="Dhanushya Vasantharajah" userId="22b5bdd9-8b06-42fd-b0d3-da74472af66d" providerId="ADAL" clId="{800E2010-9F8B-477D-BD52-429D5EAFAF45}" dt="2023-10-02T06:44:25.748" v="116" actId="1076"/>
      <pc:docMkLst>
        <pc:docMk/>
      </pc:docMkLst>
      <pc:sldChg chg="delSp mod">
        <pc:chgData name="Dhanushya Vasantharajah" userId="22b5bdd9-8b06-42fd-b0d3-da74472af66d" providerId="ADAL" clId="{800E2010-9F8B-477D-BD52-429D5EAFAF45}" dt="2023-10-02T06:38:52.567" v="45" actId="478"/>
        <pc:sldMkLst>
          <pc:docMk/>
          <pc:sldMk cId="2740132794" sldId="1921"/>
        </pc:sldMkLst>
        <pc:spChg chg="del">
          <ac:chgData name="Dhanushya Vasantharajah" userId="22b5bdd9-8b06-42fd-b0d3-da74472af66d" providerId="ADAL" clId="{800E2010-9F8B-477D-BD52-429D5EAFAF45}" dt="2023-10-02T06:38:52.567" v="45" actId="478"/>
          <ac:spMkLst>
            <pc:docMk/>
            <pc:sldMk cId="2740132794" sldId="1921"/>
            <ac:spMk id="5" creationId="{E6ACBAB9-A4F3-40CA-BCA0-978227BA0039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30.477" v="60" actId="478"/>
        <pc:sldMkLst>
          <pc:docMk/>
          <pc:sldMk cId="194560069" sldId="1938"/>
        </pc:sldMkLst>
        <pc:spChg chg="del">
          <ac:chgData name="Dhanushya Vasantharajah" userId="22b5bdd9-8b06-42fd-b0d3-da74472af66d" providerId="ADAL" clId="{800E2010-9F8B-477D-BD52-429D5EAFAF45}" dt="2023-10-02T06:39:30.477" v="60" actId="478"/>
          <ac:spMkLst>
            <pc:docMk/>
            <pc:sldMk cId="194560069" sldId="1938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28.474" v="59" actId="478"/>
        <pc:sldMkLst>
          <pc:docMk/>
          <pc:sldMk cId="1221193519" sldId="1942"/>
        </pc:sldMkLst>
        <pc:spChg chg="del">
          <ac:chgData name="Dhanushya Vasantharajah" userId="22b5bdd9-8b06-42fd-b0d3-da74472af66d" providerId="ADAL" clId="{800E2010-9F8B-477D-BD52-429D5EAFAF45}" dt="2023-10-02T06:39:28.474" v="59" actId="478"/>
          <ac:spMkLst>
            <pc:docMk/>
            <pc:sldMk cId="1221193519" sldId="1942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34.341" v="62" actId="478"/>
        <pc:sldMkLst>
          <pc:docMk/>
          <pc:sldMk cId="3611651498" sldId="1943"/>
        </pc:sldMkLst>
        <pc:spChg chg="del">
          <ac:chgData name="Dhanushya Vasantharajah" userId="22b5bdd9-8b06-42fd-b0d3-da74472af66d" providerId="ADAL" clId="{800E2010-9F8B-477D-BD52-429D5EAFAF45}" dt="2023-10-02T06:39:34.341" v="62" actId="478"/>
          <ac:spMkLst>
            <pc:docMk/>
            <pc:sldMk cId="3611651498" sldId="1943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37.080" v="63" actId="478"/>
        <pc:sldMkLst>
          <pc:docMk/>
          <pc:sldMk cId="2938914152" sldId="1946"/>
        </pc:sldMkLst>
        <pc:spChg chg="del">
          <ac:chgData name="Dhanushya Vasantharajah" userId="22b5bdd9-8b06-42fd-b0d3-da74472af66d" providerId="ADAL" clId="{800E2010-9F8B-477D-BD52-429D5EAFAF45}" dt="2023-10-02T06:39:37.080" v="63" actId="478"/>
          <ac:spMkLst>
            <pc:docMk/>
            <pc:sldMk cId="2938914152" sldId="1946"/>
            <ac:spMk id="5" creationId="{2D4FED89-7B39-4847-8F63-81D6DD13113C}"/>
          </ac:spMkLst>
        </pc:spChg>
      </pc:sldChg>
      <pc:sldChg chg="delSp add mod">
        <pc:chgData name="Dhanushya Vasantharajah" userId="22b5bdd9-8b06-42fd-b0d3-da74472af66d" providerId="ADAL" clId="{800E2010-9F8B-477D-BD52-429D5EAFAF45}" dt="2023-10-02T06:39:54.449" v="71" actId="478"/>
        <pc:sldMkLst>
          <pc:docMk/>
          <pc:sldMk cId="182532882" sldId="1963"/>
        </pc:sldMkLst>
        <pc:spChg chg="del">
          <ac:chgData name="Dhanushya Vasantharajah" userId="22b5bdd9-8b06-42fd-b0d3-da74472af66d" providerId="ADAL" clId="{800E2010-9F8B-477D-BD52-429D5EAFAF45}" dt="2023-10-02T06:39:54.449" v="71" actId="478"/>
          <ac:spMkLst>
            <pc:docMk/>
            <pc:sldMk cId="182532882" sldId="1963"/>
            <ac:spMk id="5" creationId="{2D4FED89-7B39-4847-8F63-81D6DD13113C}"/>
          </ac:spMkLst>
        </pc:spChg>
      </pc:sldChg>
      <pc:sldChg chg="delSp modSp mod">
        <pc:chgData name="Dhanushya Vasantharajah" userId="22b5bdd9-8b06-42fd-b0d3-da74472af66d" providerId="ADAL" clId="{800E2010-9F8B-477D-BD52-429D5EAFAF45}" dt="2023-10-02T06:39:56.638" v="73" actId="478"/>
        <pc:sldMkLst>
          <pc:docMk/>
          <pc:sldMk cId="162237235" sldId="1964"/>
        </pc:sldMkLst>
        <pc:spChg chg="del mod">
          <ac:chgData name="Dhanushya Vasantharajah" userId="22b5bdd9-8b06-42fd-b0d3-da74472af66d" providerId="ADAL" clId="{800E2010-9F8B-477D-BD52-429D5EAFAF45}" dt="2023-10-02T06:39:56.638" v="73" actId="478"/>
          <ac:spMkLst>
            <pc:docMk/>
            <pc:sldMk cId="162237235" sldId="1964"/>
            <ac:spMk id="5" creationId="{2D4FED89-7B39-4847-8F63-81D6DD13113C}"/>
          </ac:spMkLst>
        </pc:spChg>
      </pc:sldChg>
      <pc:sldChg chg="delSp add mod">
        <pc:chgData name="Dhanushya Vasantharajah" userId="22b5bdd9-8b06-42fd-b0d3-da74472af66d" providerId="ADAL" clId="{800E2010-9F8B-477D-BD52-429D5EAFAF45}" dt="2023-10-02T06:40:01.487" v="75" actId="478"/>
        <pc:sldMkLst>
          <pc:docMk/>
          <pc:sldMk cId="2966396762" sldId="1968"/>
        </pc:sldMkLst>
        <pc:spChg chg="del">
          <ac:chgData name="Dhanushya Vasantharajah" userId="22b5bdd9-8b06-42fd-b0d3-da74472af66d" providerId="ADAL" clId="{800E2010-9F8B-477D-BD52-429D5EAFAF45}" dt="2023-10-02T06:40:01.487" v="75" actId="478"/>
          <ac:spMkLst>
            <pc:docMk/>
            <pc:sldMk cId="2966396762" sldId="1968"/>
            <ac:spMk id="5" creationId="{2D4FED89-7B39-4847-8F63-81D6DD13113C}"/>
          </ac:spMkLst>
        </pc:spChg>
      </pc:sldChg>
      <pc:sldChg chg="delSp add mod">
        <pc:chgData name="Dhanushya Vasantharajah" userId="22b5bdd9-8b06-42fd-b0d3-da74472af66d" providerId="ADAL" clId="{800E2010-9F8B-477D-BD52-429D5EAFAF45}" dt="2023-10-02T06:40:03.635" v="76" actId="478"/>
        <pc:sldMkLst>
          <pc:docMk/>
          <pc:sldMk cId="1681977021" sldId="1969"/>
        </pc:sldMkLst>
        <pc:spChg chg="del">
          <ac:chgData name="Dhanushya Vasantharajah" userId="22b5bdd9-8b06-42fd-b0d3-da74472af66d" providerId="ADAL" clId="{800E2010-9F8B-477D-BD52-429D5EAFAF45}" dt="2023-10-02T06:40:03.635" v="76" actId="478"/>
          <ac:spMkLst>
            <pc:docMk/>
            <pc:sldMk cId="1681977021" sldId="1969"/>
            <ac:spMk id="5" creationId="{2D4FED89-7B39-4847-8F63-81D6DD13113C}"/>
          </ac:spMkLst>
        </pc:spChg>
      </pc:sldChg>
      <pc:sldChg chg="delSp add del mod">
        <pc:chgData name="Dhanushya Vasantharajah" userId="22b5bdd9-8b06-42fd-b0d3-da74472af66d" providerId="ADAL" clId="{800E2010-9F8B-477D-BD52-429D5EAFAF45}" dt="2023-10-02T06:43:18.316" v="109" actId="2696"/>
        <pc:sldMkLst>
          <pc:docMk/>
          <pc:sldMk cId="2416273021" sldId="1971"/>
        </pc:sldMkLst>
        <pc:spChg chg="del">
          <ac:chgData name="Dhanushya Vasantharajah" userId="22b5bdd9-8b06-42fd-b0d3-da74472af66d" providerId="ADAL" clId="{800E2010-9F8B-477D-BD52-429D5EAFAF45}" dt="2023-10-02T06:40:09.062" v="78" actId="478"/>
          <ac:spMkLst>
            <pc:docMk/>
            <pc:sldMk cId="2416273021" sldId="1971"/>
            <ac:spMk id="5" creationId="{2D4FED89-7B39-4847-8F63-81D6DD13113C}"/>
          </ac:spMkLst>
        </pc:spChg>
      </pc:sldChg>
      <pc:sldChg chg="delSp modSp add mod">
        <pc:chgData name="Dhanushya Vasantharajah" userId="22b5bdd9-8b06-42fd-b0d3-da74472af66d" providerId="ADAL" clId="{800E2010-9F8B-477D-BD52-429D5EAFAF45}" dt="2023-10-02T06:40:11.559" v="80" actId="478"/>
        <pc:sldMkLst>
          <pc:docMk/>
          <pc:sldMk cId="2495615585" sldId="1972"/>
        </pc:sldMkLst>
        <pc:spChg chg="del mod">
          <ac:chgData name="Dhanushya Vasantharajah" userId="22b5bdd9-8b06-42fd-b0d3-da74472af66d" providerId="ADAL" clId="{800E2010-9F8B-477D-BD52-429D5EAFAF45}" dt="2023-10-02T06:40:11.559" v="80" actId="478"/>
          <ac:spMkLst>
            <pc:docMk/>
            <pc:sldMk cId="2495615585" sldId="1972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40:17.335" v="83" actId="478"/>
        <pc:sldMkLst>
          <pc:docMk/>
          <pc:sldMk cId="3086913622" sldId="1976"/>
        </pc:sldMkLst>
        <pc:spChg chg="del">
          <ac:chgData name="Dhanushya Vasantharajah" userId="22b5bdd9-8b06-42fd-b0d3-da74472af66d" providerId="ADAL" clId="{800E2010-9F8B-477D-BD52-429D5EAFAF45}" dt="2023-10-02T06:40:17.335" v="83" actId="478"/>
          <ac:spMkLst>
            <pc:docMk/>
            <pc:sldMk cId="3086913622" sldId="1976"/>
            <ac:spMk id="5" creationId="{2D4FED89-7B39-4847-8F63-81D6DD13113C}"/>
          </ac:spMkLst>
        </pc:spChg>
      </pc:sldChg>
      <pc:sldChg chg="addSp delSp modSp mod">
        <pc:chgData name="Dhanushya Vasantharajah" userId="22b5bdd9-8b06-42fd-b0d3-da74472af66d" providerId="ADAL" clId="{800E2010-9F8B-477D-BD52-429D5EAFAF45}" dt="2023-10-02T06:44:25.748" v="116" actId="1076"/>
        <pc:sldMkLst>
          <pc:docMk/>
          <pc:sldMk cId="2392421201" sldId="1977"/>
        </pc:sldMkLst>
        <pc:spChg chg="del mod">
          <ac:chgData name="Dhanushya Vasantharajah" userId="22b5bdd9-8b06-42fd-b0d3-da74472af66d" providerId="ADAL" clId="{800E2010-9F8B-477D-BD52-429D5EAFAF45}" dt="2023-10-02T06:40:19.408" v="85" actId="478"/>
          <ac:spMkLst>
            <pc:docMk/>
            <pc:sldMk cId="2392421201" sldId="1977"/>
            <ac:spMk id="5" creationId="{2D4FED89-7B39-4847-8F63-81D6DD13113C}"/>
          </ac:spMkLst>
        </pc:spChg>
        <pc:spChg chg="mod">
          <ac:chgData name="Dhanushya Vasantharajah" userId="22b5bdd9-8b06-42fd-b0d3-da74472af66d" providerId="ADAL" clId="{800E2010-9F8B-477D-BD52-429D5EAFAF45}" dt="2023-10-02T06:44:10.930" v="112"/>
          <ac:spMkLst>
            <pc:docMk/>
            <pc:sldMk cId="2392421201" sldId="1977"/>
            <ac:spMk id="12" creationId="{07B97C8C-031C-D52D-5001-E80E7E11E183}"/>
          </ac:spMkLst>
        </pc:spChg>
        <pc:grpChg chg="add mod">
          <ac:chgData name="Dhanushya Vasantharajah" userId="22b5bdd9-8b06-42fd-b0d3-da74472af66d" providerId="ADAL" clId="{800E2010-9F8B-477D-BD52-429D5EAFAF45}" dt="2023-10-02T06:44:25.748" v="116" actId="1076"/>
          <ac:grpSpMkLst>
            <pc:docMk/>
            <pc:sldMk cId="2392421201" sldId="1977"/>
            <ac:grpSpMk id="9" creationId="{6726D70F-E13A-3979-33E2-DA0584E62ED5}"/>
          </ac:grpSpMkLst>
        </pc:grpChg>
        <pc:picChg chg="mod">
          <ac:chgData name="Dhanushya Vasantharajah" userId="22b5bdd9-8b06-42fd-b0d3-da74472af66d" providerId="ADAL" clId="{800E2010-9F8B-477D-BD52-429D5EAFAF45}" dt="2023-10-02T06:44:10.930" v="112"/>
          <ac:picMkLst>
            <pc:docMk/>
            <pc:sldMk cId="2392421201" sldId="1977"/>
            <ac:picMk id="11" creationId="{CD759EBD-CCA6-5816-1ACD-311E39EE07AD}"/>
          </ac:picMkLst>
        </pc:picChg>
      </pc:sldChg>
      <pc:sldChg chg="delSp modSp add mod">
        <pc:chgData name="Dhanushya Vasantharajah" userId="22b5bdd9-8b06-42fd-b0d3-da74472af66d" providerId="ADAL" clId="{800E2010-9F8B-477D-BD52-429D5EAFAF45}" dt="2023-10-02T06:39:23.762" v="57" actId="478"/>
        <pc:sldMkLst>
          <pc:docMk/>
          <pc:sldMk cId="3147552701" sldId="1984"/>
        </pc:sldMkLst>
        <pc:spChg chg="del mod">
          <ac:chgData name="Dhanushya Vasantharajah" userId="22b5bdd9-8b06-42fd-b0d3-da74472af66d" providerId="ADAL" clId="{800E2010-9F8B-477D-BD52-429D5EAFAF45}" dt="2023-10-02T06:39:23.762" v="57" actId="478"/>
          <ac:spMkLst>
            <pc:docMk/>
            <pc:sldMk cId="3147552701" sldId="1984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25.867" v="58" actId="478"/>
        <pc:sldMkLst>
          <pc:docMk/>
          <pc:sldMk cId="3951060100" sldId="1986"/>
        </pc:sldMkLst>
        <pc:spChg chg="del">
          <ac:chgData name="Dhanushya Vasantharajah" userId="22b5bdd9-8b06-42fd-b0d3-da74472af66d" providerId="ADAL" clId="{800E2010-9F8B-477D-BD52-429D5EAFAF45}" dt="2023-10-02T06:39:25.867" v="58" actId="478"/>
          <ac:spMkLst>
            <pc:docMk/>
            <pc:sldMk cId="3951060100" sldId="1986"/>
            <ac:spMk id="5" creationId="{2D4FED89-7B39-4847-8F63-81D6DD13113C}"/>
          </ac:spMkLst>
        </pc:spChg>
      </pc:sldChg>
      <pc:sldChg chg="addSp delSp modSp mod">
        <pc:chgData name="Dhanushya Vasantharajah" userId="22b5bdd9-8b06-42fd-b0d3-da74472af66d" providerId="ADAL" clId="{800E2010-9F8B-477D-BD52-429D5EAFAF45}" dt="2023-10-02T06:43:11.137" v="108" actId="1076"/>
        <pc:sldMkLst>
          <pc:docMk/>
          <pc:sldMk cId="587058047" sldId="2027"/>
        </pc:sldMkLst>
        <pc:spChg chg="mod">
          <ac:chgData name="Dhanushya Vasantharajah" userId="22b5bdd9-8b06-42fd-b0d3-da74472af66d" providerId="ADAL" clId="{800E2010-9F8B-477D-BD52-429D5EAFAF45}" dt="2023-10-02T06:42:32.322" v="98" actId="12"/>
          <ac:spMkLst>
            <pc:docMk/>
            <pc:sldMk cId="587058047" sldId="2027"/>
            <ac:spMk id="3" creationId="{42122B0E-2375-45C8-871D-571F53F81C49}"/>
          </ac:spMkLst>
        </pc:spChg>
        <pc:spChg chg="del">
          <ac:chgData name="Dhanushya Vasantharajah" userId="22b5bdd9-8b06-42fd-b0d3-da74472af66d" providerId="ADAL" clId="{800E2010-9F8B-477D-BD52-429D5EAFAF45}" dt="2023-10-02T06:40:05.403" v="77" actId="478"/>
          <ac:spMkLst>
            <pc:docMk/>
            <pc:sldMk cId="587058047" sldId="2027"/>
            <ac:spMk id="5" creationId="{2D4FED89-7B39-4847-8F63-81D6DD13113C}"/>
          </ac:spMkLst>
        </pc:spChg>
        <pc:spChg chg="mod">
          <ac:chgData name="Dhanushya Vasantharajah" userId="22b5bdd9-8b06-42fd-b0d3-da74472af66d" providerId="ADAL" clId="{800E2010-9F8B-477D-BD52-429D5EAFAF45}" dt="2023-10-02T06:42:05.378" v="92" actId="164"/>
          <ac:spMkLst>
            <pc:docMk/>
            <pc:sldMk cId="587058047" sldId="2027"/>
            <ac:spMk id="36" creationId="{0824430D-7134-4C63-A7C2-E7440F094FE3}"/>
          </ac:spMkLst>
        </pc:spChg>
        <pc:spChg chg="mod">
          <ac:chgData name="Dhanushya Vasantharajah" userId="22b5bdd9-8b06-42fd-b0d3-da74472af66d" providerId="ADAL" clId="{800E2010-9F8B-477D-BD52-429D5EAFAF45}" dt="2023-10-02T06:42:05.378" v="92" actId="164"/>
          <ac:spMkLst>
            <pc:docMk/>
            <pc:sldMk cId="587058047" sldId="2027"/>
            <ac:spMk id="37" creationId="{BCE50924-1026-4225-A6DD-E2E950DC4F1E}"/>
          </ac:spMkLst>
        </pc:spChg>
        <pc:spChg chg="mod">
          <ac:chgData name="Dhanushya Vasantharajah" userId="22b5bdd9-8b06-42fd-b0d3-da74472af66d" providerId="ADAL" clId="{800E2010-9F8B-477D-BD52-429D5EAFAF45}" dt="2023-10-02T06:42:05.378" v="92" actId="164"/>
          <ac:spMkLst>
            <pc:docMk/>
            <pc:sldMk cId="587058047" sldId="2027"/>
            <ac:spMk id="38" creationId="{99C0DBA1-D555-4BC0-B5D4-5F0635EC2111}"/>
          </ac:spMkLst>
        </pc:spChg>
        <pc:spChg chg="mod">
          <ac:chgData name="Dhanushya Vasantharajah" userId="22b5bdd9-8b06-42fd-b0d3-da74472af66d" providerId="ADAL" clId="{800E2010-9F8B-477D-BD52-429D5EAFAF45}" dt="2023-10-02T06:42:05.378" v="92" actId="164"/>
          <ac:spMkLst>
            <pc:docMk/>
            <pc:sldMk cId="587058047" sldId="2027"/>
            <ac:spMk id="39" creationId="{9CBBEF87-976B-4702-AC82-9F02B081E137}"/>
          </ac:spMkLst>
        </pc:spChg>
        <pc:spChg chg="mod">
          <ac:chgData name="Dhanushya Vasantharajah" userId="22b5bdd9-8b06-42fd-b0d3-da74472af66d" providerId="ADAL" clId="{800E2010-9F8B-477D-BD52-429D5EAFAF45}" dt="2023-10-02T06:42:05.378" v="92" actId="164"/>
          <ac:spMkLst>
            <pc:docMk/>
            <pc:sldMk cId="587058047" sldId="2027"/>
            <ac:spMk id="40" creationId="{43193A32-495C-46EA-A14D-656C7B534C25}"/>
          </ac:spMkLst>
        </pc:spChg>
        <pc:spChg chg="mod">
          <ac:chgData name="Dhanushya Vasantharajah" userId="22b5bdd9-8b06-42fd-b0d3-da74472af66d" providerId="ADAL" clId="{800E2010-9F8B-477D-BD52-429D5EAFAF45}" dt="2023-10-02T06:42:05.378" v="92" actId="164"/>
          <ac:spMkLst>
            <pc:docMk/>
            <pc:sldMk cId="587058047" sldId="2027"/>
            <ac:spMk id="41" creationId="{9F9BBE4F-CC2F-4FE8-B330-2B62D1B94851}"/>
          </ac:spMkLst>
        </pc:spChg>
        <pc:grpChg chg="add mod">
          <ac:chgData name="Dhanushya Vasantharajah" userId="22b5bdd9-8b06-42fd-b0d3-da74472af66d" providerId="ADAL" clId="{800E2010-9F8B-477D-BD52-429D5EAFAF45}" dt="2023-10-02T06:42:07.136" v="93" actId="1076"/>
          <ac:grpSpMkLst>
            <pc:docMk/>
            <pc:sldMk cId="587058047" sldId="2027"/>
            <ac:grpSpMk id="8" creationId="{FE61E432-7D45-FB2F-237B-950424CBF74A}"/>
          </ac:grpSpMkLst>
        </pc:grpChg>
        <pc:grpChg chg="mod">
          <ac:chgData name="Dhanushya Vasantharajah" userId="22b5bdd9-8b06-42fd-b0d3-da74472af66d" providerId="ADAL" clId="{800E2010-9F8B-477D-BD52-429D5EAFAF45}" dt="2023-10-02T06:42:05.378" v="92" actId="164"/>
          <ac:grpSpMkLst>
            <pc:docMk/>
            <pc:sldMk cId="587058047" sldId="2027"/>
            <ac:grpSpMk id="13" creationId="{3A191D36-2360-440E-87E7-0309F114E337}"/>
          </ac:grpSpMkLst>
        </pc:grpChg>
        <pc:grpChg chg="mod">
          <ac:chgData name="Dhanushya Vasantharajah" userId="22b5bdd9-8b06-42fd-b0d3-da74472af66d" providerId="ADAL" clId="{800E2010-9F8B-477D-BD52-429D5EAFAF45}" dt="2023-10-02T06:42:05.378" v="92" actId="164"/>
          <ac:grpSpMkLst>
            <pc:docMk/>
            <pc:sldMk cId="587058047" sldId="2027"/>
            <ac:grpSpMk id="19" creationId="{266B6073-B52F-45D3-B3C0-70E8AAD64393}"/>
          </ac:grpSpMkLst>
        </pc:grpChg>
        <pc:grpChg chg="mod">
          <ac:chgData name="Dhanushya Vasantharajah" userId="22b5bdd9-8b06-42fd-b0d3-da74472af66d" providerId="ADAL" clId="{800E2010-9F8B-477D-BD52-429D5EAFAF45}" dt="2023-10-02T06:42:05.378" v="92" actId="164"/>
          <ac:grpSpMkLst>
            <pc:docMk/>
            <pc:sldMk cId="587058047" sldId="2027"/>
            <ac:grpSpMk id="24" creationId="{EB61012C-7EDD-47CD-8EA9-FF2A1578493F}"/>
          </ac:grpSpMkLst>
        </pc:grpChg>
        <pc:grpChg chg="mod">
          <ac:chgData name="Dhanushya Vasantharajah" userId="22b5bdd9-8b06-42fd-b0d3-da74472af66d" providerId="ADAL" clId="{800E2010-9F8B-477D-BD52-429D5EAFAF45}" dt="2023-10-02T06:42:05.378" v="92" actId="164"/>
          <ac:grpSpMkLst>
            <pc:docMk/>
            <pc:sldMk cId="587058047" sldId="2027"/>
            <ac:grpSpMk id="27" creationId="{7C6C3168-59A2-412E-9B9F-F0A37101B14F}"/>
          </ac:grpSpMkLst>
        </pc:grpChg>
        <pc:grpChg chg="mod">
          <ac:chgData name="Dhanushya Vasantharajah" userId="22b5bdd9-8b06-42fd-b0d3-da74472af66d" providerId="ADAL" clId="{800E2010-9F8B-477D-BD52-429D5EAFAF45}" dt="2023-10-02T06:42:05.378" v="92" actId="164"/>
          <ac:grpSpMkLst>
            <pc:docMk/>
            <pc:sldMk cId="587058047" sldId="2027"/>
            <ac:grpSpMk id="30" creationId="{87C342D1-02FD-4314-A3AA-CFBF62BA324E}"/>
          </ac:grpSpMkLst>
        </pc:grpChg>
        <pc:picChg chg="add mod modCrop">
          <ac:chgData name="Dhanushya Vasantharajah" userId="22b5bdd9-8b06-42fd-b0d3-da74472af66d" providerId="ADAL" clId="{800E2010-9F8B-477D-BD52-429D5EAFAF45}" dt="2023-10-02T06:43:04.562" v="105" actId="1076"/>
          <ac:picMkLst>
            <pc:docMk/>
            <pc:sldMk cId="587058047" sldId="2027"/>
            <ac:picMk id="9" creationId="{0FC63801-81E0-E220-E78D-75FF583609E9}"/>
          </ac:picMkLst>
        </pc:picChg>
        <pc:picChg chg="add mod">
          <ac:chgData name="Dhanushya Vasantharajah" userId="22b5bdd9-8b06-42fd-b0d3-da74472af66d" providerId="ADAL" clId="{800E2010-9F8B-477D-BD52-429D5EAFAF45}" dt="2023-10-02T06:43:11.137" v="108" actId="1076"/>
          <ac:picMkLst>
            <pc:docMk/>
            <pc:sldMk cId="587058047" sldId="2027"/>
            <ac:picMk id="10" creationId="{6547B601-0494-9235-FC3D-2A6403640D92}"/>
          </ac:picMkLst>
        </pc:picChg>
      </pc:sldChg>
      <pc:sldChg chg="delSp add mod">
        <pc:chgData name="Dhanushya Vasantharajah" userId="22b5bdd9-8b06-42fd-b0d3-da74472af66d" providerId="ADAL" clId="{800E2010-9F8B-477D-BD52-429D5EAFAF45}" dt="2023-10-02T06:39:32.349" v="61" actId="478"/>
        <pc:sldMkLst>
          <pc:docMk/>
          <pc:sldMk cId="46850574" sldId="2037"/>
        </pc:sldMkLst>
        <pc:spChg chg="del">
          <ac:chgData name="Dhanushya Vasantharajah" userId="22b5bdd9-8b06-42fd-b0d3-da74472af66d" providerId="ADAL" clId="{800E2010-9F8B-477D-BD52-429D5EAFAF45}" dt="2023-10-02T06:39:32.349" v="61" actId="478"/>
          <ac:spMkLst>
            <pc:docMk/>
            <pc:sldMk cId="46850574" sldId="2037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42.811" v="66" actId="478"/>
        <pc:sldMkLst>
          <pc:docMk/>
          <pc:sldMk cId="1189727425" sldId="2039"/>
        </pc:sldMkLst>
        <pc:spChg chg="del">
          <ac:chgData name="Dhanushya Vasantharajah" userId="22b5bdd9-8b06-42fd-b0d3-da74472af66d" providerId="ADAL" clId="{800E2010-9F8B-477D-BD52-429D5EAFAF45}" dt="2023-10-02T06:39:42.811" v="66" actId="478"/>
          <ac:spMkLst>
            <pc:docMk/>
            <pc:sldMk cId="1189727425" sldId="2039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44.564" v="67" actId="478"/>
        <pc:sldMkLst>
          <pc:docMk/>
          <pc:sldMk cId="3496771701" sldId="2040"/>
        </pc:sldMkLst>
        <pc:spChg chg="del">
          <ac:chgData name="Dhanushya Vasantharajah" userId="22b5bdd9-8b06-42fd-b0d3-da74472af66d" providerId="ADAL" clId="{800E2010-9F8B-477D-BD52-429D5EAFAF45}" dt="2023-10-02T06:39:44.564" v="67" actId="478"/>
          <ac:spMkLst>
            <pc:docMk/>
            <pc:sldMk cId="3496771701" sldId="2040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49.526" v="69" actId="478"/>
        <pc:sldMkLst>
          <pc:docMk/>
          <pc:sldMk cId="2361405979" sldId="2041"/>
        </pc:sldMkLst>
        <pc:spChg chg="del">
          <ac:chgData name="Dhanushya Vasantharajah" userId="22b5bdd9-8b06-42fd-b0d3-da74472af66d" providerId="ADAL" clId="{800E2010-9F8B-477D-BD52-429D5EAFAF45}" dt="2023-10-02T06:39:49.526" v="69" actId="478"/>
          <ac:spMkLst>
            <pc:docMk/>
            <pc:sldMk cId="2361405979" sldId="2041"/>
            <ac:spMk id="5" creationId="{2D4FED89-7B39-4847-8F63-81D6DD13113C}"/>
          </ac:spMkLst>
        </pc:spChg>
      </pc:sldChg>
      <pc:sldChg chg="delSp add mod">
        <pc:chgData name="Dhanushya Vasantharajah" userId="22b5bdd9-8b06-42fd-b0d3-da74472af66d" providerId="ADAL" clId="{800E2010-9F8B-477D-BD52-429D5EAFAF45}" dt="2023-10-02T06:39:46.668" v="68" actId="478"/>
        <pc:sldMkLst>
          <pc:docMk/>
          <pc:sldMk cId="353030123" sldId="2049"/>
        </pc:sldMkLst>
        <pc:spChg chg="del">
          <ac:chgData name="Dhanushya Vasantharajah" userId="22b5bdd9-8b06-42fd-b0d3-da74472af66d" providerId="ADAL" clId="{800E2010-9F8B-477D-BD52-429D5EAFAF45}" dt="2023-10-02T06:39:46.668" v="68" actId="478"/>
          <ac:spMkLst>
            <pc:docMk/>
            <pc:sldMk cId="353030123" sldId="2049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40.488" v="65" actId="478"/>
        <pc:sldMkLst>
          <pc:docMk/>
          <pc:sldMk cId="2828190826" sldId="2053"/>
        </pc:sldMkLst>
        <pc:spChg chg="del">
          <ac:chgData name="Dhanushya Vasantharajah" userId="22b5bdd9-8b06-42fd-b0d3-da74472af66d" providerId="ADAL" clId="{800E2010-9F8B-477D-BD52-429D5EAFAF45}" dt="2023-10-02T06:39:40.488" v="65" actId="478"/>
          <ac:spMkLst>
            <pc:docMk/>
            <pc:sldMk cId="2828190826" sldId="2053"/>
            <ac:spMk id="5" creationId="{2D4FED89-7B39-4847-8F63-81D6DD13113C}"/>
          </ac:spMkLst>
        </pc:spChg>
      </pc:sldChg>
      <pc:sldChg chg="addSp delSp modSp mod">
        <pc:chgData name="Dhanushya Vasantharajah" userId="22b5bdd9-8b06-42fd-b0d3-da74472af66d" providerId="ADAL" clId="{800E2010-9F8B-477D-BD52-429D5EAFAF45}" dt="2023-10-02T06:41:17.157" v="89" actId="1076"/>
        <pc:sldMkLst>
          <pc:docMk/>
          <pc:sldMk cId="472857899" sldId="2054"/>
        </pc:sldMkLst>
        <pc:spChg chg="del">
          <ac:chgData name="Dhanushya Vasantharajah" userId="22b5bdd9-8b06-42fd-b0d3-da74472af66d" providerId="ADAL" clId="{800E2010-9F8B-477D-BD52-429D5EAFAF45}" dt="2023-10-02T06:39:59.245" v="74" actId="478"/>
          <ac:spMkLst>
            <pc:docMk/>
            <pc:sldMk cId="472857899" sldId="2054"/>
            <ac:spMk id="5" creationId="{2D4FED89-7B39-4847-8F63-81D6DD13113C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10" creationId="{7304A7EA-EB96-252C-6937-043A94557F57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17" creationId="{5DBCB271-AF09-866C-1CB1-AE8EED0FADDA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18" creationId="{22055486-591D-A7E4-47F0-27A13990990A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19" creationId="{6280CB82-9230-4892-1283-4EE6663F3689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20" creationId="{DCE2789A-FA20-B83C-E631-0A8046FA2F3E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21" creationId="{BEF5F229-E572-8201-B367-97D970EAF031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22" creationId="{278A6258-D8EF-D17E-FDAF-D82FC382FC56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29" creationId="{A4282F25-0E71-ABBC-0945-545DFC25ED8C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0" creationId="{9BA5E476-4AB0-6AD1-AC5A-4FB000E5A2B9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1" creationId="{FE1E1209-93C9-E9DE-84C3-0C7A731CFF92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2" creationId="{46787FB3-1B74-F052-C733-831118D0A330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3" creationId="{047B3591-E452-CAC6-849C-EE999160FC76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5" creationId="{D3B9FD50-5B47-D6C9-0A0E-D9D9F26AAEA8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6" creationId="{BC974E1D-F304-3FFB-CF2C-739D2F07AF80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7" creationId="{30448B5A-46F6-4486-385C-85FF7615CAF5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8" creationId="{ECECAB03-369C-559A-1084-ACF6E4EFFBF2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39" creationId="{F24F3DD8-D119-8731-576C-0888BAFA36D4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40" creationId="{AEA876F4-BECE-8273-4335-F071DD94182C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41" creationId="{21A36D5B-0A33-5301-9EE6-5CE885E29C55}"/>
          </ac:spMkLst>
        </pc:spChg>
        <pc:spChg chg="mod">
          <ac:chgData name="Dhanushya Vasantharajah" userId="22b5bdd9-8b06-42fd-b0d3-da74472af66d" providerId="ADAL" clId="{800E2010-9F8B-477D-BD52-429D5EAFAF45}" dt="2023-10-02T06:41:08.285" v="86"/>
          <ac:spMkLst>
            <pc:docMk/>
            <pc:sldMk cId="472857899" sldId="2054"/>
            <ac:spMk id="42" creationId="{DD9E04FD-4809-2E98-0D6B-9C29EE4DE0EC}"/>
          </ac:spMkLst>
        </pc:spChg>
        <pc:grpChg chg="add mod">
          <ac:chgData name="Dhanushya Vasantharajah" userId="22b5bdd9-8b06-42fd-b0d3-da74472af66d" providerId="ADAL" clId="{800E2010-9F8B-477D-BD52-429D5EAFAF45}" dt="2023-10-02T06:41:17.157" v="89" actId="1076"/>
          <ac:grpSpMkLst>
            <pc:docMk/>
            <pc:sldMk cId="472857899" sldId="2054"/>
            <ac:grpSpMk id="8" creationId="{FB3567DA-17EA-18C3-0515-1D94F2C21BBE}"/>
          </ac:grpSpMkLst>
        </pc:grpChg>
        <pc:grpChg chg="mod">
          <ac:chgData name="Dhanushya Vasantharajah" userId="22b5bdd9-8b06-42fd-b0d3-da74472af66d" providerId="ADAL" clId="{800E2010-9F8B-477D-BD52-429D5EAFAF45}" dt="2023-10-02T06:41:08.285" v="86"/>
          <ac:grpSpMkLst>
            <pc:docMk/>
            <pc:sldMk cId="472857899" sldId="2054"/>
            <ac:grpSpMk id="9" creationId="{437DE247-1020-0D83-6F33-230B2ADC33B9}"/>
          </ac:grpSpMkLst>
        </pc:grpChg>
        <pc:grpChg chg="mod">
          <ac:chgData name="Dhanushya Vasantharajah" userId="22b5bdd9-8b06-42fd-b0d3-da74472af66d" providerId="ADAL" clId="{800E2010-9F8B-477D-BD52-429D5EAFAF45}" dt="2023-10-02T06:41:08.285" v="86"/>
          <ac:grpSpMkLst>
            <pc:docMk/>
            <pc:sldMk cId="472857899" sldId="2054"/>
            <ac:grpSpMk id="11" creationId="{E5A5A591-65BA-B211-36D3-D0819384A6F7}"/>
          </ac:grpSpMkLst>
        </pc:grpChg>
        <pc:grpChg chg="mod">
          <ac:chgData name="Dhanushya Vasantharajah" userId="22b5bdd9-8b06-42fd-b0d3-da74472af66d" providerId="ADAL" clId="{800E2010-9F8B-477D-BD52-429D5EAFAF45}" dt="2023-10-02T06:41:08.285" v="86"/>
          <ac:grpSpMkLst>
            <pc:docMk/>
            <pc:sldMk cId="472857899" sldId="2054"/>
            <ac:grpSpMk id="12" creationId="{B183AEA0-54BB-38BD-1CC2-E8876070E23F}"/>
          </ac:grpSpMkLst>
        </pc:grpChg>
        <pc:grpChg chg="mod">
          <ac:chgData name="Dhanushya Vasantharajah" userId="22b5bdd9-8b06-42fd-b0d3-da74472af66d" providerId="ADAL" clId="{800E2010-9F8B-477D-BD52-429D5EAFAF45}" dt="2023-10-02T06:41:08.285" v="86"/>
          <ac:grpSpMkLst>
            <pc:docMk/>
            <pc:sldMk cId="472857899" sldId="2054"/>
            <ac:grpSpMk id="13" creationId="{E8E98F4C-92A8-B74D-F086-64B1AA7DF46E}"/>
          </ac:grpSpMkLst>
        </pc:grpChg>
        <pc:grpChg chg="mod">
          <ac:chgData name="Dhanushya Vasantharajah" userId="22b5bdd9-8b06-42fd-b0d3-da74472af66d" providerId="ADAL" clId="{800E2010-9F8B-477D-BD52-429D5EAFAF45}" dt="2023-10-02T06:41:08.285" v="86"/>
          <ac:grpSpMkLst>
            <pc:docMk/>
            <pc:sldMk cId="472857899" sldId="2054"/>
            <ac:grpSpMk id="14" creationId="{2B5C649E-3CD4-3533-FCB6-3A680BD5A484}"/>
          </ac:grpSpMkLst>
        </pc:grpChg>
        <pc:grpChg chg="mod">
          <ac:chgData name="Dhanushya Vasantharajah" userId="22b5bdd9-8b06-42fd-b0d3-da74472af66d" providerId="ADAL" clId="{800E2010-9F8B-477D-BD52-429D5EAFAF45}" dt="2023-10-02T06:41:08.285" v="86"/>
          <ac:grpSpMkLst>
            <pc:docMk/>
            <pc:sldMk cId="472857899" sldId="2054"/>
            <ac:grpSpMk id="15" creationId="{1445AD1D-0C40-8427-CDBC-0D060E0B937E}"/>
          </ac:grpSpMkLst>
        </pc:grpChg>
        <pc:grpChg chg="mod">
          <ac:chgData name="Dhanushya Vasantharajah" userId="22b5bdd9-8b06-42fd-b0d3-da74472af66d" providerId="ADAL" clId="{800E2010-9F8B-477D-BD52-429D5EAFAF45}" dt="2023-10-02T06:41:08.285" v="86"/>
          <ac:grpSpMkLst>
            <pc:docMk/>
            <pc:sldMk cId="472857899" sldId="2054"/>
            <ac:grpSpMk id="16" creationId="{01781C98-C917-C225-04FF-FBF7E2B67266}"/>
          </ac:grpSpMkLst>
        </pc:grpChg>
        <pc:grpChg chg="mod">
          <ac:chgData name="Dhanushya Vasantharajah" userId="22b5bdd9-8b06-42fd-b0d3-da74472af66d" providerId="ADAL" clId="{800E2010-9F8B-477D-BD52-429D5EAFAF45}" dt="2023-10-02T06:41:08.285" v="86"/>
          <ac:grpSpMkLst>
            <pc:docMk/>
            <pc:sldMk cId="472857899" sldId="2054"/>
            <ac:grpSpMk id="34" creationId="{086DD539-A336-171A-E906-6B394F1A1DD8}"/>
          </ac:grpSpMkLst>
        </pc:grpChg>
        <pc:picChg chg="mod">
          <ac:chgData name="Dhanushya Vasantharajah" userId="22b5bdd9-8b06-42fd-b0d3-da74472af66d" providerId="ADAL" clId="{800E2010-9F8B-477D-BD52-429D5EAFAF45}" dt="2023-10-02T06:41:14.246" v="88" actId="1076"/>
          <ac:picMkLst>
            <pc:docMk/>
            <pc:sldMk cId="472857899" sldId="2054"/>
            <ac:picMk id="4098" creationId="{9E88F5C1-B06D-B932-CCD9-D950664DF417}"/>
          </ac:picMkLst>
        </pc:picChg>
        <pc:cxnChg chg="mod">
          <ac:chgData name="Dhanushya Vasantharajah" userId="22b5bdd9-8b06-42fd-b0d3-da74472af66d" providerId="ADAL" clId="{800E2010-9F8B-477D-BD52-429D5EAFAF45}" dt="2023-10-02T06:41:08.285" v="86"/>
          <ac:cxnSpMkLst>
            <pc:docMk/>
            <pc:sldMk cId="472857899" sldId="2054"/>
            <ac:cxnSpMk id="23" creationId="{F9AA5EAE-2377-467D-3A5E-0620828A81AF}"/>
          </ac:cxnSpMkLst>
        </pc:cxnChg>
        <pc:cxnChg chg="mod">
          <ac:chgData name="Dhanushya Vasantharajah" userId="22b5bdd9-8b06-42fd-b0d3-da74472af66d" providerId="ADAL" clId="{800E2010-9F8B-477D-BD52-429D5EAFAF45}" dt="2023-10-02T06:41:08.285" v="86"/>
          <ac:cxnSpMkLst>
            <pc:docMk/>
            <pc:sldMk cId="472857899" sldId="2054"/>
            <ac:cxnSpMk id="24" creationId="{B275F84C-2122-6552-16EC-BDB4079E290B}"/>
          </ac:cxnSpMkLst>
        </pc:cxnChg>
        <pc:cxnChg chg="mod">
          <ac:chgData name="Dhanushya Vasantharajah" userId="22b5bdd9-8b06-42fd-b0d3-da74472af66d" providerId="ADAL" clId="{800E2010-9F8B-477D-BD52-429D5EAFAF45}" dt="2023-10-02T06:41:08.285" v="86"/>
          <ac:cxnSpMkLst>
            <pc:docMk/>
            <pc:sldMk cId="472857899" sldId="2054"/>
            <ac:cxnSpMk id="25" creationId="{2A315EBE-7666-8041-73F3-24F46BBAF4A9}"/>
          </ac:cxnSpMkLst>
        </pc:cxnChg>
        <pc:cxnChg chg="mod">
          <ac:chgData name="Dhanushya Vasantharajah" userId="22b5bdd9-8b06-42fd-b0d3-da74472af66d" providerId="ADAL" clId="{800E2010-9F8B-477D-BD52-429D5EAFAF45}" dt="2023-10-02T06:41:08.285" v="86"/>
          <ac:cxnSpMkLst>
            <pc:docMk/>
            <pc:sldMk cId="472857899" sldId="2054"/>
            <ac:cxnSpMk id="26" creationId="{981F0ACD-1A97-13D0-7842-F34CC039D695}"/>
          </ac:cxnSpMkLst>
        </pc:cxnChg>
        <pc:cxnChg chg="mod">
          <ac:chgData name="Dhanushya Vasantharajah" userId="22b5bdd9-8b06-42fd-b0d3-da74472af66d" providerId="ADAL" clId="{800E2010-9F8B-477D-BD52-429D5EAFAF45}" dt="2023-10-02T06:41:08.285" v="86"/>
          <ac:cxnSpMkLst>
            <pc:docMk/>
            <pc:sldMk cId="472857899" sldId="2054"/>
            <ac:cxnSpMk id="27" creationId="{1888D28F-4B3D-F236-46B8-55CEB7A8FA0A}"/>
          </ac:cxnSpMkLst>
        </pc:cxnChg>
        <pc:cxnChg chg="mod">
          <ac:chgData name="Dhanushya Vasantharajah" userId="22b5bdd9-8b06-42fd-b0d3-da74472af66d" providerId="ADAL" clId="{800E2010-9F8B-477D-BD52-429D5EAFAF45}" dt="2023-10-02T06:41:08.285" v="86"/>
          <ac:cxnSpMkLst>
            <pc:docMk/>
            <pc:sldMk cId="472857899" sldId="2054"/>
            <ac:cxnSpMk id="28" creationId="{447374C5-6804-F488-F3E4-0C1FC82E602F}"/>
          </ac:cxnSpMkLst>
        </pc:cxnChg>
      </pc:sldChg>
      <pc:sldChg chg="addSp delSp modSp mod">
        <pc:chgData name="Dhanushya Vasantharajah" userId="22b5bdd9-8b06-42fd-b0d3-da74472af66d" providerId="ADAL" clId="{800E2010-9F8B-477D-BD52-429D5EAFAF45}" dt="2023-10-02T06:43:41.998" v="111" actId="1076"/>
        <pc:sldMkLst>
          <pc:docMk/>
          <pc:sldMk cId="972459080" sldId="2055"/>
        </pc:sldMkLst>
        <pc:spChg chg="add mod">
          <ac:chgData name="Dhanushya Vasantharajah" userId="22b5bdd9-8b06-42fd-b0d3-da74472af66d" providerId="ADAL" clId="{800E2010-9F8B-477D-BD52-429D5EAFAF45}" dt="2023-10-02T06:43:41.998" v="111" actId="1076"/>
          <ac:spMkLst>
            <pc:docMk/>
            <pc:sldMk cId="972459080" sldId="2055"/>
            <ac:spMk id="2" creationId="{345ADD19-9A95-839B-077C-A665575CC1B9}"/>
          </ac:spMkLst>
        </pc:spChg>
        <pc:spChg chg="add mod">
          <ac:chgData name="Dhanushya Vasantharajah" userId="22b5bdd9-8b06-42fd-b0d3-da74472af66d" providerId="ADAL" clId="{800E2010-9F8B-477D-BD52-429D5EAFAF45}" dt="2023-09-05T09:36:19.563" v="1"/>
          <ac:spMkLst>
            <pc:docMk/>
            <pc:sldMk cId="972459080" sldId="2055"/>
            <ac:spMk id="14" creationId="{DF3874C0-361F-A59F-DD3C-CAEF808450DB}"/>
          </ac:spMkLst>
        </pc:spChg>
        <pc:spChg chg="del">
          <ac:chgData name="Dhanushya Vasantharajah" userId="22b5bdd9-8b06-42fd-b0d3-da74472af66d" providerId="ADAL" clId="{800E2010-9F8B-477D-BD52-429D5EAFAF45}" dt="2023-10-02T06:40:15.515" v="82" actId="478"/>
          <ac:spMkLst>
            <pc:docMk/>
            <pc:sldMk cId="972459080" sldId="2055"/>
            <ac:spMk id="15" creationId="{F102AA20-AD37-4DE0-A231-D9A566AFBCE1}"/>
          </ac:spMkLst>
        </pc:spChg>
        <pc:spChg chg="add mod">
          <ac:chgData name="Dhanushya Vasantharajah" userId="22b5bdd9-8b06-42fd-b0d3-da74472af66d" providerId="ADAL" clId="{800E2010-9F8B-477D-BD52-429D5EAFAF45}" dt="2023-09-05T09:36:19.563" v="1"/>
          <ac:spMkLst>
            <pc:docMk/>
            <pc:sldMk cId="972459080" sldId="2055"/>
            <ac:spMk id="16" creationId="{3EECB2EE-12A9-0068-1D88-7B6300B433C5}"/>
          </ac:spMkLst>
        </pc:spChg>
        <pc:spChg chg="add mod">
          <ac:chgData name="Dhanushya Vasantharajah" userId="22b5bdd9-8b06-42fd-b0d3-da74472af66d" providerId="ADAL" clId="{800E2010-9F8B-477D-BD52-429D5EAFAF45}" dt="2023-09-05T09:36:19.563" v="1"/>
          <ac:spMkLst>
            <pc:docMk/>
            <pc:sldMk cId="972459080" sldId="2055"/>
            <ac:spMk id="18" creationId="{83A915F9-32CC-BA36-F33A-B186503ECF07}"/>
          </ac:spMkLst>
        </pc:spChg>
        <pc:spChg chg="add mod">
          <ac:chgData name="Dhanushya Vasantharajah" userId="22b5bdd9-8b06-42fd-b0d3-da74472af66d" providerId="ADAL" clId="{800E2010-9F8B-477D-BD52-429D5EAFAF45}" dt="2023-09-05T09:36:19.563" v="1"/>
          <ac:spMkLst>
            <pc:docMk/>
            <pc:sldMk cId="972459080" sldId="2055"/>
            <ac:spMk id="20" creationId="{222A00D5-8CC8-D527-7812-77C8E65EC17C}"/>
          </ac:spMkLst>
        </pc:spChg>
        <pc:spChg chg="add mod">
          <ac:chgData name="Dhanushya Vasantharajah" userId="22b5bdd9-8b06-42fd-b0d3-da74472af66d" providerId="ADAL" clId="{800E2010-9F8B-477D-BD52-429D5EAFAF45}" dt="2023-09-05T09:36:19.563" v="1"/>
          <ac:spMkLst>
            <pc:docMk/>
            <pc:sldMk cId="972459080" sldId="2055"/>
            <ac:spMk id="21" creationId="{00E7B063-C5ED-ABCF-08C4-D26A3469FAA4}"/>
          </ac:spMkLst>
        </pc:spChg>
        <pc:spChg chg="del">
          <ac:chgData name="Dhanushya Vasantharajah" userId="22b5bdd9-8b06-42fd-b0d3-da74472af66d" providerId="ADAL" clId="{800E2010-9F8B-477D-BD52-429D5EAFAF45}" dt="2023-09-05T09:36:18.770" v="0" actId="478"/>
          <ac:spMkLst>
            <pc:docMk/>
            <pc:sldMk cId="972459080" sldId="2055"/>
            <ac:spMk id="22" creationId="{540C2B52-611C-4D84-A64C-851A3ABB3682}"/>
          </ac:spMkLst>
        </pc:spChg>
        <pc:spChg chg="del">
          <ac:chgData name="Dhanushya Vasantharajah" userId="22b5bdd9-8b06-42fd-b0d3-da74472af66d" providerId="ADAL" clId="{800E2010-9F8B-477D-BD52-429D5EAFAF45}" dt="2023-09-05T09:36:18.770" v="0" actId="478"/>
          <ac:spMkLst>
            <pc:docMk/>
            <pc:sldMk cId="972459080" sldId="2055"/>
            <ac:spMk id="23" creationId="{B76F0836-1A8E-410D-945A-68003FBCF443}"/>
          </ac:spMkLst>
        </pc:spChg>
        <pc:spChg chg="del">
          <ac:chgData name="Dhanushya Vasantharajah" userId="22b5bdd9-8b06-42fd-b0d3-da74472af66d" providerId="ADAL" clId="{800E2010-9F8B-477D-BD52-429D5EAFAF45}" dt="2023-09-05T09:36:18.770" v="0" actId="478"/>
          <ac:spMkLst>
            <pc:docMk/>
            <pc:sldMk cId="972459080" sldId="2055"/>
            <ac:spMk id="24" creationId="{E91177A5-1EAC-40A4-8B34-D56D65881EAB}"/>
          </ac:spMkLst>
        </pc:spChg>
        <pc:spChg chg="del">
          <ac:chgData name="Dhanushya Vasantharajah" userId="22b5bdd9-8b06-42fd-b0d3-da74472af66d" providerId="ADAL" clId="{800E2010-9F8B-477D-BD52-429D5EAFAF45}" dt="2023-09-05T09:36:18.770" v="0" actId="478"/>
          <ac:spMkLst>
            <pc:docMk/>
            <pc:sldMk cId="972459080" sldId="2055"/>
            <ac:spMk id="25" creationId="{3952CFFC-3B9D-4E8D-8C54-8D7E037CEA71}"/>
          </ac:spMkLst>
        </pc:spChg>
        <pc:spChg chg="del">
          <ac:chgData name="Dhanushya Vasantharajah" userId="22b5bdd9-8b06-42fd-b0d3-da74472af66d" providerId="ADAL" clId="{800E2010-9F8B-477D-BD52-429D5EAFAF45}" dt="2023-09-05T09:36:18.770" v="0" actId="478"/>
          <ac:spMkLst>
            <pc:docMk/>
            <pc:sldMk cId="972459080" sldId="2055"/>
            <ac:spMk id="26" creationId="{8522278E-022C-45AF-ADAC-AD9A28DF396B}"/>
          </ac:spMkLst>
        </pc:spChg>
        <pc:spChg chg="del">
          <ac:chgData name="Dhanushya Vasantharajah" userId="22b5bdd9-8b06-42fd-b0d3-da74472af66d" providerId="ADAL" clId="{800E2010-9F8B-477D-BD52-429D5EAFAF45}" dt="2023-09-05T09:36:18.770" v="0" actId="478"/>
          <ac:spMkLst>
            <pc:docMk/>
            <pc:sldMk cId="972459080" sldId="2055"/>
            <ac:spMk id="27" creationId="{A7220BF7-30A7-4CEF-9979-34806566107B}"/>
          </ac:spMkLst>
        </pc:spChg>
        <pc:spChg chg="add mod">
          <ac:chgData name="Dhanushya Vasantharajah" userId="22b5bdd9-8b06-42fd-b0d3-da74472af66d" providerId="ADAL" clId="{800E2010-9F8B-477D-BD52-429D5EAFAF45}" dt="2023-09-05T09:36:19.563" v="1"/>
          <ac:spMkLst>
            <pc:docMk/>
            <pc:sldMk cId="972459080" sldId="2055"/>
            <ac:spMk id="28" creationId="{8B704668-D3C5-82B2-6316-F779925C19F1}"/>
          </ac:spMkLst>
        </pc:spChg>
        <pc:picChg chg="del">
          <ac:chgData name="Dhanushya Vasantharajah" userId="22b5bdd9-8b06-42fd-b0d3-da74472af66d" providerId="ADAL" clId="{800E2010-9F8B-477D-BD52-429D5EAFAF45}" dt="2023-09-05T09:36:18.770" v="0" actId="478"/>
          <ac:picMkLst>
            <pc:docMk/>
            <pc:sldMk cId="972459080" sldId="2055"/>
            <ac:picMk id="2" creationId="{EE2F6092-32A6-3771-E598-A1F7941E1E0E}"/>
          </ac:picMkLst>
        </pc:picChg>
        <pc:picChg chg="add mod">
          <ac:chgData name="Dhanushya Vasantharajah" userId="22b5bdd9-8b06-42fd-b0d3-da74472af66d" providerId="ADAL" clId="{800E2010-9F8B-477D-BD52-429D5EAFAF45}" dt="2023-09-05T09:36:19.563" v="1"/>
          <ac:picMkLst>
            <pc:docMk/>
            <pc:sldMk cId="972459080" sldId="2055"/>
            <ac:picMk id="3" creationId="{1B1CCD98-55D0-E2E4-C110-F8C4E5ADD477}"/>
          </ac:picMkLst>
        </pc:picChg>
        <pc:picChg chg="add mod">
          <ac:chgData name="Dhanushya Vasantharajah" userId="22b5bdd9-8b06-42fd-b0d3-da74472af66d" providerId="ADAL" clId="{800E2010-9F8B-477D-BD52-429D5EAFAF45}" dt="2023-09-05T09:36:19.563" v="1"/>
          <ac:picMkLst>
            <pc:docMk/>
            <pc:sldMk cId="972459080" sldId="2055"/>
            <ac:picMk id="4" creationId="{FF41DE82-B8F8-AB0B-D6C5-81C8662D6187}"/>
          </ac:picMkLst>
        </pc:picChg>
        <pc:picChg chg="del">
          <ac:chgData name="Dhanushya Vasantharajah" userId="22b5bdd9-8b06-42fd-b0d3-da74472af66d" providerId="ADAL" clId="{800E2010-9F8B-477D-BD52-429D5EAFAF45}" dt="2023-09-05T09:36:18.770" v="0" actId="478"/>
          <ac:picMkLst>
            <pc:docMk/>
            <pc:sldMk cId="972459080" sldId="2055"/>
            <ac:picMk id="6" creationId="{E4EF6140-2D8B-B9ED-1825-E94651D79C6D}"/>
          </ac:picMkLst>
        </pc:picChg>
        <pc:picChg chg="del">
          <ac:chgData name="Dhanushya Vasantharajah" userId="22b5bdd9-8b06-42fd-b0d3-da74472af66d" providerId="ADAL" clId="{800E2010-9F8B-477D-BD52-429D5EAFAF45}" dt="2023-09-05T09:36:18.770" v="0" actId="478"/>
          <ac:picMkLst>
            <pc:docMk/>
            <pc:sldMk cId="972459080" sldId="2055"/>
            <ac:picMk id="7" creationId="{E33D8AC5-D013-EFF1-5F1B-5DFEEE4FD2A8}"/>
          </ac:picMkLst>
        </pc:picChg>
        <pc:picChg chg="del">
          <ac:chgData name="Dhanushya Vasantharajah" userId="22b5bdd9-8b06-42fd-b0d3-da74472af66d" providerId="ADAL" clId="{800E2010-9F8B-477D-BD52-429D5EAFAF45}" dt="2023-09-05T09:36:18.770" v="0" actId="478"/>
          <ac:picMkLst>
            <pc:docMk/>
            <pc:sldMk cId="972459080" sldId="2055"/>
            <ac:picMk id="8" creationId="{B43FCBF0-66DD-211D-47BC-A2FF4519541E}"/>
          </ac:picMkLst>
        </pc:picChg>
        <pc:picChg chg="del">
          <ac:chgData name="Dhanushya Vasantharajah" userId="22b5bdd9-8b06-42fd-b0d3-da74472af66d" providerId="ADAL" clId="{800E2010-9F8B-477D-BD52-429D5EAFAF45}" dt="2023-09-05T09:36:18.770" v="0" actId="478"/>
          <ac:picMkLst>
            <pc:docMk/>
            <pc:sldMk cId="972459080" sldId="2055"/>
            <ac:picMk id="9" creationId="{3F7C28DA-32BB-EF3C-EBB9-513E9559B98C}"/>
          </ac:picMkLst>
        </pc:picChg>
        <pc:picChg chg="add mod">
          <ac:chgData name="Dhanushya Vasantharajah" userId="22b5bdd9-8b06-42fd-b0d3-da74472af66d" providerId="ADAL" clId="{800E2010-9F8B-477D-BD52-429D5EAFAF45}" dt="2023-09-05T09:36:19.563" v="1"/>
          <ac:picMkLst>
            <pc:docMk/>
            <pc:sldMk cId="972459080" sldId="2055"/>
            <ac:picMk id="10" creationId="{E4981181-C3C6-CF6E-EFFF-89969E6C07C0}"/>
          </ac:picMkLst>
        </pc:picChg>
        <pc:picChg chg="del">
          <ac:chgData name="Dhanushya Vasantharajah" userId="22b5bdd9-8b06-42fd-b0d3-da74472af66d" providerId="ADAL" clId="{800E2010-9F8B-477D-BD52-429D5EAFAF45}" dt="2023-09-05T09:36:18.770" v="0" actId="478"/>
          <ac:picMkLst>
            <pc:docMk/>
            <pc:sldMk cId="972459080" sldId="2055"/>
            <ac:picMk id="11" creationId="{8A05923C-3FD1-2172-CCA3-B2025CA015B9}"/>
          </ac:picMkLst>
        </pc:picChg>
        <pc:picChg chg="add mod">
          <ac:chgData name="Dhanushya Vasantharajah" userId="22b5bdd9-8b06-42fd-b0d3-da74472af66d" providerId="ADAL" clId="{800E2010-9F8B-477D-BD52-429D5EAFAF45}" dt="2023-09-05T09:36:19.563" v="1"/>
          <ac:picMkLst>
            <pc:docMk/>
            <pc:sldMk cId="972459080" sldId="2055"/>
            <ac:picMk id="12" creationId="{141CE9C1-A22B-1CBC-11DC-66A0FD6A56D2}"/>
          </ac:picMkLst>
        </pc:picChg>
        <pc:picChg chg="add mod">
          <ac:chgData name="Dhanushya Vasantharajah" userId="22b5bdd9-8b06-42fd-b0d3-da74472af66d" providerId="ADAL" clId="{800E2010-9F8B-477D-BD52-429D5EAFAF45}" dt="2023-09-05T09:36:19.563" v="1"/>
          <ac:picMkLst>
            <pc:docMk/>
            <pc:sldMk cId="972459080" sldId="2055"/>
            <ac:picMk id="13" creationId="{0163FF33-91C7-216C-7DD2-E34ABBF61D18}"/>
          </ac:picMkLst>
        </pc:picChg>
        <pc:picChg chg="add mod">
          <ac:chgData name="Dhanushya Vasantharajah" userId="22b5bdd9-8b06-42fd-b0d3-da74472af66d" providerId="ADAL" clId="{800E2010-9F8B-477D-BD52-429D5EAFAF45}" dt="2023-09-05T09:36:19.563" v="1"/>
          <ac:picMkLst>
            <pc:docMk/>
            <pc:sldMk cId="972459080" sldId="2055"/>
            <ac:picMk id="29" creationId="{174AE388-DE81-F0C4-B208-398286C902B7}"/>
          </ac:picMkLst>
        </pc:picChg>
      </pc:sldChg>
      <pc:sldChg chg="delSp mod">
        <pc:chgData name="Dhanushya Vasantharajah" userId="22b5bdd9-8b06-42fd-b0d3-da74472af66d" providerId="ADAL" clId="{800E2010-9F8B-477D-BD52-429D5EAFAF45}" dt="2023-10-02T06:40:13.757" v="81" actId="478"/>
        <pc:sldMkLst>
          <pc:docMk/>
          <pc:sldMk cId="3409436679" sldId="2056"/>
        </pc:sldMkLst>
        <pc:spChg chg="del">
          <ac:chgData name="Dhanushya Vasantharajah" userId="22b5bdd9-8b06-42fd-b0d3-da74472af66d" providerId="ADAL" clId="{800E2010-9F8B-477D-BD52-429D5EAFAF45}" dt="2023-10-02T06:40:13.757" v="81" actId="478"/>
          <ac:spMkLst>
            <pc:docMk/>
            <pc:sldMk cId="3409436679" sldId="2056"/>
            <ac:spMk id="5" creationId="{2D4FED89-7B39-4847-8F63-81D6DD13113C}"/>
          </ac:spMkLst>
        </pc:spChg>
      </pc:sldChg>
      <pc:sldChg chg="delSp add mod">
        <pc:chgData name="Dhanushya Vasantharajah" userId="22b5bdd9-8b06-42fd-b0d3-da74472af66d" providerId="ADAL" clId="{800E2010-9F8B-477D-BD52-429D5EAFAF45}" dt="2023-10-02T06:39:52.616" v="70" actId="478"/>
        <pc:sldMkLst>
          <pc:docMk/>
          <pc:sldMk cId="3869028788" sldId="2057"/>
        </pc:sldMkLst>
        <pc:spChg chg="del">
          <ac:chgData name="Dhanushya Vasantharajah" userId="22b5bdd9-8b06-42fd-b0d3-da74472af66d" providerId="ADAL" clId="{800E2010-9F8B-477D-BD52-429D5EAFAF45}" dt="2023-10-02T06:39:52.616" v="70" actId="478"/>
          <ac:spMkLst>
            <pc:docMk/>
            <pc:sldMk cId="3869028788" sldId="2057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20.640" v="55" actId="478"/>
        <pc:sldMkLst>
          <pc:docMk/>
          <pc:sldMk cId="3763893034" sldId="2058"/>
        </pc:sldMkLst>
        <pc:spChg chg="del">
          <ac:chgData name="Dhanushya Vasantharajah" userId="22b5bdd9-8b06-42fd-b0d3-da74472af66d" providerId="ADAL" clId="{800E2010-9F8B-477D-BD52-429D5EAFAF45}" dt="2023-10-02T06:39:20.640" v="55" actId="478"/>
          <ac:spMkLst>
            <pc:docMk/>
            <pc:sldMk cId="3763893034" sldId="2058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8:58.485" v="46" actId="478"/>
        <pc:sldMkLst>
          <pc:docMk/>
          <pc:sldMk cId="3452564589" sldId="2062"/>
        </pc:sldMkLst>
        <pc:spChg chg="del">
          <ac:chgData name="Dhanushya Vasantharajah" userId="22b5bdd9-8b06-42fd-b0d3-da74472af66d" providerId="ADAL" clId="{800E2010-9F8B-477D-BD52-429D5EAFAF45}" dt="2023-10-02T06:38:58.485" v="46" actId="478"/>
          <ac:spMkLst>
            <pc:docMk/>
            <pc:sldMk cId="3452564589" sldId="2062"/>
            <ac:spMk id="5" creationId="{2D4FED89-7B39-4847-8F63-81D6DD13113C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01.072" v="47" actId="478"/>
        <pc:sldMkLst>
          <pc:docMk/>
          <pc:sldMk cId="3705487624" sldId="2063"/>
        </pc:sldMkLst>
        <pc:spChg chg="del">
          <ac:chgData name="Dhanushya Vasantharajah" userId="22b5bdd9-8b06-42fd-b0d3-da74472af66d" providerId="ADAL" clId="{800E2010-9F8B-477D-BD52-429D5EAFAF45}" dt="2023-10-02T06:39:01.072" v="47" actId="478"/>
          <ac:spMkLst>
            <pc:docMk/>
            <pc:sldMk cId="3705487624" sldId="2063"/>
            <ac:spMk id="5" creationId="{2D4FED89-7B39-4847-8F63-81D6DD13113C}"/>
          </ac:spMkLst>
        </pc:spChg>
      </pc:sldChg>
      <pc:sldChg chg="delSp modSp add mod">
        <pc:chgData name="Dhanushya Vasantharajah" userId="22b5bdd9-8b06-42fd-b0d3-da74472af66d" providerId="ADAL" clId="{800E2010-9F8B-477D-BD52-429D5EAFAF45}" dt="2023-10-02T06:39:07.164" v="50" actId="478"/>
        <pc:sldMkLst>
          <pc:docMk/>
          <pc:sldMk cId="1973374689" sldId="2064"/>
        </pc:sldMkLst>
        <pc:spChg chg="del mod">
          <ac:chgData name="Dhanushya Vasantharajah" userId="22b5bdd9-8b06-42fd-b0d3-da74472af66d" providerId="ADAL" clId="{800E2010-9F8B-477D-BD52-429D5EAFAF45}" dt="2023-10-02T06:39:07.164" v="50" actId="478"/>
          <ac:spMkLst>
            <pc:docMk/>
            <pc:sldMk cId="1973374689" sldId="2064"/>
            <ac:spMk id="4" creationId="{55F5775E-AD3D-4F5B-A2E5-95D7EA03F4ED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11.257" v="52" actId="478"/>
        <pc:sldMkLst>
          <pc:docMk/>
          <pc:sldMk cId="2426868911" sldId="2066"/>
        </pc:sldMkLst>
        <pc:spChg chg="del">
          <ac:chgData name="Dhanushya Vasantharajah" userId="22b5bdd9-8b06-42fd-b0d3-da74472af66d" providerId="ADAL" clId="{800E2010-9F8B-477D-BD52-429D5EAFAF45}" dt="2023-10-02T06:39:11.257" v="52" actId="478"/>
          <ac:spMkLst>
            <pc:docMk/>
            <pc:sldMk cId="2426868911" sldId="2066"/>
            <ac:spMk id="109" creationId="{08918A4B-BDB0-455A-B00C-251C979DC12E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17.949" v="54" actId="478"/>
        <pc:sldMkLst>
          <pc:docMk/>
          <pc:sldMk cId="816193919" sldId="2068"/>
        </pc:sldMkLst>
        <pc:spChg chg="del">
          <ac:chgData name="Dhanushya Vasantharajah" userId="22b5bdd9-8b06-42fd-b0d3-da74472af66d" providerId="ADAL" clId="{800E2010-9F8B-477D-BD52-429D5EAFAF45}" dt="2023-10-02T06:39:17.949" v="54" actId="478"/>
          <ac:spMkLst>
            <pc:docMk/>
            <pc:sldMk cId="816193919" sldId="2068"/>
            <ac:spMk id="5" creationId="{26C49681-AA8E-415A-9D6A-BB793E3833E1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38.801" v="64" actId="478"/>
        <pc:sldMkLst>
          <pc:docMk/>
          <pc:sldMk cId="2401908318" sldId="2069"/>
        </pc:sldMkLst>
        <pc:spChg chg="del">
          <ac:chgData name="Dhanushya Vasantharajah" userId="22b5bdd9-8b06-42fd-b0d3-da74472af66d" providerId="ADAL" clId="{800E2010-9F8B-477D-BD52-429D5EAFAF45}" dt="2023-10-02T06:39:38.801" v="64" actId="478"/>
          <ac:spMkLst>
            <pc:docMk/>
            <pc:sldMk cId="2401908318" sldId="2069"/>
            <ac:spMk id="5" creationId="{2D4FED89-7B39-4847-8F63-81D6DD13113C}"/>
          </ac:spMkLst>
        </pc:spChg>
      </pc:sldChg>
      <pc:sldChg chg="addSp delSp modSp add del mod">
        <pc:chgData name="Dhanushya Vasantharajah" userId="22b5bdd9-8b06-42fd-b0d3-da74472af66d" providerId="ADAL" clId="{800E2010-9F8B-477D-BD52-429D5EAFAF45}" dt="2023-10-02T06:39:09.036" v="51" actId="478"/>
        <pc:sldMkLst>
          <pc:docMk/>
          <pc:sldMk cId="3133501724" sldId="2070"/>
        </pc:sldMkLst>
        <pc:spChg chg="mod">
          <ac:chgData name="Dhanushya Vasantharajah" userId="22b5bdd9-8b06-42fd-b0d3-da74472af66d" providerId="ADAL" clId="{800E2010-9F8B-477D-BD52-429D5EAFAF45}" dt="2023-09-05T10:47:22.029" v="40" actId="1076"/>
          <ac:spMkLst>
            <pc:docMk/>
            <pc:sldMk cId="3133501724" sldId="2070"/>
            <ac:spMk id="2" creationId="{B3B4EDFE-E177-4A6E-8F6A-F30A06B78118}"/>
          </ac:spMkLst>
        </pc:spChg>
        <pc:spChg chg="del">
          <ac:chgData name="Dhanushya Vasantharajah" userId="22b5bdd9-8b06-42fd-b0d3-da74472af66d" providerId="ADAL" clId="{800E2010-9F8B-477D-BD52-429D5EAFAF45}" dt="2023-10-02T06:39:09.036" v="51" actId="478"/>
          <ac:spMkLst>
            <pc:docMk/>
            <pc:sldMk cId="3133501724" sldId="2070"/>
            <ac:spMk id="4" creationId="{F5B3097F-50E0-4733-B77B-B075B11F7522}"/>
          </ac:spMkLst>
        </pc:spChg>
        <pc:picChg chg="add del mod">
          <ac:chgData name="Dhanushya Vasantharajah" userId="22b5bdd9-8b06-42fd-b0d3-da74472af66d" providerId="ADAL" clId="{800E2010-9F8B-477D-BD52-429D5EAFAF45}" dt="2023-09-05T10:47:08.182" v="31" actId="478"/>
          <ac:picMkLst>
            <pc:docMk/>
            <pc:sldMk cId="3133501724" sldId="2070"/>
            <ac:picMk id="8" creationId="{31B9EF99-8F24-A381-6748-378DE4E416A5}"/>
          </ac:picMkLst>
        </pc:picChg>
        <pc:picChg chg="add mod">
          <ac:chgData name="Dhanushya Vasantharajah" userId="22b5bdd9-8b06-42fd-b0d3-da74472af66d" providerId="ADAL" clId="{800E2010-9F8B-477D-BD52-429D5EAFAF45}" dt="2023-09-05T11:02:57.116" v="43" actId="1076"/>
          <ac:picMkLst>
            <pc:docMk/>
            <pc:sldMk cId="3133501724" sldId="2070"/>
            <ac:picMk id="10" creationId="{DE40D34C-B664-E78F-69C0-C6AAD2AE4D02}"/>
          </ac:picMkLst>
        </pc:picChg>
        <pc:picChg chg="mod modCrop">
          <ac:chgData name="Dhanushya Vasantharajah" userId="22b5bdd9-8b06-42fd-b0d3-da74472af66d" providerId="ADAL" clId="{800E2010-9F8B-477D-BD52-429D5EAFAF45}" dt="2023-09-05T10:46:38.558" v="30" actId="1076"/>
          <ac:picMkLst>
            <pc:docMk/>
            <pc:sldMk cId="3133501724" sldId="2070"/>
            <ac:picMk id="17" creationId="{598E6822-0F5D-BC73-6FE0-4CDEA21B88EA}"/>
          </ac:picMkLst>
        </pc:picChg>
      </pc:sldChg>
      <pc:sldChg chg="delSp mod">
        <pc:chgData name="Dhanushya Vasantharajah" userId="22b5bdd9-8b06-42fd-b0d3-da74472af66d" providerId="ADAL" clId="{800E2010-9F8B-477D-BD52-429D5EAFAF45}" dt="2023-10-02T06:39:15.262" v="53" actId="478"/>
        <pc:sldMkLst>
          <pc:docMk/>
          <pc:sldMk cId="4062299770" sldId="2315"/>
        </pc:sldMkLst>
        <pc:spChg chg="del">
          <ac:chgData name="Dhanushya Vasantharajah" userId="22b5bdd9-8b06-42fd-b0d3-da74472af66d" providerId="ADAL" clId="{800E2010-9F8B-477D-BD52-429D5EAFAF45}" dt="2023-10-02T06:39:15.262" v="53" actId="478"/>
          <ac:spMkLst>
            <pc:docMk/>
            <pc:sldMk cId="4062299770" sldId="2315"/>
            <ac:spMk id="60" creationId="{54451494-88E7-94DB-6CAE-6DC3F6EA0542}"/>
          </ac:spMkLst>
        </pc:spChg>
      </pc:sldChg>
      <pc:sldChg chg="delSp mod">
        <pc:chgData name="Dhanushya Vasantharajah" userId="22b5bdd9-8b06-42fd-b0d3-da74472af66d" providerId="ADAL" clId="{800E2010-9F8B-477D-BD52-429D5EAFAF45}" dt="2023-10-02T06:39:03.325" v="48" actId="478"/>
        <pc:sldMkLst>
          <pc:docMk/>
          <pc:sldMk cId="599408916" sldId="2316"/>
        </pc:sldMkLst>
        <pc:spChg chg="del">
          <ac:chgData name="Dhanushya Vasantharajah" userId="22b5bdd9-8b06-42fd-b0d3-da74472af66d" providerId="ADAL" clId="{800E2010-9F8B-477D-BD52-429D5EAFAF45}" dt="2023-10-02T06:39:03.325" v="48" actId="478"/>
          <ac:spMkLst>
            <pc:docMk/>
            <pc:sldMk cId="599408916" sldId="2316"/>
            <ac:spMk id="5" creationId="{5941391F-BE7B-43C0-AD28-A3AF83797D30}"/>
          </ac:spMkLst>
        </pc:spChg>
      </pc:sldChg>
      <pc:sldChg chg="add del">
        <pc:chgData name="Dhanushya Vasantharajah" userId="22b5bdd9-8b06-42fd-b0d3-da74472af66d" providerId="ADAL" clId="{800E2010-9F8B-477D-BD52-429D5EAFAF45}" dt="2023-09-05T09:55:17.678" v="19" actId="2696"/>
        <pc:sldMkLst>
          <pc:docMk/>
          <pc:sldMk cId="130800574" sldId="2317"/>
        </pc:sldMkLst>
      </pc:sldChg>
      <pc:sldChg chg="new del">
        <pc:chgData name="Dhanushya Vasantharajah" userId="22b5bdd9-8b06-42fd-b0d3-da74472af66d" providerId="ADAL" clId="{800E2010-9F8B-477D-BD52-429D5EAFAF45}" dt="2023-09-05T09:40:13.125" v="4" actId="2696"/>
        <pc:sldMkLst>
          <pc:docMk/>
          <pc:sldMk cId="1488166190" sldId="2317"/>
        </pc:sldMkLst>
      </pc:sldChg>
      <pc:sldChg chg="add del">
        <pc:chgData name="Dhanushya Vasantharajah" userId="22b5bdd9-8b06-42fd-b0d3-da74472af66d" providerId="ADAL" clId="{800E2010-9F8B-477D-BD52-429D5EAFAF45}" dt="2023-09-05T09:51:28.739" v="13" actId="2696"/>
        <pc:sldMkLst>
          <pc:docMk/>
          <pc:sldMk cId="3396574916" sldId="2317"/>
        </pc:sldMkLst>
      </pc:sldChg>
      <pc:sldMasterChg chg="delSp mod">
        <pc:chgData name="Dhanushya Vasantharajah" userId="22b5bdd9-8b06-42fd-b0d3-da74472af66d" providerId="ADAL" clId="{800E2010-9F8B-477D-BD52-429D5EAFAF45}" dt="2023-10-02T06:38:46.918" v="44" actId="478"/>
        <pc:sldMasterMkLst>
          <pc:docMk/>
          <pc:sldMasterMk cId="1011663896" sldId="2147483657"/>
        </pc:sldMasterMkLst>
        <pc:spChg chg="del">
          <ac:chgData name="Dhanushya Vasantharajah" userId="22b5bdd9-8b06-42fd-b0d3-da74472af66d" providerId="ADAL" clId="{800E2010-9F8B-477D-BD52-429D5EAFAF45}" dt="2023-10-02T06:38:46.918" v="44" actId="478"/>
          <ac:spMkLst>
            <pc:docMk/>
            <pc:sldMasterMk cId="1011663896" sldId="2147483657"/>
            <ac:spMk id="5" creationId="{00000000-0000-0000-0000-000000000000}"/>
          </ac:spMkLst>
        </pc:spChg>
      </pc:sldMasterChg>
    </pc:docChg>
  </pc:docChgLst>
  <pc:docChgLst>
    <pc:chgData name="Dhanushya Vasantharajah" userId="839fd7a2-1bcf-4062-8af8-ba78a29669fc" providerId="ADAL" clId="{2CDB7402-7A29-4BEB-BE7B-9C7F31EE9F08}"/>
    <pc:docChg chg="modSld">
      <pc:chgData name="Dhanushya Vasantharajah" userId="839fd7a2-1bcf-4062-8af8-ba78a29669fc" providerId="ADAL" clId="{2CDB7402-7A29-4BEB-BE7B-9C7F31EE9F08}" dt="2023-10-30T12:21:02.204" v="30" actId="20577"/>
      <pc:docMkLst>
        <pc:docMk/>
      </pc:docMkLst>
      <pc:sldChg chg="modSp mod">
        <pc:chgData name="Dhanushya Vasantharajah" userId="839fd7a2-1bcf-4062-8af8-ba78a29669fc" providerId="ADAL" clId="{2CDB7402-7A29-4BEB-BE7B-9C7F31EE9F08}" dt="2023-10-30T12:21:02.204" v="30" actId="20577"/>
        <pc:sldMkLst>
          <pc:docMk/>
          <pc:sldMk cId="2740132794" sldId="1921"/>
        </pc:sldMkLst>
        <pc:spChg chg="mod">
          <ac:chgData name="Dhanushya Vasantharajah" userId="839fd7a2-1bcf-4062-8af8-ba78a29669fc" providerId="ADAL" clId="{2CDB7402-7A29-4BEB-BE7B-9C7F31EE9F08}" dt="2023-10-30T12:21:02.204" v="30" actId="20577"/>
          <ac:spMkLst>
            <pc:docMk/>
            <pc:sldMk cId="2740132794" sldId="1921"/>
            <ac:spMk id="3" creationId="{C92D9F09-C02B-4C0C-8B89-7CBFFBF91316}"/>
          </ac:spMkLst>
        </pc:spChg>
      </pc:sldChg>
    </pc:docChg>
  </pc:docChgLst>
  <pc:docChgLst>
    <pc:chgData name="Jeanne Kreis" userId="b50bbbee-14e4-4b10-824a-e8068892df0f" providerId="ADAL" clId="{508AB24D-953F-495F-B76A-389DAA52AAFB}"/>
    <pc:docChg chg="undo redo custSel modSld">
      <pc:chgData name="Jeanne Kreis" userId="b50bbbee-14e4-4b10-824a-e8068892df0f" providerId="ADAL" clId="{508AB24D-953F-495F-B76A-389DAA52AAFB}" dt="2021-06-25T08:28:51.677" v="293" actId="20577"/>
      <pc:docMkLst>
        <pc:docMk/>
      </pc:docMkLst>
      <pc:sldChg chg="modSp mod">
        <pc:chgData name="Jeanne Kreis" userId="b50bbbee-14e4-4b10-824a-e8068892df0f" providerId="ADAL" clId="{508AB24D-953F-495F-B76A-389DAA52AAFB}" dt="2021-06-25T08:11:47.026" v="257" actId="20577"/>
        <pc:sldMkLst>
          <pc:docMk/>
          <pc:sldMk cId="2740132794" sldId="1921"/>
        </pc:sldMkLst>
        <pc:spChg chg="mod">
          <ac:chgData name="Jeanne Kreis" userId="b50bbbee-14e4-4b10-824a-e8068892df0f" providerId="ADAL" clId="{508AB24D-953F-495F-B76A-389DAA52AAFB}" dt="2021-06-25T08:11:47.026" v="257" actId="20577"/>
          <ac:spMkLst>
            <pc:docMk/>
            <pc:sldMk cId="2740132794" sldId="1921"/>
            <ac:spMk id="3" creationId="{C92D9F09-C02B-4C0C-8B89-7CBFFBF91316}"/>
          </ac:spMkLst>
        </pc:spChg>
      </pc:sldChg>
      <pc:sldChg chg="modSp mod">
        <pc:chgData name="Jeanne Kreis" userId="b50bbbee-14e4-4b10-824a-e8068892df0f" providerId="ADAL" clId="{508AB24D-953F-495F-B76A-389DAA52AAFB}" dt="2021-06-09T06:22:20.684" v="52" actId="6549"/>
        <pc:sldMkLst>
          <pc:docMk/>
          <pc:sldMk cId="790625426" sldId="1926"/>
        </pc:sldMkLst>
        <pc:spChg chg="mod">
          <ac:chgData name="Jeanne Kreis" userId="b50bbbee-14e4-4b10-824a-e8068892df0f" providerId="ADAL" clId="{508AB24D-953F-495F-B76A-389DAA52AAFB}" dt="2021-06-09T06:22:20.684" v="52" actId="6549"/>
          <ac:spMkLst>
            <pc:docMk/>
            <pc:sldMk cId="790625426" sldId="1926"/>
            <ac:spMk id="2" creationId="{C1974263-29EB-40DD-AEE8-EB60B6D21A84}"/>
          </ac:spMkLst>
        </pc:spChg>
      </pc:sldChg>
      <pc:sldChg chg="modSp">
        <pc:chgData name="Jeanne Kreis" userId="b50bbbee-14e4-4b10-824a-e8068892df0f" providerId="ADAL" clId="{508AB24D-953F-495F-B76A-389DAA52AAFB}" dt="2021-06-09T06:23:37.883" v="73"/>
        <pc:sldMkLst>
          <pc:docMk/>
          <pc:sldMk cId="1218426277" sldId="1934"/>
        </pc:sldMkLst>
        <pc:spChg chg="mod">
          <ac:chgData name="Jeanne Kreis" userId="b50bbbee-14e4-4b10-824a-e8068892df0f" providerId="ADAL" clId="{508AB24D-953F-495F-B76A-389DAA52AAFB}" dt="2021-06-09T06:23:37.883" v="73"/>
          <ac:spMkLst>
            <pc:docMk/>
            <pc:sldMk cId="1218426277" sldId="1934"/>
            <ac:spMk id="7" creationId="{55724EFA-335F-46FB-AF30-A58DB9A32CB5}"/>
          </ac:spMkLst>
        </pc:spChg>
      </pc:sldChg>
      <pc:sldChg chg="modSp mod">
        <pc:chgData name="Jeanne Kreis" userId="b50bbbee-14e4-4b10-824a-e8068892df0f" providerId="ADAL" clId="{508AB24D-953F-495F-B76A-389DAA52AAFB}" dt="2021-06-09T08:09:26.367" v="172"/>
        <pc:sldMkLst>
          <pc:docMk/>
          <pc:sldMk cId="194560069" sldId="1938"/>
        </pc:sldMkLst>
        <pc:spChg chg="mod">
          <ac:chgData name="Jeanne Kreis" userId="b50bbbee-14e4-4b10-824a-e8068892df0f" providerId="ADAL" clId="{508AB24D-953F-495F-B76A-389DAA52AAFB}" dt="2021-06-09T06:23:51.049" v="77"/>
          <ac:spMkLst>
            <pc:docMk/>
            <pc:sldMk cId="194560069" sldId="1938"/>
            <ac:spMk id="7" creationId="{55724EFA-335F-46FB-AF30-A58DB9A32CB5}"/>
          </ac:spMkLst>
        </pc:spChg>
        <pc:spChg chg="mod">
          <ac:chgData name="Jeanne Kreis" userId="b50bbbee-14e4-4b10-824a-e8068892df0f" providerId="ADAL" clId="{508AB24D-953F-495F-B76A-389DAA52AAFB}" dt="2021-06-09T08:09:20.715" v="171" actId="1076"/>
          <ac:spMkLst>
            <pc:docMk/>
            <pc:sldMk cId="194560069" sldId="1938"/>
            <ac:spMk id="12" creationId="{D4F75768-5512-461D-813E-486964432C55}"/>
          </ac:spMkLst>
        </pc:spChg>
        <pc:spChg chg="mod">
          <ac:chgData name="Jeanne Kreis" userId="b50bbbee-14e4-4b10-824a-e8068892df0f" providerId="ADAL" clId="{508AB24D-953F-495F-B76A-389DAA52AAFB}" dt="2021-06-09T08:09:17.328" v="170" actId="1076"/>
          <ac:spMkLst>
            <pc:docMk/>
            <pc:sldMk cId="194560069" sldId="1938"/>
            <ac:spMk id="13" creationId="{8815D2C3-47A9-4821-9B4D-7AA7B9937064}"/>
          </ac:spMkLst>
        </pc:spChg>
        <pc:spChg chg="mod">
          <ac:chgData name="Jeanne Kreis" userId="b50bbbee-14e4-4b10-824a-e8068892df0f" providerId="ADAL" clId="{508AB24D-953F-495F-B76A-389DAA52AAFB}" dt="2021-06-09T08:09:11.626" v="169" actId="1076"/>
          <ac:spMkLst>
            <pc:docMk/>
            <pc:sldMk cId="194560069" sldId="1938"/>
            <ac:spMk id="14" creationId="{DBDC322D-41BD-4522-8AED-AA7219015CC6}"/>
          </ac:spMkLst>
        </pc:spChg>
        <pc:graphicFrameChg chg="mod">
          <ac:chgData name="Jeanne Kreis" userId="b50bbbee-14e4-4b10-824a-e8068892df0f" providerId="ADAL" clId="{508AB24D-953F-495F-B76A-389DAA52AAFB}" dt="2021-06-09T08:09:26.367" v="172"/>
          <ac:graphicFrameMkLst>
            <pc:docMk/>
            <pc:sldMk cId="194560069" sldId="1938"/>
            <ac:graphicFrameMk id="10" creationId="{563A8422-F74A-448C-B267-2B58470F5587}"/>
          </ac:graphicFrameMkLst>
        </pc:graphicFrameChg>
      </pc:sldChg>
      <pc:sldChg chg="modSp">
        <pc:chgData name="Jeanne Kreis" userId="b50bbbee-14e4-4b10-824a-e8068892df0f" providerId="ADAL" clId="{508AB24D-953F-495F-B76A-389DAA52AAFB}" dt="2021-06-09T06:23:42.250" v="74"/>
        <pc:sldMkLst>
          <pc:docMk/>
          <pc:sldMk cId="1221193519" sldId="1942"/>
        </pc:sldMkLst>
        <pc:spChg chg="mod">
          <ac:chgData name="Jeanne Kreis" userId="b50bbbee-14e4-4b10-824a-e8068892df0f" providerId="ADAL" clId="{508AB24D-953F-495F-B76A-389DAA52AAFB}" dt="2021-06-09T06:23:42.250" v="74"/>
          <ac:spMkLst>
            <pc:docMk/>
            <pc:sldMk cId="1221193519" sldId="1942"/>
            <ac:spMk id="7" creationId="{55724EFA-335F-46FB-AF30-A58DB9A32CB5}"/>
          </ac:spMkLst>
        </pc:spChg>
      </pc:sldChg>
      <pc:sldChg chg="modSp mod">
        <pc:chgData name="Jeanne Kreis" userId="b50bbbee-14e4-4b10-824a-e8068892df0f" providerId="ADAL" clId="{508AB24D-953F-495F-B76A-389DAA52AAFB}" dt="2021-06-25T08:24:37.277" v="262" actId="20577"/>
        <pc:sldMkLst>
          <pc:docMk/>
          <pc:sldMk cId="3611651498" sldId="1943"/>
        </pc:sldMkLst>
        <pc:spChg chg="mod">
          <ac:chgData name="Jeanne Kreis" userId="b50bbbee-14e4-4b10-824a-e8068892df0f" providerId="ADAL" clId="{508AB24D-953F-495F-B76A-389DAA52AAFB}" dt="2021-06-09T06:24:01.561" v="79"/>
          <ac:spMkLst>
            <pc:docMk/>
            <pc:sldMk cId="3611651498" sldId="1943"/>
            <ac:spMk id="7" creationId="{55724EFA-335F-46FB-AF30-A58DB9A32CB5}"/>
          </ac:spMkLst>
        </pc:spChg>
        <pc:spChg chg="mod">
          <ac:chgData name="Jeanne Kreis" userId="b50bbbee-14e4-4b10-824a-e8068892df0f" providerId="ADAL" clId="{508AB24D-953F-495F-B76A-389DAA52AAFB}" dt="2021-06-09T08:15:52.873" v="174" actId="207"/>
          <ac:spMkLst>
            <pc:docMk/>
            <pc:sldMk cId="3611651498" sldId="1943"/>
            <ac:spMk id="18" creationId="{18C7311F-5B3A-415F-B1F7-AF8CA30F56D0}"/>
          </ac:spMkLst>
        </pc:spChg>
        <pc:spChg chg="mod">
          <ac:chgData name="Jeanne Kreis" userId="b50bbbee-14e4-4b10-824a-e8068892df0f" providerId="ADAL" clId="{508AB24D-953F-495F-B76A-389DAA52AAFB}" dt="2021-06-25T08:24:37.277" v="262" actId="20577"/>
          <ac:spMkLst>
            <pc:docMk/>
            <pc:sldMk cId="3611651498" sldId="1943"/>
            <ac:spMk id="32" creationId="{3678E237-3604-451C-B7AD-F7FCFD469BB4}"/>
          </ac:spMkLst>
        </pc:spChg>
        <pc:spChg chg="mod">
          <ac:chgData name="Jeanne Kreis" userId="b50bbbee-14e4-4b10-824a-e8068892df0f" providerId="ADAL" clId="{508AB24D-953F-495F-B76A-389DAA52AAFB}" dt="2021-06-09T08:16:02.184" v="175" actId="207"/>
          <ac:spMkLst>
            <pc:docMk/>
            <pc:sldMk cId="3611651498" sldId="1943"/>
            <ac:spMk id="33" creationId="{DF5427E7-60E7-4D51-810D-8ED86DC42B48}"/>
          </ac:spMkLst>
        </pc:spChg>
      </pc:sldChg>
      <pc:sldChg chg="modSp mod">
        <pc:chgData name="Jeanne Kreis" userId="b50bbbee-14e4-4b10-824a-e8068892df0f" providerId="ADAL" clId="{508AB24D-953F-495F-B76A-389DAA52AAFB}" dt="2021-06-09T08:28:14.365" v="192" actId="255"/>
        <pc:sldMkLst>
          <pc:docMk/>
          <pc:sldMk cId="162237235" sldId="1964"/>
        </pc:sldMkLst>
        <pc:spChg chg="mod">
          <ac:chgData name="Jeanne Kreis" userId="b50bbbee-14e4-4b10-824a-e8068892df0f" providerId="ADAL" clId="{508AB24D-953F-495F-B76A-389DAA52AAFB}" dt="2021-06-09T08:28:14.365" v="192" actId="255"/>
          <ac:spMkLst>
            <pc:docMk/>
            <pc:sldMk cId="162237235" sldId="1964"/>
            <ac:spMk id="9" creationId="{B5A36C2F-DC0A-4CB0-98C8-D1F4D16FEC4F}"/>
          </ac:spMkLst>
        </pc:spChg>
      </pc:sldChg>
      <pc:sldChg chg="modSp mod">
        <pc:chgData name="Jeanne Kreis" userId="b50bbbee-14e4-4b10-824a-e8068892df0f" providerId="ADAL" clId="{508AB24D-953F-495F-B76A-389DAA52AAFB}" dt="2021-06-25T08:26:37.811" v="272" actId="20577"/>
        <pc:sldMkLst>
          <pc:docMk/>
          <pc:sldMk cId="2966396762" sldId="1968"/>
        </pc:sldMkLst>
        <pc:spChg chg="mod">
          <ac:chgData name="Jeanne Kreis" userId="b50bbbee-14e4-4b10-824a-e8068892df0f" providerId="ADAL" clId="{508AB24D-953F-495F-B76A-389DAA52AAFB}" dt="2021-06-25T08:26:37.811" v="272" actId="20577"/>
          <ac:spMkLst>
            <pc:docMk/>
            <pc:sldMk cId="2966396762" sldId="1968"/>
            <ac:spMk id="3" creationId="{42122B0E-2375-45C8-871D-571F53F81C49}"/>
          </ac:spMkLst>
        </pc:spChg>
      </pc:sldChg>
      <pc:sldChg chg="modSp mod">
        <pc:chgData name="Jeanne Kreis" userId="b50bbbee-14e4-4b10-824a-e8068892df0f" providerId="ADAL" clId="{508AB24D-953F-495F-B76A-389DAA52AAFB}" dt="2021-06-25T08:28:51.677" v="293" actId="20577"/>
        <pc:sldMkLst>
          <pc:docMk/>
          <pc:sldMk cId="3086913622" sldId="1976"/>
        </pc:sldMkLst>
        <pc:spChg chg="mod">
          <ac:chgData name="Jeanne Kreis" userId="b50bbbee-14e4-4b10-824a-e8068892df0f" providerId="ADAL" clId="{508AB24D-953F-495F-B76A-389DAA52AAFB}" dt="2021-06-25T08:28:51.677" v="293" actId="20577"/>
          <ac:spMkLst>
            <pc:docMk/>
            <pc:sldMk cId="3086913622" sldId="1976"/>
            <ac:spMk id="3" creationId="{42122B0E-2375-45C8-871D-571F53F81C49}"/>
          </ac:spMkLst>
        </pc:spChg>
      </pc:sldChg>
      <pc:sldChg chg="modSp mod">
        <pc:chgData name="Jeanne Kreis" userId="b50bbbee-14e4-4b10-824a-e8068892df0f" providerId="ADAL" clId="{508AB24D-953F-495F-B76A-389DAA52AAFB}" dt="2021-06-09T09:12:56.822" v="256" actId="20577"/>
        <pc:sldMkLst>
          <pc:docMk/>
          <pc:sldMk cId="2392421201" sldId="1977"/>
        </pc:sldMkLst>
        <pc:spChg chg="mod">
          <ac:chgData name="Jeanne Kreis" userId="b50bbbee-14e4-4b10-824a-e8068892df0f" providerId="ADAL" clId="{508AB24D-953F-495F-B76A-389DAA52AAFB}" dt="2021-06-09T09:12:56.822" v="256" actId="20577"/>
          <ac:spMkLst>
            <pc:docMk/>
            <pc:sldMk cId="2392421201" sldId="1977"/>
            <ac:spMk id="3" creationId="{42122B0E-2375-45C8-871D-571F53F81C49}"/>
          </ac:spMkLst>
        </pc:spChg>
      </pc:sldChg>
      <pc:sldChg chg="modSp">
        <pc:chgData name="Jeanne Kreis" userId="b50bbbee-14e4-4b10-824a-e8068892df0f" providerId="ADAL" clId="{508AB24D-953F-495F-B76A-389DAA52AAFB}" dt="2021-06-09T06:23:27.530" v="71"/>
        <pc:sldMkLst>
          <pc:docMk/>
          <pc:sldMk cId="3147552701" sldId="1984"/>
        </pc:sldMkLst>
        <pc:spChg chg="mod">
          <ac:chgData name="Jeanne Kreis" userId="b50bbbee-14e4-4b10-824a-e8068892df0f" providerId="ADAL" clId="{508AB24D-953F-495F-B76A-389DAA52AAFB}" dt="2021-06-09T06:23:27.530" v="71"/>
          <ac:spMkLst>
            <pc:docMk/>
            <pc:sldMk cId="3147552701" sldId="1984"/>
            <ac:spMk id="7" creationId="{55724EFA-335F-46FB-AF30-A58DB9A32CB5}"/>
          </ac:spMkLst>
        </pc:spChg>
      </pc:sldChg>
      <pc:sldChg chg="modSp">
        <pc:chgData name="Jeanne Kreis" userId="b50bbbee-14e4-4b10-824a-e8068892df0f" providerId="ADAL" clId="{508AB24D-953F-495F-B76A-389DAA52AAFB}" dt="2021-06-09T06:23:32.750" v="72"/>
        <pc:sldMkLst>
          <pc:docMk/>
          <pc:sldMk cId="3951060100" sldId="1986"/>
        </pc:sldMkLst>
        <pc:spChg chg="mod">
          <ac:chgData name="Jeanne Kreis" userId="b50bbbee-14e4-4b10-824a-e8068892df0f" providerId="ADAL" clId="{508AB24D-953F-495F-B76A-389DAA52AAFB}" dt="2021-06-09T06:23:32.750" v="72"/>
          <ac:spMkLst>
            <pc:docMk/>
            <pc:sldMk cId="3951060100" sldId="1986"/>
            <ac:spMk id="7" creationId="{55724EFA-335F-46FB-AF30-A58DB9A32CB5}"/>
          </ac:spMkLst>
        </pc:spChg>
      </pc:sldChg>
      <pc:sldChg chg="modSp mod">
        <pc:chgData name="Jeanne Kreis" userId="b50bbbee-14e4-4b10-824a-e8068892df0f" providerId="ADAL" clId="{508AB24D-953F-495F-B76A-389DAA52AAFB}" dt="2021-06-25T08:28:12.837" v="280" actId="14100"/>
        <pc:sldMkLst>
          <pc:docMk/>
          <pc:sldMk cId="2993660164" sldId="2031"/>
        </pc:sldMkLst>
        <pc:spChg chg="mod">
          <ac:chgData name="Jeanne Kreis" userId="b50bbbee-14e4-4b10-824a-e8068892df0f" providerId="ADAL" clId="{508AB24D-953F-495F-B76A-389DAA52AAFB}" dt="2021-06-25T08:28:12.837" v="280" actId="14100"/>
          <ac:spMkLst>
            <pc:docMk/>
            <pc:sldMk cId="2993660164" sldId="2031"/>
            <ac:spMk id="6" creationId="{9422A0BD-FCA9-48AF-95F6-1C4694C84854}"/>
          </ac:spMkLst>
        </pc:spChg>
      </pc:sldChg>
      <pc:sldChg chg="addSp modSp mod">
        <pc:chgData name="Jeanne Kreis" userId="b50bbbee-14e4-4b10-824a-e8068892df0f" providerId="ADAL" clId="{508AB24D-953F-495F-B76A-389DAA52AAFB}" dt="2021-06-09T08:08:44.919" v="167" actId="1076"/>
        <pc:sldMkLst>
          <pc:docMk/>
          <pc:sldMk cId="46850574" sldId="2037"/>
        </pc:sldMkLst>
        <pc:spChg chg="mod">
          <ac:chgData name="Jeanne Kreis" userId="b50bbbee-14e4-4b10-824a-e8068892df0f" providerId="ADAL" clId="{508AB24D-953F-495F-B76A-389DAA52AAFB}" dt="2021-06-09T06:23:55.881" v="78"/>
          <ac:spMkLst>
            <pc:docMk/>
            <pc:sldMk cId="46850574" sldId="2037"/>
            <ac:spMk id="7" creationId="{55724EFA-335F-46FB-AF30-A58DB9A32CB5}"/>
          </ac:spMkLst>
        </pc:spChg>
        <pc:spChg chg="mod">
          <ac:chgData name="Jeanne Kreis" userId="b50bbbee-14e4-4b10-824a-e8068892df0f" providerId="ADAL" clId="{508AB24D-953F-495F-B76A-389DAA52AAFB}" dt="2021-06-09T08:08:00.571" v="160" actId="1076"/>
          <ac:spMkLst>
            <pc:docMk/>
            <pc:sldMk cId="46850574" sldId="2037"/>
            <ac:spMk id="13" creationId="{9749C972-A550-4CFB-8F30-4350943B4D83}"/>
          </ac:spMkLst>
        </pc:spChg>
        <pc:spChg chg="mod">
          <ac:chgData name="Jeanne Kreis" userId="b50bbbee-14e4-4b10-824a-e8068892df0f" providerId="ADAL" clId="{508AB24D-953F-495F-B76A-389DAA52AAFB}" dt="2021-06-09T08:08:09.262" v="161" actId="1076"/>
          <ac:spMkLst>
            <pc:docMk/>
            <pc:sldMk cId="46850574" sldId="2037"/>
            <ac:spMk id="15" creationId="{2AA4E362-128A-440C-91A2-1DB8D49323D5}"/>
          </ac:spMkLst>
        </pc:spChg>
        <pc:spChg chg="mod">
          <ac:chgData name="Jeanne Kreis" userId="b50bbbee-14e4-4b10-824a-e8068892df0f" providerId="ADAL" clId="{508AB24D-953F-495F-B76A-389DAA52AAFB}" dt="2021-06-09T08:08:32.731" v="166" actId="1076"/>
          <ac:spMkLst>
            <pc:docMk/>
            <pc:sldMk cId="46850574" sldId="2037"/>
            <ac:spMk id="16" creationId="{365FE6F8-3B8A-4118-817D-75FD931AEDF4}"/>
          </ac:spMkLst>
        </pc:spChg>
        <pc:spChg chg="add mod">
          <ac:chgData name="Jeanne Kreis" userId="b50bbbee-14e4-4b10-824a-e8068892df0f" providerId="ADAL" clId="{508AB24D-953F-495F-B76A-389DAA52AAFB}" dt="2021-06-09T08:07:03.813" v="156" actId="6549"/>
          <ac:spMkLst>
            <pc:docMk/>
            <pc:sldMk cId="46850574" sldId="2037"/>
            <ac:spMk id="20" creationId="{E16A7B88-1444-4457-B02F-7882BC377571}"/>
          </ac:spMkLst>
        </pc:spChg>
        <pc:graphicFrameChg chg="mod">
          <ac:chgData name="Jeanne Kreis" userId="b50bbbee-14e4-4b10-824a-e8068892df0f" providerId="ADAL" clId="{508AB24D-953F-495F-B76A-389DAA52AAFB}" dt="2021-06-09T08:08:44.919" v="167" actId="1076"/>
          <ac:graphicFrameMkLst>
            <pc:docMk/>
            <pc:sldMk cId="46850574" sldId="2037"/>
            <ac:graphicFrameMk id="9" creationId="{157C1AF0-622D-457C-8C0F-E4AF09141E01}"/>
          </ac:graphicFrameMkLst>
        </pc:graphicFrameChg>
        <pc:graphicFrameChg chg="mod">
          <ac:chgData name="Jeanne Kreis" userId="b50bbbee-14e4-4b10-824a-e8068892df0f" providerId="ADAL" clId="{508AB24D-953F-495F-B76A-389DAA52AAFB}" dt="2021-06-09T08:08:30.241" v="165"/>
          <ac:graphicFrameMkLst>
            <pc:docMk/>
            <pc:sldMk cId="46850574" sldId="2037"/>
            <ac:graphicFrameMk id="10" creationId="{563A8422-F74A-448C-B267-2B58470F5587}"/>
          </ac:graphicFrameMkLst>
        </pc:graphicFrameChg>
      </pc:sldChg>
      <pc:sldChg chg="addSp delSp modSp mod">
        <pc:chgData name="Jeanne Kreis" userId="b50bbbee-14e4-4b10-824a-e8068892df0f" providerId="ADAL" clId="{508AB24D-953F-495F-B76A-389DAA52AAFB}" dt="2021-06-09T08:24:57.420" v="191" actId="1076"/>
        <pc:sldMkLst>
          <pc:docMk/>
          <pc:sldMk cId="1189727425" sldId="2039"/>
        </pc:sldMkLst>
        <pc:spChg chg="mod">
          <ac:chgData name="Jeanne Kreis" userId="b50bbbee-14e4-4b10-824a-e8068892df0f" providerId="ADAL" clId="{508AB24D-953F-495F-B76A-389DAA52AAFB}" dt="2021-06-09T08:23:59.607" v="182" actId="255"/>
          <ac:spMkLst>
            <pc:docMk/>
            <pc:sldMk cId="1189727425" sldId="2039"/>
            <ac:spMk id="3" creationId="{42122B0E-2375-45C8-871D-571F53F81C49}"/>
          </ac:spMkLst>
        </pc:spChg>
        <pc:picChg chg="del">
          <ac:chgData name="Jeanne Kreis" userId="b50bbbee-14e4-4b10-824a-e8068892df0f" providerId="ADAL" clId="{508AB24D-953F-495F-B76A-389DAA52AAFB}" dt="2021-06-09T08:24:27.900" v="183" actId="478"/>
          <ac:picMkLst>
            <pc:docMk/>
            <pc:sldMk cId="1189727425" sldId="2039"/>
            <ac:picMk id="9" creationId="{46611504-5F4D-4FD0-8229-725E521CB761}"/>
          </ac:picMkLst>
        </pc:picChg>
        <pc:picChg chg="add mod">
          <ac:chgData name="Jeanne Kreis" userId="b50bbbee-14e4-4b10-824a-e8068892df0f" providerId="ADAL" clId="{508AB24D-953F-495F-B76A-389DAA52AAFB}" dt="2021-06-09T08:24:57.420" v="191" actId="1076"/>
          <ac:picMkLst>
            <pc:docMk/>
            <pc:sldMk cId="1189727425" sldId="2039"/>
            <ac:picMk id="10" creationId="{B9A4B7B2-D64F-4EF5-82C8-2A6B2D6A3C2C}"/>
          </ac:picMkLst>
        </pc:picChg>
        <pc:picChg chg="del">
          <ac:chgData name="Jeanne Kreis" userId="b50bbbee-14e4-4b10-824a-e8068892df0f" providerId="ADAL" clId="{508AB24D-953F-495F-B76A-389DAA52AAFB}" dt="2021-06-09T08:24:34.700" v="185" actId="478"/>
          <ac:picMkLst>
            <pc:docMk/>
            <pc:sldMk cId="1189727425" sldId="2039"/>
            <ac:picMk id="11" creationId="{307EDE3F-CA39-4C91-B80A-9E500BAD5164}"/>
          </ac:picMkLst>
        </pc:picChg>
        <pc:picChg chg="add mod">
          <ac:chgData name="Jeanne Kreis" userId="b50bbbee-14e4-4b10-824a-e8068892df0f" providerId="ADAL" clId="{508AB24D-953F-495F-B76A-389DAA52AAFB}" dt="2021-06-09T08:24:50.508" v="189" actId="14100"/>
          <ac:picMkLst>
            <pc:docMk/>
            <pc:sldMk cId="1189727425" sldId="2039"/>
            <ac:picMk id="12" creationId="{8376E57A-C906-4C02-BE27-04747BB6AEF0}"/>
          </ac:picMkLst>
        </pc:picChg>
      </pc:sldChg>
      <pc:sldChg chg="modSp">
        <pc:chgData name="Jeanne Kreis" userId="b50bbbee-14e4-4b10-824a-e8068892df0f" providerId="ADAL" clId="{508AB24D-953F-495F-B76A-389DAA52AAFB}" dt="2021-06-09T06:23:20.584" v="70"/>
        <pc:sldMkLst>
          <pc:docMk/>
          <pc:sldMk cId="601412555" sldId="2048"/>
        </pc:sldMkLst>
        <pc:spChg chg="mod">
          <ac:chgData name="Jeanne Kreis" userId="b50bbbee-14e4-4b10-824a-e8068892df0f" providerId="ADAL" clId="{508AB24D-953F-495F-B76A-389DAA52AAFB}" dt="2021-06-09T06:23:20.584" v="70"/>
          <ac:spMkLst>
            <pc:docMk/>
            <pc:sldMk cId="601412555" sldId="2048"/>
            <ac:spMk id="7" creationId="{EC1BDA5C-2897-4261-A861-806B21B0E2B3}"/>
          </ac:spMkLst>
        </pc:spChg>
      </pc:sldChg>
      <pc:sldChg chg="delSp modSp mod">
        <pc:chgData name="Jeanne Kreis" userId="b50bbbee-14e4-4b10-824a-e8068892df0f" providerId="ADAL" clId="{508AB24D-953F-495F-B76A-389DAA52AAFB}" dt="2021-06-25T08:25:42.767" v="263" actId="6549"/>
        <pc:sldMkLst>
          <pc:docMk/>
          <pc:sldMk cId="472857899" sldId="2054"/>
        </pc:sldMkLst>
        <pc:spChg chg="mod">
          <ac:chgData name="Jeanne Kreis" userId="b50bbbee-14e4-4b10-824a-e8068892df0f" providerId="ADAL" clId="{508AB24D-953F-495F-B76A-389DAA52AAFB}" dt="2021-06-25T08:25:42.767" v="263" actId="6549"/>
          <ac:spMkLst>
            <pc:docMk/>
            <pc:sldMk cId="472857899" sldId="2054"/>
            <ac:spMk id="2" creationId="{41FDD34E-A860-4643-9193-D4A8A51B006D}"/>
          </ac:spMkLst>
        </pc:spChg>
        <pc:grpChg chg="mod">
          <ac:chgData name="Jeanne Kreis" userId="b50bbbee-14e4-4b10-824a-e8068892df0f" providerId="ADAL" clId="{508AB24D-953F-495F-B76A-389DAA52AAFB}" dt="2021-06-09T09:04:30.452" v="245" actId="1076"/>
          <ac:grpSpMkLst>
            <pc:docMk/>
            <pc:sldMk cId="472857899" sldId="2054"/>
            <ac:grpSpMk id="67" creationId="{F24BADCB-090B-441E-B8C3-8099B3975820}"/>
          </ac:grpSpMkLst>
        </pc:grpChg>
        <pc:picChg chg="del">
          <ac:chgData name="Jeanne Kreis" userId="b50bbbee-14e4-4b10-824a-e8068892df0f" providerId="ADAL" clId="{508AB24D-953F-495F-B76A-389DAA52AAFB}" dt="2021-06-09T09:04:21.449" v="243" actId="478"/>
          <ac:picMkLst>
            <pc:docMk/>
            <pc:sldMk cId="472857899" sldId="2054"/>
            <ac:picMk id="9" creationId="{5BA81F4B-2A97-4D57-9E97-80981F679897}"/>
          </ac:picMkLst>
        </pc:picChg>
      </pc:sldChg>
      <pc:sldChg chg="addSp delSp modSp mod">
        <pc:chgData name="Jeanne Kreis" userId="b50bbbee-14e4-4b10-824a-e8068892df0f" providerId="ADAL" clId="{508AB24D-953F-495F-B76A-389DAA52AAFB}" dt="2021-06-25T08:27:53.177" v="274" actId="20577"/>
        <pc:sldMkLst>
          <pc:docMk/>
          <pc:sldMk cId="972459080" sldId="2055"/>
        </pc:sldMkLst>
        <pc:spChg chg="mod">
          <ac:chgData name="Jeanne Kreis" userId="b50bbbee-14e4-4b10-824a-e8068892df0f" providerId="ADAL" clId="{508AB24D-953F-495F-B76A-389DAA52AAFB}" dt="2021-06-09T09:12:00.439" v="250" actId="1076"/>
          <ac:spMkLst>
            <pc:docMk/>
            <pc:sldMk cId="972459080" sldId="2055"/>
            <ac:spMk id="23" creationId="{B76F0836-1A8E-410D-945A-68003FBCF443}"/>
          </ac:spMkLst>
        </pc:spChg>
        <pc:spChg chg="mod">
          <ac:chgData name="Jeanne Kreis" userId="b50bbbee-14e4-4b10-824a-e8068892df0f" providerId="ADAL" clId="{508AB24D-953F-495F-B76A-389DAA52AAFB}" dt="2021-06-25T08:27:53.177" v="274" actId="20577"/>
          <ac:spMkLst>
            <pc:docMk/>
            <pc:sldMk cId="972459080" sldId="2055"/>
            <ac:spMk id="24" creationId="{E91177A5-1EAC-40A4-8B34-D56D65881EAB}"/>
          </ac:spMkLst>
        </pc:spChg>
        <pc:spChg chg="mod">
          <ac:chgData name="Jeanne Kreis" userId="b50bbbee-14e4-4b10-824a-e8068892df0f" providerId="ADAL" clId="{508AB24D-953F-495F-B76A-389DAA52AAFB}" dt="2021-06-09T09:12:03.903" v="251" actId="1076"/>
          <ac:spMkLst>
            <pc:docMk/>
            <pc:sldMk cId="972459080" sldId="2055"/>
            <ac:spMk id="26" creationId="{8522278E-022C-45AF-ADAC-AD9A28DF396B}"/>
          </ac:spMkLst>
        </pc:spChg>
        <pc:picChg chg="del">
          <ac:chgData name="Jeanne Kreis" userId="b50bbbee-14e4-4b10-824a-e8068892df0f" providerId="ADAL" clId="{508AB24D-953F-495F-B76A-389DAA52AAFB}" dt="2021-06-09T09:11:10.493" v="246" actId="478"/>
          <ac:picMkLst>
            <pc:docMk/>
            <pc:sldMk cId="972459080" sldId="2055"/>
            <ac:picMk id="8" creationId="{BF6B1D7C-F636-46F7-A63F-3E043072278D}"/>
          </ac:picMkLst>
        </pc:picChg>
        <pc:picChg chg="mod">
          <ac:chgData name="Jeanne Kreis" userId="b50bbbee-14e4-4b10-824a-e8068892df0f" providerId="ADAL" clId="{508AB24D-953F-495F-B76A-389DAA52AAFB}" dt="2021-06-09T09:11:51.171" v="248" actId="1076"/>
          <ac:picMkLst>
            <pc:docMk/>
            <pc:sldMk cId="972459080" sldId="2055"/>
            <ac:picMk id="10" creationId="{34C35F2D-62AB-4FD9-9830-992F5D0EB867}"/>
          </ac:picMkLst>
        </pc:picChg>
        <pc:picChg chg="mod">
          <ac:chgData name="Jeanne Kreis" userId="b50bbbee-14e4-4b10-824a-e8068892df0f" providerId="ADAL" clId="{508AB24D-953F-495F-B76A-389DAA52AAFB}" dt="2021-06-09T09:11:56.114" v="249" actId="1076"/>
          <ac:picMkLst>
            <pc:docMk/>
            <pc:sldMk cId="972459080" sldId="2055"/>
            <ac:picMk id="16" creationId="{41E6D746-0301-4329-B23C-62D353E23453}"/>
          </ac:picMkLst>
        </pc:picChg>
        <pc:picChg chg="add mod">
          <ac:chgData name="Jeanne Kreis" userId="b50bbbee-14e4-4b10-824a-e8068892df0f" providerId="ADAL" clId="{508AB24D-953F-495F-B76A-389DAA52AAFB}" dt="2021-06-09T09:11:10.636" v="247"/>
          <ac:picMkLst>
            <pc:docMk/>
            <pc:sldMk cId="972459080" sldId="2055"/>
            <ac:picMk id="18" creationId="{BB89EFFB-0A81-402E-AD46-24A1B537A65F}"/>
          </ac:picMkLst>
        </pc:picChg>
      </pc:sldChg>
      <pc:sldChg chg="modSp mod">
        <pc:chgData name="Jeanne Kreis" userId="b50bbbee-14e4-4b10-824a-e8068892df0f" providerId="ADAL" clId="{508AB24D-953F-495F-B76A-389DAA52AAFB}" dt="2021-06-25T08:16:15.149" v="261" actId="20577"/>
        <pc:sldMkLst>
          <pc:docMk/>
          <pc:sldMk cId="3763893034" sldId="2058"/>
        </pc:sldMkLst>
        <pc:spChg chg="mod">
          <ac:chgData name="Jeanne Kreis" userId="b50bbbee-14e4-4b10-824a-e8068892df0f" providerId="ADAL" clId="{508AB24D-953F-495F-B76A-389DAA52AAFB}" dt="2021-06-25T08:16:15.149" v="261" actId="20577"/>
          <ac:spMkLst>
            <pc:docMk/>
            <pc:sldMk cId="3763893034" sldId="2058"/>
            <ac:spMk id="3" creationId="{42122B0E-2375-45C8-871D-571F53F81C49}"/>
          </ac:spMkLst>
        </pc:spChg>
        <pc:spChg chg="mod">
          <ac:chgData name="Jeanne Kreis" userId="b50bbbee-14e4-4b10-824a-e8068892df0f" providerId="ADAL" clId="{508AB24D-953F-495F-B76A-389DAA52AAFB}" dt="2021-06-09T06:23:16.463" v="69"/>
          <ac:spMkLst>
            <pc:docMk/>
            <pc:sldMk cId="3763893034" sldId="2058"/>
            <ac:spMk id="7" creationId="{55724EFA-335F-46FB-AF30-A58DB9A32CB5}"/>
          </ac:spMkLst>
        </pc:spChg>
      </pc:sldChg>
      <pc:sldChg chg="modSp mod">
        <pc:chgData name="Jeanne Kreis" userId="b50bbbee-14e4-4b10-824a-e8068892df0f" providerId="ADAL" clId="{508AB24D-953F-495F-B76A-389DAA52AAFB}" dt="2021-06-25T08:13:14.350" v="259" actId="20577"/>
        <pc:sldMkLst>
          <pc:docMk/>
          <pc:sldMk cId="3452564589" sldId="2062"/>
        </pc:sldMkLst>
        <pc:spChg chg="mod">
          <ac:chgData name="Jeanne Kreis" userId="b50bbbee-14e4-4b10-824a-e8068892df0f" providerId="ADAL" clId="{508AB24D-953F-495F-B76A-389DAA52AAFB}" dt="2021-06-25T08:13:14.350" v="259" actId="20577"/>
          <ac:spMkLst>
            <pc:docMk/>
            <pc:sldMk cId="3452564589" sldId="2062"/>
            <ac:spMk id="3" creationId="{42122B0E-2375-45C8-871D-571F53F81C49}"/>
          </ac:spMkLst>
        </pc:spChg>
      </pc:sldChg>
      <pc:sldChg chg="mod">
        <pc:chgData name="Jeanne Kreis" userId="b50bbbee-14e4-4b10-824a-e8068892df0f" providerId="ADAL" clId="{508AB24D-953F-495F-B76A-389DAA52AAFB}" dt="2021-06-09T07:02:28.383" v="126" actId="27918"/>
        <pc:sldMkLst>
          <pc:docMk/>
          <pc:sldMk cId="2472308733" sldId="2067"/>
        </pc:sldMkLst>
      </pc:sldChg>
      <pc:sldChg chg="addSp delSp modSp mod">
        <pc:chgData name="Jeanne Kreis" userId="b50bbbee-14e4-4b10-824a-e8068892df0f" providerId="ADAL" clId="{508AB24D-953F-495F-B76A-389DAA52AAFB}" dt="2021-06-09T07:03:51.488" v="132" actId="14100"/>
        <pc:sldMkLst>
          <pc:docMk/>
          <pc:sldMk cId="816193919" sldId="2068"/>
        </pc:sldMkLst>
        <pc:spChg chg="mod">
          <ac:chgData name="Jeanne Kreis" userId="b50bbbee-14e4-4b10-824a-e8068892df0f" providerId="ADAL" clId="{508AB24D-953F-495F-B76A-389DAA52AAFB}" dt="2021-06-09T06:23:09.015" v="68" actId="20577"/>
          <ac:spMkLst>
            <pc:docMk/>
            <pc:sldMk cId="816193919" sldId="2068"/>
            <ac:spMk id="7" creationId="{DAB9C63A-8160-4A91-8DA4-7C8A04AEFA9A}"/>
          </ac:spMkLst>
        </pc:spChg>
        <pc:graphicFrameChg chg="add mod">
          <ac:chgData name="Jeanne Kreis" userId="b50bbbee-14e4-4b10-824a-e8068892df0f" providerId="ADAL" clId="{508AB24D-953F-495F-B76A-389DAA52AAFB}" dt="2021-06-09T07:03:18.654" v="129" actId="1076"/>
          <ac:graphicFrameMkLst>
            <pc:docMk/>
            <pc:sldMk cId="816193919" sldId="2068"/>
            <ac:graphicFrameMk id="9" creationId="{65B8CCC8-344D-4594-9E09-493545B02AE7}"/>
          </ac:graphicFrameMkLst>
        </pc:graphicFrameChg>
        <pc:graphicFrameChg chg="del">
          <ac:chgData name="Jeanne Kreis" userId="b50bbbee-14e4-4b10-824a-e8068892df0f" providerId="ADAL" clId="{508AB24D-953F-495F-B76A-389DAA52AAFB}" dt="2021-06-09T07:03:12.131" v="127" actId="478"/>
          <ac:graphicFrameMkLst>
            <pc:docMk/>
            <pc:sldMk cId="816193919" sldId="2068"/>
            <ac:graphicFrameMk id="11" creationId="{5736D7B5-67F8-49AF-8985-B9D594CB9E2B}"/>
          </ac:graphicFrameMkLst>
        </pc:graphicFrameChg>
        <pc:picChg chg="add mod">
          <ac:chgData name="Jeanne Kreis" userId="b50bbbee-14e4-4b10-824a-e8068892df0f" providerId="ADAL" clId="{508AB24D-953F-495F-B76A-389DAA52AAFB}" dt="2021-06-09T07:03:51.488" v="132" actId="14100"/>
          <ac:picMkLst>
            <pc:docMk/>
            <pc:sldMk cId="816193919" sldId="2068"/>
            <ac:picMk id="10" creationId="{0B7BF6FE-DFEB-401E-A19E-413EBA28904D}"/>
          </ac:picMkLst>
        </pc:picChg>
      </pc:sldChg>
    </pc:docChg>
  </pc:docChgLst>
  <pc:docChgLst>
    <pc:chgData name="Jeanne Kreis" userId="S::jeanne.kreis@swisstransplant.org::b50bbbee-14e4-4b10-824a-e8068892df0f" providerId="AD" clId="Web-{CB66C43A-9FF7-4988-A55D-01CA543F7EC3}"/>
    <pc:docChg chg="modSld">
      <pc:chgData name="Jeanne Kreis" userId="S::jeanne.kreis@swisstransplant.org::b50bbbee-14e4-4b10-824a-e8068892df0f" providerId="AD" clId="Web-{CB66C43A-9FF7-4988-A55D-01CA543F7EC3}" dt="2022-08-22T08:20:41.238" v="9"/>
      <pc:docMkLst>
        <pc:docMk/>
      </pc:docMkLst>
      <pc:sldChg chg="addSp delSp modSp">
        <pc:chgData name="Jeanne Kreis" userId="S::jeanne.kreis@swisstransplant.org::b50bbbee-14e4-4b10-824a-e8068892df0f" providerId="AD" clId="Web-{CB66C43A-9FF7-4988-A55D-01CA543F7EC3}" dt="2022-08-22T08:20:41.238" v="9"/>
        <pc:sldMkLst>
          <pc:docMk/>
          <pc:sldMk cId="2993660164" sldId="2031"/>
        </pc:sldMkLst>
        <pc:spChg chg="del">
          <ac:chgData name="Jeanne Kreis" userId="S::jeanne.kreis@swisstransplant.org::b50bbbee-14e4-4b10-824a-e8068892df0f" providerId="AD" clId="Web-{CB66C43A-9FF7-4988-A55D-01CA543F7EC3}" dt="2022-08-22T08:20:07.550" v="3"/>
          <ac:spMkLst>
            <pc:docMk/>
            <pc:sldMk cId="2993660164" sldId="2031"/>
            <ac:spMk id="6" creationId="{9422A0BD-FCA9-48AF-95F6-1C4694C84854}"/>
          </ac:spMkLst>
        </pc:spChg>
        <pc:spChg chg="add del mod">
          <ac:chgData name="Jeanne Kreis" userId="S::jeanne.kreis@swisstransplant.org::b50bbbee-14e4-4b10-824a-e8068892df0f" providerId="AD" clId="Web-{CB66C43A-9FF7-4988-A55D-01CA543F7EC3}" dt="2022-08-22T08:19:52.206" v="1"/>
          <ac:spMkLst>
            <pc:docMk/>
            <pc:sldMk cId="2993660164" sldId="2031"/>
            <ac:spMk id="7" creationId="{6265882D-5E4F-71EA-DFEB-A43B6FEE7141}"/>
          </ac:spMkLst>
        </pc:spChg>
        <pc:picChg chg="del">
          <ac:chgData name="Jeanne Kreis" userId="S::jeanne.kreis@swisstransplant.org::b50bbbee-14e4-4b10-824a-e8068892df0f" providerId="AD" clId="Web-{CB66C43A-9FF7-4988-A55D-01CA543F7EC3}" dt="2022-08-22T08:19:50.753" v="0"/>
          <ac:picMkLst>
            <pc:docMk/>
            <pc:sldMk cId="2993660164" sldId="2031"/>
            <ac:picMk id="8" creationId="{5431F9B3-1A32-4C02-BDE4-2D554861AC7B}"/>
          </ac:picMkLst>
        </pc:picChg>
        <pc:picChg chg="add mod ord modCrop">
          <ac:chgData name="Jeanne Kreis" userId="S::jeanne.kreis@swisstransplant.org::b50bbbee-14e4-4b10-824a-e8068892df0f" providerId="AD" clId="Web-{CB66C43A-9FF7-4988-A55D-01CA543F7EC3}" dt="2022-08-22T08:20:13.222" v="4" actId="1076"/>
          <ac:picMkLst>
            <pc:docMk/>
            <pc:sldMk cId="2993660164" sldId="2031"/>
            <ac:picMk id="9" creationId="{C2199C20-5A13-9B8E-CD72-55E1214C2925}"/>
          </ac:picMkLst>
        </pc:picChg>
        <pc:picChg chg="add del mod">
          <ac:chgData name="Jeanne Kreis" userId="S::jeanne.kreis@swisstransplant.org::b50bbbee-14e4-4b10-824a-e8068892df0f" providerId="AD" clId="Web-{CB66C43A-9FF7-4988-A55D-01CA543F7EC3}" dt="2022-08-22T08:20:32.832" v="7"/>
          <ac:picMkLst>
            <pc:docMk/>
            <pc:sldMk cId="2993660164" sldId="2031"/>
            <ac:picMk id="10" creationId="{165EB328-09AF-25F4-DE5B-B76C20505772}"/>
          </ac:picMkLst>
        </pc:picChg>
        <pc:picChg chg="add del mod">
          <ac:chgData name="Jeanne Kreis" userId="S::jeanne.kreis@swisstransplant.org::b50bbbee-14e4-4b10-824a-e8068892df0f" providerId="AD" clId="Web-{CB66C43A-9FF7-4988-A55D-01CA543F7EC3}" dt="2022-08-22T08:20:41.238" v="9"/>
          <ac:picMkLst>
            <pc:docMk/>
            <pc:sldMk cId="2993660164" sldId="2031"/>
            <ac:picMk id="11" creationId="{37A1D776-F1DA-7C66-90D7-3ED0312FC212}"/>
          </ac:picMkLst>
        </pc:picChg>
      </pc:sldChg>
    </pc:docChg>
  </pc:docChgLst>
  <pc:docChgLst>
    <pc:chgData name="Jeanne Kreis" userId="b50bbbee-14e4-4b10-824a-e8068892df0f" providerId="ADAL" clId="{5DE504DB-7239-4C77-97B9-3E9BDC288C26}"/>
    <pc:docChg chg="modSld">
      <pc:chgData name="Jeanne Kreis" userId="b50bbbee-14e4-4b10-824a-e8068892df0f" providerId="ADAL" clId="{5DE504DB-7239-4C77-97B9-3E9BDC288C26}" dt="2021-06-25T08:39:26.801" v="6" actId="207"/>
      <pc:docMkLst>
        <pc:docMk/>
      </pc:docMkLst>
      <pc:sldChg chg="modSp">
        <pc:chgData name="Jeanne Kreis" userId="b50bbbee-14e4-4b10-824a-e8068892df0f" providerId="ADAL" clId="{5DE504DB-7239-4C77-97B9-3E9BDC288C26}" dt="2021-06-25T08:39:26.801" v="6" actId="207"/>
        <pc:sldMkLst>
          <pc:docMk/>
          <pc:sldMk cId="3496771701" sldId="2040"/>
        </pc:sldMkLst>
        <pc:spChg chg="mod">
          <ac:chgData name="Jeanne Kreis" userId="b50bbbee-14e4-4b10-824a-e8068892df0f" providerId="ADAL" clId="{5DE504DB-7239-4C77-97B9-3E9BDC288C26}" dt="2021-06-25T08:39:26.801" v="6" actId="207"/>
          <ac:spMkLst>
            <pc:docMk/>
            <pc:sldMk cId="3496771701" sldId="2040"/>
            <ac:spMk id="3" creationId="{42122B0E-2375-45C8-871D-571F53F81C49}"/>
          </ac:spMkLst>
        </pc:spChg>
      </pc:sldChg>
      <pc:sldChg chg="modSp mod">
        <pc:chgData name="Jeanne Kreis" userId="b50bbbee-14e4-4b10-824a-e8068892df0f" providerId="ADAL" clId="{5DE504DB-7239-4C77-97B9-3E9BDC288C26}" dt="2021-06-25T08:36:20.045" v="5" actId="20577"/>
        <pc:sldMkLst>
          <pc:docMk/>
          <pc:sldMk cId="3452564589" sldId="2062"/>
        </pc:sldMkLst>
        <pc:spChg chg="mod">
          <ac:chgData name="Jeanne Kreis" userId="b50bbbee-14e4-4b10-824a-e8068892df0f" providerId="ADAL" clId="{5DE504DB-7239-4C77-97B9-3E9BDC288C26}" dt="2021-06-25T08:36:20.045" v="5" actId="20577"/>
          <ac:spMkLst>
            <pc:docMk/>
            <pc:sldMk cId="3452564589" sldId="2062"/>
            <ac:spMk id="3" creationId="{42122B0E-2375-45C8-871D-571F53F81C49}"/>
          </ac:spMkLst>
        </pc:spChg>
      </pc:sldChg>
    </pc:docChg>
  </pc:docChgLst>
  <pc:docChgLst>
    <pc:chgData name="Dhanushya Vasantharajah" userId="22b5bdd9-8b06-42fd-b0d3-da74472af66d" providerId="ADAL" clId="{F2B5F19F-DDBF-463D-9BE3-5947F52E26DE}"/>
    <pc:docChg chg="undo custSel modSld modMainMaster">
      <pc:chgData name="Dhanushya Vasantharajah" userId="22b5bdd9-8b06-42fd-b0d3-da74472af66d" providerId="ADAL" clId="{F2B5F19F-DDBF-463D-9BE3-5947F52E26DE}" dt="2023-08-15T12:46:40.121" v="161" actId="1076"/>
      <pc:docMkLst>
        <pc:docMk/>
      </pc:docMkLst>
      <pc:sldChg chg="addSp delSp modSp mod">
        <pc:chgData name="Dhanushya Vasantharajah" userId="22b5bdd9-8b06-42fd-b0d3-da74472af66d" providerId="ADAL" clId="{F2B5F19F-DDBF-463D-9BE3-5947F52E26DE}" dt="2023-08-07T09:36:04.803" v="32" actId="1076"/>
        <pc:sldMkLst>
          <pc:docMk/>
          <pc:sldMk cId="3611651498" sldId="1943"/>
        </pc:sldMkLst>
        <pc:spChg chg="mod">
          <ac:chgData name="Dhanushya Vasantharajah" userId="22b5bdd9-8b06-42fd-b0d3-da74472af66d" providerId="ADAL" clId="{F2B5F19F-DDBF-463D-9BE3-5947F52E26DE}" dt="2023-08-07T09:35:55.860" v="31" actId="164"/>
          <ac:spMkLst>
            <pc:docMk/>
            <pc:sldMk cId="3611651498" sldId="1943"/>
            <ac:spMk id="16" creationId="{0CFE825A-0FE9-4EB3-A498-2CDE1F266DF2}"/>
          </ac:spMkLst>
        </pc:spChg>
        <pc:spChg chg="del">
          <ac:chgData name="Dhanushya Vasantharajah" userId="22b5bdd9-8b06-42fd-b0d3-da74472af66d" providerId="ADAL" clId="{F2B5F19F-DDBF-463D-9BE3-5947F52E26DE}" dt="2023-08-07T09:35:49.713" v="29" actId="478"/>
          <ac:spMkLst>
            <pc:docMk/>
            <pc:sldMk cId="3611651498" sldId="1943"/>
            <ac:spMk id="17" creationId="{32A561E7-D210-4D0C-877D-6081F709B20E}"/>
          </ac:spMkLst>
        </pc:spChg>
        <pc:spChg chg="del">
          <ac:chgData name="Dhanushya Vasantharajah" userId="22b5bdd9-8b06-42fd-b0d3-da74472af66d" providerId="ADAL" clId="{F2B5F19F-DDBF-463D-9BE3-5947F52E26DE}" dt="2023-08-07T09:35:50.654" v="30" actId="478"/>
          <ac:spMkLst>
            <pc:docMk/>
            <pc:sldMk cId="3611651498" sldId="1943"/>
            <ac:spMk id="18" creationId="{18C7311F-5B3A-415F-B1F7-AF8CA30F56D0}"/>
          </ac:spMkLst>
        </pc:spChg>
        <pc:spChg chg="mod">
          <ac:chgData name="Dhanushya Vasantharajah" userId="22b5bdd9-8b06-42fd-b0d3-da74472af66d" providerId="ADAL" clId="{F2B5F19F-DDBF-463D-9BE3-5947F52E26DE}" dt="2023-08-07T09:35:55.860" v="31" actId="164"/>
          <ac:spMkLst>
            <pc:docMk/>
            <pc:sldMk cId="3611651498" sldId="1943"/>
            <ac:spMk id="19" creationId="{AA38248E-D45C-4D7F-B94B-850B36D1784B}"/>
          </ac:spMkLst>
        </pc:spChg>
        <pc:spChg chg="mod">
          <ac:chgData name="Dhanushya Vasantharajah" userId="22b5bdd9-8b06-42fd-b0d3-da74472af66d" providerId="ADAL" clId="{F2B5F19F-DDBF-463D-9BE3-5947F52E26DE}" dt="2023-08-07T09:35:55.860" v="31" actId="164"/>
          <ac:spMkLst>
            <pc:docMk/>
            <pc:sldMk cId="3611651498" sldId="1943"/>
            <ac:spMk id="20" creationId="{32B6E1C0-0FE3-4312-8A54-BD2667074C8D}"/>
          </ac:spMkLst>
        </pc:spChg>
        <pc:spChg chg="mod">
          <ac:chgData name="Dhanushya Vasantharajah" userId="22b5bdd9-8b06-42fd-b0d3-da74472af66d" providerId="ADAL" clId="{F2B5F19F-DDBF-463D-9BE3-5947F52E26DE}" dt="2023-08-07T09:35:55.860" v="31" actId="164"/>
          <ac:spMkLst>
            <pc:docMk/>
            <pc:sldMk cId="3611651498" sldId="1943"/>
            <ac:spMk id="31" creationId="{0A154284-E990-49CA-8B7F-7858241F2FB6}"/>
          </ac:spMkLst>
        </pc:spChg>
        <pc:spChg chg="mod">
          <ac:chgData name="Dhanushya Vasantharajah" userId="22b5bdd9-8b06-42fd-b0d3-da74472af66d" providerId="ADAL" clId="{F2B5F19F-DDBF-463D-9BE3-5947F52E26DE}" dt="2023-08-07T09:35:55.860" v="31" actId="164"/>
          <ac:spMkLst>
            <pc:docMk/>
            <pc:sldMk cId="3611651498" sldId="1943"/>
            <ac:spMk id="32" creationId="{3678E237-3604-451C-B7AD-F7FCFD469BB4}"/>
          </ac:spMkLst>
        </pc:spChg>
        <pc:spChg chg="mod">
          <ac:chgData name="Dhanushya Vasantharajah" userId="22b5bdd9-8b06-42fd-b0d3-da74472af66d" providerId="ADAL" clId="{F2B5F19F-DDBF-463D-9BE3-5947F52E26DE}" dt="2023-08-07T09:35:55.860" v="31" actId="164"/>
          <ac:spMkLst>
            <pc:docMk/>
            <pc:sldMk cId="3611651498" sldId="1943"/>
            <ac:spMk id="33" creationId="{DF5427E7-60E7-4D51-810D-8ED86DC42B48}"/>
          </ac:spMkLst>
        </pc:spChg>
        <pc:grpChg chg="add mod">
          <ac:chgData name="Dhanushya Vasantharajah" userId="22b5bdd9-8b06-42fd-b0d3-da74472af66d" providerId="ADAL" clId="{F2B5F19F-DDBF-463D-9BE3-5947F52E26DE}" dt="2023-08-07T09:36:04.803" v="32" actId="1076"/>
          <ac:grpSpMkLst>
            <pc:docMk/>
            <pc:sldMk cId="3611651498" sldId="1943"/>
            <ac:grpSpMk id="3" creationId="{66605CDD-4912-0312-DED9-267F1EF01888}"/>
          </ac:grpSpMkLst>
        </pc:grpChg>
      </pc:sldChg>
      <pc:sldChg chg="addSp delSp modSp mod chgLayout">
        <pc:chgData name="Dhanushya Vasantharajah" userId="22b5bdd9-8b06-42fd-b0d3-da74472af66d" providerId="ADAL" clId="{F2B5F19F-DDBF-463D-9BE3-5947F52E26DE}" dt="2023-08-15T12:46:40.121" v="161" actId="1076"/>
        <pc:sldMkLst>
          <pc:docMk/>
          <pc:sldMk cId="2993660164" sldId="2031"/>
        </pc:sldMkLst>
        <pc:spChg chg="mod ord">
          <ac:chgData name="Dhanushya Vasantharajah" userId="22b5bdd9-8b06-42fd-b0d3-da74472af66d" providerId="ADAL" clId="{F2B5F19F-DDBF-463D-9BE3-5947F52E26DE}" dt="2023-08-07T09:04:17.316" v="5" actId="700"/>
          <ac:spMkLst>
            <pc:docMk/>
            <pc:sldMk cId="2993660164" sldId="2031"/>
            <ac:spMk id="2" creationId="{6696A756-67D9-44A5-A6CA-BF66A18685CC}"/>
          </ac:spMkLst>
        </pc:spChg>
        <pc:spChg chg="mod ord">
          <ac:chgData name="Dhanushya Vasantharajah" userId="22b5bdd9-8b06-42fd-b0d3-da74472af66d" providerId="ADAL" clId="{F2B5F19F-DDBF-463D-9BE3-5947F52E26DE}" dt="2023-08-07T09:04:17.316" v="5" actId="700"/>
          <ac:spMkLst>
            <pc:docMk/>
            <pc:sldMk cId="2993660164" sldId="2031"/>
            <ac:spMk id="3" creationId="{4C4390CB-7A6F-4714-86BC-B1AFC3C72278}"/>
          </ac:spMkLst>
        </pc:spChg>
        <pc:spChg chg="mod ord">
          <ac:chgData name="Dhanushya Vasantharajah" userId="22b5bdd9-8b06-42fd-b0d3-da74472af66d" providerId="ADAL" clId="{F2B5F19F-DDBF-463D-9BE3-5947F52E26DE}" dt="2023-08-07T09:04:17.316" v="5" actId="700"/>
          <ac:spMkLst>
            <pc:docMk/>
            <pc:sldMk cId="2993660164" sldId="2031"/>
            <ac:spMk id="4" creationId="{FC18AC59-F633-4B90-B35F-D215AFD6A603}"/>
          </ac:spMkLst>
        </pc:spChg>
        <pc:spChg chg="del">
          <ac:chgData name="Dhanushya Vasantharajah" userId="22b5bdd9-8b06-42fd-b0d3-da74472af66d" providerId="ADAL" clId="{F2B5F19F-DDBF-463D-9BE3-5947F52E26DE}" dt="2023-08-07T09:04:23.444" v="8" actId="478"/>
          <ac:spMkLst>
            <pc:docMk/>
            <pc:sldMk cId="2993660164" sldId="2031"/>
            <ac:spMk id="5" creationId="{AB7C3F30-6949-4652-A2DB-64F91B78E3D5}"/>
          </ac:spMkLst>
        </pc:spChg>
        <pc:spChg chg="add del mod ord">
          <ac:chgData name="Dhanushya Vasantharajah" userId="22b5bdd9-8b06-42fd-b0d3-da74472af66d" providerId="ADAL" clId="{F2B5F19F-DDBF-463D-9BE3-5947F52E26DE}" dt="2023-08-07T09:04:29.337" v="9" actId="931"/>
          <ac:spMkLst>
            <pc:docMk/>
            <pc:sldMk cId="2993660164" sldId="2031"/>
            <ac:spMk id="6" creationId="{9A0A96C9-6B76-B9B6-6971-C75C13FF04FF}"/>
          </ac:spMkLst>
        </pc:spChg>
        <pc:spChg chg="add mod">
          <ac:chgData name="Dhanushya Vasantharajah" userId="22b5bdd9-8b06-42fd-b0d3-da74472af66d" providerId="ADAL" clId="{F2B5F19F-DDBF-463D-9BE3-5947F52E26DE}" dt="2023-08-15T12:46:40.121" v="161" actId="1076"/>
          <ac:spMkLst>
            <pc:docMk/>
            <pc:sldMk cId="2993660164" sldId="2031"/>
            <ac:spMk id="10" creationId="{6B81A40E-5E50-4942-737D-CAA14BAC43DC}"/>
          </ac:spMkLst>
        </pc:spChg>
        <pc:picChg chg="del mod">
          <ac:chgData name="Dhanushya Vasantharajah" userId="22b5bdd9-8b06-42fd-b0d3-da74472af66d" providerId="ADAL" clId="{F2B5F19F-DDBF-463D-9BE3-5947F52E26DE}" dt="2023-08-07T09:04:19.884" v="7" actId="478"/>
          <ac:picMkLst>
            <pc:docMk/>
            <pc:sldMk cId="2993660164" sldId="2031"/>
            <ac:picMk id="8" creationId="{4DD7670C-BF18-DB74-494E-5F3434EEDEB2}"/>
          </ac:picMkLst>
        </pc:picChg>
        <pc:picChg chg="add mod">
          <ac:chgData name="Dhanushya Vasantharajah" userId="22b5bdd9-8b06-42fd-b0d3-da74472af66d" providerId="ADAL" clId="{F2B5F19F-DDBF-463D-9BE3-5947F52E26DE}" dt="2023-08-15T12:46:35.250" v="160" actId="1076"/>
          <ac:picMkLst>
            <pc:docMk/>
            <pc:sldMk cId="2993660164" sldId="2031"/>
            <ac:picMk id="9" creationId="{1C782862-1E0F-4A9C-CF10-AD234E288914}"/>
          </ac:picMkLst>
        </pc:picChg>
      </pc:sldChg>
      <pc:sldChg chg="modSp mod">
        <pc:chgData name="Dhanushya Vasantharajah" userId="22b5bdd9-8b06-42fd-b0d3-da74472af66d" providerId="ADAL" clId="{F2B5F19F-DDBF-463D-9BE3-5947F52E26DE}" dt="2023-08-07T09:46:34.331" v="36" actId="20577"/>
        <pc:sldMkLst>
          <pc:docMk/>
          <pc:sldMk cId="3763893034" sldId="2058"/>
        </pc:sldMkLst>
        <pc:spChg chg="mod">
          <ac:chgData name="Dhanushya Vasantharajah" userId="22b5bdd9-8b06-42fd-b0d3-da74472af66d" providerId="ADAL" clId="{F2B5F19F-DDBF-463D-9BE3-5947F52E26DE}" dt="2023-08-07T09:46:34.331" v="36" actId="20577"/>
          <ac:spMkLst>
            <pc:docMk/>
            <pc:sldMk cId="3763893034" sldId="2058"/>
            <ac:spMk id="3" creationId="{42122B0E-2375-45C8-871D-571F53F81C49}"/>
          </ac:spMkLst>
        </pc:spChg>
      </pc:sldChg>
      <pc:sldChg chg="addSp delSp modSp mod modClrScheme chgLayout">
        <pc:chgData name="Dhanushya Vasantharajah" userId="22b5bdd9-8b06-42fd-b0d3-da74472af66d" providerId="ADAL" clId="{F2B5F19F-DDBF-463D-9BE3-5947F52E26DE}" dt="2023-08-07T09:06:49.605" v="28" actId="1076"/>
        <pc:sldMkLst>
          <pc:docMk/>
          <pc:sldMk cId="1167167048" sldId="2061"/>
        </pc:sldMkLst>
        <pc:spChg chg="mod ord">
          <ac:chgData name="Dhanushya Vasantharajah" userId="22b5bdd9-8b06-42fd-b0d3-da74472af66d" providerId="ADAL" clId="{F2B5F19F-DDBF-463D-9BE3-5947F52E26DE}" dt="2023-08-07T09:05:54.842" v="19" actId="700"/>
          <ac:spMkLst>
            <pc:docMk/>
            <pc:sldMk cId="1167167048" sldId="2061"/>
            <ac:spMk id="2" creationId="{C353DCD8-D3C7-45E4-AF04-49D346A3E24C}"/>
          </ac:spMkLst>
        </pc:spChg>
        <pc:spChg chg="mod ord">
          <ac:chgData name="Dhanushya Vasantharajah" userId="22b5bdd9-8b06-42fd-b0d3-da74472af66d" providerId="ADAL" clId="{F2B5F19F-DDBF-463D-9BE3-5947F52E26DE}" dt="2023-08-07T09:05:54.842" v="19" actId="700"/>
          <ac:spMkLst>
            <pc:docMk/>
            <pc:sldMk cId="1167167048" sldId="2061"/>
            <ac:spMk id="3" creationId="{665F3FEF-3898-4DCE-A292-2935A975F503}"/>
          </ac:spMkLst>
        </pc:spChg>
        <pc:spChg chg="mod ord">
          <ac:chgData name="Dhanushya Vasantharajah" userId="22b5bdd9-8b06-42fd-b0d3-da74472af66d" providerId="ADAL" clId="{F2B5F19F-DDBF-463D-9BE3-5947F52E26DE}" dt="2023-08-07T09:05:54.842" v="19" actId="700"/>
          <ac:spMkLst>
            <pc:docMk/>
            <pc:sldMk cId="1167167048" sldId="2061"/>
            <ac:spMk id="4" creationId="{B0016587-F5A4-4BC4-BE61-3D2B88B1D97E}"/>
          </ac:spMkLst>
        </pc:spChg>
        <pc:spChg chg="add del mod ord">
          <ac:chgData name="Dhanushya Vasantharajah" userId="22b5bdd9-8b06-42fd-b0d3-da74472af66d" providerId="ADAL" clId="{F2B5F19F-DDBF-463D-9BE3-5947F52E26DE}" dt="2023-08-07T09:06:02.844" v="21" actId="931"/>
          <ac:spMkLst>
            <pc:docMk/>
            <pc:sldMk cId="1167167048" sldId="2061"/>
            <ac:spMk id="6" creationId="{967F6B0D-4A55-03BB-88A4-1B590FF9C035}"/>
          </ac:spMkLst>
        </pc:spChg>
        <pc:spChg chg="add mod">
          <ac:chgData name="Dhanushya Vasantharajah" userId="22b5bdd9-8b06-42fd-b0d3-da74472af66d" providerId="ADAL" clId="{F2B5F19F-DDBF-463D-9BE3-5947F52E26DE}" dt="2023-08-07T09:06:49.605" v="28" actId="1076"/>
          <ac:spMkLst>
            <pc:docMk/>
            <pc:sldMk cId="1167167048" sldId="2061"/>
            <ac:spMk id="10" creationId="{2FC09CFE-9F6C-FE68-0D6A-4FC873345E20}"/>
          </ac:spMkLst>
        </pc:spChg>
        <pc:picChg chg="del">
          <ac:chgData name="Dhanushya Vasantharajah" userId="22b5bdd9-8b06-42fd-b0d3-da74472af66d" providerId="ADAL" clId="{F2B5F19F-DDBF-463D-9BE3-5947F52E26DE}" dt="2023-08-07T09:05:58.327" v="20" actId="478"/>
          <ac:picMkLst>
            <pc:docMk/>
            <pc:sldMk cId="1167167048" sldId="2061"/>
            <ac:picMk id="8" creationId="{8D51B3B3-5A3B-18F0-058D-D7A9318E25A9}"/>
          </ac:picMkLst>
        </pc:picChg>
        <pc:picChg chg="add mod">
          <ac:chgData name="Dhanushya Vasantharajah" userId="22b5bdd9-8b06-42fd-b0d3-da74472af66d" providerId="ADAL" clId="{F2B5F19F-DDBF-463D-9BE3-5947F52E26DE}" dt="2023-08-07T09:06:03.662" v="23" actId="962"/>
          <ac:picMkLst>
            <pc:docMk/>
            <pc:sldMk cId="1167167048" sldId="2061"/>
            <ac:picMk id="9" creationId="{779BAB00-691D-8279-F469-8048570549FC}"/>
          </ac:picMkLst>
        </pc:picChg>
      </pc:sldChg>
      <pc:sldChg chg="addSp delSp modSp mod">
        <pc:chgData name="Dhanushya Vasantharajah" userId="22b5bdd9-8b06-42fd-b0d3-da74472af66d" providerId="ADAL" clId="{F2B5F19F-DDBF-463D-9BE3-5947F52E26DE}" dt="2023-08-08T08:48:25.604" v="121" actId="1076"/>
        <pc:sldMkLst>
          <pc:docMk/>
          <pc:sldMk cId="3133501724" sldId="2070"/>
        </pc:sldMkLst>
        <pc:picChg chg="add mod modCrop">
          <ac:chgData name="Dhanushya Vasantharajah" userId="22b5bdd9-8b06-42fd-b0d3-da74472af66d" providerId="ADAL" clId="{F2B5F19F-DDBF-463D-9BE3-5947F52E26DE}" dt="2023-08-08T06:25:02.673" v="75" actId="14100"/>
          <ac:picMkLst>
            <pc:docMk/>
            <pc:sldMk cId="3133501724" sldId="2070"/>
            <ac:picMk id="8" creationId="{C6090236-1B54-3ED4-1431-7C7E59F8DBDE}"/>
          </ac:picMkLst>
        </pc:picChg>
        <pc:picChg chg="add mod modCrop">
          <ac:chgData name="Dhanushya Vasantharajah" userId="22b5bdd9-8b06-42fd-b0d3-da74472af66d" providerId="ADAL" clId="{F2B5F19F-DDBF-463D-9BE3-5947F52E26DE}" dt="2023-08-08T06:25:59.037" v="94" actId="1076"/>
          <ac:picMkLst>
            <pc:docMk/>
            <pc:sldMk cId="3133501724" sldId="2070"/>
            <ac:picMk id="10" creationId="{752C6602-2E25-4782-30E4-8523AC4C4130}"/>
          </ac:picMkLst>
        </pc:picChg>
        <pc:picChg chg="add mod modCrop">
          <ac:chgData name="Dhanushya Vasantharajah" userId="22b5bdd9-8b06-42fd-b0d3-da74472af66d" providerId="ADAL" clId="{F2B5F19F-DDBF-463D-9BE3-5947F52E26DE}" dt="2023-08-08T06:26:08.388" v="98" actId="14100"/>
          <ac:picMkLst>
            <pc:docMk/>
            <pc:sldMk cId="3133501724" sldId="2070"/>
            <ac:picMk id="12" creationId="{008F0C3A-CD66-BECF-0CC6-D930570BD89C}"/>
          </ac:picMkLst>
        </pc:picChg>
        <pc:picChg chg="add mod modCrop">
          <ac:chgData name="Dhanushya Vasantharajah" userId="22b5bdd9-8b06-42fd-b0d3-da74472af66d" providerId="ADAL" clId="{F2B5F19F-DDBF-463D-9BE3-5947F52E26DE}" dt="2023-08-08T06:26:50.625" v="111" actId="14100"/>
          <ac:picMkLst>
            <pc:docMk/>
            <pc:sldMk cId="3133501724" sldId="2070"/>
            <ac:picMk id="14" creationId="{93C0A7A0-FF08-E0F9-EA03-07D5BC4B5DD3}"/>
          </ac:picMkLst>
        </pc:picChg>
        <pc:picChg chg="del">
          <ac:chgData name="Dhanushya Vasantharajah" userId="22b5bdd9-8b06-42fd-b0d3-da74472af66d" providerId="ADAL" clId="{F2B5F19F-DDBF-463D-9BE3-5947F52E26DE}" dt="2023-08-08T06:23:10.877" v="40" actId="478"/>
          <ac:picMkLst>
            <pc:docMk/>
            <pc:sldMk cId="3133501724" sldId="2070"/>
            <ac:picMk id="17" creationId="{598E6822-0F5D-BC73-6FE0-4CDEA21B88EA}"/>
          </ac:picMkLst>
        </pc:picChg>
        <pc:picChg chg="del">
          <ac:chgData name="Dhanushya Vasantharajah" userId="22b5bdd9-8b06-42fd-b0d3-da74472af66d" providerId="ADAL" clId="{F2B5F19F-DDBF-463D-9BE3-5947F52E26DE}" dt="2023-08-08T06:23:12.494" v="41" actId="478"/>
          <ac:picMkLst>
            <pc:docMk/>
            <pc:sldMk cId="3133501724" sldId="2070"/>
            <ac:picMk id="25" creationId="{832492DB-DFE8-EE08-061D-6C7A3BCF44E2}"/>
          </ac:picMkLst>
        </pc:picChg>
        <pc:picChg chg="mod">
          <ac:chgData name="Dhanushya Vasantharajah" userId="22b5bdd9-8b06-42fd-b0d3-da74472af66d" providerId="ADAL" clId="{F2B5F19F-DDBF-463D-9BE3-5947F52E26DE}" dt="2023-08-08T06:27:33.134" v="120" actId="1076"/>
          <ac:picMkLst>
            <pc:docMk/>
            <pc:sldMk cId="3133501724" sldId="2070"/>
            <ac:picMk id="30" creationId="{ED6B10A1-CCE1-3125-C9CD-D8D8732B4349}"/>
          </ac:picMkLst>
        </pc:picChg>
        <pc:picChg chg="mod modCrop">
          <ac:chgData name="Dhanushya Vasantharajah" userId="22b5bdd9-8b06-42fd-b0d3-da74472af66d" providerId="ADAL" clId="{F2B5F19F-DDBF-463D-9BE3-5947F52E26DE}" dt="2023-08-08T08:48:25.604" v="121" actId="1076"/>
          <ac:picMkLst>
            <pc:docMk/>
            <pc:sldMk cId="3133501724" sldId="2070"/>
            <ac:picMk id="32" creationId="{9971756E-190D-3F5A-9C83-4A5962D14107}"/>
          </ac:picMkLst>
        </pc:picChg>
      </pc:sldChg>
      <pc:sldChg chg="addSp delSp modSp mod">
        <pc:chgData name="Dhanushya Vasantharajah" userId="22b5bdd9-8b06-42fd-b0d3-da74472af66d" providerId="ADAL" clId="{F2B5F19F-DDBF-463D-9BE3-5947F52E26DE}" dt="2023-08-11T11:50:18.638" v="132" actId="1076"/>
        <pc:sldMkLst>
          <pc:docMk/>
          <pc:sldMk cId="4062299770" sldId="2315"/>
        </pc:sldMkLst>
        <pc:picChg chg="del">
          <ac:chgData name="Dhanushya Vasantharajah" userId="22b5bdd9-8b06-42fd-b0d3-da74472af66d" providerId="ADAL" clId="{F2B5F19F-DDBF-463D-9BE3-5947F52E26DE}" dt="2023-08-11T11:49:32.606" v="122" actId="478"/>
          <ac:picMkLst>
            <pc:docMk/>
            <pc:sldMk cId="4062299770" sldId="2315"/>
            <ac:picMk id="3" creationId="{54908C2B-FAA4-6D7E-5C01-92D8D1AC4667}"/>
          </ac:picMkLst>
        </pc:picChg>
        <pc:picChg chg="add mod modCrop">
          <ac:chgData name="Dhanushya Vasantharajah" userId="22b5bdd9-8b06-42fd-b0d3-da74472af66d" providerId="ADAL" clId="{F2B5F19F-DDBF-463D-9BE3-5947F52E26DE}" dt="2023-08-11T11:50:18.638" v="132" actId="1076"/>
          <ac:picMkLst>
            <pc:docMk/>
            <pc:sldMk cId="4062299770" sldId="2315"/>
            <ac:picMk id="4" creationId="{8E352416-7D71-F74C-AFC4-97A77F881AFB}"/>
          </ac:picMkLst>
        </pc:picChg>
      </pc:sldChg>
      <pc:sldMasterChg chg="modSldLayout">
        <pc:chgData name="Dhanushya Vasantharajah" userId="22b5bdd9-8b06-42fd-b0d3-da74472af66d" providerId="ADAL" clId="{F2B5F19F-DDBF-463D-9BE3-5947F52E26DE}" dt="2023-08-07T09:03:50.887" v="4"/>
        <pc:sldMasterMkLst>
          <pc:docMk/>
          <pc:sldMasterMk cId="1011663896" sldId="2147483657"/>
        </pc:sldMasterMkLst>
        <pc:sldLayoutChg chg="addSp delSp modSp mod">
          <pc:chgData name="Dhanushya Vasantharajah" userId="22b5bdd9-8b06-42fd-b0d3-da74472af66d" providerId="ADAL" clId="{F2B5F19F-DDBF-463D-9BE3-5947F52E26DE}" dt="2023-08-07T09:03:50.887" v="4"/>
          <pc:sldLayoutMkLst>
            <pc:docMk/>
            <pc:sldMasterMk cId="1011663896" sldId="2147483657"/>
            <pc:sldLayoutMk cId="3891886669" sldId="2147483658"/>
          </pc:sldLayoutMkLst>
          <pc:spChg chg="add mod">
            <ac:chgData name="Dhanushya Vasantharajah" userId="22b5bdd9-8b06-42fd-b0d3-da74472af66d" providerId="ADAL" clId="{F2B5F19F-DDBF-463D-9BE3-5947F52E26DE}" dt="2023-08-07T09:03:35.987" v="2"/>
            <ac:spMkLst>
              <pc:docMk/>
              <pc:sldMasterMk cId="1011663896" sldId="2147483657"/>
              <pc:sldLayoutMk cId="3891886669" sldId="2147483658"/>
              <ac:spMk id="2" creationId="{41BAE9E6-AA6D-00BB-C6B2-B019B68E4665}"/>
            </ac:spMkLst>
          </pc:spChg>
          <pc:spChg chg="add mod">
            <ac:chgData name="Dhanushya Vasantharajah" userId="22b5bdd9-8b06-42fd-b0d3-da74472af66d" providerId="ADAL" clId="{F2B5F19F-DDBF-463D-9BE3-5947F52E26DE}" dt="2023-08-07T09:03:41.683" v="3"/>
            <ac:spMkLst>
              <pc:docMk/>
              <pc:sldMasterMk cId="1011663896" sldId="2147483657"/>
              <pc:sldLayoutMk cId="3891886669" sldId="2147483658"/>
              <ac:spMk id="3" creationId="{105FB149-8DD9-0C51-593E-522EFDC25D88}"/>
            </ac:spMkLst>
          </pc:spChg>
          <pc:spChg chg="add mod">
            <ac:chgData name="Dhanushya Vasantharajah" userId="22b5bdd9-8b06-42fd-b0d3-da74472af66d" providerId="ADAL" clId="{F2B5F19F-DDBF-463D-9BE3-5947F52E26DE}" dt="2023-08-07T09:03:50.887" v="4"/>
            <ac:spMkLst>
              <pc:docMk/>
              <pc:sldMasterMk cId="1011663896" sldId="2147483657"/>
              <pc:sldLayoutMk cId="3891886669" sldId="2147483658"/>
              <ac:spMk id="4" creationId="{5CB76112-3667-6041-147C-DE1C9A5D1042}"/>
            </ac:spMkLst>
          </pc:spChg>
          <pc:spChg chg="add mod">
            <ac:chgData name="Dhanushya Vasantharajah" userId="22b5bdd9-8b06-42fd-b0d3-da74472af66d" providerId="ADAL" clId="{F2B5F19F-DDBF-463D-9BE3-5947F52E26DE}" dt="2023-08-07T09:03:50.887" v="4"/>
            <ac:spMkLst>
              <pc:docMk/>
              <pc:sldMasterMk cId="1011663896" sldId="2147483657"/>
              <pc:sldLayoutMk cId="3891886669" sldId="2147483658"/>
              <ac:spMk id="5" creationId="{293C94F3-0EB4-BA71-9F96-43829C8A4816}"/>
            </ac:spMkLst>
          </pc:spChg>
          <pc:spChg chg="add mod">
            <ac:chgData name="Dhanushya Vasantharajah" userId="22b5bdd9-8b06-42fd-b0d3-da74472af66d" providerId="ADAL" clId="{F2B5F19F-DDBF-463D-9BE3-5947F52E26DE}" dt="2023-08-07T09:03:50.887" v="4"/>
            <ac:spMkLst>
              <pc:docMk/>
              <pc:sldMasterMk cId="1011663896" sldId="2147483657"/>
              <pc:sldLayoutMk cId="3891886669" sldId="2147483658"/>
              <ac:spMk id="6" creationId="{74E48A71-CD65-AB89-3A0A-119CBC578066}"/>
            </ac:spMkLst>
          </pc:spChg>
          <pc:spChg chg="del">
            <ac:chgData name="Dhanushya Vasantharajah" userId="22b5bdd9-8b06-42fd-b0d3-da74472af66d" providerId="ADAL" clId="{F2B5F19F-DDBF-463D-9BE3-5947F52E26DE}" dt="2023-08-07T09:03:32.560" v="0" actId="478"/>
            <ac:spMkLst>
              <pc:docMk/>
              <pc:sldMasterMk cId="1011663896" sldId="2147483657"/>
              <pc:sldLayoutMk cId="3891886669" sldId="2147483658"/>
              <ac:spMk id="19" creationId="{481DEDE4-75A7-4955-BB25-227A03F888F2}"/>
            </ac:spMkLst>
          </pc:spChg>
          <pc:spChg chg="del">
            <ac:chgData name="Dhanushya Vasantharajah" userId="22b5bdd9-8b06-42fd-b0d3-da74472af66d" providerId="ADAL" clId="{F2B5F19F-DDBF-463D-9BE3-5947F52E26DE}" dt="2023-08-07T09:03:35.310" v="1" actId="478"/>
            <ac:spMkLst>
              <pc:docMk/>
              <pc:sldMasterMk cId="1011663896" sldId="2147483657"/>
              <pc:sldLayoutMk cId="3891886669" sldId="2147483658"/>
              <ac:spMk id="20" creationId="{8D63721F-F23B-495A-9345-CABBB7868989}"/>
            </ac:spMkLst>
          </pc:spChg>
          <pc:spChg chg="del">
            <ac:chgData name="Dhanushya Vasantharajah" userId="22b5bdd9-8b06-42fd-b0d3-da74472af66d" providerId="ADAL" clId="{F2B5F19F-DDBF-463D-9BE3-5947F52E26DE}" dt="2023-08-07T09:03:35.310" v="1" actId="478"/>
            <ac:spMkLst>
              <pc:docMk/>
              <pc:sldMasterMk cId="1011663896" sldId="2147483657"/>
              <pc:sldLayoutMk cId="3891886669" sldId="2147483658"/>
              <ac:spMk id="21" creationId="{D6457A0F-8CE6-4C82-8E7D-81C044BB94E4}"/>
            </ac:spMkLst>
          </pc:spChg>
          <pc:spChg chg="del">
            <ac:chgData name="Dhanushya Vasantharajah" userId="22b5bdd9-8b06-42fd-b0d3-da74472af66d" providerId="ADAL" clId="{F2B5F19F-DDBF-463D-9BE3-5947F52E26DE}" dt="2023-08-07T09:03:35.310" v="1" actId="478"/>
            <ac:spMkLst>
              <pc:docMk/>
              <pc:sldMasterMk cId="1011663896" sldId="2147483657"/>
              <pc:sldLayoutMk cId="3891886669" sldId="2147483658"/>
              <ac:spMk id="22" creationId="{C0DF771A-656B-4D46-8F57-4F09D40BFE07}"/>
            </ac:spMkLst>
          </pc:spChg>
        </pc:sldLayoutChg>
      </pc:sldMasterChg>
    </pc:docChg>
  </pc:docChgLst>
  <pc:docChgLst>
    <pc:chgData name="Dhanushya Vasantharajah" userId="22b5bdd9-8b06-42fd-b0d3-da74472af66d" providerId="ADAL" clId="{1F5BE110-6D05-4B36-B1E2-D167D0B94EA4}"/>
    <pc:docChg chg="undo custSel addSld delSld modSld sldOrd">
      <pc:chgData name="Dhanushya Vasantharajah" userId="22b5bdd9-8b06-42fd-b0d3-da74472af66d" providerId="ADAL" clId="{1F5BE110-6D05-4B36-B1E2-D167D0B94EA4}" dt="2023-12-11T10:01:37.921" v="1093" actId="1076"/>
      <pc:docMkLst>
        <pc:docMk/>
      </pc:docMkLst>
      <pc:sldChg chg="modSp mod">
        <pc:chgData name="Dhanushya Vasantharajah" userId="22b5bdd9-8b06-42fd-b0d3-da74472af66d" providerId="ADAL" clId="{1F5BE110-6D05-4B36-B1E2-D167D0B94EA4}" dt="2023-12-07T09:25:28.073" v="1009" actId="20577"/>
        <pc:sldMkLst>
          <pc:docMk/>
          <pc:sldMk cId="194560069" sldId="1938"/>
        </pc:sldMkLst>
        <pc:spChg chg="mod">
          <ac:chgData name="Dhanushya Vasantharajah" userId="22b5bdd9-8b06-42fd-b0d3-da74472af66d" providerId="ADAL" clId="{1F5BE110-6D05-4B36-B1E2-D167D0B94EA4}" dt="2023-12-07T09:25:28.073" v="1009" actId="20577"/>
          <ac:spMkLst>
            <pc:docMk/>
            <pc:sldMk cId="194560069" sldId="1938"/>
            <ac:spMk id="2" creationId="{41FDD34E-A860-4643-9193-D4A8A51B006D}"/>
          </ac:spMkLst>
        </pc:spChg>
        <pc:spChg chg="mod">
          <ac:chgData name="Dhanushya Vasantharajah" userId="22b5bdd9-8b06-42fd-b0d3-da74472af66d" providerId="ADAL" clId="{1F5BE110-6D05-4B36-B1E2-D167D0B94EA4}" dt="2023-12-06T13:44:39.063" v="645" actId="1076"/>
          <ac:spMkLst>
            <pc:docMk/>
            <pc:sldMk cId="194560069" sldId="1938"/>
            <ac:spMk id="8" creationId="{4E2FD0B8-EF75-438D-A156-D5E77594C990}"/>
          </ac:spMkLst>
        </pc:spChg>
      </pc:sldChg>
      <pc:sldChg chg="addSp delSp modSp mod">
        <pc:chgData name="Dhanushya Vasantharajah" userId="22b5bdd9-8b06-42fd-b0d3-da74472af66d" providerId="ADAL" clId="{1F5BE110-6D05-4B36-B1E2-D167D0B94EA4}" dt="2023-12-04T13:16:41.691" v="468" actId="1076"/>
        <pc:sldMkLst>
          <pc:docMk/>
          <pc:sldMk cId="1221193519" sldId="1942"/>
        </pc:sldMkLst>
        <pc:picChg chg="add mod">
          <ac:chgData name="Dhanushya Vasantharajah" userId="22b5bdd9-8b06-42fd-b0d3-da74472af66d" providerId="ADAL" clId="{1F5BE110-6D05-4B36-B1E2-D167D0B94EA4}" dt="2023-12-04T13:16:41.691" v="468" actId="1076"/>
          <ac:picMkLst>
            <pc:docMk/>
            <pc:sldMk cId="1221193519" sldId="1942"/>
            <ac:picMk id="3" creationId="{96341C1D-6731-A76E-2FB1-2EC7EE52469E}"/>
          </ac:picMkLst>
        </pc:picChg>
        <pc:picChg chg="del">
          <ac:chgData name="Dhanushya Vasantharajah" userId="22b5bdd9-8b06-42fd-b0d3-da74472af66d" providerId="ADAL" clId="{1F5BE110-6D05-4B36-B1E2-D167D0B94EA4}" dt="2023-12-04T13:16:37.912" v="466" actId="478"/>
          <ac:picMkLst>
            <pc:docMk/>
            <pc:sldMk cId="1221193519" sldId="1942"/>
            <ac:picMk id="10" creationId="{E813211C-04B6-460A-899F-19A5231E86DD}"/>
          </ac:picMkLst>
        </pc:picChg>
      </pc:sldChg>
      <pc:sldChg chg="addSp delSp modSp mod">
        <pc:chgData name="Dhanushya Vasantharajah" userId="22b5bdd9-8b06-42fd-b0d3-da74472af66d" providerId="ADAL" clId="{1F5BE110-6D05-4B36-B1E2-D167D0B94EA4}" dt="2023-12-07T08:43:27.399" v="977" actId="13926"/>
        <pc:sldMkLst>
          <pc:docMk/>
          <pc:sldMk cId="182532882" sldId="1963"/>
        </pc:sldMkLst>
        <pc:spChg chg="mod">
          <ac:chgData name="Dhanushya Vasantharajah" userId="22b5bdd9-8b06-42fd-b0d3-da74472af66d" providerId="ADAL" clId="{1F5BE110-6D05-4B36-B1E2-D167D0B94EA4}" dt="2023-12-07T08:43:27.399" v="977" actId="13926"/>
          <ac:spMkLst>
            <pc:docMk/>
            <pc:sldMk cId="182532882" sldId="1963"/>
            <ac:spMk id="3" creationId="{42122B0E-2375-45C8-871D-571F53F81C49}"/>
          </ac:spMkLst>
        </pc:spChg>
        <pc:spChg chg="mod">
          <ac:chgData name="Dhanushya Vasantharajah" userId="22b5bdd9-8b06-42fd-b0d3-da74472af66d" providerId="ADAL" clId="{1F5BE110-6D05-4B36-B1E2-D167D0B94EA4}" dt="2023-12-05T07:47:50.804" v="489" actId="1076"/>
          <ac:spMkLst>
            <pc:docMk/>
            <pc:sldMk cId="182532882" sldId="1963"/>
            <ac:spMk id="21" creationId="{AEC908DF-29B6-45AC-961D-E87305CCD811}"/>
          </ac:spMkLst>
        </pc:spChg>
        <pc:picChg chg="add mod">
          <ac:chgData name="Dhanushya Vasantharajah" userId="22b5bdd9-8b06-42fd-b0d3-da74472af66d" providerId="ADAL" clId="{1F5BE110-6D05-4B36-B1E2-D167D0B94EA4}" dt="2023-12-05T07:47:43.242" v="487" actId="14100"/>
          <ac:picMkLst>
            <pc:docMk/>
            <pc:sldMk cId="182532882" sldId="1963"/>
            <ac:picMk id="8" creationId="{2A3E205F-D97A-4424-A60E-B2EE06D4289B}"/>
          </ac:picMkLst>
        </pc:picChg>
        <pc:picChg chg="del">
          <ac:chgData name="Dhanushya Vasantharajah" userId="22b5bdd9-8b06-42fd-b0d3-da74472af66d" providerId="ADAL" clId="{1F5BE110-6D05-4B36-B1E2-D167D0B94EA4}" dt="2023-12-05T07:47:07.796" v="469" actId="478"/>
          <ac:picMkLst>
            <pc:docMk/>
            <pc:sldMk cId="182532882" sldId="1963"/>
            <ac:picMk id="20" creationId="{E6B40706-96AD-485B-8611-2692FEA0178D}"/>
          </ac:picMkLst>
        </pc:picChg>
      </pc:sldChg>
      <pc:sldChg chg="addSp delSp modSp mod">
        <pc:chgData name="Dhanushya Vasantharajah" userId="22b5bdd9-8b06-42fd-b0d3-da74472af66d" providerId="ADAL" clId="{1F5BE110-6D05-4B36-B1E2-D167D0B94EA4}" dt="2023-12-07T08:44:37.795" v="1003" actId="13926"/>
        <pc:sldMkLst>
          <pc:docMk/>
          <pc:sldMk cId="162237235" sldId="1964"/>
        </pc:sldMkLst>
        <pc:spChg chg="mod">
          <ac:chgData name="Dhanushya Vasantharajah" userId="22b5bdd9-8b06-42fd-b0d3-da74472af66d" providerId="ADAL" clId="{1F5BE110-6D05-4B36-B1E2-D167D0B94EA4}" dt="2023-12-07T08:44:37.795" v="1003" actId="13926"/>
          <ac:spMkLst>
            <pc:docMk/>
            <pc:sldMk cId="162237235" sldId="1964"/>
            <ac:spMk id="3" creationId="{42122B0E-2375-45C8-871D-571F53F81C49}"/>
          </ac:spMkLst>
        </pc:spChg>
        <pc:spChg chg="mod">
          <ac:chgData name="Dhanushya Vasantharajah" userId="22b5bdd9-8b06-42fd-b0d3-da74472af66d" providerId="ADAL" clId="{1F5BE110-6D05-4B36-B1E2-D167D0B94EA4}" dt="2023-11-30T13:18:20.999" v="86"/>
          <ac:spMkLst>
            <pc:docMk/>
            <pc:sldMk cId="162237235" sldId="1964"/>
            <ac:spMk id="8" creationId="{21F13B8A-B1ED-BE80-3BC7-87A67BF247F1}"/>
          </ac:spMkLst>
        </pc:spChg>
        <pc:spChg chg="mod">
          <ac:chgData name="Dhanushya Vasantharajah" userId="22b5bdd9-8b06-42fd-b0d3-da74472af66d" providerId="ADAL" clId="{1F5BE110-6D05-4B36-B1E2-D167D0B94EA4}" dt="2023-11-30T13:41:19.991" v="369" actId="164"/>
          <ac:spMkLst>
            <pc:docMk/>
            <pc:sldMk cId="162237235" sldId="1964"/>
            <ac:spMk id="9" creationId="{B5A36C2F-DC0A-4CB0-98C8-D1F4D16FEC4F}"/>
          </ac:spMkLst>
        </pc:spChg>
        <pc:spChg chg="mod">
          <ac:chgData name="Dhanushya Vasantharajah" userId="22b5bdd9-8b06-42fd-b0d3-da74472af66d" providerId="ADAL" clId="{1F5BE110-6D05-4B36-B1E2-D167D0B94EA4}" dt="2023-11-30T13:18:20.999" v="86"/>
          <ac:spMkLst>
            <pc:docMk/>
            <pc:sldMk cId="162237235" sldId="1964"/>
            <ac:spMk id="10" creationId="{D00E9A3A-18A8-4B7D-10CF-A28CFBE0D3A6}"/>
          </ac:spMkLst>
        </pc:spChg>
        <pc:spChg chg="mod">
          <ac:chgData name="Dhanushya Vasantharajah" userId="22b5bdd9-8b06-42fd-b0d3-da74472af66d" providerId="ADAL" clId="{1F5BE110-6D05-4B36-B1E2-D167D0B94EA4}" dt="2023-11-30T13:18:20.999" v="86"/>
          <ac:spMkLst>
            <pc:docMk/>
            <pc:sldMk cId="162237235" sldId="1964"/>
            <ac:spMk id="11" creationId="{BB04C228-EA1F-3A63-9C0E-9C944F1E298E}"/>
          </ac:spMkLst>
        </pc:spChg>
        <pc:spChg chg="mod">
          <ac:chgData name="Dhanushya Vasantharajah" userId="22b5bdd9-8b06-42fd-b0d3-da74472af66d" providerId="ADAL" clId="{1F5BE110-6D05-4B36-B1E2-D167D0B94EA4}" dt="2023-11-30T13:18:20.999" v="86"/>
          <ac:spMkLst>
            <pc:docMk/>
            <pc:sldMk cId="162237235" sldId="1964"/>
            <ac:spMk id="12" creationId="{B2130C0E-E4A0-5547-8466-F6F4F53A3AC1}"/>
          </ac:spMkLst>
        </pc:spChg>
        <pc:spChg chg="add del mod">
          <ac:chgData name="Dhanushya Vasantharajah" userId="22b5bdd9-8b06-42fd-b0d3-da74472af66d" providerId="ADAL" clId="{1F5BE110-6D05-4B36-B1E2-D167D0B94EA4}" dt="2023-11-30T13:20:02.853" v="294" actId="478"/>
          <ac:spMkLst>
            <pc:docMk/>
            <pc:sldMk cId="162237235" sldId="1964"/>
            <ac:spMk id="17" creationId="{3D165BAB-F0B4-8874-9449-DDFF29BDC207}"/>
          </ac:spMkLst>
        </pc:spChg>
        <pc:spChg chg="mod">
          <ac:chgData name="Dhanushya Vasantharajah" userId="22b5bdd9-8b06-42fd-b0d3-da74472af66d" providerId="ADAL" clId="{1F5BE110-6D05-4B36-B1E2-D167D0B94EA4}" dt="2023-11-30T13:19:12.141" v="217" actId="20577"/>
          <ac:spMkLst>
            <pc:docMk/>
            <pc:sldMk cId="162237235" sldId="1964"/>
            <ac:spMk id="21" creationId="{2966B9DA-3745-400E-82EF-36E303A03D19}"/>
          </ac:spMkLst>
        </pc:spChg>
        <pc:spChg chg="mod">
          <ac:chgData name="Dhanushya Vasantharajah" userId="22b5bdd9-8b06-42fd-b0d3-da74472af66d" providerId="ADAL" clId="{1F5BE110-6D05-4B36-B1E2-D167D0B94EA4}" dt="2023-11-30T13:19:55.427" v="292" actId="20577"/>
          <ac:spMkLst>
            <pc:docMk/>
            <pc:sldMk cId="162237235" sldId="1964"/>
            <ac:spMk id="23" creationId="{9A37D7E8-2C50-484D-A681-9F9A4E40E40C}"/>
          </ac:spMkLst>
        </pc:spChg>
        <pc:spChg chg="mod">
          <ac:chgData name="Dhanushya Vasantharajah" userId="22b5bdd9-8b06-42fd-b0d3-da74472af66d" providerId="ADAL" clId="{1F5BE110-6D05-4B36-B1E2-D167D0B94EA4}" dt="2023-11-30T13:18:56.706" v="160" actId="20577"/>
          <ac:spMkLst>
            <pc:docMk/>
            <pc:sldMk cId="162237235" sldId="1964"/>
            <ac:spMk id="24" creationId="{E9008C62-6490-4FCA-A8F2-DD1DE5AE34B0}"/>
          </ac:spMkLst>
        </pc:spChg>
        <pc:spChg chg="del mod">
          <ac:chgData name="Dhanushya Vasantharajah" userId="22b5bdd9-8b06-42fd-b0d3-da74472af66d" providerId="ADAL" clId="{1F5BE110-6D05-4B36-B1E2-D167D0B94EA4}" dt="2023-11-30T13:18:31.423" v="92" actId="478"/>
          <ac:spMkLst>
            <pc:docMk/>
            <pc:sldMk cId="162237235" sldId="1964"/>
            <ac:spMk id="30" creationId="{FE239090-18AE-4C55-B56E-CB967BD11ABE}"/>
          </ac:spMkLst>
        </pc:spChg>
        <pc:spChg chg="mod">
          <ac:chgData name="Dhanushya Vasantharajah" userId="22b5bdd9-8b06-42fd-b0d3-da74472af66d" providerId="ADAL" clId="{1F5BE110-6D05-4B36-B1E2-D167D0B94EA4}" dt="2023-11-30T13:41:19.991" v="369" actId="164"/>
          <ac:spMkLst>
            <pc:docMk/>
            <pc:sldMk cId="162237235" sldId="1964"/>
            <ac:spMk id="32" creationId="{FB13FBAB-33CB-4F29-A907-4753A367CDE7}"/>
          </ac:spMkLst>
        </pc:spChg>
        <pc:spChg chg="mod">
          <ac:chgData name="Dhanushya Vasantharajah" userId="22b5bdd9-8b06-42fd-b0d3-da74472af66d" providerId="ADAL" clId="{1F5BE110-6D05-4B36-B1E2-D167D0B94EA4}" dt="2023-11-30T13:41:19.991" v="369" actId="164"/>
          <ac:spMkLst>
            <pc:docMk/>
            <pc:sldMk cId="162237235" sldId="1964"/>
            <ac:spMk id="33" creationId="{61A45DB7-FAFB-4158-A381-43F73CBD690C}"/>
          </ac:spMkLst>
        </pc:spChg>
        <pc:spChg chg="mod">
          <ac:chgData name="Dhanushya Vasantharajah" userId="22b5bdd9-8b06-42fd-b0d3-da74472af66d" providerId="ADAL" clId="{1F5BE110-6D05-4B36-B1E2-D167D0B94EA4}" dt="2023-11-30T13:41:19.991" v="369" actId="164"/>
          <ac:spMkLst>
            <pc:docMk/>
            <pc:sldMk cId="162237235" sldId="1964"/>
            <ac:spMk id="34" creationId="{B9F08680-3854-4ABA-9F8B-6BA976E40C9D}"/>
          </ac:spMkLst>
        </pc:spChg>
        <pc:spChg chg="del mod">
          <ac:chgData name="Dhanushya Vasantharajah" userId="22b5bdd9-8b06-42fd-b0d3-da74472af66d" providerId="ADAL" clId="{1F5BE110-6D05-4B36-B1E2-D167D0B94EA4}" dt="2023-11-30T13:18:32.708" v="94" actId="478"/>
          <ac:spMkLst>
            <pc:docMk/>
            <pc:sldMk cId="162237235" sldId="1964"/>
            <ac:spMk id="35" creationId="{5E921A40-2A2D-4E21-AF53-CF05CC310004}"/>
          </ac:spMkLst>
        </pc:spChg>
        <pc:grpChg chg="add del mod">
          <ac:chgData name="Dhanushya Vasantharajah" userId="22b5bdd9-8b06-42fd-b0d3-da74472af66d" providerId="ADAL" clId="{1F5BE110-6D05-4B36-B1E2-D167D0B94EA4}" dt="2023-11-30T13:20:01.298" v="293" actId="478"/>
          <ac:grpSpMkLst>
            <pc:docMk/>
            <pc:sldMk cId="162237235" sldId="1964"/>
            <ac:grpSpMk id="5" creationId="{71829007-20B4-9C2A-C79F-19DA15A51216}"/>
          </ac:grpSpMkLst>
        </pc:grpChg>
        <pc:grpChg chg="add mod">
          <ac:chgData name="Dhanushya Vasantharajah" userId="22b5bdd9-8b06-42fd-b0d3-da74472af66d" providerId="ADAL" clId="{1F5BE110-6D05-4B36-B1E2-D167D0B94EA4}" dt="2023-11-30T13:41:31.486" v="372" actId="164"/>
          <ac:grpSpMkLst>
            <pc:docMk/>
            <pc:sldMk cId="162237235" sldId="1964"/>
            <ac:grpSpMk id="18" creationId="{5F8CAFED-1405-AEC5-0C14-C9980A6494F8}"/>
          </ac:grpSpMkLst>
        </pc:grpChg>
        <pc:grpChg chg="add mod">
          <ac:chgData name="Dhanushya Vasantharajah" userId="22b5bdd9-8b06-42fd-b0d3-da74472af66d" providerId="ADAL" clId="{1F5BE110-6D05-4B36-B1E2-D167D0B94EA4}" dt="2023-11-30T13:41:37.287" v="373" actId="1076"/>
          <ac:grpSpMkLst>
            <pc:docMk/>
            <pc:sldMk cId="162237235" sldId="1964"/>
            <ac:grpSpMk id="19" creationId="{AC3241A0-A420-B5CE-40EF-677D04372263}"/>
          </ac:grpSpMkLst>
        </pc:grpChg>
        <pc:grpChg chg="mod">
          <ac:chgData name="Dhanushya Vasantharajah" userId="22b5bdd9-8b06-42fd-b0d3-da74472af66d" providerId="ADAL" clId="{1F5BE110-6D05-4B36-B1E2-D167D0B94EA4}" dt="2023-11-30T13:41:19.991" v="369" actId="164"/>
          <ac:grpSpMkLst>
            <pc:docMk/>
            <pc:sldMk cId="162237235" sldId="1964"/>
            <ac:grpSpMk id="20" creationId="{AAFC0584-8B24-4B9F-8863-0B02F25B70A6}"/>
          </ac:grpSpMkLst>
        </pc:grpChg>
        <pc:cxnChg chg="mod">
          <ac:chgData name="Dhanushya Vasantharajah" userId="22b5bdd9-8b06-42fd-b0d3-da74472af66d" providerId="ADAL" clId="{1F5BE110-6D05-4B36-B1E2-D167D0B94EA4}" dt="2023-11-30T13:18:20.999" v="86"/>
          <ac:cxnSpMkLst>
            <pc:docMk/>
            <pc:sldMk cId="162237235" sldId="1964"/>
            <ac:cxnSpMk id="13" creationId="{B0BEE227-CFBA-556E-8CF0-E0A97C211C49}"/>
          </ac:cxnSpMkLst>
        </pc:cxnChg>
        <pc:cxnChg chg="mod">
          <ac:chgData name="Dhanushya Vasantharajah" userId="22b5bdd9-8b06-42fd-b0d3-da74472af66d" providerId="ADAL" clId="{1F5BE110-6D05-4B36-B1E2-D167D0B94EA4}" dt="2023-11-30T13:18:20.999" v="86"/>
          <ac:cxnSpMkLst>
            <pc:docMk/>
            <pc:sldMk cId="162237235" sldId="1964"/>
            <ac:cxnSpMk id="14" creationId="{94655073-4C8F-20B5-C5AC-C192279B17F3}"/>
          </ac:cxnSpMkLst>
        </pc:cxnChg>
        <pc:cxnChg chg="mod">
          <ac:chgData name="Dhanushya Vasantharajah" userId="22b5bdd9-8b06-42fd-b0d3-da74472af66d" providerId="ADAL" clId="{1F5BE110-6D05-4B36-B1E2-D167D0B94EA4}" dt="2023-11-30T13:18:20.999" v="86"/>
          <ac:cxnSpMkLst>
            <pc:docMk/>
            <pc:sldMk cId="162237235" sldId="1964"/>
            <ac:cxnSpMk id="15" creationId="{AA0FF9CE-EE18-5B98-2CB2-9E3209BFA5DC}"/>
          </ac:cxnSpMkLst>
        </pc:cxnChg>
        <pc:cxnChg chg="mod">
          <ac:chgData name="Dhanushya Vasantharajah" userId="22b5bdd9-8b06-42fd-b0d3-da74472af66d" providerId="ADAL" clId="{1F5BE110-6D05-4B36-B1E2-D167D0B94EA4}" dt="2023-11-30T13:18:20.999" v="86"/>
          <ac:cxnSpMkLst>
            <pc:docMk/>
            <pc:sldMk cId="162237235" sldId="1964"/>
            <ac:cxnSpMk id="16" creationId="{8B7D98F0-6FDE-F801-5895-19413D789DF1}"/>
          </ac:cxnSpMkLst>
        </pc:cxnChg>
        <pc:cxnChg chg="del">
          <ac:chgData name="Dhanushya Vasantharajah" userId="22b5bdd9-8b06-42fd-b0d3-da74472af66d" providerId="ADAL" clId="{1F5BE110-6D05-4B36-B1E2-D167D0B94EA4}" dt="2023-11-30T13:18:30.129" v="90" actId="478"/>
          <ac:cxnSpMkLst>
            <pc:docMk/>
            <pc:sldMk cId="162237235" sldId="1964"/>
            <ac:cxnSpMk id="31" creationId="{1E841345-DF99-4C53-A85E-00DE3597D91C}"/>
          </ac:cxnSpMkLst>
        </pc:cxnChg>
        <pc:cxnChg chg="del">
          <ac:chgData name="Dhanushya Vasantharajah" userId="22b5bdd9-8b06-42fd-b0d3-da74472af66d" providerId="ADAL" clId="{1F5BE110-6D05-4B36-B1E2-D167D0B94EA4}" dt="2023-11-30T13:18:33.625" v="95" actId="478"/>
          <ac:cxnSpMkLst>
            <pc:docMk/>
            <pc:sldMk cId="162237235" sldId="1964"/>
            <ac:cxnSpMk id="36" creationId="{9996DB2C-9EA6-42FF-A86C-1B89E089CE91}"/>
          </ac:cxnSpMkLst>
        </pc:cxnChg>
        <pc:cxnChg chg="mod">
          <ac:chgData name="Dhanushya Vasantharajah" userId="22b5bdd9-8b06-42fd-b0d3-da74472af66d" providerId="ADAL" clId="{1F5BE110-6D05-4B36-B1E2-D167D0B94EA4}" dt="2023-11-30T13:41:31.486" v="372" actId="164"/>
          <ac:cxnSpMkLst>
            <pc:docMk/>
            <pc:sldMk cId="162237235" sldId="1964"/>
            <ac:cxnSpMk id="37" creationId="{EB1D22C7-519B-441E-9617-F3AD910D3431}"/>
          </ac:cxnSpMkLst>
        </pc:cxnChg>
        <pc:cxnChg chg="mod">
          <ac:chgData name="Dhanushya Vasantharajah" userId="22b5bdd9-8b06-42fd-b0d3-da74472af66d" providerId="ADAL" clId="{1F5BE110-6D05-4B36-B1E2-D167D0B94EA4}" dt="2023-11-30T13:41:31.486" v="372" actId="164"/>
          <ac:cxnSpMkLst>
            <pc:docMk/>
            <pc:sldMk cId="162237235" sldId="1964"/>
            <ac:cxnSpMk id="38" creationId="{89364163-9731-40FF-AD90-2C67129F5020}"/>
          </ac:cxnSpMkLst>
        </pc:cxnChg>
        <pc:cxnChg chg="mod">
          <ac:chgData name="Dhanushya Vasantharajah" userId="22b5bdd9-8b06-42fd-b0d3-da74472af66d" providerId="ADAL" clId="{1F5BE110-6D05-4B36-B1E2-D167D0B94EA4}" dt="2023-11-30T13:41:31.486" v="372" actId="164"/>
          <ac:cxnSpMkLst>
            <pc:docMk/>
            <pc:sldMk cId="162237235" sldId="1964"/>
            <ac:cxnSpMk id="39" creationId="{A442DC16-5B2D-434B-8951-352E9A10EB5B}"/>
          </ac:cxnSpMkLst>
        </pc:cxnChg>
        <pc:cxnChg chg="mod">
          <ac:chgData name="Dhanushya Vasantharajah" userId="22b5bdd9-8b06-42fd-b0d3-da74472af66d" providerId="ADAL" clId="{1F5BE110-6D05-4B36-B1E2-D167D0B94EA4}" dt="2023-11-30T13:41:31.486" v="372" actId="164"/>
          <ac:cxnSpMkLst>
            <pc:docMk/>
            <pc:sldMk cId="162237235" sldId="1964"/>
            <ac:cxnSpMk id="40" creationId="{24AD3E1F-1370-4DB6-99FB-032C6FB87857}"/>
          </ac:cxnSpMkLst>
        </pc:cxnChg>
      </pc:sldChg>
      <pc:sldChg chg="modSp mod">
        <pc:chgData name="Dhanushya Vasantharajah" userId="22b5bdd9-8b06-42fd-b0d3-da74472af66d" providerId="ADAL" clId="{1F5BE110-6D05-4B36-B1E2-D167D0B94EA4}" dt="2023-12-07T08:43:33.716" v="978" actId="13926"/>
        <pc:sldMkLst>
          <pc:docMk/>
          <pc:sldMk cId="1681977021" sldId="1969"/>
        </pc:sldMkLst>
        <pc:spChg chg="mod">
          <ac:chgData name="Dhanushya Vasantharajah" userId="22b5bdd9-8b06-42fd-b0d3-da74472af66d" providerId="ADAL" clId="{1F5BE110-6D05-4B36-B1E2-D167D0B94EA4}" dt="2023-12-07T08:43:33.716" v="978" actId="13926"/>
          <ac:spMkLst>
            <pc:docMk/>
            <pc:sldMk cId="1681977021" sldId="1969"/>
            <ac:spMk id="3" creationId="{42122B0E-2375-45C8-871D-571F53F81C49}"/>
          </ac:spMkLst>
        </pc:spChg>
      </pc:sldChg>
      <pc:sldChg chg="modSp mod">
        <pc:chgData name="Dhanushya Vasantharajah" userId="22b5bdd9-8b06-42fd-b0d3-da74472af66d" providerId="ADAL" clId="{1F5BE110-6D05-4B36-B1E2-D167D0B94EA4}" dt="2023-12-07T09:35:53.801" v="1055" actId="20577"/>
        <pc:sldMkLst>
          <pc:docMk/>
          <pc:sldMk cId="2392421201" sldId="1977"/>
        </pc:sldMkLst>
        <pc:spChg chg="mod">
          <ac:chgData name="Dhanushya Vasantharajah" userId="22b5bdd9-8b06-42fd-b0d3-da74472af66d" providerId="ADAL" clId="{1F5BE110-6D05-4B36-B1E2-D167D0B94EA4}" dt="2023-12-07T09:35:53.801" v="1055" actId="20577"/>
          <ac:spMkLst>
            <pc:docMk/>
            <pc:sldMk cId="2392421201" sldId="1977"/>
            <ac:spMk id="3" creationId="{42122B0E-2375-45C8-871D-571F53F81C49}"/>
          </ac:spMkLst>
        </pc:spChg>
      </pc:sldChg>
      <pc:sldChg chg="modSp mod">
        <pc:chgData name="Dhanushya Vasantharajah" userId="22b5bdd9-8b06-42fd-b0d3-da74472af66d" providerId="ADAL" clId="{1F5BE110-6D05-4B36-B1E2-D167D0B94EA4}" dt="2023-12-07T08:45:22.320" v="1006" actId="20577"/>
        <pc:sldMkLst>
          <pc:docMk/>
          <pc:sldMk cId="3147552701" sldId="1984"/>
        </pc:sldMkLst>
        <pc:spChg chg="mod">
          <ac:chgData name="Dhanushya Vasantharajah" userId="22b5bdd9-8b06-42fd-b0d3-da74472af66d" providerId="ADAL" clId="{1F5BE110-6D05-4B36-B1E2-D167D0B94EA4}" dt="2023-12-07T08:45:22.320" v="1006" actId="20577"/>
          <ac:spMkLst>
            <pc:docMk/>
            <pc:sldMk cId="3147552701" sldId="1984"/>
            <ac:spMk id="2" creationId="{41FDD34E-A860-4643-9193-D4A8A51B006D}"/>
          </ac:spMkLst>
        </pc:spChg>
      </pc:sldChg>
      <pc:sldChg chg="modSp mod">
        <pc:chgData name="Dhanushya Vasantharajah" userId="22b5bdd9-8b06-42fd-b0d3-da74472af66d" providerId="ADAL" clId="{1F5BE110-6D05-4B36-B1E2-D167D0B94EA4}" dt="2023-12-07T08:43:37.840" v="979" actId="13926"/>
        <pc:sldMkLst>
          <pc:docMk/>
          <pc:sldMk cId="587058047" sldId="2027"/>
        </pc:sldMkLst>
        <pc:spChg chg="mod">
          <ac:chgData name="Dhanushya Vasantharajah" userId="22b5bdd9-8b06-42fd-b0d3-da74472af66d" providerId="ADAL" clId="{1F5BE110-6D05-4B36-B1E2-D167D0B94EA4}" dt="2023-12-07T08:43:37.840" v="979" actId="13926"/>
          <ac:spMkLst>
            <pc:docMk/>
            <pc:sldMk cId="587058047" sldId="2027"/>
            <ac:spMk id="3" creationId="{42122B0E-2375-45C8-871D-571F53F81C49}"/>
          </ac:spMkLst>
        </pc:spChg>
      </pc:sldChg>
      <pc:sldChg chg="modSp mod">
        <pc:chgData name="Dhanushya Vasantharajah" userId="22b5bdd9-8b06-42fd-b0d3-da74472af66d" providerId="ADAL" clId="{1F5BE110-6D05-4B36-B1E2-D167D0B94EA4}" dt="2023-12-07T09:25:33.100" v="1012" actId="20577"/>
        <pc:sldMkLst>
          <pc:docMk/>
          <pc:sldMk cId="46850574" sldId="2037"/>
        </pc:sldMkLst>
        <pc:spChg chg="mod">
          <ac:chgData name="Dhanushya Vasantharajah" userId="22b5bdd9-8b06-42fd-b0d3-da74472af66d" providerId="ADAL" clId="{1F5BE110-6D05-4B36-B1E2-D167D0B94EA4}" dt="2023-12-07T09:25:33.100" v="1012" actId="20577"/>
          <ac:spMkLst>
            <pc:docMk/>
            <pc:sldMk cId="46850574" sldId="2037"/>
            <ac:spMk id="2" creationId="{41FDD34E-A860-4643-9193-D4A8A51B006D}"/>
          </ac:spMkLst>
        </pc:spChg>
        <pc:spChg chg="mod">
          <ac:chgData name="Dhanushya Vasantharajah" userId="22b5bdd9-8b06-42fd-b0d3-da74472af66d" providerId="ADAL" clId="{1F5BE110-6D05-4B36-B1E2-D167D0B94EA4}" dt="2023-12-06T13:44:00.372" v="613" actId="1076"/>
          <ac:spMkLst>
            <pc:docMk/>
            <pc:sldMk cId="46850574" sldId="2037"/>
            <ac:spMk id="8" creationId="{16ADE958-BA67-4C7E-92F1-D7A7F540BDD1}"/>
          </ac:spMkLst>
        </pc:spChg>
        <pc:spChg chg="mod">
          <ac:chgData name="Dhanushya Vasantharajah" userId="22b5bdd9-8b06-42fd-b0d3-da74472af66d" providerId="ADAL" clId="{1F5BE110-6D05-4B36-B1E2-D167D0B94EA4}" dt="2023-12-06T13:44:23.641" v="627" actId="1076"/>
          <ac:spMkLst>
            <pc:docMk/>
            <pc:sldMk cId="46850574" sldId="2037"/>
            <ac:spMk id="12" creationId="{7F00DF21-9181-4F63-9DC9-E75E0F297F4C}"/>
          </ac:spMkLst>
        </pc:spChg>
      </pc:sldChg>
      <pc:sldChg chg="modSp mod">
        <pc:chgData name="Dhanushya Vasantharajah" userId="22b5bdd9-8b06-42fd-b0d3-da74472af66d" providerId="ADAL" clId="{1F5BE110-6D05-4B36-B1E2-D167D0B94EA4}" dt="2023-12-07T08:43:19.844" v="976" actId="13926"/>
        <pc:sldMkLst>
          <pc:docMk/>
          <pc:sldMk cId="1189727425" sldId="2039"/>
        </pc:sldMkLst>
        <pc:spChg chg="mod">
          <ac:chgData name="Dhanushya Vasantharajah" userId="22b5bdd9-8b06-42fd-b0d3-da74472af66d" providerId="ADAL" clId="{1F5BE110-6D05-4B36-B1E2-D167D0B94EA4}" dt="2023-12-07T08:43:19.844" v="976" actId="13926"/>
          <ac:spMkLst>
            <pc:docMk/>
            <pc:sldMk cId="1189727425" sldId="2039"/>
            <ac:spMk id="3" creationId="{42122B0E-2375-45C8-871D-571F53F81C49}"/>
          </ac:spMkLst>
        </pc:spChg>
      </pc:sldChg>
      <pc:sldChg chg="modSp mod">
        <pc:chgData name="Dhanushya Vasantharajah" userId="22b5bdd9-8b06-42fd-b0d3-da74472af66d" providerId="ADAL" clId="{1F5BE110-6D05-4B36-B1E2-D167D0B94EA4}" dt="2023-12-07T09:28:01.215" v="1030" actId="14100"/>
        <pc:sldMkLst>
          <pc:docMk/>
          <pc:sldMk cId="2361405979" sldId="2041"/>
        </pc:sldMkLst>
        <pc:spChg chg="mod">
          <ac:chgData name="Dhanushya Vasantharajah" userId="22b5bdd9-8b06-42fd-b0d3-da74472af66d" providerId="ADAL" clId="{1F5BE110-6D05-4B36-B1E2-D167D0B94EA4}" dt="2023-12-07T09:28:01.215" v="1030" actId="14100"/>
          <ac:spMkLst>
            <pc:docMk/>
            <pc:sldMk cId="2361405979" sldId="2041"/>
            <ac:spMk id="3" creationId="{42122B0E-2375-45C8-871D-571F53F81C49}"/>
          </ac:spMkLst>
        </pc:spChg>
      </pc:sldChg>
      <pc:sldChg chg="addSp delSp modSp mod">
        <pc:chgData name="Dhanushya Vasantharajah" userId="22b5bdd9-8b06-42fd-b0d3-da74472af66d" providerId="ADAL" clId="{1F5BE110-6D05-4B36-B1E2-D167D0B94EA4}" dt="2023-12-07T10:49:14.592" v="1066" actId="20577"/>
        <pc:sldMkLst>
          <pc:docMk/>
          <pc:sldMk cId="2828190826" sldId="2053"/>
        </pc:sldMkLst>
        <pc:spChg chg="mod">
          <ac:chgData name="Dhanushya Vasantharajah" userId="22b5bdd9-8b06-42fd-b0d3-da74472af66d" providerId="ADAL" clId="{1F5BE110-6D05-4B36-B1E2-D167D0B94EA4}" dt="2023-12-07T10:49:14.592" v="1066" actId="20577"/>
          <ac:spMkLst>
            <pc:docMk/>
            <pc:sldMk cId="2828190826" sldId="2053"/>
            <ac:spMk id="2" creationId="{41FDD34E-A860-4643-9193-D4A8A51B006D}"/>
          </ac:spMkLst>
        </pc:spChg>
        <pc:spChg chg="del">
          <ac:chgData name="Dhanushya Vasantharajah" userId="22b5bdd9-8b06-42fd-b0d3-da74472af66d" providerId="ADAL" clId="{1F5BE110-6D05-4B36-B1E2-D167D0B94EA4}" dt="2023-11-30T13:17:37.772" v="81" actId="478"/>
          <ac:spMkLst>
            <pc:docMk/>
            <pc:sldMk cId="2828190826" sldId="2053"/>
            <ac:spMk id="21" creationId="{39292450-1656-423A-8D2D-B771DBDC242A}"/>
          </ac:spMkLst>
        </pc:spChg>
        <pc:spChg chg="del">
          <ac:chgData name="Dhanushya Vasantharajah" userId="22b5bdd9-8b06-42fd-b0d3-da74472af66d" providerId="ADAL" clId="{1F5BE110-6D05-4B36-B1E2-D167D0B94EA4}" dt="2023-11-30T13:17:41.128" v="84" actId="478"/>
          <ac:spMkLst>
            <pc:docMk/>
            <pc:sldMk cId="2828190826" sldId="2053"/>
            <ac:spMk id="23" creationId="{DA6D1BFF-242F-4B8F-A941-DF6A73E8F79C}"/>
          </ac:spMkLst>
        </pc:spChg>
        <pc:spChg chg="del">
          <ac:chgData name="Dhanushya Vasantharajah" userId="22b5bdd9-8b06-42fd-b0d3-da74472af66d" providerId="ADAL" clId="{1F5BE110-6D05-4B36-B1E2-D167D0B94EA4}" dt="2023-11-30T13:17:39.237" v="83" actId="478"/>
          <ac:spMkLst>
            <pc:docMk/>
            <pc:sldMk cId="2828190826" sldId="2053"/>
            <ac:spMk id="24" creationId="{026F57F1-055D-4908-A195-0282EC7B74F0}"/>
          </ac:spMkLst>
        </pc:spChg>
        <pc:grpChg chg="del">
          <ac:chgData name="Dhanushya Vasantharajah" userId="22b5bdd9-8b06-42fd-b0d3-da74472af66d" providerId="ADAL" clId="{1F5BE110-6D05-4B36-B1E2-D167D0B94EA4}" dt="2023-11-30T13:17:36.222" v="79" actId="478"/>
          <ac:grpSpMkLst>
            <pc:docMk/>
            <pc:sldMk cId="2828190826" sldId="2053"/>
            <ac:grpSpMk id="15" creationId="{68466BAE-5B39-4E6C-BC15-CEDDEEB78DD4}"/>
          </ac:grpSpMkLst>
        </pc:grpChg>
        <pc:grpChg chg="del">
          <ac:chgData name="Dhanushya Vasantharajah" userId="22b5bdd9-8b06-42fd-b0d3-da74472af66d" providerId="ADAL" clId="{1F5BE110-6D05-4B36-B1E2-D167D0B94EA4}" dt="2023-11-30T13:17:38.436" v="82" actId="478"/>
          <ac:grpSpMkLst>
            <pc:docMk/>
            <pc:sldMk cId="2828190826" sldId="2053"/>
            <ac:grpSpMk id="25" creationId="{7007AA66-9487-4B37-8378-491FCA30F4C5}"/>
          </ac:grpSpMkLst>
        </pc:grpChg>
        <pc:picChg chg="add mod">
          <ac:chgData name="Dhanushya Vasantharajah" userId="22b5bdd9-8b06-42fd-b0d3-da74472af66d" providerId="ADAL" clId="{1F5BE110-6D05-4B36-B1E2-D167D0B94EA4}" dt="2023-11-30T13:17:42.093" v="85"/>
          <ac:picMkLst>
            <pc:docMk/>
            <pc:sldMk cId="2828190826" sldId="2053"/>
            <ac:picMk id="5" creationId="{EC4956A2-C569-8068-2A79-3D3EF62EA279}"/>
          </ac:picMkLst>
        </pc:picChg>
        <pc:picChg chg="del">
          <ac:chgData name="Dhanushya Vasantharajah" userId="22b5bdd9-8b06-42fd-b0d3-da74472af66d" providerId="ADAL" clId="{1F5BE110-6D05-4B36-B1E2-D167D0B94EA4}" dt="2023-11-30T13:17:36.991" v="80" actId="478"/>
          <ac:picMkLst>
            <pc:docMk/>
            <pc:sldMk cId="2828190826" sldId="2053"/>
            <ac:picMk id="8" creationId="{95E7F694-FA0F-4C4E-BCCF-2FE7AA896269}"/>
          </ac:picMkLst>
        </pc:picChg>
        <pc:picChg chg="add mod">
          <ac:chgData name="Dhanushya Vasantharajah" userId="22b5bdd9-8b06-42fd-b0d3-da74472af66d" providerId="ADAL" clId="{1F5BE110-6D05-4B36-B1E2-D167D0B94EA4}" dt="2023-11-30T13:17:42.093" v="85"/>
          <ac:picMkLst>
            <pc:docMk/>
            <pc:sldMk cId="2828190826" sldId="2053"/>
            <ac:picMk id="9" creationId="{A40FC8E5-2936-C0F3-F626-7E9C54D55D7C}"/>
          </ac:picMkLst>
        </pc:picChg>
        <pc:picChg chg="add mod">
          <ac:chgData name="Dhanushya Vasantharajah" userId="22b5bdd9-8b06-42fd-b0d3-da74472af66d" providerId="ADAL" clId="{1F5BE110-6D05-4B36-B1E2-D167D0B94EA4}" dt="2023-11-30T13:17:42.093" v="85"/>
          <ac:picMkLst>
            <pc:docMk/>
            <pc:sldMk cId="2828190826" sldId="2053"/>
            <ac:picMk id="10" creationId="{2D0CAFF9-9068-1574-E5BA-FA4C4B5AC984}"/>
          </ac:picMkLst>
        </pc:picChg>
        <pc:picChg chg="add mod">
          <ac:chgData name="Dhanushya Vasantharajah" userId="22b5bdd9-8b06-42fd-b0d3-da74472af66d" providerId="ADAL" clId="{1F5BE110-6D05-4B36-B1E2-D167D0B94EA4}" dt="2023-11-30T13:20:25.784" v="295" actId="2085"/>
          <ac:picMkLst>
            <pc:docMk/>
            <pc:sldMk cId="2828190826" sldId="2053"/>
            <ac:picMk id="11" creationId="{680803EE-53DF-1586-E9D4-61843F1FA8D1}"/>
          </ac:picMkLst>
        </pc:picChg>
      </pc:sldChg>
      <pc:sldChg chg="modSp mod">
        <pc:chgData name="Dhanushya Vasantharajah" userId="22b5bdd9-8b06-42fd-b0d3-da74472af66d" providerId="ADAL" clId="{1F5BE110-6D05-4B36-B1E2-D167D0B94EA4}" dt="2023-12-07T08:44:17.868" v="999" actId="20577"/>
        <pc:sldMkLst>
          <pc:docMk/>
          <pc:sldMk cId="972459080" sldId="2055"/>
        </pc:sldMkLst>
        <pc:spChg chg="mod">
          <ac:chgData name="Dhanushya Vasantharajah" userId="22b5bdd9-8b06-42fd-b0d3-da74472af66d" providerId="ADAL" clId="{1F5BE110-6D05-4B36-B1E2-D167D0B94EA4}" dt="2023-12-07T08:44:17.868" v="999" actId="20577"/>
          <ac:spMkLst>
            <pc:docMk/>
            <pc:sldMk cId="972459080" sldId="2055"/>
            <ac:spMk id="5" creationId="{6E82ABB5-3EB9-407B-8AD2-225656284854}"/>
          </ac:spMkLst>
        </pc:spChg>
      </pc:sldChg>
      <pc:sldChg chg="modSp mod">
        <pc:chgData name="Dhanushya Vasantharajah" userId="22b5bdd9-8b06-42fd-b0d3-da74472af66d" providerId="ADAL" clId="{1F5BE110-6D05-4B36-B1E2-D167D0B94EA4}" dt="2023-12-07T08:43:55.961" v="983" actId="20577"/>
        <pc:sldMkLst>
          <pc:docMk/>
          <pc:sldMk cId="3409436679" sldId="2056"/>
        </pc:sldMkLst>
        <pc:spChg chg="mod">
          <ac:chgData name="Dhanushya Vasantharajah" userId="22b5bdd9-8b06-42fd-b0d3-da74472af66d" providerId="ADAL" clId="{1F5BE110-6D05-4B36-B1E2-D167D0B94EA4}" dt="2023-12-07T08:43:55.961" v="983" actId="20577"/>
          <ac:spMkLst>
            <pc:docMk/>
            <pc:sldMk cId="3409436679" sldId="2056"/>
            <ac:spMk id="2" creationId="{41FDD34E-A860-4643-9193-D4A8A51B006D}"/>
          </ac:spMkLst>
        </pc:spChg>
        <pc:spChg chg="mod">
          <ac:chgData name="Dhanushya Vasantharajah" userId="22b5bdd9-8b06-42fd-b0d3-da74472af66d" providerId="ADAL" clId="{1F5BE110-6D05-4B36-B1E2-D167D0B94EA4}" dt="2023-12-06T07:24:01.532" v="585" actId="20577"/>
          <ac:spMkLst>
            <pc:docMk/>
            <pc:sldMk cId="3409436679" sldId="2056"/>
            <ac:spMk id="3" creationId="{42122B0E-2375-45C8-871D-571F53F81C49}"/>
          </ac:spMkLst>
        </pc:spChg>
      </pc:sldChg>
      <pc:sldChg chg="modSp mod">
        <pc:chgData name="Dhanushya Vasantharajah" userId="22b5bdd9-8b06-42fd-b0d3-da74472af66d" providerId="ADAL" clId="{1F5BE110-6D05-4B36-B1E2-D167D0B94EA4}" dt="2023-12-07T08:42:48.701" v="972" actId="13926"/>
        <pc:sldMkLst>
          <pc:docMk/>
          <pc:sldMk cId="3763893034" sldId="2058"/>
        </pc:sldMkLst>
        <pc:spChg chg="mod">
          <ac:chgData name="Dhanushya Vasantharajah" userId="22b5bdd9-8b06-42fd-b0d3-da74472af66d" providerId="ADAL" clId="{1F5BE110-6D05-4B36-B1E2-D167D0B94EA4}" dt="2023-12-07T08:42:48.701" v="972" actId="13926"/>
          <ac:spMkLst>
            <pc:docMk/>
            <pc:sldMk cId="3763893034" sldId="2058"/>
            <ac:spMk id="3" creationId="{42122B0E-2375-45C8-871D-571F53F81C49}"/>
          </ac:spMkLst>
        </pc:spChg>
      </pc:sldChg>
      <pc:sldChg chg="modSp mod">
        <pc:chgData name="Dhanushya Vasantharajah" userId="22b5bdd9-8b06-42fd-b0d3-da74472af66d" providerId="ADAL" clId="{1F5BE110-6D05-4B36-B1E2-D167D0B94EA4}" dt="2023-12-07T08:41:04.803" v="950" actId="13926"/>
        <pc:sldMkLst>
          <pc:docMk/>
          <pc:sldMk cId="3705487624" sldId="2063"/>
        </pc:sldMkLst>
        <pc:spChg chg="mod">
          <ac:chgData name="Dhanushya Vasantharajah" userId="22b5bdd9-8b06-42fd-b0d3-da74472af66d" providerId="ADAL" clId="{1F5BE110-6D05-4B36-B1E2-D167D0B94EA4}" dt="2023-12-07T08:41:04.803" v="950" actId="13926"/>
          <ac:spMkLst>
            <pc:docMk/>
            <pc:sldMk cId="3705487624" sldId="2063"/>
            <ac:spMk id="3" creationId="{42122B0E-2375-45C8-871D-571F53F81C49}"/>
          </ac:spMkLst>
        </pc:spChg>
      </pc:sldChg>
      <pc:sldChg chg="addSp delSp modSp mod">
        <pc:chgData name="Dhanushya Vasantharajah" userId="22b5bdd9-8b06-42fd-b0d3-da74472af66d" providerId="ADAL" clId="{1F5BE110-6D05-4B36-B1E2-D167D0B94EA4}" dt="2023-11-30T13:13:21.539" v="60" actId="478"/>
        <pc:sldMkLst>
          <pc:docMk/>
          <pc:sldMk cId="1973374689" sldId="2064"/>
        </pc:sldMkLst>
        <pc:spChg chg="mod">
          <ac:chgData name="Dhanushya Vasantharajah" userId="22b5bdd9-8b06-42fd-b0d3-da74472af66d" providerId="ADAL" clId="{1F5BE110-6D05-4B36-B1E2-D167D0B94EA4}" dt="2023-11-28T08:15:29.541" v="46" actId="1076"/>
          <ac:spMkLst>
            <pc:docMk/>
            <pc:sldMk cId="1973374689" sldId="2064"/>
            <ac:spMk id="8" creationId="{7D722FCC-5E3E-441F-A8E1-B4F3A8274A31}"/>
          </ac:spMkLst>
        </pc:spChg>
        <pc:spChg chg="mod">
          <ac:chgData name="Dhanushya Vasantharajah" userId="22b5bdd9-8b06-42fd-b0d3-da74472af66d" providerId="ADAL" clId="{1F5BE110-6D05-4B36-B1E2-D167D0B94EA4}" dt="2023-11-28T08:15:04.187" v="37" actId="207"/>
          <ac:spMkLst>
            <pc:docMk/>
            <pc:sldMk cId="1973374689" sldId="2064"/>
            <ac:spMk id="52" creationId="{008AB76E-81E5-4B60-AFCC-4AF61AC996D4}"/>
          </ac:spMkLst>
        </pc:spChg>
        <pc:spChg chg="mod">
          <ac:chgData name="Dhanushya Vasantharajah" userId="22b5bdd9-8b06-42fd-b0d3-da74472af66d" providerId="ADAL" clId="{1F5BE110-6D05-4B36-B1E2-D167D0B94EA4}" dt="2023-11-28T08:15:04.187" v="37" actId="207"/>
          <ac:spMkLst>
            <pc:docMk/>
            <pc:sldMk cId="1973374689" sldId="2064"/>
            <ac:spMk id="53" creationId="{E7D06846-DBF1-4FCC-BB1F-49B320DF481A}"/>
          </ac:spMkLst>
        </pc:spChg>
        <pc:spChg chg="mod">
          <ac:chgData name="Dhanushya Vasantharajah" userId="22b5bdd9-8b06-42fd-b0d3-da74472af66d" providerId="ADAL" clId="{1F5BE110-6D05-4B36-B1E2-D167D0B94EA4}" dt="2023-11-28T08:15:04.187" v="37" actId="207"/>
          <ac:spMkLst>
            <pc:docMk/>
            <pc:sldMk cId="1973374689" sldId="2064"/>
            <ac:spMk id="54" creationId="{FDE166BB-81F5-4863-8F17-90BFF07B5B76}"/>
          </ac:spMkLst>
        </pc:spChg>
        <pc:grpChg chg="add mod">
          <ac:chgData name="Dhanushya Vasantharajah" userId="22b5bdd9-8b06-42fd-b0d3-da74472af66d" providerId="ADAL" clId="{1F5BE110-6D05-4B36-B1E2-D167D0B94EA4}" dt="2023-11-28T08:15:39.969" v="49" actId="1076"/>
          <ac:grpSpMkLst>
            <pc:docMk/>
            <pc:sldMk cId="1973374689" sldId="2064"/>
            <ac:grpSpMk id="4" creationId="{31E8BB08-5C54-5513-ED0E-71FA67AE49C9}"/>
          </ac:grpSpMkLst>
        </pc:grpChg>
        <pc:grpChg chg="mod">
          <ac:chgData name="Dhanushya Vasantharajah" userId="22b5bdd9-8b06-42fd-b0d3-da74472af66d" providerId="ADAL" clId="{1F5BE110-6D05-4B36-B1E2-D167D0B94EA4}" dt="2023-11-28T08:12:19.977" v="1" actId="1076"/>
          <ac:grpSpMkLst>
            <pc:docMk/>
            <pc:sldMk cId="1973374689" sldId="2064"/>
            <ac:grpSpMk id="31" creationId="{A3A6B81C-287B-4289-BC31-98A7CCFBACE7}"/>
          </ac:grpSpMkLst>
        </pc:grpChg>
        <pc:picChg chg="add del mod">
          <ac:chgData name="Dhanushya Vasantharajah" userId="22b5bdd9-8b06-42fd-b0d3-da74472af66d" providerId="ADAL" clId="{1F5BE110-6D05-4B36-B1E2-D167D0B94EA4}" dt="2023-11-30T13:13:16.499" v="58"/>
          <ac:picMkLst>
            <pc:docMk/>
            <pc:sldMk cId="1973374689" sldId="2064"/>
            <ac:picMk id="13" creationId="{2E3A84E3-8064-9ECA-D6C8-F76599FA73C6}"/>
          </ac:picMkLst>
        </pc:picChg>
        <pc:picChg chg="mod">
          <ac:chgData name="Dhanushya Vasantharajah" userId="22b5bdd9-8b06-42fd-b0d3-da74472af66d" providerId="ADAL" clId="{1F5BE110-6D05-4B36-B1E2-D167D0B94EA4}" dt="2023-11-28T08:13:47.798" v="28" actId="1076"/>
          <ac:picMkLst>
            <pc:docMk/>
            <pc:sldMk cId="1973374689" sldId="2064"/>
            <ac:picMk id="37" creationId="{7C565261-5DE4-4B30-89BB-EDD4592DE603}"/>
          </ac:picMkLst>
        </pc:picChg>
        <pc:picChg chg="mod">
          <ac:chgData name="Dhanushya Vasantharajah" userId="22b5bdd9-8b06-42fd-b0d3-da74472af66d" providerId="ADAL" clId="{1F5BE110-6D05-4B36-B1E2-D167D0B94EA4}" dt="2023-11-28T08:12:31.259" v="6" actId="1076"/>
          <ac:picMkLst>
            <pc:docMk/>
            <pc:sldMk cId="1973374689" sldId="2064"/>
            <ac:picMk id="49" creationId="{40F2304B-3F65-426C-ADB3-2CA9B391C176}"/>
          </ac:picMkLst>
        </pc:picChg>
        <pc:picChg chg="add del mod">
          <ac:chgData name="Dhanushya Vasantharajah" userId="22b5bdd9-8b06-42fd-b0d3-da74472af66d" providerId="ADAL" clId="{1F5BE110-6D05-4B36-B1E2-D167D0B94EA4}" dt="2023-11-30T13:13:21.539" v="60" actId="478"/>
          <ac:picMkLst>
            <pc:docMk/>
            <pc:sldMk cId="1973374689" sldId="2064"/>
            <ac:picMk id="51" creationId="{98B630EC-1E38-C146-E524-DCB3B12088E0}"/>
          </ac:picMkLst>
        </pc:picChg>
        <pc:picChg chg="mod">
          <ac:chgData name="Dhanushya Vasantharajah" userId="22b5bdd9-8b06-42fd-b0d3-da74472af66d" providerId="ADAL" clId="{1F5BE110-6D05-4B36-B1E2-D167D0B94EA4}" dt="2023-11-28T08:12:22.252" v="2" actId="1076"/>
          <ac:picMkLst>
            <pc:docMk/>
            <pc:sldMk cId="1973374689" sldId="2064"/>
            <ac:picMk id="56" creationId="{A07D308A-72E2-404D-9550-F0F3C301B664}"/>
          </ac:picMkLst>
        </pc:picChg>
        <pc:picChg chg="add mod">
          <ac:chgData name="Dhanushya Vasantharajah" userId="22b5bdd9-8b06-42fd-b0d3-da74472af66d" providerId="ADAL" clId="{1F5BE110-6D05-4B36-B1E2-D167D0B94EA4}" dt="2023-11-28T08:17:16.797" v="52" actId="1076"/>
          <ac:picMkLst>
            <pc:docMk/>
            <pc:sldMk cId="1973374689" sldId="2064"/>
            <ac:picMk id="59" creationId="{65B52D1E-2B18-E462-DEB5-A5060AA7D4F0}"/>
          </ac:picMkLst>
        </pc:picChg>
        <pc:cxnChg chg="del">
          <ac:chgData name="Dhanushya Vasantharajah" userId="22b5bdd9-8b06-42fd-b0d3-da74472af66d" providerId="ADAL" clId="{1F5BE110-6D05-4B36-B1E2-D167D0B94EA4}" dt="2023-11-28T08:13:18.284" v="19" actId="478"/>
          <ac:cxnSpMkLst>
            <pc:docMk/>
            <pc:sldMk cId="1973374689" sldId="2064"/>
            <ac:cxnSpMk id="13" creationId="{74D492BE-DD58-47BC-8FC4-B5F8850F1D92}"/>
          </ac:cxnSpMkLst>
        </pc:cxnChg>
        <pc:cxnChg chg="mod">
          <ac:chgData name="Dhanushya Vasantharajah" userId="22b5bdd9-8b06-42fd-b0d3-da74472af66d" providerId="ADAL" clId="{1F5BE110-6D05-4B36-B1E2-D167D0B94EA4}" dt="2023-11-28T08:15:43.888" v="50" actId="14100"/>
          <ac:cxnSpMkLst>
            <pc:docMk/>
            <pc:sldMk cId="1973374689" sldId="2064"/>
            <ac:cxnSpMk id="41" creationId="{2CCB6CEF-3E13-493B-96BE-974783A367A5}"/>
          </ac:cxnSpMkLst>
        </pc:cxnChg>
        <pc:cxnChg chg="del">
          <ac:chgData name="Dhanushya Vasantharajah" userId="22b5bdd9-8b06-42fd-b0d3-da74472af66d" providerId="ADAL" clId="{1F5BE110-6D05-4B36-B1E2-D167D0B94EA4}" dt="2023-11-28T08:12:25.112" v="3" actId="478"/>
          <ac:cxnSpMkLst>
            <pc:docMk/>
            <pc:sldMk cId="1973374689" sldId="2064"/>
            <ac:cxnSpMk id="51" creationId="{2925D64C-6C1E-4EB9-AD70-554A0DEEF012}"/>
          </ac:cxnSpMkLst>
        </pc:cxnChg>
        <pc:cxnChg chg="del">
          <ac:chgData name="Dhanushya Vasantharajah" userId="22b5bdd9-8b06-42fd-b0d3-da74472af66d" providerId="ADAL" clId="{1F5BE110-6D05-4B36-B1E2-D167D0B94EA4}" dt="2023-11-28T08:12:43.788" v="8" actId="478"/>
          <ac:cxnSpMkLst>
            <pc:docMk/>
            <pc:sldMk cId="1973374689" sldId="2064"/>
            <ac:cxnSpMk id="55" creationId="{20F5187B-A044-4287-A0B7-9C048273C9F3}"/>
          </ac:cxnSpMkLst>
        </pc:cxnChg>
        <pc:cxnChg chg="add mod">
          <ac:chgData name="Dhanushya Vasantharajah" userId="22b5bdd9-8b06-42fd-b0d3-da74472af66d" providerId="ADAL" clId="{1F5BE110-6D05-4B36-B1E2-D167D0B94EA4}" dt="2023-11-28T08:13:59.286" v="30" actId="1076"/>
          <ac:cxnSpMkLst>
            <pc:docMk/>
            <pc:sldMk cId="1973374689" sldId="2064"/>
            <ac:cxnSpMk id="57" creationId="{0ECCCD86-DC30-B276-7281-6116256B9122}"/>
          </ac:cxnSpMkLst>
        </pc:cxnChg>
      </pc:sldChg>
      <pc:sldChg chg="del">
        <pc:chgData name="Dhanushya Vasantharajah" userId="22b5bdd9-8b06-42fd-b0d3-da74472af66d" providerId="ADAL" clId="{1F5BE110-6D05-4B36-B1E2-D167D0B94EA4}" dt="2023-11-30T13:31:34.822" v="350" actId="2696"/>
        <pc:sldMkLst>
          <pc:docMk/>
          <pc:sldMk cId="2426868911" sldId="2066"/>
        </pc:sldMkLst>
      </pc:sldChg>
      <pc:sldChg chg="modSp mod">
        <pc:chgData name="Dhanushya Vasantharajah" userId="22b5bdd9-8b06-42fd-b0d3-da74472af66d" providerId="ADAL" clId="{1F5BE110-6D05-4B36-B1E2-D167D0B94EA4}" dt="2023-12-07T08:42:32.467" v="970" actId="14100"/>
        <pc:sldMkLst>
          <pc:docMk/>
          <pc:sldMk cId="816193919" sldId="2068"/>
        </pc:sldMkLst>
        <pc:spChg chg="mod">
          <ac:chgData name="Dhanushya Vasantharajah" userId="22b5bdd9-8b06-42fd-b0d3-da74472af66d" providerId="ADAL" clId="{1F5BE110-6D05-4B36-B1E2-D167D0B94EA4}" dt="2023-12-07T08:42:32.467" v="970" actId="14100"/>
          <ac:spMkLst>
            <pc:docMk/>
            <pc:sldMk cId="816193919" sldId="2068"/>
            <ac:spMk id="2" creationId="{20B82DA4-B36D-4E57-B7FD-05E29D790052}"/>
          </ac:spMkLst>
        </pc:spChg>
      </pc:sldChg>
      <pc:sldChg chg="del">
        <pc:chgData name="Dhanushya Vasantharajah" userId="22b5bdd9-8b06-42fd-b0d3-da74472af66d" providerId="ADAL" clId="{1F5BE110-6D05-4B36-B1E2-D167D0B94EA4}" dt="2023-11-30T13:13:32.160" v="62" actId="47"/>
        <pc:sldMkLst>
          <pc:docMk/>
          <pc:sldMk cId="3133501724" sldId="2070"/>
        </pc:sldMkLst>
      </pc:sldChg>
      <pc:sldChg chg="addSp delSp modSp mod">
        <pc:chgData name="Dhanushya Vasantharajah" userId="22b5bdd9-8b06-42fd-b0d3-da74472af66d" providerId="ADAL" clId="{1F5BE110-6D05-4B36-B1E2-D167D0B94EA4}" dt="2023-12-07T10:48:46.579" v="1060" actId="20577"/>
        <pc:sldMkLst>
          <pc:docMk/>
          <pc:sldMk cId="4062299770" sldId="2315"/>
        </pc:sldMkLst>
        <pc:spChg chg="add mod">
          <ac:chgData name="Dhanushya Vasantharajah" userId="22b5bdd9-8b06-42fd-b0d3-da74472af66d" providerId="ADAL" clId="{1F5BE110-6D05-4B36-B1E2-D167D0B94EA4}" dt="2023-12-04T13:14:50.569" v="465" actId="1076"/>
          <ac:spMkLst>
            <pc:docMk/>
            <pc:sldMk cId="4062299770" sldId="2315"/>
            <ac:spMk id="2" creationId="{E83DA019-E0A7-C08B-E264-F2204EAA94C4}"/>
          </ac:spMkLst>
        </pc:spChg>
        <pc:spChg chg="mod">
          <ac:chgData name="Dhanushya Vasantharajah" userId="22b5bdd9-8b06-42fd-b0d3-da74472af66d" providerId="ADAL" clId="{1F5BE110-6D05-4B36-B1E2-D167D0B94EA4}" dt="2023-12-07T10:48:46.579" v="1060" actId="20577"/>
          <ac:spMkLst>
            <pc:docMk/>
            <pc:sldMk cId="4062299770" sldId="2315"/>
            <ac:spMk id="40" creationId="{52EED6B3-DF01-49F6-8570-A2FF2FB43299}"/>
          </ac:spMkLst>
        </pc:spChg>
        <pc:grpChg chg="add del mod">
          <ac:chgData name="Dhanushya Vasantharajah" userId="22b5bdd9-8b06-42fd-b0d3-da74472af66d" providerId="ADAL" clId="{1F5BE110-6D05-4B36-B1E2-D167D0B94EA4}" dt="2023-12-04T13:14:31.284" v="459" actId="478"/>
          <ac:grpSpMkLst>
            <pc:docMk/>
            <pc:sldMk cId="4062299770" sldId="2315"/>
            <ac:grpSpMk id="9" creationId="{605F6E0E-2885-2E08-46D8-2AB98EDD39B2}"/>
          </ac:grpSpMkLst>
        </pc:grpChg>
        <pc:picChg chg="add mod topLvl modCrop">
          <ac:chgData name="Dhanushya Vasantharajah" userId="22b5bdd9-8b06-42fd-b0d3-da74472af66d" providerId="ADAL" clId="{1F5BE110-6D05-4B36-B1E2-D167D0B94EA4}" dt="2023-12-04T13:14:44.118" v="464" actId="14100"/>
          <ac:picMkLst>
            <pc:docMk/>
            <pc:sldMk cId="4062299770" sldId="2315"/>
            <ac:picMk id="3" creationId="{66C78B5B-072C-049D-8C71-C5E77D69F69A}"/>
          </ac:picMkLst>
        </pc:picChg>
        <pc:picChg chg="del">
          <ac:chgData name="Dhanushya Vasantharajah" userId="22b5bdd9-8b06-42fd-b0d3-da74472af66d" providerId="ADAL" clId="{1F5BE110-6D05-4B36-B1E2-D167D0B94EA4}" dt="2023-11-30T13:20:49.149" v="296" actId="478"/>
          <ac:picMkLst>
            <pc:docMk/>
            <pc:sldMk cId="4062299770" sldId="2315"/>
            <ac:picMk id="4" creationId="{8E352416-7D71-F74C-AFC4-97A77F881AFB}"/>
          </ac:picMkLst>
        </pc:picChg>
        <pc:picChg chg="add del mod">
          <ac:chgData name="Dhanushya Vasantharajah" userId="22b5bdd9-8b06-42fd-b0d3-da74472af66d" providerId="ADAL" clId="{1F5BE110-6D05-4B36-B1E2-D167D0B94EA4}" dt="2023-11-30T13:22:47.502" v="335" actId="478"/>
          <ac:picMkLst>
            <pc:docMk/>
            <pc:sldMk cId="4062299770" sldId="2315"/>
            <ac:picMk id="6" creationId="{0C99393E-5E5D-A903-92D1-248DC6C30C53}"/>
          </ac:picMkLst>
        </pc:picChg>
        <pc:picChg chg="add del mod topLvl">
          <ac:chgData name="Dhanushya Vasantharajah" userId="22b5bdd9-8b06-42fd-b0d3-da74472af66d" providerId="ADAL" clId="{1F5BE110-6D05-4B36-B1E2-D167D0B94EA4}" dt="2023-12-04T13:14:31.284" v="459" actId="478"/>
          <ac:picMkLst>
            <pc:docMk/>
            <pc:sldMk cId="4062299770" sldId="2315"/>
            <ac:picMk id="8" creationId="{C910310F-329F-5854-57A1-BD79B5E64ACE}"/>
          </ac:picMkLst>
        </pc:picChg>
      </pc:sldChg>
      <pc:sldChg chg="modSp mod">
        <pc:chgData name="Dhanushya Vasantharajah" userId="22b5bdd9-8b06-42fd-b0d3-da74472af66d" providerId="ADAL" clId="{1F5BE110-6D05-4B36-B1E2-D167D0B94EA4}" dt="2023-12-07T08:41:00.436" v="949" actId="13926"/>
        <pc:sldMkLst>
          <pc:docMk/>
          <pc:sldMk cId="599408916" sldId="2316"/>
        </pc:sldMkLst>
        <pc:spChg chg="mod">
          <ac:chgData name="Dhanushya Vasantharajah" userId="22b5bdd9-8b06-42fd-b0d3-da74472af66d" providerId="ADAL" clId="{1F5BE110-6D05-4B36-B1E2-D167D0B94EA4}" dt="2023-12-07T08:41:00.436" v="949" actId="13926"/>
          <ac:spMkLst>
            <pc:docMk/>
            <pc:sldMk cId="599408916" sldId="2316"/>
            <ac:spMk id="3" creationId="{0CE2F284-09A6-4733-BB0C-48E713A7D9A4}"/>
          </ac:spMkLst>
        </pc:spChg>
      </pc:sldChg>
      <pc:sldChg chg="addSp delSp modSp add mod">
        <pc:chgData name="Dhanushya Vasantharajah" userId="22b5bdd9-8b06-42fd-b0d3-da74472af66d" providerId="ADAL" clId="{1F5BE110-6D05-4B36-B1E2-D167D0B94EA4}" dt="2023-12-11T10:01:37.921" v="1093" actId="1076"/>
        <pc:sldMkLst>
          <pc:docMk/>
          <pc:sldMk cId="3096370444" sldId="2328"/>
        </pc:sldMkLst>
        <pc:spChg chg="add mod">
          <ac:chgData name="Dhanushya Vasantharajah" userId="22b5bdd9-8b06-42fd-b0d3-da74472af66d" providerId="ADAL" clId="{1F5BE110-6D05-4B36-B1E2-D167D0B94EA4}" dt="2023-12-11T10:01:28.020" v="1089" actId="20577"/>
          <ac:spMkLst>
            <pc:docMk/>
            <pc:sldMk cId="3096370444" sldId="2328"/>
            <ac:spMk id="7" creationId="{8824E47C-B950-20BB-7F48-DD32EE82C622}"/>
          </ac:spMkLst>
        </pc:spChg>
        <pc:picChg chg="add del mod">
          <ac:chgData name="Dhanushya Vasantharajah" userId="22b5bdd9-8b06-42fd-b0d3-da74472af66d" providerId="ADAL" clId="{1F5BE110-6D05-4B36-B1E2-D167D0B94EA4}" dt="2023-12-11T10:01:32.661" v="1090" actId="478"/>
          <ac:picMkLst>
            <pc:docMk/>
            <pc:sldMk cId="3096370444" sldId="2328"/>
            <ac:picMk id="4" creationId="{0B2A6C3B-08FD-D970-855E-B6A917BA3062}"/>
          </ac:picMkLst>
        </pc:picChg>
        <pc:picChg chg="add mod">
          <ac:chgData name="Dhanushya Vasantharajah" userId="22b5bdd9-8b06-42fd-b0d3-da74472af66d" providerId="ADAL" clId="{1F5BE110-6D05-4B36-B1E2-D167D0B94EA4}" dt="2023-12-11T10:01:37.500" v="1092" actId="1076"/>
          <ac:picMkLst>
            <pc:docMk/>
            <pc:sldMk cId="3096370444" sldId="2328"/>
            <ac:picMk id="8" creationId="{A84FD0F7-077D-00F6-4EE6-D5E1A6E5615C}"/>
          </ac:picMkLst>
        </pc:picChg>
        <pc:picChg chg="mod">
          <ac:chgData name="Dhanushya Vasantharajah" userId="22b5bdd9-8b06-42fd-b0d3-da74472af66d" providerId="ADAL" clId="{1F5BE110-6D05-4B36-B1E2-D167D0B94EA4}" dt="2023-12-11T10:01:37.921" v="1093" actId="1076"/>
          <ac:picMkLst>
            <pc:docMk/>
            <pc:sldMk cId="3096370444" sldId="2328"/>
            <ac:picMk id="18" creationId="{D7A8220F-FC36-0A36-632B-7EDF3E285AA2}"/>
          </ac:picMkLst>
        </pc:picChg>
      </pc:sldChg>
      <pc:sldChg chg="addSp delSp modSp mod">
        <pc:chgData name="Dhanushya Vasantharajah" userId="22b5bdd9-8b06-42fd-b0d3-da74472af66d" providerId="ADAL" clId="{1F5BE110-6D05-4B36-B1E2-D167D0B94EA4}" dt="2023-12-06T07:18:42.604" v="518" actId="478"/>
        <pc:sldMkLst>
          <pc:docMk/>
          <pc:sldMk cId="333477959" sldId="2340"/>
        </pc:sldMkLst>
        <pc:spChg chg="del topLvl">
          <ac:chgData name="Dhanushya Vasantharajah" userId="22b5bdd9-8b06-42fd-b0d3-da74472af66d" providerId="ADAL" clId="{1F5BE110-6D05-4B36-B1E2-D167D0B94EA4}" dt="2023-12-06T07:11:52.822" v="490" actId="478"/>
          <ac:spMkLst>
            <pc:docMk/>
            <pc:sldMk cId="333477959" sldId="2340"/>
            <ac:spMk id="4" creationId="{E30541E9-A43D-72C8-BA31-7531853B88C6}"/>
          </ac:spMkLst>
        </pc:spChg>
        <pc:grpChg chg="del">
          <ac:chgData name="Dhanushya Vasantharajah" userId="22b5bdd9-8b06-42fd-b0d3-da74472af66d" providerId="ADAL" clId="{1F5BE110-6D05-4B36-B1E2-D167D0B94EA4}" dt="2023-12-06T07:11:52.822" v="490" actId="478"/>
          <ac:grpSpMkLst>
            <pc:docMk/>
            <pc:sldMk cId="333477959" sldId="2340"/>
            <ac:grpSpMk id="5" creationId="{A641258D-86F8-B000-174E-7E545081B25C}"/>
          </ac:grpSpMkLst>
        </pc:grpChg>
        <pc:grpChg chg="del">
          <ac:chgData name="Dhanushya Vasantharajah" userId="22b5bdd9-8b06-42fd-b0d3-da74472af66d" providerId="ADAL" clId="{1F5BE110-6D05-4B36-B1E2-D167D0B94EA4}" dt="2023-12-06T07:12:58.171" v="491" actId="478"/>
          <ac:grpSpMkLst>
            <pc:docMk/>
            <pc:sldMk cId="333477959" sldId="2340"/>
            <ac:grpSpMk id="13" creationId="{E30A2506-B995-9D0A-04A9-22E60320A35D}"/>
          </ac:grpSpMkLst>
        </pc:grpChg>
        <pc:grpChg chg="add mod">
          <ac:chgData name="Dhanushya Vasantharajah" userId="22b5bdd9-8b06-42fd-b0d3-da74472af66d" providerId="ADAL" clId="{1F5BE110-6D05-4B36-B1E2-D167D0B94EA4}" dt="2023-12-06T07:16:50.508" v="517" actId="1076"/>
          <ac:grpSpMkLst>
            <pc:docMk/>
            <pc:sldMk cId="333477959" sldId="2340"/>
            <ac:grpSpMk id="18" creationId="{6A1F250C-8273-8B10-5E74-C2D1442BF2FB}"/>
          </ac:grpSpMkLst>
        </pc:grpChg>
        <pc:picChg chg="del">
          <ac:chgData name="Dhanushya Vasantharajah" userId="22b5bdd9-8b06-42fd-b0d3-da74472af66d" providerId="ADAL" clId="{1F5BE110-6D05-4B36-B1E2-D167D0B94EA4}" dt="2023-12-06T07:13:00.181" v="492" actId="478"/>
          <ac:picMkLst>
            <pc:docMk/>
            <pc:sldMk cId="333477959" sldId="2340"/>
            <ac:picMk id="8" creationId="{1A708ECA-3A43-A894-2811-AD315C529100}"/>
          </ac:picMkLst>
        </pc:picChg>
        <pc:picChg chg="add mod modCrop">
          <ac:chgData name="Dhanushya Vasantharajah" userId="22b5bdd9-8b06-42fd-b0d3-da74472af66d" providerId="ADAL" clId="{1F5BE110-6D05-4B36-B1E2-D167D0B94EA4}" dt="2023-12-06T07:16:50.508" v="517" actId="1076"/>
          <ac:picMkLst>
            <pc:docMk/>
            <pc:sldMk cId="333477959" sldId="2340"/>
            <ac:picMk id="11" creationId="{CAF3D175-D510-A360-7E2B-4D9EFBC98BFA}"/>
          </ac:picMkLst>
        </pc:picChg>
        <pc:picChg chg="add del mod">
          <ac:chgData name="Dhanushya Vasantharajah" userId="22b5bdd9-8b06-42fd-b0d3-da74472af66d" providerId="ADAL" clId="{1F5BE110-6D05-4B36-B1E2-D167D0B94EA4}" dt="2023-12-06T07:18:42.604" v="518" actId="478"/>
          <ac:picMkLst>
            <pc:docMk/>
            <pc:sldMk cId="333477959" sldId="2340"/>
            <ac:picMk id="14" creationId="{5D3FCBAD-5E32-324E-C08B-CA8CA1BB1C93}"/>
          </ac:picMkLst>
        </pc:picChg>
        <pc:picChg chg="add mod">
          <ac:chgData name="Dhanushya Vasantharajah" userId="22b5bdd9-8b06-42fd-b0d3-da74472af66d" providerId="ADAL" clId="{1F5BE110-6D05-4B36-B1E2-D167D0B94EA4}" dt="2023-12-06T07:16:50.508" v="517" actId="1076"/>
          <ac:picMkLst>
            <pc:docMk/>
            <pc:sldMk cId="333477959" sldId="2340"/>
            <ac:picMk id="17" creationId="{1F29CFA7-557D-C30C-E69E-EFE1F4171816}"/>
          </ac:picMkLst>
        </pc:picChg>
        <pc:picChg chg="topLvl">
          <ac:chgData name="Dhanushya Vasantharajah" userId="22b5bdd9-8b06-42fd-b0d3-da74472af66d" providerId="ADAL" clId="{1F5BE110-6D05-4B36-B1E2-D167D0B94EA4}" dt="2023-12-06T07:11:52.822" v="490" actId="478"/>
          <ac:picMkLst>
            <pc:docMk/>
            <pc:sldMk cId="333477959" sldId="2340"/>
            <ac:picMk id="20" creationId="{62350F6B-5348-4DAA-BDC3-5260A60E8384}"/>
          </ac:picMkLst>
        </pc:picChg>
        <pc:picChg chg="add mod">
          <ac:chgData name="Dhanushya Vasantharajah" userId="22b5bdd9-8b06-42fd-b0d3-da74472af66d" providerId="ADAL" clId="{1F5BE110-6D05-4B36-B1E2-D167D0B94EA4}" dt="2023-12-06T07:16:50.508" v="517" actId="1076"/>
          <ac:picMkLst>
            <pc:docMk/>
            <pc:sldMk cId="333477959" sldId="2340"/>
            <ac:picMk id="1026" creationId="{F3B0417B-6468-4D4C-5ADE-A90A7B93B6FD}"/>
          </ac:picMkLst>
        </pc:picChg>
      </pc:sldChg>
      <pc:sldChg chg="modSp mod">
        <pc:chgData name="Dhanushya Vasantharajah" userId="22b5bdd9-8b06-42fd-b0d3-da74472af66d" providerId="ADAL" clId="{1F5BE110-6D05-4B36-B1E2-D167D0B94EA4}" dt="2023-12-06T07:19:42.604" v="519"/>
        <pc:sldMkLst>
          <pc:docMk/>
          <pc:sldMk cId="2702885591" sldId="2390"/>
        </pc:sldMkLst>
        <pc:spChg chg="mod">
          <ac:chgData name="Dhanushya Vasantharajah" userId="22b5bdd9-8b06-42fd-b0d3-da74472af66d" providerId="ADAL" clId="{1F5BE110-6D05-4B36-B1E2-D167D0B94EA4}" dt="2023-12-06T07:19:42.604" v="519"/>
          <ac:spMkLst>
            <pc:docMk/>
            <pc:sldMk cId="2702885591" sldId="2390"/>
            <ac:spMk id="2" creationId="{9799ECA8-DF09-B0E7-5BD5-C260D7BEFBC9}"/>
          </ac:spMkLst>
        </pc:spChg>
      </pc:sldChg>
      <pc:sldChg chg="ord">
        <pc:chgData name="Dhanushya Vasantharajah" userId="22b5bdd9-8b06-42fd-b0d3-da74472af66d" providerId="ADAL" clId="{1F5BE110-6D05-4B36-B1E2-D167D0B94EA4}" dt="2023-12-07T09:33:55.751" v="1032"/>
        <pc:sldMkLst>
          <pc:docMk/>
          <pc:sldMk cId="74630918" sldId="2394"/>
        </pc:sldMkLst>
      </pc:sldChg>
      <pc:sldChg chg="modSp mod">
        <pc:chgData name="Dhanushya Vasantharajah" userId="22b5bdd9-8b06-42fd-b0d3-da74472af66d" providerId="ADAL" clId="{1F5BE110-6D05-4B36-B1E2-D167D0B94EA4}" dt="2023-11-30T13:40:15.713" v="366" actId="20577"/>
        <pc:sldMkLst>
          <pc:docMk/>
          <pc:sldMk cId="3260069077" sldId="2395"/>
        </pc:sldMkLst>
        <pc:spChg chg="mod">
          <ac:chgData name="Dhanushya Vasantharajah" userId="22b5bdd9-8b06-42fd-b0d3-da74472af66d" providerId="ADAL" clId="{1F5BE110-6D05-4B36-B1E2-D167D0B94EA4}" dt="2023-11-30T13:40:15.713" v="366" actId="20577"/>
          <ac:spMkLst>
            <pc:docMk/>
            <pc:sldMk cId="3260069077" sldId="2395"/>
            <ac:spMk id="12" creationId="{0D854CF6-2373-E756-47C4-A37B1794F53A}"/>
          </ac:spMkLst>
        </pc:spChg>
      </pc:sldChg>
      <pc:sldChg chg="addSp delSp modSp add mod">
        <pc:chgData name="Dhanushya Vasantharajah" userId="22b5bdd9-8b06-42fd-b0d3-da74472af66d" providerId="ADAL" clId="{1F5BE110-6D05-4B36-B1E2-D167D0B94EA4}" dt="2023-11-30T13:16:32.095" v="78" actId="1076"/>
        <pc:sldMkLst>
          <pc:docMk/>
          <pc:sldMk cId="2927998761" sldId="2396"/>
        </pc:sldMkLst>
        <pc:spChg chg="mod">
          <ac:chgData name="Dhanushya Vasantharajah" userId="22b5bdd9-8b06-42fd-b0d3-da74472af66d" providerId="ADAL" clId="{1F5BE110-6D05-4B36-B1E2-D167D0B94EA4}" dt="2023-11-30T13:15:07.263" v="67"/>
          <ac:spMkLst>
            <pc:docMk/>
            <pc:sldMk cId="2927998761" sldId="2396"/>
            <ac:spMk id="7" creationId="{6ADAF1D0-EA72-B97E-8098-65C476C2B89E}"/>
          </ac:spMkLst>
        </pc:spChg>
        <pc:spChg chg="mod">
          <ac:chgData name="Dhanushya Vasantharajah" userId="22b5bdd9-8b06-42fd-b0d3-da74472af66d" providerId="ADAL" clId="{1F5BE110-6D05-4B36-B1E2-D167D0B94EA4}" dt="2023-11-30T13:15:07.263" v="67"/>
          <ac:spMkLst>
            <pc:docMk/>
            <pc:sldMk cId="2927998761" sldId="2396"/>
            <ac:spMk id="8" creationId="{47D3E253-B691-08A3-898E-171FF321D9A8}"/>
          </ac:spMkLst>
        </pc:spChg>
        <pc:spChg chg="add del mod">
          <ac:chgData name="Dhanushya Vasantharajah" userId="22b5bdd9-8b06-42fd-b0d3-da74472af66d" providerId="ADAL" clId="{1F5BE110-6D05-4B36-B1E2-D167D0B94EA4}" dt="2023-11-30T13:15:52.043" v="71"/>
          <ac:spMkLst>
            <pc:docMk/>
            <pc:sldMk cId="2927998761" sldId="2396"/>
            <ac:spMk id="9" creationId="{A25713A5-12D8-5B97-12E6-E51556B33042}"/>
          </ac:spMkLst>
        </pc:spChg>
        <pc:spChg chg="mod">
          <ac:chgData name="Dhanushya Vasantharajah" userId="22b5bdd9-8b06-42fd-b0d3-da74472af66d" providerId="ADAL" clId="{1F5BE110-6D05-4B36-B1E2-D167D0B94EA4}" dt="2023-11-30T13:15:58.061" v="72"/>
          <ac:spMkLst>
            <pc:docMk/>
            <pc:sldMk cId="2927998761" sldId="2396"/>
            <ac:spMk id="11" creationId="{03B664FF-A385-F4D6-5163-68E98F401D76}"/>
          </ac:spMkLst>
        </pc:spChg>
        <pc:spChg chg="mod">
          <ac:chgData name="Dhanushya Vasantharajah" userId="22b5bdd9-8b06-42fd-b0d3-da74472af66d" providerId="ADAL" clId="{1F5BE110-6D05-4B36-B1E2-D167D0B94EA4}" dt="2023-11-30T13:15:58.061" v="72"/>
          <ac:spMkLst>
            <pc:docMk/>
            <pc:sldMk cId="2927998761" sldId="2396"/>
            <ac:spMk id="12" creationId="{C356E2F0-A9BE-7A70-7576-8002E2D641F2}"/>
          </ac:spMkLst>
        </pc:spChg>
        <pc:spChg chg="mod">
          <ac:chgData name="Dhanushya Vasantharajah" userId="22b5bdd9-8b06-42fd-b0d3-da74472af66d" providerId="ADAL" clId="{1F5BE110-6D05-4B36-B1E2-D167D0B94EA4}" dt="2023-11-30T13:15:21.236" v="68" actId="1076"/>
          <ac:spMkLst>
            <pc:docMk/>
            <pc:sldMk cId="2927998761" sldId="2396"/>
            <ac:spMk id="124" creationId="{CCC5BF00-2BFA-4158-AFDF-D1C69CC4C3A3}"/>
          </ac:spMkLst>
        </pc:spChg>
        <pc:spChg chg="mod">
          <ac:chgData name="Dhanushya Vasantharajah" userId="22b5bdd9-8b06-42fd-b0d3-da74472af66d" providerId="ADAL" clId="{1F5BE110-6D05-4B36-B1E2-D167D0B94EA4}" dt="2023-11-30T13:15:21.236" v="68" actId="1076"/>
          <ac:spMkLst>
            <pc:docMk/>
            <pc:sldMk cId="2927998761" sldId="2396"/>
            <ac:spMk id="125" creationId="{F56D29DF-8CF1-4708-9363-A553DA545FA2}"/>
          </ac:spMkLst>
        </pc:spChg>
        <pc:spChg chg="mod">
          <ac:chgData name="Dhanushya Vasantharajah" userId="22b5bdd9-8b06-42fd-b0d3-da74472af66d" providerId="ADAL" clId="{1F5BE110-6D05-4B36-B1E2-D167D0B94EA4}" dt="2023-11-30T13:15:00.783" v="66" actId="1076"/>
          <ac:spMkLst>
            <pc:docMk/>
            <pc:sldMk cId="2927998761" sldId="2396"/>
            <ac:spMk id="144" creationId="{FCFC8E1C-FBAA-4290-A3C0-7A1EA519960C}"/>
          </ac:spMkLst>
        </pc:spChg>
        <pc:spChg chg="mod">
          <ac:chgData name="Dhanushya Vasantharajah" userId="22b5bdd9-8b06-42fd-b0d3-da74472af66d" providerId="ADAL" clId="{1F5BE110-6D05-4B36-B1E2-D167D0B94EA4}" dt="2023-11-30T13:15:00.783" v="66" actId="1076"/>
          <ac:spMkLst>
            <pc:docMk/>
            <pc:sldMk cId="2927998761" sldId="2396"/>
            <ac:spMk id="145" creationId="{D259A2EA-0732-4725-8D64-629BB045E30A}"/>
          </ac:spMkLst>
        </pc:spChg>
        <pc:spChg chg="mod">
          <ac:chgData name="Dhanushya Vasantharajah" userId="22b5bdd9-8b06-42fd-b0d3-da74472af66d" providerId="ADAL" clId="{1F5BE110-6D05-4B36-B1E2-D167D0B94EA4}" dt="2023-11-30T13:16:32.095" v="78" actId="1076"/>
          <ac:spMkLst>
            <pc:docMk/>
            <pc:sldMk cId="2927998761" sldId="2396"/>
            <ac:spMk id="176" creationId="{9A6693E1-1577-4BD9-9F5C-A077BC7988A4}"/>
          </ac:spMkLst>
        </pc:spChg>
        <pc:spChg chg="mod">
          <ac:chgData name="Dhanushya Vasantharajah" userId="22b5bdd9-8b06-42fd-b0d3-da74472af66d" providerId="ADAL" clId="{1F5BE110-6D05-4B36-B1E2-D167D0B94EA4}" dt="2023-11-30T13:16:32.095" v="78" actId="1076"/>
          <ac:spMkLst>
            <pc:docMk/>
            <pc:sldMk cId="2927998761" sldId="2396"/>
            <ac:spMk id="177" creationId="{AD5D1598-B79B-4A62-BB8F-EAB44FB77A26}"/>
          </ac:spMkLst>
        </pc:spChg>
        <pc:grpChg chg="add mod">
          <ac:chgData name="Dhanushya Vasantharajah" userId="22b5bdd9-8b06-42fd-b0d3-da74472af66d" providerId="ADAL" clId="{1F5BE110-6D05-4B36-B1E2-D167D0B94EA4}" dt="2023-11-30T13:15:07.263" v="67"/>
          <ac:grpSpMkLst>
            <pc:docMk/>
            <pc:sldMk cId="2927998761" sldId="2396"/>
            <ac:grpSpMk id="4" creationId="{73B2939A-E7B9-9985-AEDF-E91FEAB886B7}"/>
          </ac:grpSpMkLst>
        </pc:grpChg>
        <pc:grpChg chg="add mod">
          <ac:chgData name="Dhanushya Vasantharajah" userId="22b5bdd9-8b06-42fd-b0d3-da74472af66d" providerId="ADAL" clId="{1F5BE110-6D05-4B36-B1E2-D167D0B94EA4}" dt="2023-11-30T13:16:21.794" v="77" actId="1076"/>
          <ac:grpSpMkLst>
            <pc:docMk/>
            <pc:sldMk cId="2927998761" sldId="2396"/>
            <ac:grpSpMk id="10" creationId="{4DFDE16A-06D5-7CA4-8916-A0323F63C0D4}"/>
          </ac:grpSpMkLst>
        </pc:grpChg>
        <pc:grpChg chg="mod">
          <ac:chgData name="Dhanushya Vasantharajah" userId="22b5bdd9-8b06-42fd-b0d3-da74472af66d" providerId="ADAL" clId="{1F5BE110-6D05-4B36-B1E2-D167D0B94EA4}" dt="2023-11-30T13:15:35.725" v="69" actId="1076"/>
          <ac:grpSpMkLst>
            <pc:docMk/>
            <pc:sldMk cId="2927998761" sldId="2396"/>
            <ac:grpSpMk id="29" creationId="{E831CA06-AA6B-4240-96D1-956F30D4EABD}"/>
          </ac:grpSpMkLst>
        </pc:grpChg>
      </pc:sldChg>
    </pc:docChg>
  </pc:docChgLst>
  <pc:docChgLst>
    <pc:chgData name="Franz Immer" userId="S::franz.immer@swisstransplant.org::d6469c0e-720b-4a74-9e16-1808e0fb33f6" providerId="AD" clId="Web-{0E4AC098-C7AE-FF1E-6B29-B38642868AC6}"/>
    <pc:docChg chg="delSld">
      <pc:chgData name="Franz Immer" userId="S::franz.immer@swisstransplant.org::d6469c0e-720b-4a74-9e16-1808e0fb33f6" providerId="AD" clId="Web-{0E4AC098-C7AE-FF1E-6B29-B38642868AC6}" dt="2023-08-08T18:49:36.549" v="16"/>
      <pc:docMkLst>
        <pc:docMk/>
      </pc:docMkLst>
      <pc:sldChg chg="del">
        <pc:chgData name="Franz Immer" userId="S::franz.immer@swisstransplant.org::d6469c0e-720b-4a74-9e16-1808e0fb33f6" providerId="AD" clId="Web-{0E4AC098-C7AE-FF1E-6B29-B38642868AC6}" dt="2023-08-08T18:49:32.971" v="13"/>
        <pc:sldMkLst>
          <pc:docMk/>
          <pc:sldMk cId="2962923646" sldId="1928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8:32.798" v="3"/>
        <pc:sldMkLst>
          <pc:docMk/>
          <pc:sldMk cId="1218426277" sldId="1934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9:34.049" v="14"/>
        <pc:sldMkLst>
          <pc:docMk/>
          <pc:sldMk cId="3810113714" sldId="1956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9:01.377" v="8"/>
        <pc:sldMkLst>
          <pc:docMk/>
          <pc:sldMk cId="182532882" sldId="1963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9:10.736" v="9"/>
        <pc:sldMkLst>
          <pc:docMk/>
          <pc:sldMk cId="2966396762" sldId="1968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9:13.721" v="10"/>
        <pc:sldMkLst>
          <pc:docMk/>
          <pc:sldMk cId="1681977021" sldId="1969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9:16.236" v="11"/>
        <pc:sldMkLst>
          <pc:docMk/>
          <pc:sldMk cId="2416273021" sldId="1971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9:17.830" v="12"/>
        <pc:sldMkLst>
          <pc:docMk/>
          <pc:sldMk cId="2495615585" sldId="1972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8:29.829" v="2"/>
        <pc:sldMkLst>
          <pc:docMk/>
          <pc:sldMk cId="3147552701" sldId="1984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8:46.611" v="5"/>
        <pc:sldMkLst>
          <pc:docMk/>
          <pc:sldMk cId="2749593107" sldId="2024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8:40.048" v="4"/>
        <pc:sldMkLst>
          <pc:docMk/>
          <pc:sldMk cId="46850574" sldId="2037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8:56.095" v="6"/>
        <pc:sldMkLst>
          <pc:docMk/>
          <pc:sldMk cId="353030123" sldId="2049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8:59.470" v="7"/>
        <pc:sldMkLst>
          <pc:docMk/>
          <pc:sldMk cId="3869028788" sldId="2057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8:14.173" v="0"/>
        <pc:sldMkLst>
          <pc:docMk/>
          <pc:sldMk cId="1973374689" sldId="2064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8:14.720" v="1"/>
        <pc:sldMkLst>
          <pc:docMk/>
          <pc:sldMk cId="3133501724" sldId="2070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9:35.924" v="15"/>
        <pc:sldMkLst>
          <pc:docMk/>
          <pc:sldMk cId="1903669881" sldId="2312"/>
        </pc:sldMkLst>
      </pc:sldChg>
      <pc:sldChg chg="del">
        <pc:chgData name="Franz Immer" userId="S::franz.immer@swisstransplant.org::d6469c0e-720b-4a74-9e16-1808e0fb33f6" providerId="AD" clId="Web-{0E4AC098-C7AE-FF1E-6B29-B38642868AC6}" dt="2023-08-08T18:49:36.549" v="16"/>
        <pc:sldMkLst>
          <pc:docMk/>
          <pc:sldMk cId="4236174531" sldId="2326"/>
        </pc:sldMkLst>
      </pc:sldChg>
    </pc:docChg>
  </pc:docChgLst>
  <pc:docChgLst>
    <pc:chgData name="Jeanne Kreis" userId="S::jeanne.kreis@swisstransplant.org::b50bbbee-14e4-4b10-824a-e8068892df0f" providerId="AD" clId="Web-{91930241-E2C0-4BCE-9400-CFF145D63865}"/>
    <pc:docChg chg="modSld">
      <pc:chgData name="Jeanne Kreis" userId="S::jeanne.kreis@swisstransplant.org::b50bbbee-14e4-4b10-824a-e8068892df0f" providerId="AD" clId="Web-{91930241-E2C0-4BCE-9400-CFF145D63865}" dt="2021-11-29T15:41:33.594" v="7" actId="20577"/>
      <pc:docMkLst>
        <pc:docMk/>
      </pc:docMkLst>
      <pc:sldChg chg="modSp">
        <pc:chgData name="Jeanne Kreis" userId="S::jeanne.kreis@swisstransplant.org::b50bbbee-14e4-4b10-824a-e8068892df0f" providerId="AD" clId="Web-{91930241-E2C0-4BCE-9400-CFF145D63865}" dt="2021-11-29T15:41:33.594" v="7" actId="20577"/>
        <pc:sldMkLst>
          <pc:docMk/>
          <pc:sldMk cId="587058047" sldId="2027"/>
        </pc:sldMkLst>
        <pc:spChg chg="mod">
          <ac:chgData name="Jeanne Kreis" userId="S::jeanne.kreis@swisstransplant.org::b50bbbee-14e4-4b10-824a-e8068892df0f" providerId="AD" clId="Web-{91930241-E2C0-4BCE-9400-CFF145D63865}" dt="2021-11-29T15:41:33.594" v="7" actId="20577"/>
          <ac:spMkLst>
            <pc:docMk/>
            <pc:sldMk cId="587058047" sldId="2027"/>
            <ac:spMk id="39" creationId="{9CBBEF87-976B-4702-AC82-9F02B081E137}"/>
          </ac:spMkLst>
        </pc:spChg>
      </pc:sldChg>
    </pc:docChg>
  </pc:docChgLst>
  <pc:docChgLst>
    <pc:chgData name="Dhanushya Vasantharajah" userId="22b5bdd9-8b06-42fd-b0d3-da74472af66d" providerId="ADAL" clId="{5288F628-E176-493B-926C-20E99F9F8EE7}"/>
    <pc:docChg chg="undo redo custSel modSld modMainMaster">
      <pc:chgData name="Dhanushya Vasantharajah" userId="22b5bdd9-8b06-42fd-b0d3-da74472af66d" providerId="ADAL" clId="{5288F628-E176-493B-926C-20E99F9F8EE7}" dt="2023-07-12T08:59:01.237" v="763" actId="20577"/>
      <pc:docMkLst>
        <pc:docMk/>
      </pc:docMkLst>
      <pc:sldChg chg="modSp mod">
        <pc:chgData name="Dhanushya Vasantharajah" userId="22b5bdd9-8b06-42fd-b0d3-da74472af66d" providerId="ADAL" clId="{5288F628-E176-493B-926C-20E99F9F8EE7}" dt="2023-07-11T12:22:30.384" v="712" actId="20577"/>
        <pc:sldMkLst>
          <pc:docMk/>
          <pc:sldMk cId="2740132794" sldId="1921"/>
        </pc:sldMkLst>
        <pc:spChg chg="mod">
          <ac:chgData name="Dhanushya Vasantharajah" userId="22b5bdd9-8b06-42fd-b0d3-da74472af66d" providerId="ADAL" clId="{5288F628-E176-493B-926C-20E99F9F8EE7}" dt="2023-07-11T12:22:30.384" v="712" actId="20577"/>
          <ac:spMkLst>
            <pc:docMk/>
            <pc:sldMk cId="2740132794" sldId="1921"/>
            <ac:spMk id="3" creationId="{C92D9F09-C02B-4C0C-8B89-7CBFFBF91316}"/>
          </ac:spMkLst>
        </pc:spChg>
      </pc:sldChg>
      <pc:sldChg chg="delSp modSp mod">
        <pc:chgData name="Dhanushya Vasantharajah" userId="22b5bdd9-8b06-42fd-b0d3-da74472af66d" providerId="ADAL" clId="{5288F628-E176-493B-926C-20E99F9F8EE7}" dt="2023-07-12T08:59:01.237" v="763" actId="20577"/>
        <pc:sldMkLst>
          <pc:docMk/>
          <pc:sldMk cId="1221193519" sldId="1942"/>
        </pc:sldMkLst>
        <pc:spChg chg="del">
          <ac:chgData name="Dhanushya Vasantharajah" userId="22b5bdd9-8b06-42fd-b0d3-da74472af66d" providerId="ADAL" clId="{5288F628-E176-493B-926C-20E99F9F8EE7}" dt="2023-07-11T11:42:01.302" v="706" actId="478"/>
          <ac:spMkLst>
            <pc:docMk/>
            <pc:sldMk cId="1221193519" sldId="1942"/>
            <ac:spMk id="17" creationId="{F2BD33D2-8B81-441B-9709-951937B550A9}"/>
          </ac:spMkLst>
        </pc:spChg>
        <pc:spChg chg="mod">
          <ac:chgData name="Dhanushya Vasantharajah" userId="22b5bdd9-8b06-42fd-b0d3-da74472af66d" providerId="ADAL" clId="{5288F628-E176-493B-926C-20E99F9F8EE7}" dt="2023-07-12T08:59:01.237" v="763" actId="20577"/>
          <ac:spMkLst>
            <pc:docMk/>
            <pc:sldMk cId="1221193519" sldId="1942"/>
            <ac:spMk id="36" creationId="{A9497A89-F179-44B6-A221-DF2B3A027F6B}"/>
          </ac:spMkLst>
        </pc:spChg>
      </pc:sldChg>
      <pc:sldChg chg="addSp delSp modSp mod modClrScheme chgLayout">
        <pc:chgData name="Dhanushya Vasantharajah" userId="22b5bdd9-8b06-42fd-b0d3-da74472af66d" providerId="ADAL" clId="{5288F628-E176-493B-926C-20E99F9F8EE7}" dt="2023-07-12T05:47:22.809" v="741" actId="1076"/>
        <pc:sldMkLst>
          <pc:docMk/>
          <pc:sldMk cId="3810113714" sldId="1956"/>
        </pc:sldMkLst>
        <pc:spChg chg="mod ord">
          <ac:chgData name="Dhanushya Vasantharajah" userId="22b5bdd9-8b06-42fd-b0d3-da74472af66d" providerId="ADAL" clId="{5288F628-E176-493B-926C-20E99F9F8EE7}" dt="2023-07-11T05:45:54.913" v="356" actId="700"/>
          <ac:spMkLst>
            <pc:docMk/>
            <pc:sldMk cId="3810113714" sldId="1956"/>
            <ac:spMk id="2" creationId="{41FDD34E-A860-4643-9193-D4A8A51B006D}"/>
          </ac:spMkLst>
        </pc:spChg>
        <pc:spChg chg="mod ord">
          <ac:chgData name="Dhanushya Vasantharajah" userId="22b5bdd9-8b06-42fd-b0d3-da74472af66d" providerId="ADAL" clId="{5288F628-E176-493B-926C-20E99F9F8EE7}" dt="2023-07-11T05:46:02.375" v="357" actId="21"/>
          <ac:spMkLst>
            <pc:docMk/>
            <pc:sldMk cId="3810113714" sldId="1956"/>
            <ac:spMk id="3" creationId="{42122B0E-2375-45C8-871D-571F53F81C49}"/>
          </ac:spMkLst>
        </pc:spChg>
        <pc:spChg chg="mod ord">
          <ac:chgData name="Dhanushya Vasantharajah" userId="22b5bdd9-8b06-42fd-b0d3-da74472af66d" providerId="ADAL" clId="{5288F628-E176-493B-926C-20E99F9F8EE7}" dt="2023-07-11T05:45:54.913" v="356" actId="700"/>
          <ac:spMkLst>
            <pc:docMk/>
            <pc:sldMk cId="3810113714" sldId="1956"/>
            <ac:spMk id="4" creationId="{06A59A94-6048-42EA-B2A2-A7ABA3D4FC72}"/>
          </ac:spMkLst>
        </pc:spChg>
        <pc:spChg chg="mod ord">
          <ac:chgData name="Dhanushya Vasantharajah" userId="22b5bdd9-8b06-42fd-b0d3-da74472af66d" providerId="ADAL" clId="{5288F628-E176-493B-926C-20E99F9F8EE7}" dt="2023-07-11T05:45:54.913" v="356" actId="700"/>
          <ac:spMkLst>
            <pc:docMk/>
            <pc:sldMk cId="3810113714" sldId="1956"/>
            <ac:spMk id="5" creationId="{2D4FED89-7B39-4847-8F63-81D6DD13113C}"/>
          </ac:spMkLst>
        </pc:spChg>
        <pc:spChg chg="mod ord">
          <ac:chgData name="Dhanushya Vasantharajah" userId="22b5bdd9-8b06-42fd-b0d3-da74472af66d" providerId="ADAL" clId="{5288F628-E176-493B-926C-20E99F9F8EE7}" dt="2023-07-11T05:45:54.913" v="356" actId="700"/>
          <ac:spMkLst>
            <pc:docMk/>
            <pc:sldMk cId="3810113714" sldId="1956"/>
            <ac:spMk id="6" creationId="{01F7DE4D-8F46-4D48-BA3D-EA2D2EBDA8D4}"/>
          </ac:spMkLst>
        </pc:spChg>
        <pc:spChg chg="mod ord">
          <ac:chgData name="Dhanushya Vasantharajah" userId="22b5bdd9-8b06-42fd-b0d3-da74472af66d" providerId="ADAL" clId="{5288F628-E176-493B-926C-20E99F9F8EE7}" dt="2023-07-11T05:45:54.913" v="356" actId="700"/>
          <ac:spMkLst>
            <pc:docMk/>
            <pc:sldMk cId="3810113714" sldId="1956"/>
            <ac:spMk id="7" creationId="{55724EFA-335F-46FB-AF30-A58DB9A32CB5}"/>
          </ac:spMkLst>
        </pc:spChg>
        <pc:spChg chg="add del mod ord">
          <ac:chgData name="Dhanushya Vasantharajah" userId="22b5bdd9-8b06-42fd-b0d3-da74472af66d" providerId="ADAL" clId="{5288F628-E176-493B-926C-20E99F9F8EE7}" dt="2023-07-11T05:48:35.998" v="398" actId="1076"/>
          <ac:spMkLst>
            <pc:docMk/>
            <pc:sldMk cId="3810113714" sldId="1956"/>
            <ac:spMk id="11" creationId="{9B2A92A8-B431-368F-6318-9B07D879EF4B}"/>
          </ac:spMkLst>
        </pc:spChg>
        <pc:spChg chg="add del mod">
          <ac:chgData name="Dhanushya Vasantharajah" userId="22b5bdd9-8b06-42fd-b0d3-da74472af66d" providerId="ADAL" clId="{5288F628-E176-493B-926C-20E99F9F8EE7}" dt="2023-07-11T05:48:32.076" v="392" actId="478"/>
          <ac:spMkLst>
            <pc:docMk/>
            <pc:sldMk cId="3810113714" sldId="1956"/>
            <ac:spMk id="12" creationId="{49ED2B30-FEC9-E33A-D379-3B536C97E40C}"/>
          </ac:spMkLst>
        </pc:spChg>
        <pc:grpChg chg="del">
          <ac:chgData name="Dhanushya Vasantharajah" userId="22b5bdd9-8b06-42fd-b0d3-da74472af66d" providerId="ADAL" clId="{5288F628-E176-493B-926C-20E99F9F8EE7}" dt="2023-07-11T05:45:29.865" v="354" actId="478"/>
          <ac:grpSpMkLst>
            <pc:docMk/>
            <pc:sldMk cId="3810113714" sldId="1956"/>
            <ac:grpSpMk id="8" creationId="{59451928-02F5-4022-8BCD-3E58F637B02C}"/>
          </ac:grpSpMkLst>
        </pc:grpChg>
        <pc:picChg chg="add mod">
          <ac:chgData name="Dhanushya Vasantharajah" userId="22b5bdd9-8b06-42fd-b0d3-da74472af66d" providerId="ADAL" clId="{5288F628-E176-493B-926C-20E99F9F8EE7}" dt="2023-07-12T05:47:22.809" v="741" actId="1076"/>
          <ac:picMkLst>
            <pc:docMk/>
            <pc:sldMk cId="3810113714" sldId="1956"/>
            <ac:picMk id="13" creationId="{6A0BBE35-DB0D-35B0-A32D-BE7E173E9450}"/>
          </ac:picMkLst>
        </pc:picChg>
        <pc:picChg chg="add del mod">
          <ac:chgData name="Dhanushya Vasantharajah" userId="22b5bdd9-8b06-42fd-b0d3-da74472af66d" providerId="ADAL" clId="{5288F628-E176-493B-926C-20E99F9F8EE7}" dt="2023-07-11T05:48:36.547" v="399"/>
          <ac:picMkLst>
            <pc:docMk/>
            <pc:sldMk cId="3810113714" sldId="1956"/>
            <ac:picMk id="1026" creationId="{F981723A-1A98-F289-9B1C-50110E5D94F8}"/>
          </ac:picMkLst>
        </pc:picChg>
        <pc:picChg chg="add del mod">
          <ac:chgData name="Dhanushya Vasantharajah" userId="22b5bdd9-8b06-42fd-b0d3-da74472af66d" providerId="ADAL" clId="{5288F628-E176-493B-926C-20E99F9F8EE7}" dt="2023-07-11T05:48:31.216" v="391"/>
          <ac:picMkLst>
            <pc:docMk/>
            <pc:sldMk cId="3810113714" sldId="1956"/>
            <ac:picMk id="1028" creationId="{45D99FFE-22F3-9726-34A3-1F9FB8E5DEFA}"/>
          </ac:picMkLst>
        </pc:picChg>
      </pc:sldChg>
      <pc:sldChg chg="modSp mod">
        <pc:chgData name="Dhanushya Vasantharajah" userId="22b5bdd9-8b06-42fd-b0d3-da74472af66d" providerId="ADAL" clId="{5288F628-E176-493B-926C-20E99F9F8EE7}" dt="2023-07-11T05:34:49.639" v="16" actId="20577"/>
        <pc:sldMkLst>
          <pc:docMk/>
          <pc:sldMk cId="3951060100" sldId="1986"/>
        </pc:sldMkLst>
        <pc:spChg chg="mod">
          <ac:chgData name="Dhanushya Vasantharajah" userId="22b5bdd9-8b06-42fd-b0d3-da74472af66d" providerId="ADAL" clId="{5288F628-E176-493B-926C-20E99F9F8EE7}" dt="2023-07-11T05:34:49.639" v="16" actId="20577"/>
          <ac:spMkLst>
            <pc:docMk/>
            <pc:sldMk cId="3951060100" sldId="1986"/>
            <ac:spMk id="2" creationId="{41FDD34E-A860-4643-9193-D4A8A51B006D}"/>
          </ac:spMkLst>
        </pc:spChg>
      </pc:sldChg>
      <pc:sldChg chg="addSp delSp modSp mod">
        <pc:chgData name="Dhanushya Vasantharajah" userId="22b5bdd9-8b06-42fd-b0d3-da74472af66d" providerId="ADAL" clId="{5288F628-E176-493B-926C-20E99F9F8EE7}" dt="2023-07-11T05:31:38.379" v="9" actId="20577"/>
        <pc:sldMkLst>
          <pc:docMk/>
          <pc:sldMk cId="2993660164" sldId="2031"/>
        </pc:sldMkLst>
        <pc:spChg chg="mod">
          <ac:chgData name="Dhanushya Vasantharajah" userId="22b5bdd9-8b06-42fd-b0d3-da74472af66d" providerId="ADAL" clId="{5288F628-E176-493B-926C-20E99F9F8EE7}" dt="2023-07-11T05:31:38.379" v="9" actId="20577"/>
          <ac:spMkLst>
            <pc:docMk/>
            <pc:sldMk cId="2993660164" sldId="2031"/>
            <ac:spMk id="3" creationId="{4C4390CB-7A6F-4714-86BC-B1AFC3C72278}"/>
          </ac:spMkLst>
        </pc:spChg>
        <pc:spChg chg="add del mod">
          <ac:chgData name="Dhanushya Vasantharajah" userId="22b5bdd9-8b06-42fd-b0d3-da74472af66d" providerId="ADAL" clId="{5288F628-E176-493B-926C-20E99F9F8EE7}" dt="2023-07-11T05:30:48.919" v="1" actId="478"/>
          <ac:spMkLst>
            <pc:docMk/>
            <pc:sldMk cId="2993660164" sldId="2031"/>
            <ac:spMk id="7" creationId="{DB62834E-FA28-2548-98C2-9FC314B2BAEA}"/>
          </ac:spMkLst>
        </pc:spChg>
        <pc:picChg chg="add mod">
          <ac:chgData name="Dhanushya Vasantharajah" userId="22b5bdd9-8b06-42fd-b0d3-da74472af66d" providerId="ADAL" clId="{5288F628-E176-493B-926C-20E99F9F8EE7}" dt="2023-07-11T05:31:24.349" v="7" actId="1076"/>
          <ac:picMkLst>
            <pc:docMk/>
            <pc:sldMk cId="2993660164" sldId="2031"/>
            <ac:picMk id="8" creationId="{4DD7670C-BF18-DB74-494E-5F3434EEDEB2}"/>
          </ac:picMkLst>
        </pc:picChg>
        <pc:picChg chg="del">
          <ac:chgData name="Dhanushya Vasantharajah" userId="22b5bdd9-8b06-42fd-b0d3-da74472af66d" providerId="ADAL" clId="{5288F628-E176-493B-926C-20E99F9F8EE7}" dt="2023-07-11T05:30:38.099" v="0" actId="478"/>
          <ac:picMkLst>
            <pc:docMk/>
            <pc:sldMk cId="2993660164" sldId="2031"/>
            <ac:picMk id="9" creationId="{C2199C20-5A13-9B8E-CD72-55E1214C2925}"/>
          </ac:picMkLst>
        </pc:picChg>
      </pc:sldChg>
      <pc:sldChg chg="delSp modSp mod">
        <pc:chgData name="Dhanushya Vasantharajah" userId="22b5bdd9-8b06-42fd-b0d3-da74472af66d" providerId="ADAL" clId="{5288F628-E176-493B-926C-20E99F9F8EE7}" dt="2023-07-11T11:43:11.069" v="708" actId="1076"/>
        <pc:sldMkLst>
          <pc:docMk/>
          <pc:sldMk cId="472857899" sldId="2054"/>
        </pc:sldMkLst>
        <pc:spChg chg="mod">
          <ac:chgData name="Dhanushya Vasantharajah" userId="22b5bdd9-8b06-42fd-b0d3-da74472af66d" providerId="ADAL" clId="{5288F628-E176-493B-926C-20E99F9F8EE7}" dt="2023-07-11T05:36:36.244" v="31" actId="20577"/>
          <ac:spMkLst>
            <pc:docMk/>
            <pc:sldMk cId="472857899" sldId="2054"/>
            <ac:spMk id="3" creationId="{42122B0E-2375-45C8-871D-571F53F81C49}"/>
          </ac:spMkLst>
        </pc:spChg>
        <pc:grpChg chg="del">
          <ac:chgData name="Dhanushya Vasantharajah" userId="22b5bdd9-8b06-42fd-b0d3-da74472af66d" providerId="ADAL" clId="{5288F628-E176-493B-926C-20E99F9F8EE7}" dt="2023-07-11T05:36:24.353" v="21" actId="478"/>
          <ac:grpSpMkLst>
            <pc:docMk/>
            <pc:sldMk cId="472857899" sldId="2054"/>
            <ac:grpSpMk id="67" creationId="{F24BADCB-090B-441E-B8C3-8099B3975820}"/>
          </ac:grpSpMkLst>
        </pc:grpChg>
        <pc:picChg chg="mod">
          <ac:chgData name="Dhanushya Vasantharajah" userId="22b5bdd9-8b06-42fd-b0d3-da74472af66d" providerId="ADAL" clId="{5288F628-E176-493B-926C-20E99F9F8EE7}" dt="2023-07-11T11:43:11.069" v="708" actId="1076"/>
          <ac:picMkLst>
            <pc:docMk/>
            <pc:sldMk cId="472857899" sldId="2054"/>
            <ac:picMk id="4098" creationId="{9E88F5C1-B06D-B932-CCD9-D950664DF417}"/>
          </ac:picMkLst>
        </pc:picChg>
      </pc:sldChg>
      <pc:sldChg chg="addSp delSp modSp mod">
        <pc:chgData name="Dhanushya Vasantharajah" userId="22b5bdd9-8b06-42fd-b0d3-da74472af66d" providerId="ADAL" clId="{5288F628-E176-493B-926C-20E99F9F8EE7}" dt="2023-07-11T05:44:59.092" v="350" actId="20577"/>
        <pc:sldMkLst>
          <pc:docMk/>
          <pc:sldMk cId="972459080" sldId="2055"/>
        </pc:sldMkLst>
        <pc:spChg chg="add del mod">
          <ac:chgData name="Dhanushya Vasantharajah" userId="22b5bdd9-8b06-42fd-b0d3-da74472af66d" providerId="ADAL" clId="{5288F628-E176-493B-926C-20E99F9F8EE7}" dt="2023-07-11T05:39:17.670" v="62" actId="478"/>
          <ac:spMkLst>
            <pc:docMk/>
            <pc:sldMk cId="972459080" sldId="2055"/>
            <ac:spMk id="4" creationId="{C78355DC-9C2D-095A-5268-A047B188783C}"/>
          </ac:spMkLst>
        </pc:spChg>
        <pc:spChg chg="mod">
          <ac:chgData name="Dhanushya Vasantharajah" userId="22b5bdd9-8b06-42fd-b0d3-da74472af66d" providerId="ADAL" clId="{5288F628-E176-493B-926C-20E99F9F8EE7}" dt="2023-07-11T05:42:56.946" v="139" actId="1076"/>
          <ac:spMkLst>
            <pc:docMk/>
            <pc:sldMk cId="972459080" sldId="2055"/>
            <ac:spMk id="22" creationId="{540C2B52-611C-4D84-A64C-851A3ABB3682}"/>
          </ac:spMkLst>
        </pc:spChg>
        <pc:spChg chg="mod">
          <ac:chgData name="Dhanushya Vasantharajah" userId="22b5bdd9-8b06-42fd-b0d3-da74472af66d" providerId="ADAL" clId="{5288F628-E176-493B-926C-20E99F9F8EE7}" dt="2023-07-11T05:43:36.472" v="154" actId="20577"/>
          <ac:spMkLst>
            <pc:docMk/>
            <pc:sldMk cId="972459080" sldId="2055"/>
            <ac:spMk id="23" creationId="{B76F0836-1A8E-410D-945A-68003FBCF443}"/>
          </ac:spMkLst>
        </pc:spChg>
        <pc:spChg chg="mod">
          <ac:chgData name="Dhanushya Vasantharajah" userId="22b5bdd9-8b06-42fd-b0d3-da74472af66d" providerId="ADAL" clId="{5288F628-E176-493B-926C-20E99F9F8EE7}" dt="2023-07-11T05:44:00.319" v="185" actId="20577"/>
          <ac:spMkLst>
            <pc:docMk/>
            <pc:sldMk cId="972459080" sldId="2055"/>
            <ac:spMk id="24" creationId="{E91177A5-1EAC-40A4-8B34-D56D65881EAB}"/>
          </ac:spMkLst>
        </pc:spChg>
        <pc:spChg chg="mod">
          <ac:chgData name="Dhanushya Vasantharajah" userId="22b5bdd9-8b06-42fd-b0d3-da74472af66d" providerId="ADAL" clId="{5288F628-E176-493B-926C-20E99F9F8EE7}" dt="2023-07-11T05:44:22.873" v="240" actId="20577"/>
          <ac:spMkLst>
            <pc:docMk/>
            <pc:sldMk cId="972459080" sldId="2055"/>
            <ac:spMk id="25" creationId="{3952CFFC-3B9D-4E8D-8C54-8D7E037CEA71}"/>
          </ac:spMkLst>
        </pc:spChg>
        <pc:spChg chg="mod">
          <ac:chgData name="Dhanushya Vasantharajah" userId="22b5bdd9-8b06-42fd-b0d3-da74472af66d" providerId="ADAL" clId="{5288F628-E176-493B-926C-20E99F9F8EE7}" dt="2023-07-11T05:44:43.858" v="295" actId="20577"/>
          <ac:spMkLst>
            <pc:docMk/>
            <pc:sldMk cId="972459080" sldId="2055"/>
            <ac:spMk id="26" creationId="{8522278E-022C-45AF-ADAC-AD9A28DF396B}"/>
          </ac:spMkLst>
        </pc:spChg>
        <pc:spChg chg="mod">
          <ac:chgData name="Dhanushya Vasantharajah" userId="22b5bdd9-8b06-42fd-b0d3-da74472af66d" providerId="ADAL" clId="{5288F628-E176-493B-926C-20E99F9F8EE7}" dt="2023-07-11T05:44:59.092" v="350" actId="20577"/>
          <ac:spMkLst>
            <pc:docMk/>
            <pc:sldMk cId="972459080" sldId="2055"/>
            <ac:spMk id="27" creationId="{A7220BF7-30A7-4CEF-9979-34806566107B}"/>
          </ac:spMkLst>
        </pc:spChg>
        <pc:picChg chg="add mod">
          <ac:chgData name="Dhanushya Vasantharajah" userId="22b5bdd9-8b06-42fd-b0d3-da74472af66d" providerId="ADAL" clId="{5288F628-E176-493B-926C-20E99F9F8EE7}" dt="2023-07-11T05:39:47.402" v="71" actId="1076"/>
          <ac:picMkLst>
            <pc:docMk/>
            <pc:sldMk cId="972459080" sldId="2055"/>
            <ac:picMk id="2" creationId="{EE2F6092-32A6-3771-E598-A1F7941E1E0E}"/>
          </ac:picMkLst>
        </pc:picChg>
        <pc:picChg chg="add mod">
          <ac:chgData name="Dhanushya Vasantharajah" userId="22b5bdd9-8b06-42fd-b0d3-da74472af66d" providerId="ADAL" clId="{5288F628-E176-493B-926C-20E99F9F8EE7}" dt="2023-07-11T05:39:51.075" v="72" actId="1076"/>
          <ac:picMkLst>
            <pc:docMk/>
            <pc:sldMk cId="972459080" sldId="2055"/>
            <ac:picMk id="6" creationId="{E4EF6140-2D8B-B9ED-1825-E94651D79C6D}"/>
          </ac:picMkLst>
        </pc:picChg>
        <pc:picChg chg="add mod">
          <ac:chgData name="Dhanushya Vasantharajah" userId="22b5bdd9-8b06-42fd-b0d3-da74472af66d" providerId="ADAL" clId="{5288F628-E176-493B-926C-20E99F9F8EE7}" dt="2023-07-11T05:39:55.938" v="73" actId="1076"/>
          <ac:picMkLst>
            <pc:docMk/>
            <pc:sldMk cId="972459080" sldId="2055"/>
            <ac:picMk id="7" creationId="{E33D8AC5-D013-EFF1-5F1B-5DFEEE4FD2A8}"/>
          </ac:picMkLst>
        </pc:picChg>
        <pc:picChg chg="add mod">
          <ac:chgData name="Dhanushya Vasantharajah" userId="22b5bdd9-8b06-42fd-b0d3-da74472af66d" providerId="ADAL" clId="{5288F628-E176-493B-926C-20E99F9F8EE7}" dt="2023-07-11T05:40:11.284" v="77" actId="1076"/>
          <ac:picMkLst>
            <pc:docMk/>
            <pc:sldMk cId="972459080" sldId="2055"/>
            <ac:picMk id="8" creationId="{B43FCBF0-66DD-211D-47BC-A2FF4519541E}"/>
          </ac:picMkLst>
        </pc:picChg>
        <pc:picChg chg="add mod">
          <ac:chgData name="Dhanushya Vasantharajah" userId="22b5bdd9-8b06-42fd-b0d3-da74472af66d" providerId="ADAL" clId="{5288F628-E176-493B-926C-20E99F9F8EE7}" dt="2023-07-11T05:40:31.111" v="80" actId="1076"/>
          <ac:picMkLst>
            <pc:docMk/>
            <pc:sldMk cId="972459080" sldId="2055"/>
            <ac:picMk id="9" creationId="{3F7C28DA-32BB-EF3C-EBB9-513E9559B98C}"/>
          </ac:picMkLst>
        </pc:picChg>
        <pc:picChg chg="del">
          <ac:chgData name="Dhanushya Vasantharajah" userId="22b5bdd9-8b06-42fd-b0d3-da74472af66d" providerId="ADAL" clId="{5288F628-E176-493B-926C-20E99F9F8EE7}" dt="2023-07-11T05:39:12.817" v="59" actId="478"/>
          <ac:picMkLst>
            <pc:docMk/>
            <pc:sldMk cId="972459080" sldId="2055"/>
            <ac:picMk id="10" creationId="{34C35F2D-62AB-4FD9-9830-992F5D0EB867}"/>
          </ac:picMkLst>
        </pc:picChg>
        <pc:picChg chg="add mod">
          <ac:chgData name="Dhanushya Vasantharajah" userId="22b5bdd9-8b06-42fd-b0d3-da74472af66d" providerId="ADAL" clId="{5288F628-E176-493B-926C-20E99F9F8EE7}" dt="2023-07-11T05:40:46.499" v="83" actId="1076"/>
          <ac:picMkLst>
            <pc:docMk/>
            <pc:sldMk cId="972459080" sldId="2055"/>
            <ac:picMk id="11" creationId="{8A05923C-3FD1-2172-CCA3-B2025CA015B9}"/>
          </ac:picMkLst>
        </pc:picChg>
        <pc:picChg chg="del">
          <ac:chgData name="Dhanushya Vasantharajah" userId="22b5bdd9-8b06-42fd-b0d3-da74472af66d" providerId="ADAL" clId="{5288F628-E176-493B-926C-20E99F9F8EE7}" dt="2023-07-11T05:40:35.554" v="81" actId="478"/>
          <ac:picMkLst>
            <pc:docMk/>
            <pc:sldMk cId="972459080" sldId="2055"/>
            <ac:picMk id="12" creationId="{7B2FB213-28B0-4A02-ACB2-0B010E00AA9D}"/>
          </ac:picMkLst>
        </pc:picChg>
        <pc:picChg chg="del">
          <ac:chgData name="Dhanushya Vasantharajah" userId="22b5bdd9-8b06-42fd-b0d3-da74472af66d" providerId="ADAL" clId="{5288F628-E176-493B-926C-20E99F9F8EE7}" dt="2023-07-11T05:39:27.144" v="64" actId="478"/>
          <ac:picMkLst>
            <pc:docMk/>
            <pc:sldMk cId="972459080" sldId="2055"/>
            <ac:picMk id="14" creationId="{8A9187F3-B28C-4DCD-AB71-13BF0B09ADA3}"/>
          </ac:picMkLst>
        </pc:picChg>
        <pc:picChg chg="del">
          <ac:chgData name="Dhanushya Vasantharajah" userId="22b5bdd9-8b06-42fd-b0d3-da74472af66d" providerId="ADAL" clId="{5288F628-E176-493B-926C-20E99F9F8EE7}" dt="2023-07-11T05:40:21.385" v="79" actId="478"/>
          <ac:picMkLst>
            <pc:docMk/>
            <pc:sldMk cId="972459080" sldId="2055"/>
            <ac:picMk id="16" creationId="{41E6D746-0301-4329-B23C-62D353E23453}"/>
          </ac:picMkLst>
        </pc:picChg>
        <pc:picChg chg="del">
          <ac:chgData name="Dhanushya Vasantharajah" userId="22b5bdd9-8b06-42fd-b0d3-da74472af66d" providerId="ADAL" clId="{5288F628-E176-493B-926C-20E99F9F8EE7}" dt="2023-07-11T05:39:04.104" v="57" actId="478"/>
          <ac:picMkLst>
            <pc:docMk/>
            <pc:sldMk cId="972459080" sldId="2055"/>
            <ac:picMk id="18" creationId="{BB89EFFB-0A81-402E-AD46-24A1B537A65F}"/>
          </ac:picMkLst>
        </pc:picChg>
        <pc:picChg chg="del">
          <ac:chgData name="Dhanushya Vasantharajah" userId="22b5bdd9-8b06-42fd-b0d3-da74472af66d" providerId="ADAL" clId="{5288F628-E176-493B-926C-20E99F9F8EE7}" dt="2023-07-11T05:39:38.423" v="67" actId="478"/>
          <ac:picMkLst>
            <pc:docMk/>
            <pc:sldMk cId="972459080" sldId="2055"/>
            <ac:picMk id="20" creationId="{4E76F03C-93C3-4294-A75E-A6DA9FA469A5}"/>
          </ac:picMkLst>
        </pc:picChg>
      </pc:sldChg>
      <pc:sldChg chg="delSp modSp mod">
        <pc:chgData name="Dhanushya Vasantharajah" userId="22b5bdd9-8b06-42fd-b0d3-da74472af66d" providerId="ADAL" clId="{5288F628-E176-493B-926C-20E99F9F8EE7}" dt="2023-07-11T11:44:04.067" v="710" actId="478"/>
        <pc:sldMkLst>
          <pc:docMk/>
          <pc:sldMk cId="3409436679" sldId="2056"/>
        </pc:sldMkLst>
        <pc:spChg chg="mod">
          <ac:chgData name="Dhanushya Vasantharajah" userId="22b5bdd9-8b06-42fd-b0d3-da74472af66d" providerId="ADAL" clId="{5288F628-E176-493B-926C-20E99F9F8EE7}" dt="2023-07-11T11:44:01.745" v="709" actId="20577"/>
          <ac:spMkLst>
            <pc:docMk/>
            <pc:sldMk cId="3409436679" sldId="2056"/>
            <ac:spMk id="3" creationId="{42122B0E-2375-45C8-871D-571F53F81C49}"/>
          </ac:spMkLst>
        </pc:spChg>
        <pc:grpChg chg="del">
          <ac:chgData name="Dhanushya Vasantharajah" userId="22b5bdd9-8b06-42fd-b0d3-da74472af66d" providerId="ADAL" clId="{5288F628-E176-493B-926C-20E99F9F8EE7}" dt="2023-07-11T11:44:04.067" v="710" actId="478"/>
          <ac:grpSpMkLst>
            <pc:docMk/>
            <pc:sldMk cId="3409436679" sldId="2056"/>
            <ac:grpSpMk id="11" creationId="{E19043FF-BE06-4460-A419-ED917627A2E1}"/>
          </ac:grpSpMkLst>
        </pc:grpChg>
      </pc:sldChg>
      <pc:sldChg chg="addSp delSp modSp mod">
        <pc:chgData name="Dhanushya Vasantharajah" userId="22b5bdd9-8b06-42fd-b0d3-da74472af66d" providerId="ADAL" clId="{5288F628-E176-493B-926C-20E99F9F8EE7}" dt="2023-07-11T05:54:16.912" v="490" actId="1076"/>
        <pc:sldMkLst>
          <pc:docMk/>
          <pc:sldMk cId="1167167048" sldId="2061"/>
        </pc:sldMkLst>
        <pc:spChg chg="add del mod">
          <ac:chgData name="Dhanushya Vasantharajah" userId="22b5bdd9-8b06-42fd-b0d3-da74472af66d" providerId="ADAL" clId="{5288F628-E176-493B-926C-20E99F9F8EE7}" dt="2023-07-11T05:53:56.132" v="487" actId="478"/>
          <ac:spMkLst>
            <pc:docMk/>
            <pc:sldMk cId="1167167048" sldId="2061"/>
            <ac:spMk id="7" creationId="{286F910E-5AF7-E392-1646-011127ADD919}"/>
          </ac:spMkLst>
        </pc:spChg>
        <pc:picChg chg="add mod">
          <ac:chgData name="Dhanushya Vasantharajah" userId="22b5bdd9-8b06-42fd-b0d3-da74472af66d" providerId="ADAL" clId="{5288F628-E176-493B-926C-20E99F9F8EE7}" dt="2023-07-11T05:54:16.912" v="490" actId="1076"/>
          <ac:picMkLst>
            <pc:docMk/>
            <pc:sldMk cId="1167167048" sldId="2061"/>
            <ac:picMk id="8" creationId="{8D51B3B3-5A3B-18F0-058D-D7A9318E25A9}"/>
          </ac:picMkLst>
        </pc:picChg>
        <pc:picChg chg="del">
          <ac:chgData name="Dhanushya Vasantharajah" userId="22b5bdd9-8b06-42fd-b0d3-da74472af66d" providerId="ADAL" clId="{5288F628-E176-493B-926C-20E99F9F8EE7}" dt="2023-07-11T05:53:54.126" v="486" actId="478"/>
          <ac:picMkLst>
            <pc:docMk/>
            <pc:sldMk cId="1167167048" sldId="2061"/>
            <ac:picMk id="9" creationId="{E03A7182-B1F7-445D-AC53-4D0643B96952}"/>
          </ac:picMkLst>
        </pc:picChg>
      </pc:sldChg>
      <pc:sldChg chg="modSp mod">
        <pc:chgData name="Dhanushya Vasantharajah" userId="22b5bdd9-8b06-42fd-b0d3-da74472af66d" providerId="ADAL" clId="{5288F628-E176-493B-926C-20E99F9F8EE7}" dt="2023-07-11T08:48:43.378" v="492" actId="20577"/>
        <pc:sldMkLst>
          <pc:docMk/>
          <pc:sldMk cId="3705487624" sldId="2063"/>
        </pc:sldMkLst>
        <pc:spChg chg="mod">
          <ac:chgData name="Dhanushya Vasantharajah" userId="22b5bdd9-8b06-42fd-b0d3-da74472af66d" providerId="ADAL" clId="{5288F628-E176-493B-926C-20E99F9F8EE7}" dt="2023-07-11T08:48:43.378" v="492" actId="20577"/>
          <ac:spMkLst>
            <pc:docMk/>
            <pc:sldMk cId="3705487624" sldId="2063"/>
            <ac:spMk id="3" creationId="{42122B0E-2375-45C8-871D-571F53F81C49}"/>
          </ac:spMkLst>
        </pc:spChg>
      </pc:sldChg>
      <pc:sldChg chg="addSp delSp modSp">
        <pc:chgData name="Dhanushya Vasantharajah" userId="22b5bdd9-8b06-42fd-b0d3-da74472af66d" providerId="ADAL" clId="{5288F628-E176-493B-926C-20E99F9F8EE7}" dt="2023-07-11T05:34:33.003" v="14"/>
        <pc:sldMkLst>
          <pc:docMk/>
          <pc:sldMk cId="816193919" sldId="2068"/>
        </pc:sldMkLst>
        <pc:graphicFrameChg chg="add mod">
          <ac:chgData name="Dhanushya Vasantharajah" userId="22b5bdd9-8b06-42fd-b0d3-da74472af66d" providerId="ADAL" clId="{5288F628-E176-493B-926C-20E99F9F8EE7}" dt="2023-07-11T05:34:33.003" v="14"/>
          <ac:graphicFrameMkLst>
            <pc:docMk/>
            <pc:sldMk cId="816193919" sldId="2068"/>
            <ac:graphicFrameMk id="3" creationId="{2B9D2C94-74AA-0ED5-4B06-38BC9757C1E0}"/>
          </ac:graphicFrameMkLst>
        </pc:graphicFrameChg>
        <pc:picChg chg="del">
          <ac:chgData name="Dhanushya Vasantharajah" userId="22b5bdd9-8b06-42fd-b0d3-da74472af66d" providerId="ADAL" clId="{5288F628-E176-493B-926C-20E99F9F8EE7}" dt="2023-07-11T05:34:27.631" v="13" actId="478"/>
          <ac:picMkLst>
            <pc:docMk/>
            <pc:sldMk cId="816193919" sldId="2068"/>
            <ac:picMk id="2050" creationId="{89291FC0-F12C-B1B3-AC57-68836B40EA77}"/>
          </ac:picMkLst>
        </pc:picChg>
      </pc:sldChg>
      <pc:sldChg chg="modSp mod addCm delCm">
        <pc:chgData name="Dhanushya Vasantharajah" userId="22b5bdd9-8b06-42fd-b0d3-da74472af66d" providerId="ADAL" clId="{5288F628-E176-493B-926C-20E99F9F8EE7}" dt="2023-07-12T05:43:45.558" v="736"/>
        <pc:sldMkLst>
          <pc:docMk/>
          <pc:sldMk cId="3133501724" sldId="2070"/>
        </pc:sldMkLst>
        <pc:spChg chg="mod">
          <ac:chgData name="Dhanushya Vasantharajah" userId="22b5bdd9-8b06-42fd-b0d3-da74472af66d" providerId="ADAL" clId="{5288F628-E176-493B-926C-20E99F9F8EE7}" dt="2023-07-11T08:49:59.616" v="495" actId="1076"/>
          <ac:spMkLst>
            <pc:docMk/>
            <pc:sldMk cId="3133501724" sldId="2070"/>
            <ac:spMk id="36" creationId="{D695A550-7109-4DFE-97A4-6A6F656C058B}"/>
          </ac:spMkLst>
        </pc:spChg>
        <pc:picChg chg="mod">
          <ac:chgData name="Dhanushya Vasantharajah" userId="22b5bdd9-8b06-42fd-b0d3-da74472af66d" providerId="ADAL" clId="{5288F628-E176-493B-926C-20E99F9F8EE7}" dt="2023-07-11T08:49:39.891" v="494" actId="1076"/>
          <ac:picMkLst>
            <pc:docMk/>
            <pc:sldMk cId="3133501724" sldId="2070"/>
            <ac:picMk id="25" creationId="{832492DB-DFE8-EE08-061D-6C7A3BCF44E2}"/>
          </ac:picMkLst>
        </pc:picChg>
        <pc:picChg chg="mod">
          <ac:chgData name="Dhanushya Vasantharajah" userId="22b5bdd9-8b06-42fd-b0d3-da74472af66d" providerId="ADAL" clId="{5288F628-E176-493B-926C-20E99F9F8EE7}" dt="2023-07-11T08:50:06.799" v="497" actId="1076"/>
          <ac:picMkLst>
            <pc:docMk/>
            <pc:sldMk cId="3133501724" sldId="2070"/>
            <ac:picMk id="32" creationId="{9971756E-190D-3F5A-9C83-4A5962D14107}"/>
          </ac:picMkLst>
        </pc:picChg>
      </pc:sldChg>
      <pc:sldChg chg="modSp mod">
        <pc:chgData name="Dhanushya Vasantharajah" userId="22b5bdd9-8b06-42fd-b0d3-da74472af66d" providerId="ADAL" clId="{5288F628-E176-493B-926C-20E99F9F8EE7}" dt="2023-07-12T05:48:42.179" v="743" actId="1038"/>
        <pc:sldMkLst>
          <pc:docMk/>
          <pc:sldMk cId="1903669881" sldId="2312"/>
        </pc:sldMkLst>
        <pc:spChg chg="mod">
          <ac:chgData name="Dhanushya Vasantharajah" userId="22b5bdd9-8b06-42fd-b0d3-da74472af66d" providerId="ADAL" clId="{5288F628-E176-493B-926C-20E99F9F8EE7}" dt="2023-07-11T05:49:51.113" v="404" actId="2711"/>
          <ac:spMkLst>
            <pc:docMk/>
            <pc:sldMk cId="1903669881" sldId="2312"/>
            <ac:spMk id="4" creationId="{BD38B793-ABCB-4067-B752-BC9DFA0C9C44}"/>
          </ac:spMkLst>
        </pc:spChg>
        <pc:spChg chg="mod">
          <ac:chgData name="Dhanushya Vasantharajah" userId="22b5bdd9-8b06-42fd-b0d3-da74472af66d" providerId="ADAL" clId="{5288F628-E176-493B-926C-20E99F9F8EE7}" dt="2023-07-11T05:50:41.385" v="408" actId="2711"/>
          <ac:spMkLst>
            <pc:docMk/>
            <pc:sldMk cId="1903669881" sldId="2312"/>
            <ac:spMk id="8" creationId="{3E333360-1054-41EC-89D0-E993423D5852}"/>
          </ac:spMkLst>
        </pc:spChg>
        <pc:spChg chg="mod">
          <ac:chgData name="Dhanushya Vasantharajah" userId="22b5bdd9-8b06-42fd-b0d3-da74472af66d" providerId="ADAL" clId="{5288F628-E176-493B-926C-20E99F9F8EE7}" dt="2023-07-11T05:49:37.743" v="403" actId="255"/>
          <ac:spMkLst>
            <pc:docMk/>
            <pc:sldMk cId="1903669881" sldId="2312"/>
            <ac:spMk id="14" creationId="{68732609-4732-42F5-97EE-BE85E8A905B5}"/>
          </ac:spMkLst>
        </pc:spChg>
        <pc:spChg chg="mod">
          <ac:chgData name="Dhanushya Vasantharajah" userId="22b5bdd9-8b06-42fd-b0d3-da74472af66d" providerId="ADAL" clId="{5288F628-E176-493B-926C-20E99F9F8EE7}" dt="2023-07-11T05:49:37.743" v="403" actId="255"/>
          <ac:spMkLst>
            <pc:docMk/>
            <pc:sldMk cId="1903669881" sldId="2312"/>
            <ac:spMk id="16" creationId="{2D4AE018-4F90-4FCF-8DC6-D4F90E6B35F0}"/>
          </ac:spMkLst>
        </pc:spChg>
        <pc:spChg chg="mod">
          <ac:chgData name="Dhanushya Vasantharajah" userId="22b5bdd9-8b06-42fd-b0d3-da74472af66d" providerId="ADAL" clId="{5288F628-E176-493B-926C-20E99F9F8EE7}" dt="2023-07-11T05:50:27.862" v="407" actId="2711"/>
          <ac:spMkLst>
            <pc:docMk/>
            <pc:sldMk cId="1903669881" sldId="2312"/>
            <ac:spMk id="19" creationId="{7C2A7831-0743-42A9-9E69-16AF54395D83}"/>
          </ac:spMkLst>
        </pc:spChg>
        <pc:spChg chg="mod">
          <ac:chgData name="Dhanushya Vasantharajah" userId="22b5bdd9-8b06-42fd-b0d3-da74472af66d" providerId="ADAL" clId="{5288F628-E176-493B-926C-20E99F9F8EE7}" dt="2023-07-11T05:49:37.743" v="403" actId="255"/>
          <ac:spMkLst>
            <pc:docMk/>
            <pc:sldMk cId="1903669881" sldId="2312"/>
            <ac:spMk id="20" creationId="{0D6C0A26-5A90-4C4A-A47A-8C3E555645B4}"/>
          </ac:spMkLst>
        </pc:spChg>
        <pc:spChg chg="mod">
          <ac:chgData name="Dhanushya Vasantharajah" userId="22b5bdd9-8b06-42fd-b0d3-da74472af66d" providerId="ADAL" clId="{5288F628-E176-493B-926C-20E99F9F8EE7}" dt="2023-07-11T05:49:37.743" v="403" actId="255"/>
          <ac:spMkLst>
            <pc:docMk/>
            <pc:sldMk cId="1903669881" sldId="2312"/>
            <ac:spMk id="21" creationId="{C2EBA409-F9B3-4CA7-8A5C-502FA98822BB}"/>
          </ac:spMkLst>
        </pc:spChg>
        <pc:spChg chg="mod">
          <ac:chgData name="Dhanushya Vasantharajah" userId="22b5bdd9-8b06-42fd-b0d3-da74472af66d" providerId="ADAL" clId="{5288F628-E176-493B-926C-20E99F9F8EE7}" dt="2023-07-11T05:50:27.862" v="407" actId="2711"/>
          <ac:spMkLst>
            <pc:docMk/>
            <pc:sldMk cId="1903669881" sldId="2312"/>
            <ac:spMk id="25" creationId="{061ED3EC-7787-4BFD-A878-030E9580D92B}"/>
          </ac:spMkLst>
        </pc:spChg>
        <pc:spChg chg="mod">
          <ac:chgData name="Dhanushya Vasantharajah" userId="22b5bdd9-8b06-42fd-b0d3-da74472af66d" providerId="ADAL" clId="{5288F628-E176-493B-926C-20E99F9F8EE7}" dt="2023-07-11T05:50:27.862" v="407" actId="2711"/>
          <ac:spMkLst>
            <pc:docMk/>
            <pc:sldMk cId="1903669881" sldId="2312"/>
            <ac:spMk id="28" creationId="{80F5D922-C4F1-4C6A-B4B1-E5BAB9EFD547}"/>
          </ac:spMkLst>
        </pc:spChg>
        <pc:spChg chg="mod">
          <ac:chgData name="Dhanushya Vasantharajah" userId="22b5bdd9-8b06-42fd-b0d3-da74472af66d" providerId="ADAL" clId="{5288F628-E176-493B-926C-20E99F9F8EE7}" dt="2023-07-11T05:50:27.862" v="407" actId="2711"/>
          <ac:spMkLst>
            <pc:docMk/>
            <pc:sldMk cId="1903669881" sldId="2312"/>
            <ac:spMk id="31" creationId="{57499096-B411-4C56-979A-CA53503381B1}"/>
          </ac:spMkLst>
        </pc:spChg>
        <pc:spChg chg="mod">
          <ac:chgData name="Dhanushya Vasantharajah" userId="22b5bdd9-8b06-42fd-b0d3-da74472af66d" providerId="ADAL" clId="{5288F628-E176-493B-926C-20E99F9F8EE7}" dt="2023-07-11T05:50:27.862" v="407" actId="2711"/>
          <ac:spMkLst>
            <pc:docMk/>
            <pc:sldMk cId="1903669881" sldId="2312"/>
            <ac:spMk id="34" creationId="{6AB98386-4E64-435B-9078-361C8CEBD461}"/>
          </ac:spMkLst>
        </pc:spChg>
        <pc:spChg chg="mod">
          <ac:chgData name="Dhanushya Vasantharajah" userId="22b5bdd9-8b06-42fd-b0d3-da74472af66d" providerId="ADAL" clId="{5288F628-E176-493B-926C-20E99F9F8EE7}" dt="2023-07-11T05:50:27.862" v="407" actId="2711"/>
          <ac:spMkLst>
            <pc:docMk/>
            <pc:sldMk cId="1903669881" sldId="2312"/>
            <ac:spMk id="35" creationId="{FBE5BE1E-FDDF-41BD-A729-210DEC4E14BA}"/>
          </ac:spMkLst>
        </pc:spChg>
        <pc:spChg chg="mod">
          <ac:chgData name="Dhanushya Vasantharajah" userId="22b5bdd9-8b06-42fd-b0d3-da74472af66d" providerId="ADAL" clId="{5288F628-E176-493B-926C-20E99F9F8EE7}" dt="2023-07-11T05:50:27.862" v="407" actId="2711"/>
          <ac:spMkLst>
            <pc:docMk/>
            <pc:sldMk cId="1903669881" sldId="2312"/>
            <ac:spMk id="36" creationId="{C2EFBB56-90E6-47C4-966E-0D3ADB4A6D63}"/>
          </ac:spMkLst>
        </pc:spChg>
        <pc:spChg chg="mod">
          <ac:chgData name="Dhanushya Vasantharajah" userId="22b5bdd9-8b06-42fd-b0d3-da74472af66d" providerId="ADAL" clId="{5288F628-E176-493B-926C-20E99F9F8EE7}" dt="2023-07-11T05:50:27.862" v="407" actId="2711"/>
          <ac:spMkLst>
            <pc:docMk/>
            <pc:sldMk cId="1903669881" sldId="2312"/>
            <ac:spMk id="40" creationId="{9C54FF86-2398-456E-9AAF-80F865CEA9BC}"/>
          </ac:spMkLst>
        </pc:spChg>
        <pc:grpChg chg="mod">
          <ac:chgData name="Dhanushya Vasantharajah" userId="22b5bdd9-8b06-42fd-b0d3-da74472af66d" providerId="ADAL" clId="{5288F628-E176-493B-926C-20E99F9F8EE7}" dt="2023-07-11T05:51:12.600" v="413" actId="1076"/>
          <ac:grpSpMkLst>
            <pc:docMk/>
            <pc:sldMk cId="1903669881" sldId="2312"/>
            <ac:grpSpMk id="22" creationId="{DC29B8F5-8BEE-4335-87D9-F85D6224EBD6}"/>
          </ac:grpSpMkLst>
        </pc:grpChg>
        <pc:grpChg chg="mod">
          <ac:chgData name="Dhanushya Vasantharajah" userId="22b5bdd9-8b06-42fd-b0d3-da74472af66d" providerId="ADAL" clId="{5288F628-E176-493B-926C-20E99F9F8EE7}" dt="2023-07-12T05:48:42.179" v="743" actId="1038"/>
          <ac:grpSpMkLst>
            <pc:docMk/>
            <pc:sldMk cId="1903669881" sldId="2312"/>
            <ac:grpSpMk id="29" creationId="{0AF7E44A-19E1-4F17-AD5E-A7A1B7602399}"/>
          </ac:grpSpMkLst>
        </pc:grpChg>
        <pc:graphicFrameChg chg="mod modGraphic">
          <ac:chgData name="Dhanushya Vasantharajah" userId="22b5bdd9-8b06-42fd-b0d3-da74472af66d" providerId="ADAL" clId="{5288F628-E176-493B-926C-20E99F9F8EE7}" dt="2023-07-11T05:51:03.731" v="411" actId="255"/>
          <ac:graphicFrameMkLst>
            <pc:docMk/>
            <pc:sldMk cId="1903669881" sldId="2312"/>
            <ac:graphicFrameMk id="11" creationId="{C89B63B1-55F5-47F4-A1F9-D3738523FA9A}"/>
          </ac:graphicFrameMkLst>
        </pc:graphicFrameChg>
      </pc:sldChg>
      <pc:sldChg chg="addSp delSp modSp mod modClrScheme chgLayout">
        <pc:chgData name="Dhanushya Vasantharajah" userId="22b5bdd9-8b06-42fd-b0d3-da74472af66d" providerId="ADAL" clId="{5288F628-E176-493B-926C-20E99F9F8EE7}" dt="2023-07-12T08:58:29.510" v="759" actId="1076"/>
        <pc:sldMkLst>
          <pc:docMk/>
          <pc:sldMk cId="4062299770" sldId="2315"/>
        </pc:sldMkLst>
        <pc:spChg chg="add del mod ord">
          <ac:chgData name="Dhanushya Vasantharajah" userId="22b5bdd9-8b06-42fd-b0d3-da74472af66d" providerId="ADAL" clId="{5288F628-E176-493B-926C-20E99F9F8EE7}" dt="2023-07-11T08:51:36.504" v="503" actId="700"/>
          <ac:spMkLst>
            <pc:docMk/>
            <pc:sldMk cId="4062299770" sldId="2315"/>
            <ac:spMk id="3" creationId="{15085B27-526C-39C5-5C83-3CB1F54C8782}"/>
          </ac:spMkLst>
        </pc:spChg>
        <pc:spChg chg="add del mod ord">
          <ac:chgData name="Dhanushya Vasantharajah" userId="22b5bdd9-8b06-42fd-b0d3-da74472af66d" providerId="ADAL" clId="{5288F628-E176-493B-926C-20E99F9F8EE7}" dt="2023-07-11T08:51:36.504" v="503" actId="700"/>
          <ac:spMkLst>
            <pc:docMk/>
            <pc:sldMk cId="4062299770" sldId="2315"/>
            <ac:spMk id="4" creationId="{08FD7B7E-B756-5902-4FB2-426CB800B764}"/>
          </ac:spMkLst>
        </pc:spChg>
        <pc:spChg chg="add mod">
          <ac:chgData name="Dhanushya Vasantharajah" userId="22b5bdd9-8b06-42fd-b0d3-da74472af66d" providerId="ADAL" clId="{5288F628-E176-493B-926C-20E99F9F8EE7}" dt="2023-07-11T11:41:04.013" v="700" actId="164"/>
          <ac:spMkLst>
            <pc:docMk/>
            <pc:sldMk cId="4062299770" sldId="2315"/>
            <ac:spMk id="13" creationId="{D2BB3D2B-83DC-026A-8191-65128AA4FDD3}"/>
          </ac:spMkLst>
        </pc:spChg>
        <pc:spChg chg="add mod">
          <ac:chgData name="Dhanushya Vasantharajah" userId="22b5bdd9-8b06-42fd-b0d3-da74472af66d" providerId="ADAL" clId="{5288F628-E176-493B-926C-20E99F9F8EE7}" dt="2023-07-12T08:56:46.824" v="747" actId="6549"/>
          <ac:spMkLst>
            <pc:docMk/>
            <pc:sldMk cId="4062299770" sldId="2315"/>
            <ac:spMk id="14" creationId="{546B2583-CA6F-7283-84B5-1D1FA50DC17B}"/>
          </ac:spMkLst>
        </pc:spChg>
        <pc:spChg chg="add mod">
          <ac:chgData name="Dhanushya Vasantharajah" userId="22b5bdd9-8b06-42fd-b0d3-da74472af66d" providerId="ADAL" clId="{5288F628-E176-493B-926C-20E99F9F8EE7}" dt="2023-07-11T11:39:05.498" v="611" actId="571"/>
          <ac:spMkLst>
            <pc:docMk/>
            <pc:sldMk cId="4062299770" sldId="2315"/>
            <ac:spMk id="16" creationId="{E513EC1C-B3F2-E14D-BDA4-2A79CDF18004}"/>
          </ac:spMkLst>
        </pc:spChg>
        <pc:spChg chg="add mod">
          <ac:chgData name="Dhanushya Vasantharajah" userId="22b5bdd9-8b06-42fd-b0d3-da74472af66d" providerId="ADAL" clId="{5288F628-E176-493B-926C-20E99F9F8EE7}" dt="2023-07-11T11:39:11.541" v="613" actId="571"/>
          <ac:spMkLst>
            <pc:docMk/>
            <pc:sldMk cId="4062299770" sldId="2315"/>
            <ac:spMk id="18" creationId="{E5A95164-47B6-2155-9782-B82FB3907507}"/>
          </ac:spMkLst>
        </pc:spChg>
        <pc:spChg chg="add mod">
          <ac:chgData name="Dhanushya Vasantharajah" userId="22b5bdd9-8b06-42fd-b0d3-da74472af66d" providerId="ADAL" clId="{5288F628-E176-493B-926C-20E99F9F8EE7}" dt="2023-07-11T11:41:04.013" v="700" actId="164"/>
          <ac:spMkLst>
            <pc:docMk/>
            <pc:sldMk cId="4062299770" sldId="2315"/>
            <ac:spMk id="19" creationId="{EBD598D4-17A5-52F3-E28A-98C5ACB87668}"/>
          </ac:spMkLst>
        </pc:spChg>
        <pc:spChg chg="add mod">
          <ac:chgData name="Dhanushya Vasantharajah" userId="22b5bdd9-8b06-42fd-b0d3-da74472af66d" providerId="ADAL" clId="{5288F628-E176-493B-926C-20E99F9F8EE7}" dt="2023-07-12T05:59:16.904" v="745"/>
          <ac:spMkLst>
            <pc:docMk/>
            <pc:sldMk cId="4062299770" sldId="2315"/>
            <ac:spMk id="20" creationId="{5BD63A82-B4B5-D1A7-574F-5DFAB9310166}"/>
          </ac:spMkLst>
        </pc:spChg>
        <pc:spChg chg="ord">
          <ac:chgData name="Dhanushya Vasantharajah" userId="22b5bdd9-8b06-42fd-b0d3-da74472af66d" providerId="ADAL" clId="{5288F628-E176-493B-926C-20E99F9F8EE7}" dt="2023-07-11T08:54:54.634" v="547" actId="166"/>
          <ac:spMkLst>
            <pc:docMk/>
            <pc:sldMk cId="4062299770" sldId="2315"/>
            <ac:spMk id="40" creationId="{52EED6B3-DF01-49F6-8570-A2FF2FB43299}"/>
          </ac:spMkLst>
        </pc:spChg>
        <pc:spChg chg="mod ord">
          <ac:chgData name="Dhanushya Vasantharajah" userId="22b5bdd9-8b06-42fd-b0d3-da74472af66d" providerId="ADAL" clId="{5288F628-E176-493B-926C-20E99F9F8EE7}" dt="2023-07-11T08:51:36.504" v="503" actId="700"/>
          <ac:spMkLst>
            <pc:docMk/>
            <pc:sldMk cId="4062299770" sldId="2315"/>
            <ac:spMk id="43" creationId="{C7977250-1D40-4AA1-B7A8-15B621DCAA6E}"/>
          </ac:spMkLst>
        </pc:spChg>
        <pc:spChg chg="mod ord">
          <ac:chgData name="Dhanushya Vasantharajah" userId="22b5bdd9-8b06-42fd-b0d3-da74472af66d" providerId="ADAL" clId="{5288F628-E176-493B-926C-20E99F9F8EE7}" dt="2023-07-11T08:51:36.504" v="503" actId="700"/>
          <ac:spMkLst>
            <pc:docMk/>
            <pc:sldMk cId="4062299770" sldId="2315"/>
            <ac:spMk id="59" creationId="{6404F740-E1F9-F571-034F-B4D46823CAF7}"/>
          </ac:spMkLst>
        </pc:spChg>
        <pc:spChg chg="mod ord">
          <ac:chgData name="Dhanushya Vasantharajah" userId="22b5bdd9-8b06-42fd-b0d3-da74472af66d" providerId="ADAL" clId="{5288F628-E176-493B-926C-20E99F9F8EE7}" dt="2023-07-12T08:58:02.794" v="756" actId="6549"/>
          <ac:spMkLst>
            <pc:docMk/>
            <pc:sldMk cId="4062299770" sldId="2315"/>
            <ac:spMk id="60" creationId="{54451494-88E7-94DB-6CAE-6DC3F6EA0542}"/>
          </ac:spMkLst>
        </pc:spChg>
        <pc:grpChg chg="add del mod">
          <ac:chgData name="Dhanushya Vasantharajah" userId="22b5bdd9-8b06-42fd-b0d3-da74472af66d" providerId="ADAL" clId="{5288F628-E176-493B-926C-20E99F9F8EE7}" dt="2023-07-12T08:56:47.595" v="748" actId="478"/>
          <ac:grpSpMkLst>
            <pc:docMk/>
            <pc:sldMk cId="4062299770" sldId="2315"/>
            <ac:grpSpMk id="21" creationId="{49E49F39-B3C5-6CDA-05AF-BB2CAEFA70BD}"/>
          </ac:grpSpMkLst>
        </pc:grpChg>
        <pc:picChg chg="del mod modCrop">
          <ac:chgData name="Dhanushya Vasantharajah" userId="22b5bdd9-8b06-42fd-b0d3-da74472af66d" providerId="ADAL" clId="{5288F628-E176-493B-926C-20E99F9F8EE7}" dt="2023-07-12T08:56:45.876" v="746" actId="478"/>
          <ac:picMkLst>
            <pc:docMk/>
            <pc:sldMk cId="4062299770" sldId="2315"/>
            <ac:picMk id="2" creationId="{ABAE88AA-62C1-14FE-F8CF-14D7799A6D68}"/>
          </ac:picMkLst>
        </pc:picChg>
        <pc:picChg chg="add mod modCrop">
          <ac:chgData name="Dhanushya Vasantharajah" userId="22b5bdd9-8b06-42fd-b0d3-da74472af66d" providerId="ADAL" clId="{5288F628-E176-493B-926C-20E99F9F8EE7}" dt="2023-07-12T08:58:29.510" v="759" actId="1076"/>
          <ac:picMkLst>
            <pc:docMk/>
            <pc:sldMk cId="4062299770" sldId="2315"/>
            <ac:picMk id="3" creationId="{54908C2B-FAA4-6D7E-5C01-92D8D1AC4667}"/>
          </ac:picMkLst>
        </pc:picChg>
        <pc:picChg chg="add mod">
          <ac:chgData name="Dhanushya Vasantharajah" userId="22b5bdd9-8b06-42fd-b0d3-da74472af66d" providerId="ADAL" clId="{5288F628-E176-493B-926C-20E99F9F8EE7}" dt="2023-07-11T11:41:04.013" v="700" actId="164"/>
          <ac:picMkLst>
            <pc:docMk/>
            <pc:sldMk cId="4062299770" sldId="2315"/>
            <ac:picMk id="6" creationId="{8F4FCAE9-B22D-0FEF-119A-F73A54B64F44}"/>
          </ac:picMkLst>
        </pc:picChg>
        <pc:picChg chg="add mod">
          <ac:chgData name="Dhanushya Vasantharajah" userId="22b5bdd9-8b06-42fd-b0d3-da74472af66d" providerId="ADAL" clId="{5288F628-E176-493B-926C-20E99F9F8EE7}" dt="2023-07-11T11:41:04.013" v="700" actId="164"/>
          <ac:picMkLst>
            <pc:docMk/>
            <pc:sldMk cId="4062299770" sldId="2315"/>
            <ac:picMk id="7" creationId="{66A14F09-D6EB-CF01-D61F-C9B64BF26B85}"/>
          </ac:picMkLst>
        </pc:picChg>
        <pc:picChg chg="add mod">
          <ac:chgData name="Dhanushya Vasantharajah" userId="22b5bdd9-8b06-42fd-b0d3-da74472af66d" providerId="ADAL" clId="{5288F628-E176-493B-926C-20E99F9F8EE7}" dt="2023-07-11T11:41:04.013" v="700" actId="164"/>
          <ac:picMkLst>
            <pc:docMk/>
            <pc:sldMk cId="4062299770" sldId="2315"/>
            <ac:picMk id="8" creationId="{E50B7C51-242E-0CDE-A47F-92F2E92972C9}"/>
          </ac:picMkLst>
        </pc:picChg>
        <pc:picChg chg="add mod">
          <ac:chgData name="Dhanushya Vasantharajah" userId="22b5bdd9-8b06-42fd-b0d3-da74472af66d" providerId="ADAL" clId="{5288F628-E176-493B-926C-20E99F9F8EE7}" dt="2023-07-11T11:39:05.498" v="611" actId="571"/>
          <ac:picMkLst>
            <pc:docMk/>
            <pc:sldMk cId="4062299770" sldId="2315"/>
            <ac:picMk id="15" creationId="{C7092E26-8547-398B-B793-A08513007F8B}"/>
          </ac:picMkLst>
        </pc:picChg>
        <pc:picChg chg="add mod">
          <ac:chgData name="Dhanushya Vasantharajah" userId="22b5bdd9-8b06-42fd-b0d3-da74472af66d" providerId="ADAL" clId="{5288F628-E176-493B-926C-20E99F9F8EE7}" dt="2023-07-11T11:39:11.541" v="613" actId="571"/>
          <ac:picMkLst>
            <pc:docMk/>
            <pc:sldMk cId="4062299770" sldId="2315"/>
            <ac:picMk id="17" creationId="{5199DC91-CEE2-1EBC-8B56-236AB3BE4761}"/>
          </ac:picMkLst>
        </pc:picChg>
        <pc:cxnChg chg="add del mod">
          <ac:chgData name="Dhanushya Vasantharajah" userId="22b5bdd9-8b06-42fd-b0d3-da74472af66d" providerId="ADAL" clId="{5288F628-E176-493B-926C-20E99F9F8EE7}" dt="2023-07-11T11:35:50.743" v="590"/>
          <ac:cxnSpMkLst>
            <pc:docMk/>
            <pc:sldMk cId="4062299770" sldId="2315"/>
            <ac:cxnSpMk id="5" creationId="{37E7728D-F76A-6637-D92C-44E692A28FF7}"/>
          </ac:cxnSpMkLst>
        </pc:cxnChg>
        <pc:cxnChg chg="add mod">
          <ac:chgData name="Dhanushya Vasantharajah" userId="22b5bdd9-8b06-42fd-b0d3-da74472af66d" providerId="ADAL" clId="{5288F628-E176-493B-926C-20E99F9F8EE7}" dt="2023-07-11T11:41:04.013" v="700" actId="164"/>
          <ac:cxnSpMkLst>
            <pc:docMk/>
            <pc:sldMk cId="4062299770" sldId="2315"/>
            <ac:cxnSpMk id="9" creationId="{E4FBABE6-1141-AE9D-FD8D-CB4C46C164C4}"/>
          </ac:cxnSpMkLst>
        </pc:cxnChg>
        <pc:cxnChg chg="add mod">
          <ac:chgData name="Dhanushya Vasantharajah" userId="22b5bdd9-8b06-42fd-b0d3-da74472af66d" providerId="ADAL" clId="{5288F628-E176-493B-926C-20E99F9F8EE7}" dt="2023-07-11T11:41:04.013" v="700" actId="164"/>
          <ac:cxnSpMkLst>
            <pc:docMk/>
            <pc:sldMk cId="4062299770" sldId="2315"/>
            <ac:cxnSpMk id="10" creationId="{3E47D23F-C23E-1D66-DCB6-EB9343146D04}"/>
          </ac:cxnSpMkLst>
        </pc:cxnChg>
        <pc:cxnChg chg="add mod">
          <ac:chgData name="Dhanushya Vasantharajah" userId="22b5bdd9-8b06-42fd-b0d3-da74472af66d" providerId="ADAL" clId="{5288F628-E176-493B-926C-20E99F9F8EE7}" dt="2023-07-11T11:41:04.013" v="700" actId="164"/>
          <ac:cxnSpMkLst>
            <pc:docMk/>
            <pc:sldMk cId="4062299770" sldId="2315"/>
            <ac:cxnSpMk id="11" creationId="{FB8B7DFE-3F3F-9790-5A7E-16FAE0960890}"/>
          </ac:cxnSpMkLst>
        </pc:cxnChg>
        <pc:cxnChg chg="add mod">
          <ac:chgData name="Dhanushya Vasantharajah" userId="22b5bdd9-8b06-42fd-b0d3-da74472af66d" providerId="ADAL" clId="{5288F628-E176-493B-926C-20E99F9F8EE7}" dt="2023-07-11T11:41:04.013" v="700" actId="164"/>
          <ac:cxnSpMkLst>
            <pc:docMk/>
            <pc:sldMk cId="4062299770" sldId="2315"/>
            <ac:cxnSpMk id="12" creationId="{97B71559-93EE-012F-2B49-21CEBFABE60E}"/>
          </ac:cxnSpMkLst>
        </pc:cxnChg>
      </pc:sldChg>
      <pc:sldChg chg="modSp mod">
        <pc:chgData name="Dhanushya Vasantharajah" userId="22b5bdd9-8b06-42fd-b0d3-da74472af66d" providerId="ADAL" clId="{5288F628-E176-493B-926C-20E99F9F8EE7}" dt="2023-07-11T05:53:34.478" v="485" actId="20577"/>
        <pc:sldMkLst>
          <pc:docMk/>
          <pc:sldMk cId="4236174531" sldId="2326"/>
        </pc:sldMkLst>
        <pc:spChg chg="mod">
          <ac:chgData name="Dhanushya Vasantharajah" userId="22b5bdd9-8b06-42fd-b0d3-da74472af66d" providerId="ADAL" clId="{5288F628-E176-493B-926C-20E99F9F8EE7}" dt="2023-07-11T05:53:34.478" v="485" actId="20577"/>
          <ac:spMkLst>
            <pc:docMk/>
            <pc:sldMk cId="4236174531" sldId="2326"/>
            <ac:spMk id="3" creationId="{C365A2C2-E7F9-44EA-B135-D43828B73226}"/>
          </ac:spMkLst>
        </pc:spChg>
        <pc:spChg chg="mod">
          <ac:chgData name="Dhanushya Vasantharajah" userId="22b5bdd9-8b06-42fd-b0d3-da74472af66d" providerId="ADAL" clId="{5288F628-E176-493B-926C-20E99F9F8EE7}" dt="2023-07-11T05:52:38.624" v="436" actId="20577"/>
          <ac:spMkLst>
            <pc:docMk/>
            <pc:sldMk cId="4236174531" sldId="2326"/>
            <ac:spMk id="31" creationId="{0A154284-E990-49CA-8B7F-7858241F2FB6}"/>
          </ac:spMkLst>
        </pc:spChg>
      </pc:sldChg>
      <pc:sldMasterChg chg="modSldLayout">
        <pc:chgData name="Dhanushya Vasantharajah" userId="22b5bdd9-8b06-42fd-b0d3-da74472af66d" providerId="ADAL" clId="{5288F628-E176-493B-926C-20E99F9F8EE7}" dt="2023-07-11T05:31:15.355" v="6" actId="14100"/>
        <pc:sldMasterMkLst>
          <pc:docMk/>
          <pc:sldMasterMk cId="1011663896" sldId="2147483657"/>
        </pc:sldMasterMkLst>
        <pc:sldLayoutChg chg="delSp modSp mod">
          <pc:chgData name="Dhanushya Vasantharajah" userId="22b5bdd9-8b06-42fd-b0d3-da74472af66d" providerId="ADAL" clId="{5288F628-E176-493B-926C-20E99F9F8EE7}" dt="2023-07-11T05:31:15.355" v="6" actId="14100"/>
          <pc:sldLayoutMkLst>
            <pc:docMk/>
            <pc:sldMasterMk cId="1011663896" sldId="2147483657"/>
            <pc:sldLayoutMk cId="3891886669" sldId="2147483658"/>
          </pc:sldLayoutMkLst>
          <pc:spChg chg="del">
            <ac:chgData name="Dhanushya Vasantharajah" userId="22b5bdd9-8b06-42fd-b0d3-da74472af66d" providerId="ADAL" clId="{5288F628-E176-493B-926C-20E99F9F8EE7}" dt="2023-07-11T05:31:11.900" v="5" actId="478"/>
            <ac:spMkLst>
              <pc:docMk/>
              <pc:sldMasterMk cId="1011663896" sldId="2147483657"/>
              <pc:sldLayoutMk cId="3891886669" sldId="2147483658"/>
              <ac:spMk id="17" creationId="{57747D52-0B9A-47A0-8B18-A29A8E9AB8AB}"/>
            </ac:spMkLst>
          </pc:spChg>
          <pc:spChg chg="mod">
            <ac:chgData name="Dhanushya Vasantharajah" userId="22b5bdd9-8b06-42fd-b0d3-da74472af66d" providerId="ADAL" clId="{5288F628-E176-493B-926C-20E99F9F8EE7}" dt="2023-07-11T05:31:15.355" v="6" actId="14100"/>
            <ac:spMkLst>
              <pc:docMk/>
              <pc:sldMasterMk cId="1011663896" sldId="2147483657"/>
              <pc:sldLayoutMk cId="3891886669" sldId="2147483658"/>
              <ac:spMk id="19" creationId="{481DEDE4-75A7-4955-BB25-227A03F888F2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DBD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Tabelle1!$A$2:$A$6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126</c:v>
                </c:pt>
                <c:pt idx="1">
                  <c:v>100</c:v>
                </c:pt>
                <c:pt idx="2">
                  <c:v>96</c:v>
                </c:pt>
                <c:pt idx="3">
                  <c:v>109</c:v>
                </c:pt>
                <c:pt idx="4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83-4339-889E-FBAF82F0372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DCD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Tabelle1!$A$2:$A$6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32</c:v>
                </c:pt>
                <c:pt idx="1">
                  <c:v>57</c:v>
                </c:pt>
                <c:pt idx="2">
                  <c:v>50</c:v>
                </c:pt>
                <c:pt idx="3">
                  <c:v>57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83-4339-889E-FBAF82F03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20"/>
        <c:axId val="12398480"/>
        <c:axId val="12390160"/>
        <c:extLst/>
      </c:barChart>
      <c:lineChart>
        <c:grouping val="standard"/>
        <c:varyColors val="0"/>
        <c:ser>
          <c:idx val="2"/>
          <c:order val="2"/>
          <c:tx>
            <c:strRef>
              <c:f>Tabelle1!$D$1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rgbClr val="E5005C"/>
              </a:solidFill>
              <a:prstDash val="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Tabelle1!$D$2:$D$6</c:f>
              <c:numCache>
                <c:formatCode>General</c:formatCode>
                <c:ptCount val="5"/>
                <c:pt idx="0">
                  <c:v>158</c:v>
                </c:pt>
                <c:pt idx="1">
                  <c:v>157</c:v>
                </c:pt>
                <c:pt idx="2">
                  <c:v>146</c:v>
                </c:pt>
                <c:pt idx="3">
                  <c:v>166</c:v>
                </c:pt>
                <c:pt idx="4">
                  <c:v>164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BF83-4339-889E-FBAF82F037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398480"/>
        <c:axId val="12390160"/>
      </c:lineChart>
      <c:catAx>
        <c:axId val="12398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390160"/>
        <c:crosses val="autoZero"/>
        <c:auto val="1"/>
        <c:lblAlgn val="ctr"/>
        <c:lblOffset val="100"/>
        <c:noMultiLvlLbl val="0"/>
      </c:catAx>
      <c:valAx>
        <c:axId val="1239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2398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+mn-lt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26950930806059"/>
          <c:y val="9.1035849163532828E-2"/>
          <c:w val="0.34588531347224827"/>
          <c:h val="0.80524566736995373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C6-430C-8CCC-9C1FDA0F71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C6-430C-8CCC-9C1FDA0F71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C6-430C-8CCC-9C1FDA0F71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C6-430C-8CCC-9C1FDA0F71AF}"/>
              </c:ext>
            </c:extLst>
          </c:dPt>
          <c:dLbls>
            <c:dLbl>
              <c:idx val="1"/>
              <c:layout>
                <c:manualLayout>
                  <c:x val="3.9495826075095046E-2"/>
                  <c:y val="3.4877244333196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C6-430C-8CCC-9C1FDA0F71AF}"/>
                </c:ext>
              </c:extLst>
            </c:dLbl>
            <c:dLbl>
              <c:idx val="2"/>
              <c:layout>
                <c:manualLayout>
                  <c:x val="-7.2182026964828894E-2"/>
                  <c:y val="-0.10463173299959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C6-430C-8CCC-9C1FDA0F71AF}"/>
                </c:ext>
              </c:extLst>
            </c:dLbl>
            <c:dLbl>
              <c:idx val="3"/>
              <c:layout>
                <c:manualLayout>
                  <c:x val="-3.3277224962425557E-3"/>
                  <c:y val="-0.1501254407402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C6-430C-8CCC-9C1FDA0F71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2A548A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Accident vasculaire cérébral</c:v>
                </c:pt>
                <c:pt idx="1">
                  <c:v>Anoxie</c:v>
                </c:pt>
                <c:pt idx="2">
                  <c:v>Traumatisme crânien </c:v>
                </c:pt>
                <c:pt idx="3">
                  <c:v>Autre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0.43</c:v>
                </c:pt>
                <c:pt idx="1">
                  <c:v>0.4</c:v>
                </c:pt>
                <c:pt idx="2">
                  <c:v>0.12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0-4148-A413-78AB50B2F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4977875688630049"/>
          <c:y val="0.21579602129783793"/>
          <c:w val="0.5022124311369951"/>
          <c:h val="0.641332854988307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rgbClr val="003264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71177443927897"/>
          <c:y val="0.10748650082952918"/>
          <c:w val="0.57579538206186598"/>
          <c:h val="0.8709103181064064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5C6-430C-8CCC-9C1FDA0F71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C6-430C-8CCC-9C1FDA0F71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5C6-430C-8CCC-9C1FDA0F71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5C6-430C-8CCC-9C1FDA0F71AF}"/>
              </c:ext>
            </c:extLst>
          </c:dPt>
          <c:dLbls>
            <c:dLbl>
              <c:idx val="2"/>
              <c:layout>
                <c:manualLayout>
                  <c:x val="-0.12343899084575148"/>
                  <c:y val="-0.155861235056569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5C6-430C-8CCC-9C1FDA0F71AF}"/>
                </c:ext>
              </c:extLst>
            </c:dLbl>
            <c:dLbl>
              <c:idx val="3"/>
              <c:layout>
                <c:manualLayout>
                  <c:x val="-3.3277224962425557E-3"/>
                  <c:y val="-0.1501254407402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C6-430C-8CCC-9C1FDA0F71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2A548A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Hirnblutung/Hirnschlag</c:v>
                </c:pt>
                <c:pt idx="1">
                  <c:v>Sauerstoffmangel</c:v>
                </c:pt>
                <c:pt idx="2">
                  <c:v>Schädel-Hirn-Trauma</c:v>
                </c:pt>
                <c:pt idx="3">
                  <c:v>Andere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0.3</c:v>
                </c:pt>
                <c:pt idx="2">
                  <c:v>0.12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00-4148-A413-78AB50B2FF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431118764581715E-2"/>
          <c:y val="9.9416279387489009E-2"/>
          <c:w val="0.31637305450909498"/>
          <c:h val="0.78512833768044432"/>
        </c:manualLayout>
      </c:layout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45-4EA0-8554-C7CF16AF7D6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45-4EA0-8554-C7CF16AF7D6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45-4EA0-8554-C7CF16AF7D6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645-4EA0-8554-C7CF16AF7D69}"/>
              </c:ext>
            </c:extLst>
          </c:dPt>
          <c:dLbls>
            <c:dLbl>
              <c:idx val="0"/>
              <c:layout>
                <c:manualLayout>
                  <c:x val="1.5539144696110328E-3"/>
                  <c:y val="-7.9579544297452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645-4EA0-8554-C7CF16AF7D69}"/>
                </c:ext>
              </c:extLst>
            </c:dLbl>
            <c:dLbl>
              <c:idx val="1"/>
              <c:layout>
                <c:manualLayout>
                  <c:x val="-3.2067144054700992E-3"/>
                  <c:y val="-3.5810794933853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645-4EA0-8554-C7CF16AF7D69}"/>
                </c:ext>
              </c:extLst>
            </c:dLbl>
            <c:dLbl>
              <c:idx val="2"/>
              <c:layout>
                <c:manualLayout>
                  <c:x val="-5.1279177497165027E-2"/>
                  <c:y val="-0.163138065809776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645-4EA0-8554-C7CF16AF7D69}"/>
                </c:ext>
              </c:extLst>
            </c:dLbl>
            <c:dLbl>
              <c:idx val="3"/>
              <c:layout>
                <c:manualLayout>
                  <c:x val="-9.5433595973428587E-3"/>
                  <c:y val="-0.15419037996099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rgbClr val="2A548A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103521537254545E-2"/>
                      <c:h val="9.137736839219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645-4EA0-8554-C7CF16AF7D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2A548A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Tabelle1!$A$2:$A$5</c:f>
              <c:strCache>
                <c:ptCount val="4"/>
                <c:pt idx="0">
                  <c:v>Accident vasculaire cérébral</c:v>
                </c:pt>
                <c:pt idx="1">
                  <c:v>Anoxie</c:v>
                </c:pt>
                <c:pt idx="2">
                  <c:v>Traumatisme crânien</c:v>
                </c:pt>
                <c:pt idx="3">
                  <c:v>Autre</c:v>
                </c:pt>
              </c:strCache>
            </c:strRef>
          </c:cat>
          <c:val>
            <c:numRef>
              <c:f>Tabelle1!$B$2:$B$5</c:f>
              <c:numCache>
                <c:formatCode>0%</c:formatCode>
                <c:ptCount val="4"/>
                <c:pt idx="0">
                  <c:v>0.27</c:v>
                </c:pt>
                <c:pt idx="1">
                  <c:v>0.53</c:v>
                </c:pt>
                <c:pt idx="2">
                  <c:v>0.12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645-4EA0-8554-C7CF16AF7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200" b="0" i="0" u="none" strike="noStrike" kern="1200" baseline="0">
                <a:solidFill>
                  <a:srgbClr val="2A548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</c:legendEntry>
      <c:layout>
        <c:manualLayout>
          <c:xMode val="edge"/>
          <c:yMode val="edge"/>
          <c:x val="0.46503288670323956"/>
          <c:y val="0.11735196967352925"/>
          <c:w val="0.5077099852341419"/>
          <c:h val="0.869438165284207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3264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0.23931</cdr:x>
      <cdr:y>0.0036</cdr:y>
    </cdr:from>
    <cdr:to>
      <cdr:x>0.30316</cdr:x>
      <cdr:y>0.09039</cdr:y>
    </cdr:to>
    <cdr:sp macro="" textlink="">
      <cdr:nvSpPr>
        <cdr:cNvPr id="2" name="Textfeld 17">
          <a:extLst xmlns:a="http://schemas.openxmlformats.org/drawingml/2006/main">
            <a:ext uri="{FF2B5EF4-FFF2-40B4-BE49-F238E27FC236}">
              <a16:creationId xmlns:a16="http://schemas.microsoft.com/office/drawing/2014/main" id="{50ADA19F-4707-4A3A-8A7C-F9F644F64079}"/>
            </a:ext>
          </a:extLst>
        </cdr:cNvPr>
        <cdr:cNvSpPr txBox="1"/>
      </cdr:nvSpPr>
      <cdr:spPr>
        <a:xfrm xmlns:a="http://schemas.openxmlformats.org/drawingml/2006/main">
          <a:off x="1955860" y="11490"/>
          <a:ext cx="521841" cy="27701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dirty="0"/>
            <a:t>(5)</a:t>
          </a:r>
          <a:endParaRPr lang="de-CH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11.12.2023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73424" y="1246193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964488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964488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644008"/>
            <a:ext cx="5560412" cy="388843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11.12.2023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773113" y="1246188"/>
            <a:ext cx="5561012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6747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96520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9099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3006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96713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4903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6069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8370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355696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44942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03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2906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90950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86423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7217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41725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28558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84732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47855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3532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6557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027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6893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4156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4133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2997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7632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8918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3173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7413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03069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34975" y="1352550"/>
            <a:ext cx="6034088" cy="339566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0687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1F48-8746-441A-BAB0-4B59FACFF4AB}" type="datetime1">
              <a:rPr lang="de-CH" smtClean="0"/>
              <a:t>11.12.2023</a:t>
            </a:fld>
            <a:endParaRPr lang="de-CH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EEAF14-7282-4567-AE3F-F4F2359A1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  <p:sp>
        <p:nvSpPr>
          <p:cNvPr id="2" name="Bildplatzhalter 16">
            <a:extLst>
              <a:ext uri="{FF2B5EF4-FFF2-40B4-BE49-F238E27FC236}">
                <a16:creationId xmlns:a16="http://schemas.microsoft.com/office/drawing/2014/main" id="{41BAE9E6-AA6D-00BB-C6B2-B019B68E46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5" y="260349"/>
            <a:ext cx="11664950" cy="6337301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72000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05FB149-8DD9-0C51-593E-522EFDC25D88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CB76112-3667-6041-147C-DE1C9A5D1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293C94F3-0EB4-BA71-9F96-43829C8A48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Datum und Autor hinzufügen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74E48A71-CD65-AB89-3A0A-119CBC5780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Dunkel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C3C80032-079E-4F53-8701-0F2CC9004BB9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E555548D-5372-4FD7-9AEC-DF22EA86F4C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EE0D2EB2-E9F1-4D47-B450-84018805F9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873348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ACA35-2CAF-4D7F-9C44-C032041A6C0F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6125" y="1700213"/>
            <a:ext cx="10699750" cy="4465637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40B2037B-2EAF-4956-835B-895166F869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F8F80-6CB6-4FFC-9CCB-FCC5A6179B62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16">
            <a:extLst>
              <a:ext uri="{FF2B5EF4-FFF2-40B4-BE49-F238E27FC236}">
                <a16:creationId xmlns:a16="http://schemas.microsoft.com/office/drawing/2014/main" id="{C12E38F3-4781-476D-8839-CA620007BCC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3525" y="260349"/>
            <a:ext cx="11664950" cy="6337301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 tIns="720000" anchor="ctr">
            <a:noAutofit/>
          </a:bodyPr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0" y="1700213"/>
            <a:ext cx="4007768" cy="446563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46125" y="3068961"/>
            <a:ext cx="2937607" cy="1260140"/>
          </a:xfrm>
        </p:spPr>
        <p:txBody>
          <a:bodyPr anchor="t"/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de-CH"/>
              <a:t>Schlussfolie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4761148"/>
            <a:ext cx="2937607" cy="1072093"/>
          </a:xfrm>
        </p:spPr>
        <p:txBody>
          <a:bodyPr anchor="b"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Adresse und Kontakt hinzufügen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2373836"/>
            <a:ext cx="2936875" cy="515414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4426606-C6F2-4D7E-97D1-9838F4AEDF8B}"/>
              </a:ext>
            </a:extLst>
          </p:cNvPr>
          <p:cNvSpPr/>
          <p:nvPr userDrawn="1"/>
        </p:nvSpPr>
        <p:spPr>
          <a:xfrm>
            <a:off x="0" y="260350"/>
            <a:ext cx="4007768" cy="1439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ED53C2-BD15-4673-BC73-F65488E84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3" y="610485"/>
            <a:ext cx="1623295" cy="5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4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481DEDE4-75A7-4955-BB25-227A03F888F2}"/>
              </a:ext>
            </a:extLst>
          </p:cNvPr>
          <p:cNvSpPr/>
          <p:nvPr userDrawn="1"/>
        </p:nvSpPr>
        <p:spPr>
          <a:xfrm>
            <a:off x="263525" y="260351"/>
            <a:ext cx="11664949" cy="6337300"/>
          </a:xfrm>
          <a:prstGeom prst="rect">
            <a:avLst/>
          </a:prstGeom>
          <a:solidFill>
            <a:srgbClr val="D2CDBE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007768" y="3068961"/>
            <a:ext cx="4968552" cy="1152127"/>
          </a:xfrm>
        </p:spPr>
        <p:txBody>
          <a:bodyPr anchor="t"/>
          <a:lstStyle>
            <a:lvl1pPr algn="l">
              <a:defRPr sz="2400" b="1"/>
            </a:lvl1pPr>
          </a:lstStyle>
          <a:p>
            <a:r>
              <a:rPr lang="de-CH"/>
              <a:t>Kapiteltitel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46125" y="2024845"/>
            <a:ext cx="1785479" cy="1836204"/>
          </a:xfrm>
        </p:spPr>
        <p:txBody>
          <a:bodyPr anchor="t"/>
          <a:lstStyle>
            <a:lvl1pPr marL="0" indent="0" algn="l">
              <a:buNone/>
              <a:defRPr sz="110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/>
              <a:t>00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533C7F44-E921-4DAE-9298-C8A862685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7172" y="2373836"/>
            <a:ext cx="4968552" cy="587112"/>
          </a:xfrm>
        </p:spPr>
        <p:txBody>
          <a:bodyPr/>
          <a:lstStyle>
            <a:lvl1pPr>
              <a:spcAft>
                <a:spcPts val="0"/>
              </a:spcAft>
              <a:defRPr sz="1200"/>
            </a:lvl1pPr>
            <a:lvl2pPr>
              <a:buNone/>
              <a:defRPr/>
            </a:lvl2pPr>
          </a:lstStyle>
          <a:p>
            <a:pPr lvl="0"/>
            <a:r>
              <a:rPr lang="de-DE"/>
              <a:t>Übertitel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667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>
        <p:tmplLst>
          <p:tmpl>
            <p:tnLst>
              <p:par>
                <p:cTn presetID="1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#ppt_h*1.125000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Effect transition="in" filter="wipe(up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565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387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11.12.2023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drei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550170" y="1707078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8C31B36D-2C83-4E3A-BA51-710CFC8498B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52292" y="1700213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B6C5BE49-F933-40B5-9AD2-113DF2E7C2A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550170" y="3219246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3" name="Inhaltsplatzhalter 10">
            <a:extLst>
              <a:ext uri="{FF2B5EF4-FFF2-40B4-BE49-F238E27FC236}">
                <a16:creationId xmlns:a16="http://schemas.microsoft.com/office/drawing/2014/main" id="{974F16B2-0B55-41C8-96A5-04308389A1D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52292" y="3212381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1AEA4BA4-6F3E-4C07-92CC-ED548EDCEA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550170" y="4731414"/>
            <a:ext cx="7836481" cy="1325878"/>
          </a:xfrm>
        </p:spPr>
        <p:txBody>
          <a:bodyPr/>
          <a:lstStyle>
            <a:lvl1pPr>
              <a:spcAft>
                <a:spcPts val="200"/>
              </a:spcAft>
              <a:defRPr sz="1800" b="1"/>
            </a:lvl1pPr>
            <a:lvl2pPr marL="0" indent="0">
              <a:spcAft>
                <a:spcPts val="200"/>
              </a:spcAft>
              <a:buNone/>
              <a:defRPr/>
            </a:lvl2pPr>
            <a:lvl3pPr>
              <a:defRPr sz="1800"/>
            </a:lvl3pPr>
          </a:lstStyle>
          <a:p>
            <a:pPr lvl="0"/>
            <a:r>
              <a:rPr lang="de-DE"/>
              <a:t>01 (in 32 Pt) Titel (in 18 Pt)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 Text in 18 Pt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15" name="Inhaltsplatzhalter 10">
            <a:extLst>
              <a:ext uri="{FF2B5EF4-FFF2-40B4-BE49-F238E27FC236}">
                <a16:creationId xmlns:a16="http://schemas.microsoft.com/office/drawing/2014/main" id="{14658B7E-6DDF-4529-9DCD-68D007A65D5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752292" y="4724549"/>
            <a:ext cx="576000" cy="576000"/>
          </a:xfrm>
        </p:spPr>
        <p:txBody>
          <a:bodyPr/>
          <a:lstStyle>
            <a:lvl1pPr algn="ctr">
              <a:defRPr sz="1100"/>
            </a:lvl1pPr>
          </a:lstStyle>
          <a:p>
            <a:pPr lvl="0"/>
            <a:r>
              <a:rPr lang="de-DE"/>
              <a:t>Icon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847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73B163C3-B4DB-4BF1-92F1-65C7E773AA23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5205413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E765768D-A84F-48A6-982F-09DBF4DC3AA2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63F69485-590F-43A2-A4CA-B1AA73681E94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9880EF3C-6D9C-40EC-A2BA-BB636AE9FE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424368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12041788-7A9E-4EA2-9D61-D530B1593A52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46125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48C108E-53F1-4879-8469-00241F87F5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08E95FD-6CF7-4073-9187-5AE2EEEB453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40464" y="1700213"/>
            <a:ext cx="5205413" cy="4465637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536575" indent="-266700">
              <a:defRPr sz="1100"/>
            </a:lvl3pPr>
            <a:lvl4pPr marL="806450" indent="-266700">
              <a:defRPr sz="1100"/>
            </a:lvl4pPr>
            <a:lvl5pPr marL="1076325" indent="-266700">
              <a:defRPr sz="11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</a:t>
            </a:r>
            <a:r>
              <a:rPr lang="de-CH" noProof="0"/>
              <a:t>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98F5D247-CFA6-474E-AA57-F25C677A7238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6" name="Freihandform 3966">
              <a:extLst>
                <a:ext uri="{FF2B5EF4-FFF2-40B4-BE49-F238E27FC236}">
                  <a16:creationId xmlns:a16="http://schemas.microsoft.com/office/drawing/2014/main" id="{1494D239-C0E0-4F48-99AD-9BDD1E06567C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AD3D60E-0192-42FC-A21F-C374ACF709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96141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57F46B91-071C-4E66-8EBC-3D67863F2128}"/>
              </a:ext>
            </a:extLst>
          </p:cNvPr>
          <p:cNvSpPr/>
          <p:nvPr userDrawn="1"/>
        </p:nvSpPr>
        <p:spPr>
          <a:xfrm>
            <a:off x="263525" y="260350"/>
            <a:ext cx="11664950" cy="6337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11.12.2023</a:t>
            </a:fld>
            <a:endParaRPr lang="de-CH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>
          <a:xfrm>
            <a:off x="9552384" y="6417333"/>
            <a:ext cx="2196244" cy="180318"/>
          </a:xfrm>
          <a:prstGeom prst="rect">
            <a:avLst/>
          </a:prstGeom>
        </p:spPr>
        <p:txBody>
          <a:bodyPr/>
          <a:lstStyle/>
          <a:p>
            <a:r>
              <a:rPr lang="de-CH"/>
              <a:t>Swisstransplant – Kommunikationskonzept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20939E9-24C0-4BF3-A112-B78E8F457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22663"/>
            <a:ext cx="9346319" cy="231387"/>
          </a:xfrm>
        </p:spPr>
        <p:txBody>
          <a:bodyPr/>
          <a:lstStyle>
            <a:lvl1pPr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de-DE"/>
              <a:t>Kapiteltitel hinzufügen </a:t>
            </a:r>
            <a:endParaRPr lang="de-CH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7CCCF340-0EA2-44F6-8250-2ED6F74A406C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DFC3196F-16FA-4497-9D3A-FD4EA2DEACFD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D5B46C-F871-4690-9A0F-FDC83355191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975146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46125" y="1700213"/>
            <a:ext cx="10700745" cy="44656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/>
              <a:t>Textmasterformat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724292" y="6417333"/>
            <a:ext cx="662359" cy="18031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4"/>
                </a:solidFill>
              </a:defRPr>
            </a:lvl1pPr>
          </a:lstStyle>
          <a:p>
            <a:fld id="{D75A6501-C6F2-4AAC-9CED-532E825B10C8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46870" y="379904"/>
            <a:ext cx="301760" cy="1331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accent4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0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DB42851-74D7-4B16-9B46-97439A1B51D5}"/>
              </a:ext>
            </a:extLst>
          </p:cNvPr>
          <p:cNvGrpSpPr/>
          <p:nvPr userDrawn="1"/>
        </p:nvGrpSpPr>
        <p:grpSpPr>
          <a:xfrm>
            <a:off x="11059940" y="320100"/>
            <a:ext cx="301760" cy="301692"/>
            <a:chOff x="6962388" y="399746"/>
            <a:chExt cx="301760" cy="301692"/>
          </a:xfrm>
        </p:grpSpPr>
        <p:sp>
          <p:nvSpPr>
            <p:cNvPr id="15" name="Freihandform 3966">
              <a:extLst>
                <a:ext uri="{FF2B5EF4-FFF2-40B4-BE49-F238E27FC236}">
                  <a16:creationId xmlns:a16="http://schemas.microsoft.com/office/drawing/2014/main" id="{BA51C43C-B56B-4590-8E74-39A0F76F80F6}"/>
                </a:ext>
              </a:extLst>
            </p:cNvPr>
            <p:cNvSpPr/>
            <p:nvPr userDrawn="1"/>
          </p:nvSpPr>
          <p:spPr>
            <a:xfrm>
              <a:off x="6962388" y="399746"/>
              <a:ext cx="301760" cy="301692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4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4978AC1-2864-4C8E-BB64-24F61285AD2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44248" y="426164"/>
              <a:ext cx="132839" cy="234633"/>
            </a:xfrm>
            <a:custGeom>
              <a:avLst/>
              <a:gdLst>
                <a:gd name="T0" fmla="*/ 277 w 305"/>
                <a:gd name="T1" fmla="*/ 379 h 540"/>
                <a:gd name="T2" fmla="*/ 277 w 305"/>
                <a:gd name="T3" fmla="*/ 379 h 540"/>
                <a:gd name="T4" fmla="*/ 255 w 305"/>
                <a:gd name="T5" fmla="*/ 511 h 540"/>
                <a:gd name="T6" fmla="*/ 218 w 305"/>
                <a:gd name="T7" fmla="*/ 359 h 540"/>
                <a:gd name="T8" fmla="*/ 189 w 305"/>
                <a:gd name="T9" fmla="*/ 411 h 540"/>
                <a:gd name="T10" fmla="*/ 156 w 305"/>
                <a:gd name="T11" fmla="*/ 515 h 540"/>
                <a:gd name="T12" fmla="*/ 152 w 305"/>
                <a:gd name="T13" fmla="*/ 515 h 540"/>
                <a:gd name="T14" fmla="*/ 171 w 305"/>
                <a:gd name="T15" fmla="*/ 273 h 540"/>
                <a:gd name="T16" fmla="*/ 168 w 305"/>
                <a:gd name="T17" fmla="*/ 254 h 540"/>
                <a:gd name="T18" fmla="*/ 140 w 305"/>
                <a:gd name="T19" fmla="*/ 256 h 540"/>
                <a:gd name="T20" fmla="*/ 125 w 305"/>
                <a:gd name="T21" fmla="*/ 307 h 540"/>
                <a:gd name="T22" fmla="*/ 154 w 305"/>
                <a:gd name="T23" fmla="*/ 142 h 540"/>
                <a:gd name="T24" fmla="*/ 192 w 305"/>
                <a:gd name="T25" fmla="*/ 77 h 540"/>
                <a:gd name="T26" fmla="*/ 213 w 305"/>
                <a:gd name="T27" fmla="*/ 20 h 540"/>
                <a:gd name="T28" fmla="*/ 229 w 305"/>
                <a:gd name="T29" fmla="*/ 72 h 540"/>
                <a:gd name="T30" fmla="*/ 256 w 305"/>
                <a:gd name="T31" fmla="*/ 102 h 540"/>
                <a:gd name="T32" fmla="*/ 304 w 305"/>
                <a:gd name="T33" fmla="*/ 226 h 540"/>
                <a:gd name="T34" fmla="*/ 270 w 305"/>
                <a:gd name="T35" fmla="*/ 231 h 540"/>
                <a:gd name="T36" fmla="*/ 277 w 305"/>
                <a:gd name="T37" fmla="*/ 379 h 540"/>
                <a:gd name="T38" fmla="*/ 76 w 305"/>
                <a:gd name="T39" fmla="*/ 540 h 540"/>
                <a:gd name="T40" fmla="*/ 76 w 305"/>
                <a:gd name="T41" fmla="*/ 540 h 540"/>
                <a:gd name="T42" fmla="*/ 53 w 305"/>
                <a:gd name="T43" fmla="*/ 506 h 540"/>
                <a:gd name="T44" fmla="*/ 61 w 305"/>
                <a:gd name="T45" fmla="*/ 340 h 540"/>
                <a:gd name="T46" fmla="*/ 23 w 305"/>
                <a:gd name="T47" fmla="*/ 363 h 540"/>
                <a:gd name="T48" fmla="*/ 4 w 305"/>
                <a:gd name="T49" fmla="*/ 299 h 540"/>
                <a:gd name="T50" fmla="*/ 29 w 305"/>
                <a:gd name="T51" fmla="*/ 143 h 540"/>
                <a:gd name="T52" fmla="*/ 70 w 305"/>
                <a:gd name="T53" fmla="*/ 94 h 540"/>
                <a:gd name="T54" fmla="*/ 94 w 305"/>
                <a:gd name="T55" fmla="*/ 83 h 540"/>
                <a:gd name="T56" fmla="*/ 101 w 305"/>
                <a:gd name="T57" fmla="*/ 53 h 540"/>
                <a:gd name="T58" fmla="*/ 127 w 305"/>
                <a:gd name="T59" fmla="*/ 4 h 540"/>
                <a:gd name="T60" fmla="*/ 180 w 305"/>
                <a:gd name="T61" fmla="*/ 25 h 540"/>
                <a:gd name="T62" fmla="*/ 152 w 305"/>
                <a:gd name="T63" fmla="*/ 94 h 540"/>
                <a:gd name="T64" fmla="*/ 139 w 305"/>
                <a:gd name="T65" fmla="*/ 20 h 540"/>
                <a:gd name="T66" fmla="*/ 118 w 305"/>
                <a:gd name="T67" fmla="*/ 112 h 540"/>
                <a:gd name="T68" fmla="*/ 45 w 305"/>
                <a:gd name="T69" fmla="*/ 191 h 540"/>
                <a:gd name="T70" fmla="*/ 34 w 305"/>
                <a:gd name="T71" fmla="*/ 315 h 540"/>
                <a:gd name="T72" fmla="*/ 51 w 305"/>
                <a:gd name="T73" fmla="*/ 276 h 540"/>
                <a:gd name="T74" fmla="*/ 94 w 305"/>
                <a:gd name="T75" fmla="*/ 299 h 540"/>
                <a:gd name="T76" fmla="*/ 82 w 305"/>
                <a:gd name="T77" fmla="*/ 462 h 540"/>
                <a:gd name="T78" fmla="*/ 133 w 305"/>
                <a:gd name="T79" fmla="*/ 367 h 540"/>
                <a:gd name="T80" fmla="*/ 111 w 305"/>
                <a:gd name="T81" fmla="*/ 455 h 540"/>
                <a:gd name="T82" fmla="*/ 76 w 305"/>
                <a:gd name="T83" fmla="*/ 540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5" h="540">
                  <a:moveTo>
                    <a:pt x="277" y="379"/>
                  </a:moveTo>
                  <a:lnTo>
                    <a:pt x="277" y="379"/>
                  </a:lnTo>
                  <a:cubicBezTo>
                    <a:pt x="280" y="417"/>
                    <a:pt x="280" y="501"/>
                    <a:pt x="255" y="511"/>
                  </a:cubicBezTo>
                  <a:cubicBezTo>
                    <a:pt x="247" y="513"/>
                    <a:pt x="252" y="355"/>
                    <a:pt x="218" y="359"/>
                  </a:cubicBezTo>
                  <a:cubicBezTo>
                    <a:pt x="195" y="362"/>
                    <a:pt x="195" y="364"/>
                    <a:pt x="189" y="411"/>
                  </a:cubicBezTo>
                  <a:cubicBezTo>
                    <a:pt x="182" y="472"/>
                    <a:pt x="168" y="501"/>
                    <a:pt x="156" y="515"/>
                  </a:cubicBezTo>
                  <a:cubicBezTo>
                    <a:pt x="154" y="517"/>
                    <a:pt x="153" y="517"/>
                    <a:pt x="152" y="515"/>
                  </a:cubicBezTo>
                  <a:cubicBezTo>
                    <a:pt x="150" y="434"/>
                    <a:pt x="162" y="354"/>
                    <a:pt x="171" y="273"/>
                  </a:cubicBezTo>
                  <a:cubicBezTo>
                    <a:pt x="171" y="264"/>
                    <a:pt x="172" y="260"/>
                    <a:pt x="168" y="254"/>
                  </a:cubicBezTo>
                  <a:cubicBezTo>
                    <a:pt x="162" y="246"/>
                    <a:pt x="146" y="250"/>
                    <a:pt x="140" y="256"/>
                  </a:cubicBezTo>
                  <a:cubicBezTo>
                    <a:pt x="126" y="271"/>
                    <a:pt x="136" y="305"/>
                    <a:pt x="125" y="307"/>
                  </a:cubicBezTo>
                  <a:cubicBezTo>
                    <a:pt x="114" y="310"/>
                    <a:pt x="109" y="229"/>
                    <a:pt x="154" y="142"/>
                  </a:cubicBezTo>
                  <a:cubicBezTo>
                    <a:pt x="168" y="116"/>
                    <a:pt x="192" y="98"/>
                    <a:pt x="192" y="77"/>
                  </a:cubicBezTo>
                  <a:cubicBezTo>
                    <a:pt x="192" y="58"/>
                    <a:pt x="189" y="28"/>
                    <a:pt x="213" y="20"/>
                  </a:cubicBezTo>
                  <a:cubicBezTo>
                    <a:pt x="239" y="10"/>
                    <a:pt x="231" y="63"/>
                    <a:pt x="229" y="72"/>
                  </a:cubicBezTo>
                  <a:cubicBezTo>
                    <a:pt x="224" y="91"/>
                    <a:pt x="240" y="93"/>
                    <a:pt x="256" y="102"/>
                  </a:cubicBezTo>
                  <a:cubicBezTo>
                    <a:pt x="294" y="124"/>
                    <a:pt x="305" y="185"/>
                    <a:pt x="304" y="226"/>
                  </a:cubicBezTo>
                  <a:cubicBezTo>
                    <a:pt x="301" y="236"/>
                    <a:pt x="269" y="211"/>
                    <a:pt x="270" y="231"/>
                  </a:cubicBezTo>
                  <a:lnTo>
                    <a:pt x="277" y="379"/>
                  </a:lnTo>
                  <a:close/>
                  <a:moveTo>
                    <a:pt x="76" y="540"/>
                  </a:moveTo>
                  <a:lnTo>
                    <a:pt x="76" y="540"/>
                  </a:lnTo>
                  <a:cubicBezTo>
                    <a:pt x="65" y="540"/>
                    <a:pt x="55" y="520"/>
                    <a:pt x="53" y="506"/>
                  </a:cubicBezTo>
                  <a:cubicBezTo>
                    <a:pt x="45" y="454"/>
                    <a:pt x="68" y="392"/>
                    <a:pt x="61" y="340"/>
                  </a:cubicBezTo>
                  <a:cubicBezTo>
                    <a:pt x="52" y="355"/>
                    <a:pt x="38" y="379"/>
                    <a:pt x="23" y="363"/>
                  </a:cubicBezTo>
                  <a:cubicBezTo>
                    <a:pt x="8" y="346"/>
                    <a:pt x="6" y="320"/>
                    <a:pt x="4" y="299"/>
                  </a:cubicBezTo>
                  <a:cubicBezTo>
                    <a:pt x="0" y="246"/>
                    <a:pt x="13" y="193"/>
                    <a:pt x="29" y="143"/>
                  </a:cubicBezTo>
                  <a:cubicBezTo>
                    <a:pt x="37" y="118"/>
                    <a:pt x="45" y="106"/>
                    <a:pt x="70" y="94"/>
                  </a:cubicBezTo>
                  <a:cubicBezTo>
                    <a:pt x="78" y="90"/>
                    <a:pt x="86" y="87"/>
                    <a:pt x="94" y="83"/>
                  </a:cubicBezTo>
                  <a:cubicBezTo>
                    <a:pt x="115" y="74"/>
                    <a:pt x="100" y="72"/>
                    <a:pt x="101" y="53"/>
                  </a:cubicBezTo>
                  <a:cubicBezTo>
                    <a:pt x="102" y="37"/>
                    <a:pt x="107" y="7"/>
                    <a:pt x="127" y="4"/>
                  </a:cubicBezTo>
                  <a:cubicBezTo>
                    <a:pt x="147" y="0"/>
                    <a:pt x="183" y="13"/>
                    <a:pt x="180" y="25"/>
                  </a:cubicBezTo>
                  <a:cubicBezTo>
                    <a:pt x="175" y="64"/>
                    <a:pt x="176" y="89"/>
                    <a:pt x="152" y="94"/>
                  </a:cubicBezTo>
                  <a:cubicBezTo>
                    <a:pt x="155" y="58"/>
                    <a:pt x="177" y="20"/>
                    <a:pt x="139" y="20"/>
                  </a:cubicBezTo>
                  <a:cubicBezTo>
                    <a:pt x="99" y="39"/>
                    <a:pt x="160" y="96"/>
                    <a:pt x="118" y="112"/>
                  </a:cubicBezTo>
                  <a:cubicBezTo>
                    <a:pt x="74" y="128"/>
                    <a:pt x="61" y="143"/>
                    <a:pt x="45" y="191"/>
                  </a:cubicBezTo>
                  <a:cubicBezTo>
                    <a:pt x="29" y="237"/>
                    <a:pt x="23" y="311"/>
                    <a:pt x="34" y="315"/>
                  </a:cubicBezTo>
                  <a:cubicBezTo>
                    <a:pt x="41" y="315"/>
                    <a:pt x="47" y="296"/>
                    <a:pt x="51" y="276"/>
                  </a:cubicBezTo>
                  <a:cubicBezTo>
                    <a:pt x="56" y="250"/>
                    <a:pt x="89" y="283"/>
                    <a:pt x="94" y="299"/>
                  </a:cubicBezTo>
                  <a:cubicBezTo>
                    <a:pt x="107" y="351"/>
                    <a:pt x="79" y="411"/>
                    <a:pt x="82" y="462"/>
                  </a:cubicBezTo>
                  <a:cubicBezTo>
                    <a:pt x="88" y="439"/>
                    <a:pt x="125" y="356"/>
                    <a:pt x="133" y="367"/>
                  </a:cubicBezTo>
                  <a:cubicBezTo>
                    <a:pt x="141" y="391"/>
                    <a:pt x="130" y="405"/>
                    <a:pt x="111" y="455"/>
                  </a:cubicBezTo>
                  <a:cubicBezTo>
                    <a:pt x="105" y="476"/>
                    <a:pt x="88" y="540"/>
                    <a:pt x="76" y="54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5" r:id="rId2"/>
    <p:sldLayoutId id="2147483659" r:id="rId3"/>
    <p:sldLayoutId id="2147483668" r:id="rId4"/>
    <p:sldLayoutId id="2147483663" r:id="rId5"/>
    <p:sldLayoutId id="2147483676" r:id="rId6"/>
    <p:sldLayoutId id="2147483669" r:id="rId7"/>
    <p:sldLayoutId id="2147483670" r:id="rId8"/>
    <p:sldLayoutId id="2147483671" r:id="rId9"/>
    <p:sldLayoutId id="2147483672" r:id="rId10"/>
    <p:sldLayoutId id="2147483665" r:id="rId11"/>
    <p:sldLayoutId id="2147483664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268288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536575" indent="-268288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6" userDrawn="1">
          <p15:clr>
            <a:srgbClr val="F26B43"/>
          </p15:clr>
        </p15:guide>
        <p15:guide id="2" pos="470" userDrawn="1">
          <p15:clr>
            <a:srgbClr val="F26B43"/>
          </p15:clr>
        </p15:guide>
        <p15:guide id="3" pos="3749" userDrawn="1">
          <p15:clr>
            <a:srgbClr val="F26B43"/>
          </p15:clr>
        </p15:guide>
        <p15:guide id="4" pos="7514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84" userDrawn="1">
          <p15:clr>
            <a:srgbClr val="F26B43"/>
          </p15:clr>
        </p15:guide>
        <p15:guide id="8" pos="3931" userDrawn="1">
          <p15:clr>
            <a:srgbClr val="F26B43"/>
          </p15:clr>
        </p15:guide>
        <p15:guide id="9" pos="7210" userDrawn="1">
          <p15:clr>
            <a:srgbClr val="F26B43"/>
          </p15:clr>
        </p15:guide>
        <p15:guide id="10" orient="horz" pos="415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44.svg"/><Relationship Id="rId9" Type="http://schemas.openxmlformats.org/officeDocument/2006/relationships/image" Target="../media/image4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hyperlink" Target="https://donatelifecalifornia.org/" TargetMode="Externa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sv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1C782862-1E0F-4A9C-CF10-AD234E28891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r="32"/>
          <a:stretch/>
        </p:blipFill>
        <p:spPr>
          <a:xfrm>
            <a:off x="263525" y="260349"/>
            <a:ext cx="11664950" cy="6337301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696A756-67D9-44A5-A6CA-BF66A1868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Don d’organes et transplantation </a:t>
            </a:r>
            <a:endParaRPr lang="de-CH" noProof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4390CB-7A6F-4714-86BC-B1AFC3C722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fontAlgn="base"/>
            <a:br>
              <a:rPr lang="de-CH" noProof="0"/>
            </a:br>
            <a:r>
              <a:rPr lang="de-CH" noProof="0"/>
              <a:t>Berne </a:t>
            </a:r>
            <a:r>
              <a:rPr lang="de-CH"/>
              <a:t>| 2023</a:t>
            </a:r>
            <a:endParaRPr lang="en-US"/>
          </a:p>
          <a:p>
            <a:pPr fontAlgn="base"/>
            <a:r>
              <a:rPr lang="de-CH" u="sng"/>
              <a:t>info@swisstransplant.org</a:t>
            </a:r>
            <a:endParaRPr lang="de-CH"/>
          </a:p>
          <a:p>
            <a:endParaRPr lang="de-CH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18AC59-F633-4B90-B35F-D215AFD6A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/>
              <a:t>Fondation nationale suisse pour le don et la transplantation d’organes</a:t>
            </a:r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B81A40E-5E50-4942-737D-CAA14BAC43DC}"/>
              </a:ext>
            </a:extLst>
          </p:cNvPr>
          <p:cNvSpPr txBox="1"/>
          <p:nvPr/>
        </p:nvSpPr>
        <p:spPr>
          <a:xfrm>
            <a:off x="9035805" y="4329101"/>
            <a:ext cx="30448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Aline, </a:t>
            </a:r>
            <a:r>
              <a:rPr lang="de-CH" dirty="0" err="1">
                <a:solidFill>
                  <a:schemeClr val="bg1"/>
                </a:solidFill>
              </a:rPr>
              <a:t>transplantée</a:t>
            </a:r>
            <a:r>
              <a:rPr lang="de-CH" dirty="0">
                <a:solidFill>
                  <a:schemeClr val="bg1"/>
                </a:solidFill>
              </a:rPr>
              <a:t> du </a:t>
            </a:r>
            <a:r>
              <a:rPr lang="de-CH" dirty="0" err="1">
                <a:solidFill>
                  <a:schemeClr val="bg1"/>
                </a:solidFill>
              </a:rPr>
              <a:t>coeur</a:t>
            </a:r>
            <a:endParaRPr lang="de-CH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60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208A0-F651-B02E-3123-F69B0142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b="1" dirty="0">
                <a:latin typeface="+mj-lt"/>
                <a:ea typeface="+mj-ea"/>
                <a:cs typeface="+mj-cs"/>
              </a:rPr>
              <a:t>Changement de système : consentement présumé au sens large</a:t>
            </a:r>
            <a:endParaRPr lang="de-DE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33AA72-A0FC-A22E-82A9-5E5A12F50BAB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fr-CH" sz="2400" dirty="0"/>
              <a:t>Interventions politiques au Parlement</a:t>
            </a:r>
            <a:endParaRPr lang="de-DE" sz="2400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fr-CH" dirty="0"/>
              <a:t>2010 : aucune chance</a:t>
            </a:r>
            <a:endParaRPr lang="de-DE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fr-CH" dirty="0"/>
              <a:t>2015 : majorité au Conseil national (66 %), échec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fr-CH" dirty="0"/>
              <a:t>     d’une voix au Conseil des États</a:t>
            </a:r>
            <a:endParaRPr lang="de-DE" dirty="0"/>
          </a:p>
          <a:p>
            <a:endParaRPr lang="de-CH" dirty="0"/>
          </a:p>
          <a:p>
            <a:endParaRPr lang="de-CH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04BF10-F61A-35AF-E867-656C33A1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5AD6-F78E-47BB-A8F7-DAC5B20D6FB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F875C3-06D7-C421-B05B-1366D7A4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10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7B936B-166D-138C-9C31-A6B6F495BE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67C2F3-DE84-D45A-F9DE-A9A8D11C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595" y="1700213"/>
            <a:ext cx="3624825" cy="235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B58064-48DC-4A8B-9454-C94F3D2A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Que</a:t>
            </a:r>
            <a:r>
              <a:rPr lang="de-CH"/>
              <a:t> </a:t>
            </a:r>
            <a:r>
              <a:rPr lang="de-CH" err="1"/>
              <a:t>signifie</a:t>
            </a:r>
            <a:r>
              <a:rPr lang="de-CH"/>
              <a:t> le </a:t>
            </a:r>
            <a:r>
              <a:rPr lang="de-CH" err="1"/>
              <a:t>consentement</a:t>
            </a:r>
            <a:r>
              <a:rPr lang="de-CH"/>
              <a:t> </a:t>
            </a:r>
            <a:r>
              <a:rPr lang="de-CH" err="1"/>
              <a:t>présumé</a:t>
            </a:r>
            <a:r>
              <a:rPr lang="de-CH"/>
              <a:t>?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E2F284-09A6-4733-BB0C-48E713A7D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6" y="1700213"/>
            <a:ext cx="10309802" cy="4465637"/>
          </a:xfrm>
        </p:spPr>
        <p:txBody>
          <a:bodyPr/>
          <a:lstStyle/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2200" dirty="0"/>
              <a:t>Si un don d’organes est refusé du vivant de la personne, celle-ci n’est plus un donneur / une donneuse d’organes. ​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endParaRPr lang="fr-FR" sz="2200" dirty="0"/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2200" dirty="0"/>
              <a:t>En l’absence d’une volonté exprimée par la personne décédée, il est dans tous les cas demandé aux proches de décider. ​« Savez-vous si la personne décédée s’est exprimée ou s’exprimerait délibérément CONTRE un don d’organes ? »​</a:t>
            </a:r>
          </a:p>
          <a:p>
            <a:pPr marL="285750" indent="-285750" algn="just">
              <a:buFont typeface="Symbol" panose="05050102010706020507" pitchFamily="18" charset="2"/>
              <a:buChar char="-"/>
            </a:pPr>
            <a:endParaRPr lang="fr-FR" sz="2200" dirty="0"/>
          </a:p>
          <a:p>
            <a:pPr marL="285750" indent="-285750" algn="just">
              <a:buFont typeface="Symbol" panose="05050102010706020507" pitchFamily="18" charset="2"/>
              <a:buChar char="-"/>
            </a:pPr>
            <a:r>
              <a:rPr lang="fr-FR" sz="2200" dirty="0"/>
              <a:t>En l’absence d’opposition ou d’autre déclaration sur la disposition à faire un don d’organes et si aucun proche ne peut être contacté malgré les recherches entreprises, il est interdit de prélever des organes.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09A98-D693-455A-98D7-7799BC81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ED3809-636D-446E-8508-D0FDD361C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11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CE72FC2-4C9E-4B20-967E-100A7FCA49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08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208A0-F651-B02E-3123-F69B0142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b="1" dirty="0">
                <a:latin typeface="+mj-lt"/>
                <a:ea typeface="+mj-ea"/>
                <a:cs typeface="+mj-cs"/>
              </a:rPr>
              <a:t>Changement de système : consentement présumé au sens large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33AA72-A0FC-A22E-82A9-5E5A12F50BAB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2400" dirty="0"/>
              <a:t>Lancement de l’initiative populaire « Le don d’organes sauve des vies » par la JCI Montreux</a:t>
            </a:r>
            <a:endParaRPr lang="de-DE" sz="2400" dirty="0"/>
          </a:p>
          <a:p>
            <a:pPr marL="285750" indent="-285750"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04BF10-F61A-35AF-E867-656C33A1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5AD6-F78E-47BB-A8F7-DAC5B20D6FB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F875C3-06D7-C421-B05B-1366D7A41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12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47B936B-166D-138C-9C31-A6B6F495BE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de-DE" b="1" dirty="0"/>
          </a:p>
        </p:txBody>
      </p:sp>
      <p:sp>
        <p:nvSpPr>
          <p:cNvPr id="8" name="Pfeil: nach unten 7">
            <a:extLst>
              <a:ext uri="{FF2B5EF4-FFF2-40B4-BE49-F238E27FC236}">
                <a16:creationId xmlns:a16="http://schemas.microsoft.com/office/drawing/2014/main" id="{5F7BAF89-30D4-39AC-2D01-EFEAA6DAED57}"/>
              </a:ext>
            </a:extLst>
          </p:cNvPr>
          <p:cNvSpPr/>
          <p:nvPr/>
        </p:nvSpPr>
        <p:spPr>
          <a:xfrm>
            <a:off x="3010990" y="4889351"/>
            <a:ext cx="360040" cy="432048"/>
          </a:xfrm>
          <a:prstGeom prst="downArrow">
            <a:avLst/>
          </a:prstGeom>
          <a:solidFill>
            <a:srgbClr val="E500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80CBFBE-12D5-D26D-15E5-576562DD9946}"/>
              </a:ext>
            </a:extLst>
          </p:cNvPr>
          <p:cNvSpPr/>
          <p:nvPr/>
        </p:nvSpPr>
        <p:spPr>
          <a:xfrm>
            <a:off x="745130" y="5557327"/>
            <a:ext cx="7049366" cy="64633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Votation populaire le 15 mai 2022</a:t>
            </a:r>
            <a:endParaRPr lang="de-DE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708C0F5-8165-AC35-054E-00E7D486C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601" y="2755115"/>
            <a:ext cx="3286492" cy="217299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E90F3C9-3A9B-4292-2E2D-9FC4C1BE61A8}"/>
              </a:ext>
            </a:extLst>
          </p:cNvPr>
          <p:cNvSpPr txBox="1"/>
          <p:nvPr/>
        </p:nvSpPr>
        <p:spPr>
          <a:xfrm>
            <a:off x="7889101" y="4745979"/>
            <a:ext cx="16703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Quelle: Alexandra Jäggi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D854CF6-2373-E756-47C4-A37B1794F53A}"/>
              </a:ext>
            </a:extLst>
          </p:cNvPr>
          <p:cNvSpPr txBox="1"/>
          <p:nvPr/>
        </p:nvSpPr>
        <p:spPr>
          <a:xfrm>
            <a:off x="745130" y="2522663"/>
            <a:ext cx="6203576" cy="226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fr-CH" dirty="0"/>
              <a:t>Du 17.10.2017 au 22.03.2019 : 113’000 signatures authentifiées</a:t>
            </a:r>
            <a:endParaRPr lang="de-DE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fr-CH" dirty="0"/>
              <a:t>13.09.2019 : Contre-projet indirect par l’EDI</a:t>
            </a:r>
            <a:endParaRPr lang="de-DE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fr-CH" dirty="0"/>
              <a:t>05.05.2021 : &gt; 80 % de «Oui» au Conseil national</a:t>
            </a:r>
            <a:endParaRPr lang="de-DE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fr-CH" dirty="0"/>
              <a:t>20.09.2021 : &gt; 60 % de «Oui» au Conseil des États</a:t>
            </a:r>
            <a:endParaRPr lang="de-DE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"/>
              <a:tabLst>
                <a:tab pos="457200" algn="l"/>
              </a:tabLst>
            </a:pPr>
            <a:r>
              <a:rPr lang="fr-CH" dirty="0"/>
              <a:t>20.01.2022 : Référendum de 50’000 signatures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0069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B75B5-CE76-44F5-93AB-4D765DF6F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z="2400" b="1" dirty="0">
                <a:latin typeface="+mj-lt"/>
                <a:ea typeface="+mj-ea"/>
                <a:cs typeface="+mj-cs"/>
              </a:rPr>
              <a:t>Changement de système : consentement présumé au sens large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F08BF4-74D5-47EE-BB5F-02EE2B88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554E593-EB19-4A9E-80B3-CD5AD1BFF9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Grafik 14" descr="Ein Bild, das Menschliches Gesicht, Person, Kleidung, Mann enthält.&#10;&#10;Automatisch generierte Beschreibung">
            <a:extLst>
              <a:ext uri="{FF2B5EF4-FFF2-40B4-BE49-F238E27FC236}">
                <a16:creationId xmlns:a16="http://schemas.microsoft.com/office/drawing/2014/main" id="{5733311D-727B-59DD-B56D-1505163B35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"/>
          <a:stretch/>
        </p:blipFill>
        <p:spPr>
          <a:xfrm>
            <a:off x="745523" y="3931153"/>
            <a:ext cx="4119652" cy="2774205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6E9049F-C4E2-FF5F-BC31-35C7CD8C2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DD793-D2FC-4C7F-AF84-1D103ECF2581}" type="datetime1">
              <a:rPr lang="de-CH" smtClean="0"/>
              <a:t>11.12.2023</a:t>
            </a:fld>
            <a:endParaRPr lang="de-CH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62350F6B-5348-4DAA-BDC3-5260A60E83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53"/>
          <a:stretch/>
        </p:blipFill>
        <p:spPr>
          <a:xfrm>
            <a:off x="746125" y="1194004"/>
            <a:ext cx="4119652" cy="2666982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6A1F250C-8273-8B10-5E74-C2D1442BF2FB}"/>
              </a:ext>
            </a:extLst>
          </p:cNvPr>
          <p:cNvGrpSpPr/>
          <p:nvPr/>
        </p:nvGrpSpPr>
        <p:grpSpPr>
          <a:xfrm>
            <a:off x="4945060" y="2104929"/>
            <a:ext cx="7126290" cy="3299424"/>
            <a:chOff x="1427161" y="0"/>
            <a:chExt cx="6424322" cy="308400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3B0417B-6468-4D4C-5ADE-A90A7B93B6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641"/>
            <a:stretch/>
          </p:blipFill>
          <p:spPr bwMode="auto">
            <a:xfrm>
              <a:off x="1427162" y="0"/>
              <a:ext cx="6424321" cy="3083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CAF3D175-D510-A360-7E2B-4D9EFBC98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258" b="23423"/>
            <a:stretch/>
          </p:blipFill>
          <p:spPr>
            <a:xfrm>
              <a:off x="1427161" y="2940404"/>
              <a:ext cx="6424321" cy="143601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1F29CFA7-557D-C30C-E69E-EFE1F4171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V="1">
              <a:off x="7570757" y="2725031"/>
              <a:ext cx="146773" cy="2152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477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9ECA8-DF09-B0E7-5BD5-C260D7BE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342"/>
            <a:ext cx="10700745" cy="398394"/>
          </a:xfrm>
        </p:spPr>
        <p:txBody>
          <a:bodyPr anchor="t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latin typeface="+mj-lt"/>
                <a:ea typeface="+mj-ea"/>
                <a:cs typeface="+mj-cs"/>
              </a:rPr>
              <a:t>Nombre effectif de donneurs décédés</a:t>
            </a:r>
            <a:endParaRPr lang="de-DE" sz="24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CA9BF4-7698-ECE8-5AF6-BBF11336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0C49A3-F25D-4D31-B874-1CF982BE8B0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8ADDF92-2B43-1A5C-A5FC-03E2285D0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BC822DA-5A81-1F57-9BCB-5D1DFEE9F3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663"/>
            <a:ext cx="5205413" cy="231387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0" name="Grafik 9" descr="Ein Bild, das Text, Screenshot, Schrift, parallel enthält.&#10;&#10;Automatisch generierte Beschreibung">
            <a:extLst>
              <a:ext uri="{FF2B5EF4-FFF2-40B4-BE49-F238E27FC236}">
                <a16:creationId xmlns:a16="http://schemas.microsoft.com/office/drawing/2014/main" id="{ED2AB106-DCA3-0413-6790-5C40331DE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3185" r="3636" b="3968"/>
          <a:stretch/>
        </p:blipFill>
        <p:spPr>
          <a:xfrm>
            <a:off x="401299" y="1254767"/>
            <a:ext cx="11389401" cy="52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85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E039E7-D5DC-4031-874D-D2BFD1A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DFFF414-9D22-458E-9FFC-53319A091F6B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10B8D4-587F-4948-87D3-9D1676B0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de-CH" sz="90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8C758AD-FA4C-4F26-82F2-74AE1CC77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505" y="333672"/>
            <a:ext cx="9346319" cy="23138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30663C-76B5-4877-B361-41D8BC8D4A1C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40464" y="1700213"/>
            <a:ext cx="5205413" cy="4465637"/>
          </a:xfrm>
        </p:spPr>
        <p:txBody>
          <a:bodyPr>
            <a:normAutofit/>
          </a:bodyPr>
          <a:lstStyle/>
          <a:p>
            <a:pPr lvl="1" indent="0">
              <a:buNone/>
            </a:pPr>
            <a:endParaRPr lang="de-CH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b="1"/>
          </a:p>
        </p:txBody>
      </p:sp>
      <p:pic>
        <p:nvPicPr>
          <p:cNvPr id="5" name="Grafik 4" descr="Ein Bild, das Text, Screenshot, Schrift, parallel enthält.&#10;&#10;Automatisch generierte Beschreibung">
            <a:extLst>
              <a:ext uri="{FF2B5EF4-FFF2-40B4-BE49-F238E27FC236}">
                <a16:creationId xmlns:a16="http://schemas.microsoft.com/office/drawing/2014/main" id="{42F3C597-B0A2-903D-FCBD-B61C08D1F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5396" r="8393" b="2475"/>
          <a:stretch/>
        </p:blipFill>
        <p:spPr>
          <a:xfrm>
            <a:off x="401299" y="764557"/>
            <a:ext cx="11428761" cy="548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8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H"/>
              <a:t>Faits et chiffres</a:t>
            </a:r>
            <a:br>
              <a:rPr lang="de-CH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03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fr-CH" b="1"/>
              <a:t>Le don d’organes en Suisse</a:t>
            </a:r>
            <a:endParaRPr lang="de-CH" b="1"/>
          </a:p>
          <a:p>
            <a:endParaRPr lang="de-CH" b="1">
              <a:highlight>
                <a:srgbClr val="FFFF00"/>
              </a:highlight>
            </a:endParaRPr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062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Date Placeholder 3">
            <a:extLst>
              <a:ext uri="{FF2B5EF4-FFF2-40B4-BE49-F238E27FC236}">
                <a16:creationId xmlns:a16="http://schemas.microsoft.com/office/drawing/2014/main" id="{6404F740-E1F9-F571-034F-B4D46823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24292" y="6417333"/>
            <a:ext cx="662359" cy="180318"/>
          </a:xfrm>
        </p:spPr>
        <p:txBody>
          <a:bodyPr/>
          <a:lstStyle/>
          <a:p>
            <a:pPr>
              <a:spcAft>
                <a:spcPts val="600"/>
              </a:spcAft>
            </a:pPr>
            <a:fld id="{B11151D7-AAA4-4EEF-A59B-FA7601FEBF51}" type="datetime1">
              <a:rPr lang="de-CH" smtClean="0"/>
              <a:pPr>
                <a:spcAft>
                  <a:spcPts val="600"/>
                </a:spcAft>
              </a:pPr>
              <a:t>11.12.2023</a:t>
            </a:fld>
            <a:endParaRPr lang="de-CH"/>
          </a:p>
        </p:txBody>
      </p:sp>
      <p:sp>
        <p:nvSpPr>
          <p:cNvPr id="43" name="Foliennummernplatzhalter 5">
            <a:extLst>
              <a:ext uri="{FF2B5EF4-FFF2-40B4-BE49-F238E27FC236}">
                <a16:creationId xmlns:a16="http://schemas.microsoft.com/office/drawing/2014/main" id="{C7977250-1D40-4AA1-B7A8-15B621DC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42AD375-037F-43D0-B059-5172DA06796A}" type="slidenum">
              <a:rPr lang="de-CH" sz="900" smtClean="0"/>
              <a:pPr>
                <a:lnSpc>
                  <a:spcPct val="90000"/>
                </a:lnSpc>
                <a:spcAft>
                  <a:spcPts val="600"/>
                </a:spcAft>
              </a:pPr>
              <a:t>17</a:t>
            </a:fld>
            <a:endParaRPr lang="de-CH" sz="900"/>
          </a:p>
        </p:txBody>
      </p:sp>
      <p:sp>
        <p:nvSpPr>
          <p:cNvPr id="44" name="Textplatzhalter 6">
            <a:extLst>
              <a:ext uri="{FF2B5EF4-FFF2-40B4-BE49-F238E27FC236}">
                <a16:creationId xmlns:a16="http://schemas.microsoft.com/office/drawing/2014/main" id="{77A0172F-EF96-483B-8E25-F3574049F462}"/>
              </a:ext>
            </a:extLst>
          </p:cNvPr>
          <p:cNvSpPr txBox="1">
            <a:spLocks/>
          </p:cNvSpPr>
          <p:nvPr/>
        </p:nvSpPr>
        <p:spPr>
          <a:xfrm>
            <a:off x="746125" y="422663"/>
            <a:ext cx="9346319" cy="2313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de-CH" dirty="0" err="1"/>
              <a:t>Réglementations</a:t>
            </a:r>
            <a:r>
              <a:rPr lang="de-CH" dirty="0"/>
              <a:t> internationales</a:t>
            </a:r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52EED6B3-DF01-49F6-8570-A2FF2FB43299}"/>
              </a:ext>
            </a:extLst>
          </p:cNvPr>
          <p:cNvSpPr txBox="1">
            <a:spLocks/>
          </p:cNvSpPr>
          <p:nvPr/>
        </p:nvSpPr>
        <p:spPr>
          <a:xfrm>
            <a:off x="746125" y="654342"/>
            <a:ext cx="10700745" cy="39839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fr-CH" dirty="0"/>
              <a:t>Taux de donneurs et donneuses en Europe</a:t>
            </a:r>
            <a:endParaRPr lang="de-CH" dirty="0"/>
          </a:p>
        </p:txBody>
      </p:sp>
      <p:pic>
        <p:nvPicPr>
          <p:cNvPr id="3" name="Grafik 2" descr="Ein Bild, das Text, Karte, Screenshot enthält.&#10;&#10;Automatisch generierte Beschreibung">
            <a:extLst>
              <a:ext uri="{FF2B5EF4-FFF2-40B4-BE49-F238E27FC236}">
                <a16:creationId xmlns:a16="http://schemas.microsoft.com/office/drawing/2014/main" id="{66C78B5B-072C-049D-8C71-C5E77D69F6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1979" r="2703" b="9300"/>
          <a:stretch/>
        </p:blipFill>
        <p:spPr>
          <a:xfrm>
            <a:off x="745129" y="1052736"/>
            <a:ext cx="6627305" cy="560462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E83DA019-E0A7-C08B-E264-F2204EAA94C4}"/>
              </a:ext>
            </a:extLst>
          </p:cNvPr>
          <p:cNvSpPr txBox="1"/>
          <p:nvPr/>
        </p:nvSpPr>
        <p:spPr>
          <a:xfrm>
            <a:off x="7593043" y="5687137"/>
            <a:ext cx="358721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000" dirty="0"/>
              <a:t>Council </a:t>
            </a:r>
            <a:r>
              <a:rPr lang="de-DE" sz="1000" dirty="0" err="1"/>
              <a:t>of</a:t>
            </a:r>
            <a:r>
              <a:rPr lang="de-DE" sz="1000" dirty="0"/>
              <a:t> Europe, Newsletter Transplant 2023; EDQM 2022</a:t>
            </a:r>
          </a:p>
        </p:txBody>
      </p:sp>
    </p:spTree>
    <p:extLst>
      <p:ext uri="{BB962C8B-B14F-4D97-AF65-F5344CB8AC3E}">
        <p14:creationId xmlns:p14="http://schemas.microsoft.com/office/powerpoint/2010/main" val="406229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B82DA4-B36D-4E57-B7FD-05E29D79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342"/>
            <a:ext cx="10934887" cy="398394"/>
          </a:xfrm>
          <a:noFill/>
        </p:spPr>
        <p:txBody>
          <a:bodyPr/>
          <a:lstStyle/>
          <a:p>
            <a:r>
              <a:rPr lang="fr-FR" dirty="0"/>
              <a:t>Chiffres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annuels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de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/>
              <a:t>Swisstransplant</a:t>
            </a:r>
            <a:r>
              <a:rPr lang="fr-FR" dirty="0"/>
              <a:t> </a:t>
            </a:r>
            <a:r>
              <a:rPr lang="de-CH" noProof="0" dirty="0"/>
              <a:t>− </a:t>
            </a:r>
            <a:r>
              <a:rPr lang="de-CH" dirty="0" err="1"/>
              <a:t>donneurs</a:t>
            </a:r>
            <a:r>
              <a:rPr lang="de-CH" dirty="0"/>
              <a:t> et </a:t>
            </a:r>
            <a:r>
              <a:rPr lang="de-CH" dirty="0" err="1"/>
              <a:t>donneuses</a:t>
            </a:r>
            <a:r>
              <a:rPr lang="de-CH" dirty="0"/>
              <a:t> </a:t>
            </a:r>
            <a:r>
              <a:rPr lang="de-CH" dirty="0" err="1"/>
              <a:t>décédés</a:t>
            </a:r>
            <a:br>
              <a:rPr lang="de-CH" sz="2000" dirty="0"/>
            </a:br>
            <a:br>
              <a:rPr lang="de-CH" dirty="0">
                <a:solidFill>
                  <a:srgbClr val="003264"/>
                </a:solidFill>
              </a:rPr>
            </a:b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364CC13-D98B-425F-BE91-420AFC43E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9F6EBA-1978-45EC-986A-37B1DF1A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DAB9C63A-8160-4A91-8DA4-7C8A04AEF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Faits</a:t>
            </a:r>
            <a:r>
              <a:rPr lang="de-CH"/>
              <a:t> et </a:t>
            </a:r>
            <a:r>
              <a:rPr lang="de-CH" err="1"/>
              <a:t>chiffres</a:t>
            </a:r>
            <a:endParaRPr lang="de-CH"/>
          </a:p>
        </p:txBody>
      </p:sp>
      <p:graphicFrame>
        <p:nvGraphicFramePr>
          <p:cNvPr id="3" name="Inhaltsplatzhalter 9">
            <a:extLst>
              <a:ext uri="{FF2B5EF4-FFF2-40B4-BE49-F238E27FC236}">
                <a16:creationId xmlns:a16="http://schemas.microsoft.com/office/drawing/2014/main" id="{2B9D2C94-74AA-0ED5-4B06-38BC9757C1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8887871"/>
              </p:ext>
            </p:extLst>
          </p:nvPr>
        </p:nvGraphicFramePr>
        <p:xfrm>
          <a:off x="746125" y="1700213"/>
          <a:ext cx="10701338" cy="44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6193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63435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DBD: </a:t>
            </a:r>
            <a:r>
              <a:rPr lang="de-CH" sz="2400" dirty="0" err="1"/>
              <a:t>Donor</a:t>
            </a:r>
            <a:r>
              <a:rPr lang="de-CH" sz="2400" dirty="0"/>
              <a:t> after Brain Death</a:t>
            </a:r>
            <a:endParaRPr lang="de-CH" sz="2400" noProof="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Donneur / Donneuse en mort cérébrale</a:t>
            </a:r>
          </a:p>
          <a:p>
            <a:pPr lvl="4"/>
            <a:r>
              <a:rPr lang="fr-FR" sz="1800" dirty="0"/>
              <a:t>Stabilisation de la circulation avec des machines</a:t>
            </a:r>
          </a:p>
          <a:p>
            <a:pPr lvl="4"/>
            <a:r>
              <a:rPr lang="fr-CH" sz="1800" dirty="0"/>
              <a:t>Don de tous les organes possible</a:t>
            </a:r>
            <a:endParaRPr lang="de-CH" sz="1800" dirty="0"/>
          </a:p>
          <a:p>
            <a:pPr marL="268287" lvl="4" indent="0">
              <a:buNone/>
            </a:pPr>
            <a:endParaRPr lang="de-CH" sz="1800" dirty="0"/>
          </a:p>
          <a:p>
            <a:pPr marL="0" lvl="1" indent="0">
              <a:buNone/>
            </a:pPr>
            <a:r>
              <a:rPr lang="de-CH" sz="2400" dirty="0"/>
              <a:t>DCD: </a:t>
            </a:r>
            <a:r>
              <a:rPr lang="de-CH" sz="2400" dirty="0" err="1"/>
              <a:t>Donor</a:t>
            </a:r>
            <a:r>
              <a:rPr lang="de-CH" sz="2400" dirty="0"/>
              <a:t> after </a:t>
            </a:r>
            <a:r>
              <a:rPr lang="de-DE" sz="2400" dirty="0" err="1"/>
              <a:t>Cardiocirculatory</a:t>
            </a:r>
            <a:r>
              <a:rPr lang="de-DE" sz="2400" dirty="0"/>
              <a:t> Death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Donneur / Donneuse à </a:t>
            </a:r>
            <a:r>
              <a:rPr lang="de-CH" sz="1800" dirty="0" err="1"/>
              <a:t>coeur</a:t>
            </a:r>
            <a:r>
              <a:rPr lang="de-CH" sz="1800" dirty="0"/>
              <a:t> </a:t>
            </a:r>
            <a:r>
              <a:rPr lang="de-CH" sz="1800" dirty="0" err="1"/>
              <a:t>arrêté</a:t>
            </a:r>
            <a:endParaRPr lang="fr-CH" sz="1800" dirty="0"/>
          </a:p>
          <a:p>
            <a:pPr lvl="4"/>
            <a:r>
              <a:rPr lang="fr-FR" sz="1800" dirty="0"/>
              <a:t>Changement thérapeutique – pas en mort cérébrale</a:t>
            </a:r>
          </a:p>
          <a:p>
            <a:pPr lvl="4"/>
            <a:r>
              <a:rPr lang="fr-CH" sz="1800" dirty="0"/>
              <a:t>Don de tous les organes possible</a:t>
            </a:r>
            <a:endParaRPr lang="de-CH" sz="1800" dirty="0"/>
          </a:p>
          <a:p>
            <a:pPr lvl="4"/>
            <a:endParaRPr lang="de-CH" sz="1800" dirty="0">
              <a:highlight>
                <a:srgbClr val="FFFF00"/>
              </a:highlight>
            </a:endParaRPr>
          </a:p>
          <a:p>
            <a:pPr marL="268287" lvl="4" indent="0">
              <a:buNone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rgbClr val="262A5F"/>
              </a:solidFill>
            </a:endParaRPr>
          </a:p>
          <a:p>
            <a:endParaRPr lang="de-CH" sz="2400" b="1" dirty="0"/>
          </a:p>
          <a:p>
            <a:endParaRPr lang="de-CH" sz="2400" b="1" dirty="0"/>
          </a:p>
          <a:p>
            <a:endParaRPr lang="de-CH" sz="2400" b="1" dirty="0"/>
          </a:p>
          <a:p>
            <a:endParaRPr lang="de-CH" sz="2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de-CH">
                <a:cs typeface="Tahoma" panose="020B0604030504040204" pitchFamily="34" charset="0"/>
              </a:rPr>
              <a:t>Don </a:t>
            </a:r>
            <a:r>
              <a:rPr lang="de-CH" err="1">
                <a:cs typeface="Tahoma" panose="020B0604030504040204" pitchFamily="34" charset="0"/>
              </a:rPr>
              <a:t>postmortem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Faits</a:t>
            </a:r>
            <a:r>
              <a:rPr lang="de-CH"/>
              <a:t> et </a:t>
            </a:r>
            <a:r>
              <a:rPr lang="de-CH" err="1"/>
              <a:t>chiffres</a:t>
            </a:r>
            <a:endParaRPr lang="de-CH"/>
          </a:p>
        </p:txBody>
      </p:sp>
      <p:sp>
        <p:nvSpPr>
          <p:cNvPr id="29" name="Freeform 19">
            <a:extLst>
              <a:ext uri="{FF2B5EF4-FFF2-40B4-BE49-F238E27FC236}">
                <a16:creationId xmlns:a16="http://schemas.microsoft.com/office/drawing/2014/main" id="{E16FE214-38E0-4996-8B0E-C5E4B60754DD}"/>
              </a:ext>
            </a:extLst>
          </p:cNvPr>
          <p:cNvSpPr>
            <a:spLocks noEditPoints="1"/>
          </p:cNvSpPr>
          <p:nvPr/>
        </p:nvSpPr>
        <p:spPr bwMode="auto">
          <a:xfrm>
            <a:off x="10887337" y="4991920"/>
            <a:ext cx="390240" cy="572900"/>
          </a:xfrm>
          <a:custGeom>
            <a:avLst/>
            <a:gdLst>
              <a:gd name="T0" fmla="*/ 23 w 1088"/>
              <a:gd name="T1" fmla="*/ 1020 h 1545"/>
              <a:gd name="T2" fmla="*/ 19 w 1088"/>
              <a:gd name="T3" fmla="*/ 222 h 1545"/>
              <a:gd name="T4" fmla="*/ 167 w 1088"/>
              <a:gd name="T5" fmla="*/ 137 h 1545"/>
              <a:gd name="T6" fmla="*/ 247 w 1088"/>
              <a:gd name="T7" fmla="*/ 359 h 1545"/>
              <a:gd name="T8" fmla="*/ 206 w 1088"/>
              <a:gd name="T9" fmla="*/ 74 h 1545"/>
              <a:gd name="T10" fmla="*/ 441 w 1088"/>
              <a:gd name="T11" fmla="*/ 79 h 1545"/>
              <a:gd name="T12" fmla="*/ 835 w 1088"/>
              <a:gd name="T13" fmla="*/ 183 h 1545"/>
              <a:gd name="T14" fmla="*/ 893 w 1088"/>
              <a:gd name="T15" fmla="*/ 353 h 1545"/>
              <a:gd name="T16" fmla="*/ 893 w 1088"/>
              <a:gd name="T17" fmla="*/ 353 h 1545"/>
              <a:gd name="T18" fmla="*/ 893 w 1088"/>
              <a:gd name="T19" fmla="*/ 353 h 1545"/>
              <a:gd name="T20" fmla="*/ 893 w 1088"/>
              <a:gd name="T21" fmla="*/ 354 h 1545"/>
              <a:gd name="T22" fmla="*/ 893 w 1088"/>
              <a:gd name="T23" fmla="*/ 354 h 1545"/>
              <a:gd name="T24" fmla="*/ 893 w 1088"/>
              <a:gd name="T25" fmla="*/ 354 h 1545"/>
              <a:gd name="T26" fmla="*/ 893 w 1088"/>
              <a:gd name="T27" fmla="*/ 354 h 1545"/>
              <a:gd name="T28" fmla="*/ 893 w 1088"/>
              <a:gd name="T29" fmla="*/ 354 h 1545"/>
              <a:gd name="T30" fmla="*/ 893 w 1088"/>
              <a:gd name="T31" fmla="*/ 354 h 1545"/>
              <a:gd name="T32" fmla="*/ 893 w 1088"/>
              <a:gd name="T33" fmla="*/ 355 h 1545"/>
              <a:gd name="T34" fmla="*/ 893 w 1088"/>
              <a:gd name="T35" fmla="*/ 355 h 1545"/>
              <a:gd name="T36" fmla="*/ 893 w 1088"/>
              <a:gd name="T37" fmla="*/ 355 h 1545"/>
              <a:gd name="T38" fmla="*/ 893 w 1088"/>
              <a:gd name="T39" fmla="*/ 356 h 1545"/>
              <a:gd name="T40" fmla="*/ 893 w 1088"/>
              <a:gd name="T41" fmla="*/ 356 h 1545"/>
              <a:gd name="T42" fmla="*/ 893 w 1088"/>
              <a:gd name="T43" fmla="*/ 361 h 1545"/>
              <a:gd name="T44" fmla="*/ 893 w 1088"/>
              <a:gd name="T45" fmla="*/ 361 h 1545"/>
              <a:gd name="T46" fmla="*/ 893 w 1088"/>
              <a:gd name="T47" fmla="*/ 361 h 1545"/>
              <a:gd name="T48" fmla="*/ 893 w 1088"/>
              <a:gd name="T49" fmla="*/ 361 h 1545"/>
              <a:gd name="T50" fmla="*/ 888 w 1088"/>
              <a:gd name="T51" fmla="*/ 371 h 1545"/>
              <a:gd name="T52" fmla="*/ 888 w 1088"/>
              <a:gd name="T53" fmla="*/ 371 h 1545"/>
              <a:gd name="T54" fmla="*/ 867 w 1088"/>
              <a:gd name="T55" fmla="*/ 485 h 1545"/>
              <a:gd name="T56" fmla="*/ 1010 w 1088"/>
              <a:gd name="T57" fmla="*/ 886 h 1545"/>
              <a:gd name="T58" fmla="*/ 69 w 1088"/>
              <a:gd name="T59" fmla="*/ 1019 h 1545"/>
              <a:gd name="T60" fmla="*/ 1037 w 1088"/>
              <a:gd name="T61" fmla="*/ 1238 h 1545"/>
              <a:gd name="T62" fmla="*/ 668 w 1088"/>
              <a:gd name="T63" fmla="*/ 506 h 1545"/>
              <a:gd name="T64" fmla="*/ 847 w 1088"/>
              <a:gd name="T65" fmla="*/ 347 h 1545"/>
              <a:gd name="T66" fmla="*/ 672 w 1088"/>
              <a:gd name="T67" fmla="*/ 331 h 1545"/>
              <a:gd name="T68" fmla="*/ 457 w 1088"/>
              <a:gd name="T69" fmla="*/ 620 h 1545"/>
              <a:gd name="T70" fmla="*/ 68 w 1088"/>
              <a:gd name="T71" fmla="*/ 1019 h 1545"/>
              <a:gd name="T72" fmla="*/ 44 w 1088"/>
              <a:gd name="T73" fmla="*/ 871 h 1545"/>
              <a:gd name="T74" fmla="*/ 414 w 1088"/>
              <a:gd name="T75" fmla="*/ 607 h 1545"/>
              <a:gd name="T76" fmla="*/ 68 w 1088"/>
              <a:gd name="T77" fmla="*/ 738 h 1545"/>
              <a:gd name="T78" fmla="*/ 717 w 1088"/>
              <a:gd name="T79" fmla="*/ 511 h 1545"/>
              <a:gd name="T80" fmla="*/ 800 w 1088"/>
              <a:gd name="T81" fmla="*/ 736 h 1545"/>
              <a:gd name="T82" fmla="*/ 74 w 1088"/>
              <a:gd name="T83" fmla="*/ 272 h 1545"/>
              <a:gd name="T84" fmla="*/ 175 w 1088"/>
              <a:gd name="T85" fmla="*/ 262 h 1545"/>
              <a:gd name="T86" fmla="*/ 752 w 1088"/>
              <a:gd name="T87" fmla="*/ 482 h 1545"/>
              <a:gd name="T88" fmla="*/ 819 w 1088"/>
              <a:gd name="T89" fmla="*/ 424 h 1545"/>
              <a:gd name="T90" fmla="*/ 277 w 1088"/>
              <a:gd name="T91" fmla="*/ 460 h 1545"/>
              <a:gd name="T92" fmla="*/ 753 w 1088"/>
              <a:gd name="T93" fmla="*/ 230 h 1545"/>
              <a:gd name="T94" fmla="*/ 480 w 1088"/>
              <a:gd name="T95" fmla="*/ 412 h 1545"/>
              <a:gd name="T96" fmla="*/ 61 w 1088"/>
              <a:gd name="T97" fmla="*/ 208 h 1545"/>
              <a:gd name="T98" fmla="*/ 141 w 1088"/>
              <a:gd name="T99" fmla="*/ 181 h 1545"/>
              <a:gd name="T100" fmla="*/ 61 w 1088"/>
              <a:gd name="T101" fmla="*/ 208 h 1545"/>
              <a:gd name="T102" fmla="*/ 398 w 1088"/>
              <a:gd name="T103" fmla="*/ 106 h 1545"/>
              <a:gd name="T104" fmla="*/ 279 w 1088"/>
              <a:gd name="T105" fmla="*/ 44 h 1545"/>
              <a:gd name="T106" fmla="*/ 279 w 1088"/>
              <a:gd name="T107" fmla="*/ 44 h 1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88" h="1545">
                <a:moveTo>
                  <a:pt x="784" y="1545"/>
                </a:moveTo>
                <a:lnTo>
                  <a:pt x="784" y="1545"/>
                </a:lnTo>
                <a:cubicBezTo>
                  <a:pt x="541" y="1545"/>
                  <a:pt x="104" y="1262"/>
                  <a:pt x="27" y="1033"/>
                </a:cubicBezTo>
                <a:cubicBezTo>
                  <a:pt x="25" y="1029"/>
                  <a:pt x="24" y="1025"/>
                  <a:pt x="23" y="1020"/>
                </a:cubicBezTo>
                <a:cubicBezTo>
                  <a:pt x="0" y="948"/>
                  <a:pt x="0" y="914"/>
                  <a:pt x="0" y="871"/>
                </a:cubicBezTo>
                <a:cubicBezTo>
                  <a:pt x="0" y="821"/>
                  <a:pt x="9" y="773"/>
                  <a:pt x="25" y="728"/>
                </a:cubicBezTo>
                <a:cubicBezTo>
                  <a:pt x="29" y="674"/>
                  <a:pt x="46" y="439"/>
                  <a:pt x="45" y="383"/>
                </a:cubicBezTo>
                <a:cubicBezTo>
                  <a:pt x="44" y="349"/>
                  <a:pt x="28" y="266"/>
                  <a:pt x="19" y="222"/>
                </a:cubicBezTo>
                <a:cubicBezTo>
                  <a:pt x="15" y="212"/>
                  <a:pt x="13" y="201"/>
                  <a:pt x="13" y="190"/>
                </a:cubicBezTo>
                <a:cubicBezTo>
                  <a:pt x="13" y="190"/>
                  <a:pt x="13" y="189"/>
                  <a:pt x="13" y="189"/>
                </a:cubicBezTo>
                <a:cubicBezTo>
                  <a:pt x="13" y="142"/>
                  <a:pt x="52" y="103"/>
                  <a:pt x="99" y="103"/>
                </a:cubicBezTo>
                <a:cubicBezTo>
                  <a:pt x="127" y="103"/>
                  <a:pt x="151" y="116"/>
                  <a:pt x="167" y="137"/>
                </a:cubicBezTo>
                <a:cubicBezTo>
                  <a:pt x="168" y="137"/>
                  <a:pt x="168" y="138"/>
                  <a:pt x="169" y="139"/>
                </a:cubicBezTo>
                <a:cubicBezTo>
                  <a:pt x="175" y="147"/>
                  <a:pt x="179" y="156"/>
                  <a:pt x="182" y="166"/>
                </a:cubicBezTo>
                <a:cubicBezTo>
                  <a:pt x="192" y="186"/>
                  <a:pt x="205" y="216"/>
                  <a:pt x="216" y="246"/>
                </a:cubicBezTo>
                <a:cubicBezTo>
                  <a:pt x="224" y="268"/>
                  <a:pt x="236" y="314"/>
                  <a:pt x="247" y="359"/>
                </a:cubicBezTo>
                <a:cubicBezTo>
                  <a:pt x="256" y="323"/>
                  <a:pt x="268" y="288"/>
                  <a:pt x="282" y="256"/>
                </a:cubicBezTo>
                <a:lnTo>
                  <a:pt x="233" y="133"/>
                </a:lnTo>
                <a:cubicBezTo>
                  <a:pt x="233" y="132"/>
                  <a:pt x="232" y="131"/>
                  <a:pt x="232" y="130"/>
                </a:cubicBezTo>
                <a:cubicBezTo>
                  <a:pt x="216" y="116"/>
                  <a:pt x="206" y="96"/>
                  <a:pt x="206" y="74"/>
                </a:cubicBezTo>
                <a:cubicBezTo>
                  <a:pt x="206" y="33"/>
                  <a:pt x="239" y="0"/>
                  <a:pt x="279" y="0"/>
                </a:cubicBezTo>
                <a:cubicBezTo>
                  <a:pt x="302" y="0"/>
                  <a:pt x="322" y="10"/>
                  <a:pt x="335" y="27"/>
                </a:cubicBezTo>
                <a:cubicBezTo>
                  <a:pt x="337" y="27"/>
                  <a:pt x="339" y="28"/>
                  <a:pt x="341" y="28"/>
                </a:cubicBezTo>
                <a:lnTo>
                  <a:pt x="441" y="79"/>
                </a:lnTo>
                <a:cubicBezTo>
                  <a:pt x="475" y="61"/>
                  <a:pt x="511" y="52"/>
                  <a:pt x="549" y="52"/>
                </a:cubicBezTo>
                <a:cubicBezTo>
                  <a:pt x="643" y="52"/>
                  <a:pt x="731" y="108"/>
                  <a:pt x="791" y="208"/>
                </a:cubicBezTo>
                <a:cubicBezTo>
                  <a:pt x="807" y="199"/>
                  <a:pt x="819" y="192"/>
                  <a:pt x="827" y="187"/>
                </a:cubicBezTo>
                <a:cubicBezTo>
                  <a:pt x="830" y="185"/>
                  <a:pt x="833" y="184"/>
                  <a:pt x="835" y="183"/>
                </a:cubicBezTo>
                <a:cubicBezTo>
                  <a:pt x="841" y="180"/>
                  <a:pt x="849" y="179"/>
                  <a:pt x="855" y="183"/>
                </a:cubicBezTo>
                <a:cubicBezTo>
                  <a:pt x="861" y="186"/>
                  <a:pt x="866" y="192"/>
                  <a:pt x="867" y="199"/>
                </a:cubicBezTo>
                <a:lnTo>
                  <a:pt x="893" y="353"/>
                </a:lnTo>
                <a:lnTo>
                  <a:pt x="893" y="353"/>
                </a:lnTo>
                <a:cubicBezTo>
                  <a:pt x="893" y="353"/>
                  <a:pt x="893" y="353"/>
                  <a:pt x="893" y="353"/>
                </a:cubicBezTo>
                <a:lnTo>
                  <a:pt x="893" y="353"/>
                </a:lnTo>
                <a:cubicBezTo>
                  <a:pt x="893" y="353"/>
                  <a:pt x="893" y="353"/>
                  <a:pt x="893" y="353"/>
                </a:cubicBezTo>
                <a:lnTo>
                  <a:pt x="893" y="353"/>
                </a:lnTo>
                <a:lnTo>
                  <a:pt x="893" y="353"/>
                </a:lnTo>
                <a:cubicBezTo>
                  <a:pt x="893" y="353"/>
                  <a:pt x="893" y="353"/>
                  <a:pt x="893" y="353"/>
                </a:cubicBezTo>
                <a:lnTo>
                  <a:pt x="893" y="353"/>
                </a:lnTo>
                <a:lnTo>
                  <a:pt x="893" y="353"/>
                </a:lnTo>
                <a:cubicBezTo>
                  <a:pt x="893" y="353"/>
                  <a:pt x="893" y="353"/>
                  <a:pt x="893" y="354"/>
                </a:cubicBezTo>
                <a:cubicBezTo>
                  <a:pt x="893" y="354"/>
                  <a:pt x="893" y="354"/>
                  <a:pt x="893" y="354"/>
                </a:cubicBez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lnTo>
                  <a:pt x="893" y="354"/>
                </a:lnTo>
                <a:lnTo>
                  <a:pt x="893" y="354"/>
                </a:lnTo>
                <a:lnTo>
                  <a:pt x="893" y="354"/>
                </a:lnTo>
                <a:cubicBezTo>
                  <a:pt x="893" y="354"/>
                  <a:pt x="893" y="354"/>
                  <a:pt x="893" y="354"/>
                </a:cubicBezTo>
                <a:cubicBezTo>
                  <a:pt x="893" y="355"/>
                  <a:pt x="893" y="355"/>
                  <a:pt x="893" y="355"/>
                </a:cubicBezTo>
                <a:lnTo>
                  <a:pt x="893" y="355"/>
                </a:lnTo>
                <a:lnTo>
                  <a:pt x="893" y="355"/>
                </a:lnTo>
                <a:lnTo>
                  <a:pt x="893" y="355"/>
                </a:lnTo>
                <a:cubicBezTo>
                  <a:pt x="893" y="355"/>
                  <a:pt x="893" y="355"/>
                  <a:pt x="893" y="355"/>
                </a:cubicBezTo>
                <a:lnTo>
                  <a:pt x="893" y="355"/>
                </a:lnTo>
                <a:cubicBezTo>
                  <a:pt x="893" y="355"/>
                  <a:pt x="893" y="355"/>
                  <a:pt x="893" y="355"/>
                </a:cubicBezTo>
                <a:cubicBezTo>
                  <a:pt x="893" y="355"/>
                  <a:pt x="893" y="355"/>
                  <a:pt x="893" y="355"/>
                </a:cubicBezTo>
                <a:cubicBezTo>
                  <a:pt x="893" y="355"/>
                  <a:pt x="893" y="355"/>
                  <a:pt x="893" y="355"/>
                </a:cubicBezTo>
                <a:lnTo>
                  <a:pt x="893" y="355"/>
                </a:lnTo>
                <a:cubicBezTo>
                  <a:pt x="893" y="355"/>
                  <a:pt x="893" y="355"/>
                  <a:pt x="893" y="355"/>
                </a:cubicBezTo>
                <a:cubicBezTo>
                  <a:pt x="893" y="355"/>
                  <a:pt x="893" y="355"/>
                  <a:pt x="893" y="355"/>
                </a:cubicBez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cubicBezTo>
                  <a:pt x="893" y="356"/>
                  <a:pt x="893" y="356"/>
                  <a:pt x="893" y="356"/>
                </a:cubicBezTo>
                <a:cubicBezTo>
                  <a:pt x="893" y="356"/>
                  <a:pt x="893" y="356"/>
                  <a:pt x="893" y="356"/>
                </a:cubicBez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lnTo>
                  <a:pt x="893" y="356"/>
                </a:lnTo>
                <a:cubicBezTo>
                  <a:pt x="893" y="357"/>
                  <a:pt x="893" y="359"/>
                  <a:pt x="893" y="361"/>
                </a:cubicBezTo>
                <a:lnTo>
                  <a:pt x="893" y="361"/>
                </a:lnTo>
                <a:lnTo>
                  <a:pt x="893" y="361"/>
                </a:lnTo>
                <a:lnTo>
                  <a:pt x="893" y="361"/>
                </a:lnTo>
                <a:cubicBezTo>
                  <a:pt x="893" y="361"/>
                  <a:pt x="893" y="361"/>
                  <a:pt x="893" y="361"/>
                </a:cubicBezTo>
                <a:lnTo>
                  <a:pt x="893" y="361"/>
                </a:lnTo>
                <a:cubicBezTo>
                  <a:pt x="893" y="361"/>
                  <a:pt x="893" y="361"/>
                  <a:pt x="893" y="361"/>
                </a:cubicBezTo>
                <a:cubicBezTo>
                  <a:pt x="893" y="361"/>
                  <a:pt x="893" y="361"/>
                  <a:pt x="893" y="361"/>
                </a:cubicBezTo>
                <a:cubicBezTo>
                  <a:pt x="893" y="361"/>
                  <a:pt x="893" y="361"/>
                  <a:pt x="893" y="361"/>
                </a:cubicBezTo>
                <a:cubicBezTo>
                  <a:pt x="893" y="361"/>
                  <a:pt x="893" y="361"/>
                  <a:pt x="893" y="361"/>
                </a:cubicBezTo>
                <a:lnTo>
                  <a:pt x="893" y="361"/>
                </a:lnTo>
                <a:cubicBezTo>
                  <a:pt x="893" y="361"/>
                  <a:pt x="893" y="361"/>
                  <a:pt x="893" y="361"/>
                </a:cubicBezTo>
                <a:cubicBezTo>
                  <a:pt x="893" y="361"/>
                  <a:pt x="893" y="361"/>
                  <a:pt x="893" y="361"/>
                </a:cubicBezTo>
                <a:lnTo>
                  <a:pt x="893" y="361"/>
                </a:lnTo>
                <a:cubicBezTo>
                  <a:pt x="892" y="365"/>
                  <a:pt x="890" y="368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8" y="371"/>
                  <a:pt x="888" y="371"/>
                  <a:pt x="888" y="371"/>
                </a:cubicBezTo>
                <a:cubicBezTo>
                  <a:pt x="887" y="372"/>
                  <a:pt x="885" y="374"/>
                  <a:pt x="884" y="375"/>
                </a:cubicBezTo>
                <a:cubicBezTo>
                  <a:pt x="884" y="375"/>
                  <a:pt x="874" y="382"/>
                  <a:pt x="859" y="394"/>
                </a:cubicBezTo>
                <a:cubicBezTo>
                  <a:pt x="864" y="425"/>
                  <a:pt x="867" y="450"/>
                  <a:pt x="867" y="485"/>
                </a:cubicBezTo>
                <a:cubicBezTo>
                  <a:pt x="867" y="522"/>
                  <a:pt x="867" y="559"/>
                  <a:pt x="847" y="589"/>
                </a:cubicBezTo>
                <a:cubicBezTo>
                  <a:pt x="898" y="658"/>
                  <a:pt x="951" y="749"/>
                  <a:pt x="994" y="848"/>
                </a:cubicBezTo>
                <a:cubicBezTo>
                  <a:pt x="1002" y="858"/>
                  <a:pt x="1007" y="869"/>
                  <a:pt x="1010" y="880"/>
                </a:cubicBezTo>
                <a:cubicBezTo>
                  <a:pt x="1010" y="882"/>
                  <a:pt x="1010" y="884"/>
                  <a:pt x="1010" y="886"/>
                </a:cubicBezTo>
                <a:cubicBezTo>
                  <a:pt x="1057" y="1005"/>
                  <a:pt x="1088" y="1131"/>
                  <a:pt x="1081" y="1241"/>
                </a:cubicBezTo>
                <a:cubicBezTo>
                  <a:pt x="1071" y="1390"/>
                  <a:pt x="992" y="1492"/>
                  <a:pt x="852" y="1536"/>
                </a:cubicBezTo>
                <a:cubicBezTo>
                  <a:pt x="832" y="1542"/>
                  <a:pt x="809" y="1545"/>
                  <a:pt x="784" y="1545"/>
                </a:cubicBezTo>
                <a:close/>
                <a:moveTo>
                  <a:pt x="69" y="1019"/>
                </a:moveTo>
                <a:lnTo>
                  <a:pt x="69" y="1019"/>
                </a:lnTo>
                <a:cubicBezTo>
                  <a:pt x="103" y="1122"/>
                  <a:pt x="236" y="1257"/>
                  <a:pt x="408" y="1364"/>
                </a:cubicBezTo>
                <a:cubicBezTo>
                  <a:pt x="583" y="1473"/>
                  <a:pt x="748" y="1522"/>
                  <a:pt x="839" y="1494"/>
                </a:cubicBezTo>
                <a:cubicBezTo>
                  <a:pt x="961" y="1455"/>
                  <a:pt x="1028" y="1369"/>
                  <a:pt x="1037" y="1238"/>
                </a:cubicBezTo>
                <a:cubicBezTo>
                  <a:pt x="1045" y="1123"/>
                  <a:pt x="1007" y="989"/>
                  <a:pt x="953" y="868"/>
                </a:cubicBezTo>
                <a:cubicBezTo>
                  <a:pt x="922" y="836"/>
                  <a:pt x="844" y="803"/>
                  <a:pt x="783" y="777"/>
                </a:cubicBezTo>
                <a:cubicBezTo>
                  <a:pt x="724" y="752"/>
                  <a:pt x="673" y="730"/>
                  <a:pt x="650" y="707"/>
                </a:cubicBezTo>
                <a:cubicBezTo>
                  <a:pt x="589" y="646"/>
                  <a:pt x="643" y="552"/>
                  <a:pt x="668" y="506"/>
                </a:cubicBezTo>
                <a:lnTo>
                  <a:pt x="672" y="500"/>
                </a:lnTo>
                <a:cubicBezTo>
                  <a:pt x="694" y="462"/>
                  <a:pt x="770" y="402"/>
                  <a:pt x="818" y="367"/>
                </a:cubicBezTo>
                <a:cubicBezTo>
                  <a:pt x="820" y="365"/>
                  <a:pt x="822" y="364"/>
                  <a:pt x="825" y="363"/>
                </a:cubicBezTo>
                <a:cubicBezTo>
                  <a:pt x="833" y="356"/>
                  <a:pt x="841" y="351"/>
                  <a:pt x="847" y="347"/>
                </a:cubicBezTo>
                <a:lnTo>
                  <a:pt x="829" y="237"/>
                </a:lnTo>
                <a:cubicBezTo>
                  <a:pt x="791" y="258"/>
                  <a:pt x="738" y="289"/>
                  <a:pt x="687" y="322"/>
                </a:cubicBezTo>
                <a:cubicBezTo>
                  <a:pt x="686" y="323"/>
                  <a:pt x="685" y="325"/>
                  <a:pt x="684" y="326"/>
                </a:cubicBezTo>
                <a:cubicBezTo>
                  <a:pt x="680" y="329"/>
                  <a:pt x="676" y="331"/>
                  <a:pt x="672" y="331"/>
                </a:cubicBezTo>
                <a:cubicBezTo>
                  <a:pt x="608" y="373"/>
                  <a:pt x="549" y="417"/>
                  <a:pt x="529" y="446"/>
                </a:cubicBezTo>
                <a:cubicBezTo>
                  <a:pt x="529" y="446"/>
                  <a:pt x="529" y="446"/>
                  <a:pt x="529" y="446"/>
                </a:cubicBezTo>
                <a:cubicBezTo>
                  <a:pt x="529" y="447"/>
                  <a:pt x="528" y="447"/>
                  <a:pt x="528" y="448"/>
                </a:cubicBezTo>
                <a:cubicBezTo>
                  <a:pt x="493" y="502"/>
                  <a:pt x="473" y="565"/>
                  <a:pt x="457" y="620"/>
                </a:cubicBezTo>
                <a:cubicBezTo>
                  <a:pt x="441" y="672"/>
                  <a:pt x="426" y="722"/>
                  <a:pt x="400" y="756"/>
                </a:cubicBezTo>
                <a:cubicBezTo>
                  <a:pt x="372" y="793"/>
                  <a:pt x="310" y="823"/>
                  <a:pt x="245" y="856"/>
                </a:cubicBezTo>
                <a:cubicBezTo>
                  <a:pt x="154" y="901"/>
                  <a:pt x="52" y="952"/>
                  <a:pt x="66" y="1011"/>
                </a:cubicBezTo>
                <a:cubicBezTo>
                  <a:pt x="67" y="1013"/>
                  <a:pt x="68" y="1016"/>
                  <a:pt x="68" y="1019"/>
                </a:cubicBezTo>
                <a:cubicBezTo>
                  <a:pt x="69" y="1019"/>
                  <a:pt x="69" y="1019"/>
                  <a:pt x="69" y="1019"/>
                </a:cubicBezTo>
                <a:close/>
                <a:moveTo>
                  <a:pt x="62" y="756"/>
                </a:moveTo>
                <a:lnTo>
                  <a:pt x="62" y="756"/>
                </a:lnTo>
                <a:cubicBezTo>
                  <a:pt x="50" y="793"/>
                  <a:pt x="44" y="831"/>
                  <a:pt x="44" y="871"/>
                </a:cubicBezTo>
                <a:cubicBezTo>
                  <a:pt x="44" y="892"/>
                  <a:pt x="44" y="910"/>
                  <a:pt x="47" y="931"/>
                </a:cubicBezTo>
                <a:cubicBezTo>
                  <a:pt x="85" y="886"/>
                  <a:pt x="158" y="850"/>
                  <a:pt x="225" y="817"/>
                </a:cubicBezTo>
                <a:cubicBezTo>
                  <a:pt x="283" y="788"/>
                  <a:pt x="343" y="758"/>
                  <a:pt x="365" y="729"/>
                </a:cubicBezTo>
                <a:cubicBezTo>
                  <a:pt x="386" y="701"/>
                  <a:pt x="399" y="658"/>
                  <a:pt x="414" y="607"/>
                </a:cubicBezTo>
                <a:cubicBezTo>
                  <a:pt x="429" y="560"/>
                  <a:pt x="445" y="507"/>
                  <a:pt x="472" y="457"/>
                </a:cubicBezTo>
                <a:cubicBezTo>
                  <a:pt x="399" y="460"/>
                  <a:pt x="331" y="480"/>
                  <a:pt x="271" y="512"/>
                </a:cubicBezTo>
                <a:cubicBezTo>
                  <a:pt x="267" y="516"/>
                  <a:pt x="262" y="520"/>
                  <a:pt x="256" y="520"/>
                </a:cubicBezTo>
                <a:cubicBezTo>
                  <a:pt x="169" y="571"/>
                  <a:pt x="102" y="647"/>
                  <a:pt x="68" y="738"/>
                </a:cubicBezTo>
                <a:cubicBezTo>
                  <a:pt x="68" y="740"/>
                  <a:pt x="68" y="742"/>
                  <a:pt x="68" y="743"/>
                </a:cubicBezTo>
                <a:cubicBezTo>
                  <a:pt x="67" y="748"/>
                  <a:pt x="65" y="753"/>
                  <a:pt x="62" y="756"/>
                </a:cubicBezTo>
                <a:close/>
                <a:moveTo>
                  <a:pt x="717" y="511"/>
                </a:moveTo>
                <a:lnTo>
                  <a:pt x="717" y="511"/>
                </a:lnTo>
                <a:cubicBezTo>
                  <a:pt x="714" y="515"/>
                  <a:pt x="712" y="519"/>
                  <a:pt x="710" y="522"/>
                </a:cubicBezTo>
                <a:lnTo>
                  <a:pt x="707" y="528"/>
                </a:lnTo>
                <a:cubicBezTo>
                  <a:pt x="685" y="567"/>
                  <a:pt x="644" y="639"/>
                  <a:pt x="681" y="676"/>
                </a:cubicBezTo>
                <a:cubicBezTo>
                  <a:pt x="698" y="693"/>
                  <a:pt x="750" y="715"/>
                  <a:pt x="800" y="736"/>
                </a:cubicBezTo>
                <a:cubicBezTo>
                  <a:pt x="841" y="753"/>
                  <a:pt x="881" y="771"/>
                  <a:pt x="916" y="790"/>
                </a:cubicBezTo>
                <a:cubicBezTo>
                  <a:pt x="846" y="653"/>
                  <a:pt x="763" y="543"/>
                  <a:pt x="717" y="511"/>
                </a:cubicBezTo>
                <a:close/>
                <a:moveTo>
                  <a:pt x="74" y="272"/>
                </a:moveTo>
                <a:lnTo>
                  <a:pt x="74" y="272"/>
                </a:lnTo>
                <a:cubicBezTo>
                  <a:pt x="81" y="313"/>
                  <a:pt x="88" y="358"/>
                  <a:pt x="89" y="382"/>
                </a:cubicBezTo>
                <a:cubicBezTo>
                  <a:pt x="90" y="421"/>
                  <a:pt x="82" y="537"/>
                  <a:pt x="76" y="627"/>
                </a:cubicBezTo>
                <a:cubicBezTo>
                  <a:pt x="115" y="570"/>
                  <a:pt x="168" y="521"/>
                  <a:pt x="231" y="484"/>
                </a:cubicBezTo>
                <a:cubicBezTo>
                  <a:pt x="224" y="452"/>
                  <a:pt x="191" y="303"/>
                  <a:pt x="175" y="262"/>
                </a:cubicBezTo>
                <a:cubicBezTo>
                  <a:pt x="173" y="255"/>
                  <a:pt x="170" y="249"/>
                  <a:pt x="167" y="242"/>
                </a:cubicBezTo>
                <a:cubicBezTo>
                  <a:pt x="152" y="263"/>
                  <a:pt x="127" y="276"/>
                  <a:pt x="99" y="276"/>
                </a:cubicBezTo>
                <a:cubicBezTo>
                  <a:pt x="90" y="276"/>
                  <a:pt x="82" y="275"/>
                  <a:pt x="74" y="272"/>
                </a:cubicBezTo>
                <a:close/>
                <a:moveTo>
                  <a:pt x="752" y="482"/>
                </a:moveTo>
                <a:lnTo>
                  <a:pt x="752" y="482"/>
                </a:lnTo>
                <a:cubicBezTo>
                  <a:pt x="771" y="498"/>
                  <a:pt x="794" y="521"/>
                  <a:pt x="817" y="550"/>
                </a:cubicBezTo>
                <a:cubicBezTo>
                  <a:pt x="823" y="532"/>
                  <a:pt x="823" y="510"/>
                  <a:pt x="823" y="485"/>
                </a:cubicBezTo>
                <a:cubicBezTo>
                  <a:pt x="823" y="462"/>
                  <a:pt x="822" y="444"/>
                  <a:pt x="819" y="424"/>
                </a:cubicBezTo>
                <a:cubicBezTo>
                  <a:pt x="797" y="442"/>
                  <a:pt x="772" y="463"/>
                  <a:pt x="752" y="482"/>
                </a:cubicBezTo>
                <a:close/>
                <a:moveTo>
                  <a:pt x="549" y="96"/>
                </a:moveTo>
                <a:lnTo>
                  <a:pt x="549" y="96"/>
                </a:lnTo>
                <a:cubicBezTo>
                  <a:pt x="407" y="96"/>
                  <a:pt x="290" y="256"/>
                  <a:pt x="277" y="460"/>
                </a:cubicBezTo>
                <a:cubicBezTo>
                  <a:pt x="325" y="438"/>
                  <a:pt x="377" y="423"/>
                  <a:pt x="433" y="416"/>
                </a:cubicBezTo>
                <a:cubicBezTo>
                  <a:pt x="463" y="318"/>
                  <a:pt x="522" y="258"/>
                  <a:pt x="587" y="258"/>
                </a:cubicBezTo>
                <a:cubicBezTo>
                  <a:pt x="610" y="258"/>
                  <a:pt x="641" y="260"/>
                  <a:pt x="669" y="281"/>
                </a:cubicBezTo>
                <a:cubicBezTo>
                  <a:pt x="699" y="262"/>
                  <a:pt x="728" y="245"/>
                  <a:pt x="753" y="230"/>
                </a:cubicBezTo>
                <a:cubicBezTo>
                  <a:pt x="701" y="144"/>
                  <a:pt x="627" y="96"/>
                  <a:pt x="549" y="96"/>
                </a:cubicBezTo>
                <a:close/>
                <a:moveTo>
                  <a:pt x="587" y="302"/>
                </a:moveTo>
                <a:lnTo>
                  <a:pt x="587" y="302"/>
                </a:lnTo>
                <a:cubicBezTo>
                  <a:pt x="546" y="302"/>
                  <a:pt x="505" y="344"/>
                  <a:pt x="480" y="412"/>
                </a:cubicBezTo>
                <a:cubicBezTo>
                  <a:pt x="487" y="412"/>
                  <a:pt x="493" y="412"/>
                  <a:pt x="500" y="412"/>
                </a:cubicBezTo>
                <a:cubicBezTo>
                  <a:pt x="525" y="382"/>
                  <a:pt x="574" y="344"/>
                  <a:pt x="628" y="308"/>
                </a:cubicBezTo>
                <a:cubicBezTo>
                  <a:pt x="617" y="304"/>
                  <a:pt x="603" y="302"/>
                  <a:pt x="587" y="302"/>
                </a:cubicBezTo>
                <a:close/>
                <a:moveTo>
                  <a:pt x="61" y="208"/>
                </a:moveTo>
                <a:lnTo>
                  <a:pt x="61" y="208"/>
                </a:lnTo>
                <a:cubicBezTo>
                  <a:pt x="68" y="222"/>
                  <a:pt x="83" y="232"/>
                  <a:pt x="99" y="232"/>
                </a:cubicBezTo>
                <a:cubicBezTo>
                  <a:pt x="122" y="232"/>
                  <a:pt x="141" y="213"/>
                  <a:pt x="141" y="190"/>
                </a:cubicBezTo>
                <a:cubicBezTo>
                  <a:pt x="141" y="187"/>
                  <a:pt x="141" y="184"/>
                  <a:pt x="141" y="181"/>
                </a:cubicBezTo>
                <a:cubicBezTo>
                  <a:pt x="136" y="172"/>
                  <a:pt x="133" y="166"/>
                  <a:pt x="132" y="163"/>
                </a:cubicBezTo>
                <a:cubicBezTo>
                  <a:pt x="124" y="153"/>
                  <a:pt x="112" y="147"/>
                  <a:pt x="99" y="147"/>
                </a:cubicBezTo>
                <a:cubicBezTo>
                  <a:pt x="76" y="147"/>
                  <a:pt x="58" y="165"/>
                  <a:pt x="57" y="187"/>
                </a:cubicBezTo>
                <a:cubicBezTo>
                  <a:pt x="58" y="191"/>
                  <a:pt x="59" y="199"/>
                  <a:pt x="61" y="208"/>
                </a:cubicBezTo>
                <a:close/>
                <a:moveTo>
                  <a:pt x="286" y="147"/>
                </a:moveTo>
                <a:lnTo>
                  <a:pt x="286" y="147"/>
                </a:lnTo>
                <a:lnTo>
                  <a:pt x="309" y="206"/>
                </a:lnTo>
                <a:cubicBezTo>
                  <a:pt x="334" y="166"/>
                  <a:pt x="364" y="132"/>
                  <a:pt x="398" y="106"/>
                </a:cubicBezTo>
                <a:lnTo>
                  <a:pt x="352" y="83"/>
                </a:lnTo>
                <a:cubicBezTo>
                  <a:pt x="348" y="117"/>
                  <a:pt x="320" y="144"/>
                  <a:pt x="286" y="147"/>
                </a:cubicBezTo>
                <a:close/>
                <a:moveTo>
                  <a:pt x="279" y="44"/>
                </a:moveTo>
                <a:lnTo>
                  <a:pt x="279" y="44"/>
                </a:lnTo>
                <a:cubicBezTo>
                  <a:pt x="263" y="44"/>
                  <a:pt x="250" y="57"/>
                  <a:pt x="250" y="74"/>
                </a:cubicBezTo>
                <a:cubicBezTo>
                  <a:pt x="250" y="90"/>
                  <a:pt x="263" y="103"/>
                  <a:pt x="279" y="103"/>
                </a:cubicBezTo>
                <a:cubicBezTo>
                  <a:pt x="295" y="103"/>
                  <a:pt x="309" y="90"/>
                  <a:pt x="309" y="74"/>
                </a:cubicBezTo>
                <a:cubicBezTo>
                  <a:pt x="309" y="57"/>
                  <a:pt x="295" y="44"/>
                  <a:pt x="279" y="44"/>
                </a:cubicBezTo>
                <a:close/>
              </a:path>
            </a:pathLst>
          </a:custGeom>
          <a:solidFill>
            <a:srgbClr val="FEFEFE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63893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C318BB-513E-4E45-A395-476D998DC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err="1"/>
              <a:t>Objectifs</a:t>
            </a:r>
            <a:r>
              <a:rPr lang="de-CH"/>
              <a:t> de la </a:t>
            </a:r>
            <a:r>
              <a:rPr lang="de-CH" err="1"/>
              <a:t>présentation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2D9F09-C02B-4C0C-8B89-7CBFFBF91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de-CH" sz="2400" kern="0" dirty="0"/>
              <a:t>Fondation Swisstransplant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Lois </a:t>
            </a:r>
            <a:r>
              <a:rPr lang="de-DE" sz="2400" dirty="0" err="1"/>
              <a:t>sur</a:t>
            </a:r>
            <a:r>
              <a:rPr lang="de-DE" sz="2400" dirty="0"/>
              <a:t> la </a:t>
            </a:r>
            <a:r>
              <a:rPr lang="de-DE" sz="2400" dirty="0" err="1"/>
              <a:t>transplantation</a:t>
            </a:r>
            <a:endParaRPr lang="de-DE" sz="2400" dirty="0"/>
          </a:p>
          <a:p>
            <a:pPr marL="342900" indent="-342900">
              <a:buFont typeface="+mj-lt"/>
              <a:buAutoNum type="arabicPeriod"/>
            </a:pPr>
            <a:r>
              <a:rPr lang="de-CH" sz="2400" dirty="0" err="1"/>
              <a:t>Faits</a:t>
            </a:r>
            <a:r>
              <a:rPr lang="de-CH" sz="2400" dirty="0"/>
              <a:t> et </a:t>
            </a:r>
            <a:r>
              <a:rPr lang="de-CH" sz="2400" dirty="0" err="1"/>
              <a:t>chiffres</a:t>
            </a:r>
            <a:endParaRPr lang="de-DE" sz="2400" dirty="0"/>
          </a:p>
          <a:p>
            <a:pPr marL="342900" indent="-342900">
              <a:buFont typeface="+mj-lt"/>
              <a:buAutoNum type="arabicPeriod"/>
            </a:pPr>
            <a:r>
              <a:rPr lang="de-CH" sz="2400" kern="0" dirty="0" err="1"/>
              <a:t>Procédure</a:t>
            </a:r>
            <a:r>
              <a:rPr lang="de-CH" sz="2400" kern="0" dirty="0"/>
              <a:t> du </a:t>
            </a:r>
            <a:r>
              <a:rPr lang="de-CH" sz="2400" kern="0" dirty="0" err="1"/>
              <a:t>don</a:t>
            </a:r>
            <a:r>
              <a:rPr lang="de-CH" sz="2400" kern="0" dirty="0"/>
              <a:t> </a:t>
            </a:r>
            <a:r>
              <a:rPr lang="de-CH" sz="2400" kern="0" dirty="0" err="1"/>
              <a:t>d’organes</a:t>
            </a:r>
            <a:endParaRPr lang="de-CH" sz="2400" kern="0" dirty="0"/>
          </a:p>
          <a:p>
            <a:pPr marL="342900" indent="-342900">
              <a:buFont typeface="+mj-lt"/>
              <a:buAutoNum type="arabicPeriod"/>
            </a:pPr>
            <a:r>
              <a:rPr lang="de-DE" sz="2400" dirty="0"/>
              <a:t>Questions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D8C098-75DA-45F2-B7C2-A6E3C8FD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46CA39-CB86-4004-8CA6-863C85C3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dirty="0" smtClean="0"/>
              <a:pPr/>
              <a:t>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16C161-A138-4C02-B0BA-443AFA3C5B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sz="1800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Accueil</a:t>
            </a:r>
            <a:endParaRPr lang="de-CH" sz="1800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de-CH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40132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342"/>
            <a:ext cx="11445875" cy="398394"/>
          </a:xfrm>
        </p:spPr>
        <p:txBody>
          <a:bodyPr/>
          <a:lstStyle/>
          <a:p>
            <a:r>
              <a:rPr lang="fr-FR" dirty="0"/>
              <a:t>Transplantation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d’organe d’un donneur vivant et d’une donneuse vivante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634351" cy="4465637"/>
          </a:xfrm>
        </p:spPr>
        <p:txBody>
          <a:bodyPr/>
          <a:lstStyle/>
          <a:p>
            <a:pPr marL="0" lvl="1" indent="0">
              <a:buNone/>
            </a:pPr>
            <a:r>
              <a:rPr lang="fr-FR" sz="2400"/>
              <a:t>Le don d’organes de son vivant en Suisse</a:t>
            </a:r>
          </a:p>
          <a:p>
            <a:pPr marL="0" lvl="1" indent="0">
              <a:buNone/>
            </a:pPr>
            <a:endParaRPr lang="de-CH" sz="2400" noProof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/>
              <a:t>Un rein ou une partie du foie</a:t>
            </a:r>
          </a:p>
          <a:p>
            <a:pPr lvl="4"/>
            <a:r>
              <a:rPr lang="fr-FR" sz="1800"/>
              <a:t>Don dirigé</a:t>
            </a:r>
          </a:p>
          <a:p>
            <a:pPr lvl="4"/>
            <a:r>
              <a:rPr lang="fr-FR" sz="1800"/>
              <a:t>Don altruiste</a:t>
            </a:r>
          </a:p>
          <a:p>
            <a:pPr lvl="4"/>
            <a:r>
              <a:rPr lang="fr-FR" sz="1800"/>
              <a:t>Transplantation croisée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>
              <a:solidFill>
                <a:srgbClr val="262A5F"/>
              </a:solidFill>
            </a:endParaRPr>
          </a:p>
          <a:p>
            <a:endParaRPr lang="de-CH" sz="2400" b="1"/>
          </a:p>
          <a:p>
            <a:endParaRPr lang="de-CH" sz="2400" b="1"/>
          </a:p>
          <a:p>
            <a:endParaRPr lang="de-CH" sz="2400" b="1"/>
          </a:p>
          <a:p>
            <a:endParaRPr lang="de-CH" sz="2400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Faits</a:t>
            </a:r>
            <a:r>
              <a:rPr lang="de-CH"/>
              <a:t> et </a:t>
            </a:r>
            <a:r>
              <a:rPr lang="de-CH" err="1"/>
              <a:t>chiffres</a:t>
            </a:r>
            <a:endParaRPr lang="de-CH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196974E7-BB14-468F-AA6E-DFD58CAC0A69}"/>
              </a:ext>
            </a:extLst>
          </p:cNvPr>
          <p:cNvGrpSpPr>
            <a:grpSpLocks noChangeAspect="1"/>
          </p:cNvGrpSpPr>
          <p:nvPr/>
        </p:nvGrpSpPr>
        <p:grpSpPr>
          <a:xfrm>
            <a:off x="9768408" y="4005064"/>
            <a:ext cx="792088" cy="792088"/>
            <a:chOff x="10348293" y="2755361"/>
            <a:chExt cx="360000" cy="360000"/>
          </a:xfrm>
        </p:grpSpPr>
        <p:sp>
          <p:nvSpPr>
            <p:cNvPr id="18" name="Freihandform 3966">
              <a:extLst>
                <a:ext uri="{FF2B5EF4-FFF2-40B4-BE49-F238E27FC236}">
                  <a16:creationId xmlns:a16="http://schemas.microsoft.com/office/drawing/2014/main" id="{9557BCF4-A4C2-445F-94EB-65B7DF2F6708}"/>
                </a:ext>
              </a:extLst>
            </p:cNvPr>
            <p:cNvSpPr/>
            <p:nvPr/>
          </p:nvSpPr>
          <p:spPr>
            <a:xfrm>
              <a:off x="10348293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76872C2-7189-48A0-A52B-E696394B85CE}"/>
                </a:ext>
              </a:extLst>
            </p:cNvPr>
            <p:cNvGrpSpPr/>
            <p:nvPr/>
          </p:nvGrpSpPr>
          <p:grpSpPr>
            <a:xfrm>
              <a:off x="10417818" y="2847311"/>
              <a:ext cx="244436" cy="186166"/>
              <a:chOff x="8399769" y="2786119"/>
              <a:chExt cx="244436" cy="186166"/>
            </a:xfrm>
          </p:grpSpPr>
          <p:sp>
            <p:nvSpPr>
              <p:cNvPr id="20" name="Freeform 21">
                <a:extLst>
                  <a:ext uri="{FF2B5EF4-FFF2-40B4-BE49-F238E27FC236}">
                    <a16:creationId xmlns:a16="http://schemas.microsoft.com/office/drawing/2014/main" id="{E1749EAE-FB3D-4369-9D40-00A7E15576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99769" y="2786119"/>
                <a:ext cx="244436" cy="186166"/>
              </a:xfrm>
              <a:custGeom>
                <a:avLst/>
                <a:gdLst>
                  <a:gd name="T0" fmla="*/ 165 w 1556"/>
                  <a:gd name="T1" fmla="*/ 1146 h 1146"/>
                  <a:gd name="T2" fmla="*/ 165 w 1556"/>
                  <a:gd name="T3" fmla="*/ 1146 h 1146"/>
                  <a:gd name="T4" fmla="*/ 80 w 1556"/>
                  <a:gd name="T5" fmla="*/ 1121 h 1146"/>
                  <a:gd name="T6" fmla="*/ 11 w 1556"/>
                  <a:gd name="T7" fmla="*/ 995 h 1146"/>
                  <a:gd name="T8" fmla="*/ 2 w 1556"/>
                  <a:gd name="T9" fmla="*/ 335 h 1146"/>
                  <a:gd name="T10" fmla="*/ 111 w 1556"/>
                  <a:gd name="T11" fmla="*/ 89 h 1146"/>
                  <a:gd name="T12" fmla="*/ 368 w 1556"/>
                  <a:gd name="T13" fmla="*/ 13 h 1146"/>
                  <a:gd name="T14" fmla="*/ 1388 w 1556"/>
                  <a:gd name="T15" fmla="*/ 97 h 1146"/>
                  <a:gd name="T16" fmla="*/ 1528 w 1556"/>
                  <a:gd name="T17" fmla="*/ 173 h 1146"/>
                  <a:gd name="T18" fmla="*/ 1523 w 1556"/>
                  <a:gd name="T19" fmla="*/ 332 h 1146"/>
                  <a:gd name="T20" fmla="*/ 825 w 1556"/>
                  <a:gd name="T21" fmla="*/ 823 h 1146"/>
                  <a:gd name="T22" fmla="*/ 224 w 1556"/>
                  <a:gd name="T23" fmla="*/ 1135 h 1146"/>
                  <a:gd name="T24" fmla="*/ 165 w 1556"/>
                  <a:gd name="T25" fmla="*/ 1146 h 1146"/>
                  <a:gd name="T26" fmla="*/ 321 w 1556"/>
                  <a:gd name="T27" fmla="*/ 54 h 1146"/>
                  <a:gd name="T28" fmla="*/ 321 w 1556"/>
                  <a:gd name="T29" fmla="*/ 54 h 1146"/>
                  <a:gd name="T30" fmla="*/ 140 w 1556"/>
                  <a:gd name="T31" fmla="*/ 122 h 1146"/>
                  <a:gd name="T32" fmla="*/ 46 w 1556"/>
                  <a:gd name="T33" fmla="*/ 334 h 1146"/>
                  <a:gd name="T34" fmla="*/ 55 w 1556"/>
                  <a:gd name="T35" fmla="*/ 995 h 1146"/>
                  <a:gd name="T36" fmla="*/ 105 w 1556"/>
                  <a:gd name="T37" fmla="*/ 1085 h 1146"/>
                  <a:gd name="T38" fmla="*/ 207 w 1556"/>
                  <a:gd name="T39" fmla="*/ 1094 h 1146"/>
                  <a:gd name="T40" fmla="*/ 804 w 1556"/>
                  <a:gd name="T41" fmla="*/ 784 h 1146"/>
                  <a:gd name="T42" fmla="*/ 810 w 1556"/>
                  <a:gd name="T43" fmla="*/ 781 h 1146"/>
                  <a:gd name="T44" fmla="*/ 1486 w 1556"/>
                  <a:gd name="T45" fmla="*/ 308 h 1146"/>
                  <a:gd name="T46" fmla="*/ 1489 w 1556"/>
                  <a:gd name="T47" fmla="*/ 195 h 1146"/>
                  <a:gd name="T48" fmla="*/ 1390 w 1556"/>
                  <a:gd name="T49" fmla="*/ 141 h 1146"/>
                  <a:gd name="T50" fmla="*/ 362 w 1556"/>
                  <a:gd name="T51" fmla="*/ 57 h 1146"/>
                  <a:gd name="T52" fmla="*/ 321 w 1556"/>
                  <a:gd name="T53" fmla="*/ 54 h 1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56" h="1146">
                    <a:moveTo>
                      <a:pt x="165" y="1146"/>
                    </a:moveTo>
                    <a:lnTo>
                      <a:pt x="165" y="1146"/>
                    </a:lnTo>
                    <a:cubicBezTo>
                      <a:pt x="135" y="1146"/>
                      <a:pt x="106" y="1138"/>
                      <a:pt x="80" y="1121"/>
                    </a:cubicBezTo>
                    <a:cubicBezTo>
                      <a:pt x="38" y="1093"/>
                      <a:pt x="12" y="1046"/>
                      <a:pt x="11" y="995"/>
                    </a:cubicBezTo>
                    <a:lnTo>
                      <a:pt x="2" y="335"/>
                    </a:lnTo>
                    <a:cubicBezTo>
                      <a:pt x="0" y="241"/>
                      <a:pt x="40" y="151"/>
                      <a:pt x="111" y="89"/>
                    </a:cubicBezTo>
                    <a:cubicBezTo>
                      <a:pt x="181" y="27"/>
                      <a:pt x="275" y="0"/>
                      <a:pt x="368" y="13"/>
                    </a:cubicBezTo>
                    <a:cubicBezTo>
                      <a:pt x="665" y="57"/>
                      <a:pt x="1095" y="113"/>
                      <a:pt x="1388" y="97"/>
                    </a:cubicBezTo>
                    <a:cubicBezTo>
                      <a:pt x="1445" y="94"/>
                      <a:pt x="1499" y="123"/>
                      <a:pt x="1528" y="173"/>
                    </a:cubicBezTo>
                    <a:cubicBezTo>
                      <a:pt x="1556" y="223"/>
                      <a:pt x="1555" y="284"/>
                      <a:pt x="1523" y="332"/>
                    </a:cubicBezTo>
                    <a:cubicBezTo>
                      <a:pt x="1409" y="506"/>
                      <a:pt x="1195" y="731"/>
                      <a:pt x="825" y="823"/>
                    </a:cubicBezTo>
                    <a:cubicBezTo>
                      <a:pt x="606" y="965"/>
                      <a:pt x="377" y="1071"/>
                      <a:pt x="224" y="1135"/>
                    </a:cubicBezTo>
                    <a:cubicBezTo>
                      <a:pt x="205" y="1143"/>
                      <a:pt x="185" y="1146"/>
                      <a:pt x="165" y="1146"/>
                    </a:cubicBezTo>
                    <a:close/>
                    <a:moveTo>
                      <a:pt x="321" y="54"/>
                    </a:moveTo>
                    <a:lnTo>
                      <a:pt x="321" y="54"/>
                    </a:lnTo>
                    <a:cubicBezTo>
                      <a:pt x="255" y="54"/>
                      <a:pt x="190" y="78"/>
                      <a:pt x="140" y="122"/>
                    </a:cubicBezTo>
                    <a:cubicBezTo>
                      <a:pt x="79" y="176"/>
                      <a:pt x="45" y="253"/>
                      <a:pt x="46" y="334"/>
                    </a:cubicBezTo>
                    <a:lnTo>
                      <a:pt x="55" y="995"/>
                    </a:lnTo>
                    <a:cubicBezTo>
                      <a:pt x="56" y="1032"/>
                      <a:pt x="74" y="1064"/>
                      <a:pt x="105" y="1085"/>
                    </a:cubicBezTo>
                    <a:cubicBezTo>
                      <a:pt x="135" y="1105"/>
                      <a:pt x="173" y="1108"/>
                      <a:pt x="207" y="1094"/>
                    </a:cubicBezTo>
                    <a:cubicBezTo>
                      <a:pt x="359" y="1031"/>
                      <a:pt x="587" y="925"/>
                      <a:pt x="804" y="784"/>
                    </a:cubicBezTo>
                    <a:cubicBezTo>
                      <a:pt x="806" y="783"/>
                      <a:pt x="808" y="782"/>
                      <a:pt x="810" y="781"/>
                    </a:cubicBezTo>
                    <a:cubicBezTo>
                      <a:pt x="1169" y="693"/>
                      <a:pt x="1376" y="475"/>
                      <a:pt x="1486" y="308"/>
                    </a:cubicBezTo>
                    <a:cubicBezTo>
                      <a:pt x="1509" y="273"/>
                      <a:pt x="1510" y="231"/>
                      <a:pt x="1489" y="195"/>
                    </a:cubicBezTo>
                    <a:cubicBezTo>
                      <a:pt x="1469" y="159"/>
                      <a:pt x="1432" y="139"/>
                      <a:pt x="1390" y="141"/>
                    </a:cubicBezTo>
                    <a:cubicBezTo>
                      <a:pt x="1093" y="157"/>
                      <a:pt x="661" y="101"/>
                      <a:pt x="362" y="57"/>
                    </a:cubicBezTo>
                    <a:cubicBezTo>
                      <a:pt x="348" y="55"/>
                      <a:pt x="335" y="54"/>
                      <a:pt x="321" y="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1" name="Freeform 22">
                <a:extLst>
                  <a:ext uri="{FF2B5EF4-FFF2-40B4-BE49-F238E27FC236}">
                    <a16:creationId xmlns:a16="http://schemas.microsoft.com/office/drawing/2014/main" id="{83D1F4A2-BC92-43BE-A6BF-273C13A85C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524027" y="2800365"/>
                <a:ext cx="81269" cy="119794"/>
              </a:xfrm>
              <a:custGeom>
                <a:avLst/>
                <a:gdLst>
                  <a:gd name="T0" fmla="*/ 25 w 518"/>
                  <a:gd name="T1" fmla="*/ 737 h 737"/>
                  <a:gd name="T2" fmla="*/ 25 w 518"/>
                  <a:gd name="T3" fmla="*/ 737 h 737"/>
                  <a:gd name="T4" fmla="*/ 10 w 518"/>
                  <a:gd name="T5" fmla="*/ 732 h 737"/>
                  <a:gd name="T6" fmla="*/ 8 w 518"/>
                  <a:gd name="T7" fmla="*/ 701 h 737"/>
                  <a:gd name="T8" fmla="*/ 54 w 518"/>
                  <a:gd name="T9" fmla="*/ 590 h 737"/>
                  <a:gd name="T10" fmla="*/ 39 w 518"/>
                  <a:gd name="T11" fmla="*/ 222 h 737"/>
                  <a:gd name="T12" fmla="*/ 55 w 518"/>
                  <a:gd name="T13" fmla="*/ 196 h 737"/>
                  <a:gd name="T14" fmla="*/ 82 w 518"/>
                  <a:gd name="T15" fmla="*/ 212 h 737"/>
                  <a:gd name="T16" fmla="*/ 41 w 518"/>
                  <a:gd name="T17" fmla="*/ 729 h 737"/>
                  <a:gd name="T18" fmla="*/ 25 w 518"/>
                  <a:gd name="T19" fmla="*/ 737 h 737"/>
                  <a:gd name="T20" fmla="*/ 358 w 518"/>
                  <a:gd name="T21" fmla="*/ 481 h 737"/>
                  <a:gd name="T22" fmla="*/ 358 w 518"/>
                  <a:gd name="T23" fmla="*/ 481 h 737"/>
                  <a:gd name="T24" fmla="*/ 342 w 518"/>
                  <a:gd name="T25" fmla="*/ 474 h 737"/>
                  <a:gd name="T26" fmla="*/ 255 w 518"/>
                  <a:gd name="T27" fmla="*/ 384 h 737"/>
                  <a:gd name="T28" fmla="*/ 255 w 518"/>
                  <a:gd name="T29" fmla="*/ 354 h 737"/>
                  <a:gd name="T30" fmla="*/ 315 w 518"/>
                  <a:gd name="T31" fmla="*/ 290 h 737"/>
                  <a:gd name="T32" fmla="*/ 232 w 518"/>
                  <a:gd name="T33" fmla="*/ 208 h 737"/>
                  <a:gd name="T34" fmla="*/ 231 w 518"/>
                  <a:gd name="T35" fmla="*/ 178 h 737"/>
                  <a:gd name="T36" fmla="*/ 288 w 518"/>
                  <a:gd name="T37" fmla="*/ 111 h 737"/>
                  <a:gd name="T38" fmla="*/ 216 w 518"/>
                  <a:gd name="T39" fmla="*/ 39 h 737"/>
                  <a:gd name="T40" fmla="*/ 215 w 518"/>
                  <a:gd name="T41" fmla="*/ 8 h 737"/>
                  <a:gd name="T42" fmla="*/ 246 w 518"/>
                  <a:gd name="T43" fmla="*/ 8 h 737"/>
                  <a:gd name="T44" fmla="*/ 334 w 518"/>
                  <a:gd name="T45" fmla="*/ 94 h 737"/>
                  <a:gd name="T46" fmla="*/ 335 w 518"/>
                  <a:gd name="T47" fmla="*/ 124 h 737"/>
                  <a:gd name="T48" fmla="*/ 277 w 518"/>
                  <a:gd name="T49" fmla="*/ 192 h 737"/>
                  <a:gd name="T50" fmla="*/ 361 w 518"/>
                  <a:gd name="T51" fmla="*/ 274 h 737"/>
                  <a:gd name="T52" fmla="*/ 361 w 518"/>
                  <a:gd name="T53" fmla="*/ 305 h 737"/>
                  <a:gd name="T54" fmla="*/ 301 w 518"/>
                  <a:gd name="T55" fmla="*/ 369 h 737"/>
                  <a:gd name="T56" fmla="*/ 373 w 518"/>
                  <a:gd name="T57" fmla="*/ 444 h 737"/>
                  <a:gd name="T58" fmla="*/ 373 w 518"/>
                  <a:gd name="T59" fmla="*/ 475 h 737"/>
                  <a:gd name="T60" fmla="*/ 358 w 518"/>
                  <a:gd name="T61" fmla="*/ 481 h 737"/>
                  <a:gd name="T62" fmla="*/ 494 w 518"/>
                  <a:gd name="T63" fmla="*/ 263 h 737"/>
                  <a:gd name="T64" fmla="*/ 494 w 518"/>
                  <a:gd name="T65" fmla="*/ 263 h 737"/>
                  <a:gd name="T66" fmla="*/ 479 w 518"/>
                  <a:gd name="T67" fmla="*/ 257 h 737"/>
                  <a:gd name="T68" fmla="*/ 412 w 518"/>
                  <a:gd name="T69" fmla="*/ 193 h 737"/>
                  <a:gd name="T70" fmla="*/ 410 w 518"/>
                  <a:gd name="T71" fmla="*/ 162 h 737"/>
                  <a:gd name="T72" fmla="*/ 461 w 518"/>
                  <a:gd name="T73" fmla="*/ 105 h 737"/>
                  <a:gd name="T74" fmla="*/ 405 w 518"/>
                  <a:gd name="T75" fmla="*/ 48 h 737"/>
                  <a:gd name="T76" fmla="*/ 406 w 518"/>
                  <a:gd name="T77" fmla="*/ 17 h 737"/>
                  <a:gd name="T78" fmla="*/ 437 w 518"/>
                  <a:gd name="T79" fmla="*/ 18 h 737"/>
                  <a:gd name="T80" fmla="*/ 506 w 518"/>
                  <a:gd name="T81" fmla="*/ 88 h 737"/>
                  <a:gd name="T82" fmla="*/ 507 w 518"/>
                  <a:gd name="T83" fmla="*/ 118 h 737"/>
                  <a:gd name="T84" fmla="*/ 457 w 518"/>
                  <a:gd name="T85" fmla="*/ 176 h 737"/>
                  <a:gd name="T86" fmla="*/ 509 w 518"/>
                  <a:gd name="T87" fmla="*/ 226 h 737"/>
                  <a:gd name="T88" fmla="*/ 510 w 518"/>
                  <a:gd name="T89" fmla="*/ 257 h 737"/>
                  <a:gd name="T90" fmla="*/ 494 w 518"/>
                  <a:gd name="T91" fmla="*/ 263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18" h="737">
                    <a:moveTo>
                      <a:pt x="25" y="737"/>
                    </a:moveTo>
                    <a:lnTo>
                      <a:pt x="25" y="737"/>
                    </a:lnTo>
                    <a:cubicBezTo>
                      <a:pt x="20" y="737"/>
                      <a:pt x="15" y="735"/>
                      <a:pt x="10" y="732"/>
                    </a:cubicBezTo>
                    <a:cubicBezTo>
                      <a:pt x="1" y="724"/>
                      <a:pt x="0" y="710"/>
                      <a:pt x="8" y="701"/>
                    </a:cubicBezTo>
                    <a:cubicBezTo>
                      <a:pt x="8" y="700"/>
                      <a:pt x="36" y="666"/>
                      <a:pt x="54" y="590"/>
                    </a:cubicBezTo>
                    <a:cubicBezTo>
                      <a:pt x="71" y="520"/>
                      <a:pt x="81" y="399"/>
                      <a:pt x="39" y="222"/>
                    </a:cubicBezTo>
                    <a:cubicBezTo>
                      <a:pt x="36" y="210"/>
                      <a:pt x="44" y="199"/>
                      <a:pt x="55" y="196"/>
                    </a:cubicBezTo>
                    <a:cubicBezTo>
                      <a:pt x="67" y="193"/>
                      <a:pt x="79" y="200"/>
                      <a:pt x="82" y="212"/>
                    </a:cubicBezTo>
                    <a:cubicBezTo>
                      <a:pt x="168" y="574"/>
                      <a:pt x="47" y="723"/>
                      <a:pt x="41" y="729"/>
                    </a:cubicBezTo>
                    <a:cubicBezTo>
                      <a:pt x="37" y="734"/>
                      <a:pt x="31" y="737"/>
                      <a:pt x="25" y="737"/>
                    </a:cubicBezTo>
                    <a:close/>
                    <a:moveTo>
                      <a:pt x="358" y="481"/>
                    </a:moveTo>
                    <a:lnTo>
                      <a:pt x="358" y="481"/>
                    </a:lnTo>
                    <a:cubicBezTo>
                      <a:pt x="352" y="481"/>
                      <a:pt x="346" y="479"/>
                      <a:pt x="342" y="474"/>
                    </a:cubicBezTo>
                    <a:lnTo>
                      <a:pt x="255" y="384"/>
                    </a:lnTo>
                    <a:cubicBezTo>
                      <a:pt x="247" y="376"/>
                      <a:pt x="247" y="362"/>
                      <a:pt x="255" y="354"/>
                    </a:cubicBezTo>
                    <a:lnTo>
                      <a:pt x="315" y="290"/>
                    </a:lnTo>
                    <a:lnTo>
                      <a:pt x="232" y="208"/>
                    </a:lnTo>
                    <a:cubicBezTo>
                      <a:pt x="224" y="200"/>
                      <a:pt x="223" y="187"/>
                      <a:pt x="231" y="178"/>
                    </a:cubicBezTo>
                    <a:lnTo>
                      <a:pt x="288" y="111"/>
                    </a:lnTo>
                    <a:lnTo>
                      <a:pt x="216" y="39"/>
                    </a:lnTo>
                    <a:cubicBezTo>
                      <a:pt x="207" y="31"/>
                      <a:pt x="207" y="17"/>
                      <a:pt x="215" y="8"/>
                    </a:cubicBezTo>
                    <a:cubicBezTo>
                      <a:pt x="224" y="0"/>
                      <a:pt x="238" y="0"/>
                      <a:pt x="246" y="8"/>
                    </a:cubicBezTo>
                    <a:lnTo>
                      <a:pt x="334" y="94"/>
                    </a:lnTo>
                    <a:cubicBezTo>
                      <a:pt x="342" y="103"/>
                      <a:pt x="343" y="116"/>
                      <a:pt x="335" y="124"/>
                    </a:cubicBezTo>
                    <a:lnTo>
                      <a:pt x="277" y="192"/>
                    </a:lnTo>
                    <a:lnTo>
                      <a:pt x="361" y="274"/>
                    </a:lnTo>
                    <a:cubicBezTo>
                      <a:pt x="369" y="283"/>
                      <a:pt x="370" y="296"/>
                      <a:pt x="361" y="305"/>
                    </a:cubicBezTo>
                    <a:lnTo>
                      <a:pt x="301" y="369"/>
                    </a:lnTo>
                    <a:lnTo>
                      <a:pt x="373" y="444"/>
                    </a:lnTo>
                    <a:cubicBezTo>
                      <a:pt x="382" y="453"/>
                      <a:pt x="382" y="467"/>
                      <a:pt x="373" y="475"/>
                    </a:cubicBezTo>
                    <a:cubicBezTo>
                      <a:pt x="369" y="479"/>
                      <a:pt x="363" y="481"/>
                      <a:pt x="358" y="481"/>
                    </a:cubicBezTo>
                    <a:close/>
                    <a:moveTo>
                      <a:pt x="494" y="263"/>
                    </a:moveTo>
                    <a:lnTo>
                      <a:pt x="494" y="263"/>
                    </a:lnTo>
                    <a:cubicBezTo>
                      <a:pt x="489" y="263"/>
                      <a:pt x="483" y="261"/>
                      <a:pt x="479" y="257"/>
                    </a:cubicBezTo>
                    <a:lnTo>
                      <a:pt x="412" y="193"/>
                    </a:lnTo>
                    <a:cubicBezTo>
                      <a:pt x="403" y="185"/>
                      <a:pt x="403" y="171"/>
                      <a:pt x="410" y="162"/>
                    </a:cubicBezTo>
                    <a:lnTo>
                      <a:pt x="461" y="105"/>
                    </a:lnTo>
                    <a:lnTo>
                      <a:pt x="405" y="48"/>
                    </a:lnTo>
                    <a:cubicBezTo>
                      <a:pt x="397" y="40"/>
                      <a:pt x="397" y="26"/>
                      <a:pt x="406" y="17"/>
                    </a:cubicBezTo>
                    <a:cubicBezTo>
                      <a:pt x="414" y="9"/>
                      <a:pt x="428" y="9"/>
                      <a:pt x="437" y="18"/>
                    </a:cubicBezTo>
                    <a:lnTo>
                      <a:pt x="506" y="88"/>
                    </a:lnTo>
                    <a:cubicBezTo>
                      <a:pt x="515" y="97"/>
                      <a:pt x="515" y="110"/>
                      <a:pt x="507" y="118"/>
                    </a:cubicBezTo>
                    <a:lnTo>
                      <a:pt x="457" y="176"/>
                    </a:lnTo>
                    <a:lnTo>
                      <a:pt x="509" y="226"/>
                    </a:lnTo>
                    <a:cubicBezTo>
                      <a:pt x="518" y="234"/>
                      <a:pt x="518" y="248"/>
                      <a:pt x="510" y="257"/>
                    </a:cubicBezTo>
                    <a:cubicBezTo>
                      <a:pt x="506" y="261"/>
                      <a:pt x="500" y="263"/>
                      <a:pt x="494" y="263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4CF934B-3773-4CCD-9DCA-80EBF7643B99}"/>
              </a:ext>
            </a:extLst>
          </p:cNvPr>
          <p:cNvGrpSpPr>
            <a:grpSpLocks noChangeAspect="1"/>
          </p:cNvGrpSpPr>
          <p:nvPr/>
        </p:nvGrpSpPr>
        <p:grpSpPr>
          <a:xfrm>
            <a:off x="9768408" y="4860813"/>
            <a:ext cx="792088" cy="792088"/>
            <a:chOff x="10783979" y="2755361"/>
            <a:chExt cx="360000" cy="360000"/>
          </a:xfrm>
        </p:grpSpPr>
        <p:sp>
          <p:nvSpPr>
            <p:cNvPr id="26" name="Freihandform 3966">
              <a:extLst>
                <a:ext uri="{FF2B5EF4-FFF2-40B4-BE49-F238E27FC236}">
                  <a16:creationId xmlns:a16="http://schemas.microsoft.com/office/drawing/2014/main" id="{2069F55E-AF28-48DF-A8B7-53F78F0D1D28}"/>
                </a:ext>
              </a:extLst>
            </p:cNvPr>
            <p:cNvSpPr/>
            <p:nvPr/>
          </p:nvSpPr>
          <p:spPr>
            <a:xfrm>
              <a:off x="10783979" y="2755361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758027A1-2D67-4766-A686-AEB2698A3B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0976" y="2853051"/>
              <a:ext cx="246005" cy="156379"/>
            </a:xfrm>
            <a:custGeom>
              <a:avLst/>
              <a:gdLst>
                <a:gd name="T0" fmla="*/ 906 w 1566"/>
                <a:gd name="T1" fmla="*/ 965 h 965"/>
                <a:gd name="T2" fmla="*/ 892 w 1566"/>
                <a:gd name="T3" fmla="*/ 560 h 965"/>
                <a:gd name="T4" fmla="*/ 1036 w 1566"/>
                <a:gd name="T5" fmla="*/ 435 h 965"/>
                <a:gd name="T6" fmla="*/ 808 w 1566"/>
                <a:gd name="T7" fmla="*/ 316 h 965"/>
                <a:gd name="T8" fmla="*/ 830 w 1566"/>
                <a:gd name="T9" fmla="*/ 314 h 965"/>
                <a:gd name="T10" fmla="*/ 920 w 1566"/>
                <a:gd name="T11" fmla="*/ 375 h 965"/>
                <a:gd name="T12" fmla="*/ 1062 w 1566"/>
                <a:gd name="T13" fmla="*/ 369 h 965"/>
                <a:gd name="T14" fmla="*/ 1127 w 1566"/>
                <a:gd name="T15" fmla="*/ 11 h 965"/>
                <a:gd name="T16" fmla="*/ 1549 w 1566"/>
                <a:gd name="T17" fmla="*/ 414 h 965"/>
                <a:gd name="T18" fmla="*/ 1268 w 1566"/>
                <a:gd name="T19" fmla="*/ 922 h 965"/>
                <a:gd name="T20" fmla="*/ 1241 w 1566"/>
                <a:gd name="T21" fmla="*/ 922 h 965"/>
                <a:gd name="T22" fmla="*/ 1029 w 1566"/>
                <a:gd name="T23" fmla="*/ 732 h 965"/>
                <a:gd name="T24" fmla="*/ 1107 w 1566"/>
                <a:gd name="T25" fmla="*/ 589 h 965"/>
                <a:gd name="T26" fmla="*/ 929 w 1566"/>
                <a:gd name="T27" fmla="*/ 584 h 965"/>
                <a:gd name="T28" fmla="*/ 948 w 1566"/>
                <a:gd name="T29" fmla="*/ 952 h 965"/>
                <a:gd name="T30" fmla="*/ 1074 w 1566"/>
                <a:gd name="T31" fmla="*/ 733 h 965"/>
                <a:gd name="T32" fmla="*/ 1241 w 1566"/>
                <a:gd name="T33" fmla="*/ 878 h 965"/>
                <a:gd name="T34" fmla="*/ 1397 w 1566"/>
                <a:gd name="T35" fmla="*/ 811 h 965"/>
                <a:gd name="T36" fmla="*/ 1329 w 1566"/>
                <a:gd name="T37" fmla="*/ 117 h 965"/>
                <a:gd name="T38" fmla="*/ 960 w 1566"/>
                <a:gd name="T39" fmla="*/ 242 h 965"/>
                <a:gd name="T40" fmla="*/ 1111 w 1566"/>
                <a:gd name="T41" fmla="*/ 333 h 965"/>
                <a:gd name="T42" fmla="*/ 1110 w 1566"/>
                <a:gd name="T43" fmla="*/ 380 h 965"/>
                <a:gd name="T44" fmla="*/ 1087 w 1566"/>
                <a:gd name="T45" fmla="*/ 478 h 965"/>
                <a:gd name="T46" fmla="*/ 1156 w 1566"/>
                <a:gd name="T47" fmla="*/ 578 h 965"/>
                <a:gd name="T48" fmla="*/ 1152 w 1566"/>
                <a:gd name="T49" fmla="*/ 611 h 965"/>
                <a:gd name="T50" fmla="*/ 659 w 1566"/>
                <a:gd name="T51" fmla="*/ 965 h 965"/>
                <a:gd name="T52" fmla="*/ 617 w 1566"/>
                <a:gd name="T53" fmla="*/ 952 h 965"/>
                <a:gd name="T54" fmla="*/ 636 w 1566"/>
                <a:gd name="T55" fmla="*/ 584 h 965"/>
                <a:gd name="T56" fmla="*/ 459 w 1566"/>
                <a:gd name="T57" fmla="*/ 589 h 965"/>
                <a:gd name="T58" fmla="*/ 537 w 1566"/>
                <a:gd name="T59" fmla="*/ 732 h 965"/>
                <a:gd name="T60" fmla="*/ 310 w 1566"/>
                <a:gd name="T61" fmla="*/ 921 h 965"/>
                <a:gd name="T62" fmla="*/ 18 w 1566"/>
                <a:gd name="T63" fmla="*/ 414 h 965"/>
                <a:gd name="T64" fmla="*/ 439 w 1566"/>
                <a:gd name="T65" fmla="*/ 11 h 965"/>
                <a:gd name="T66" fmla="*/ 504 w 1566"/>
                <a:gd name="T67" fmla="*/ 369 h 965"/>
                <a:gd name="T68" fmla="*/ 645 w 1566"/>
                <a:gd name="T69" fmla="*/ 375 h 965"/>
                <a:gd name="T70" fmla="*/ 757 w 1566"/>
                <a:gd name="T71" fmla="*/ 316 h 965"/>
                <a:gd name="T72" fmla="*/ 530 w 1566"/>
                <a:gd name="T73" fmla="*/ 435 h 965"/>
                <a:gd name="T74" fmla="*/ 673 w 1566"/>
                <a:gd name="T75" fmla="*/ 560 h 965"/>
                <a:gd name="T76" fmla="*/ 659 w 1566"/>
                <a:gd name="T77" fmla="*/ 965 h 965"/>
                <a:gd name="T78" fmla="*/ 310 w 1566"/>
                <a:gd name="T79" fmla="*/ 877 h 965"/>
                <a:gd name="T80" fmla="*/ 493 w 1566"/>
                <a:gd name="T81" fmla="*/ 733 h 965"/>
                <a:gd name="T82" fmla="*/ 394 w 1566"/>
                <a:gd name="T83" fmla="*/ 597 h 965"/>
                <a:gd name="T84" fmla="*/ 479 w 1566"/>
                <a:gd name="T85" fmla="*/ 481 h 965"/>
                <a:gd name="T86" fmla="*/ 481 w 1566"/>
                <a:gd name="T87" fmla="*/ 475 h 965"/>
                <a:gd name="T88" fmla="*/ 456 w 1566"/>
                <a:gd name="T89" fmla="*/ 380 h 965"/>
                <a:gd name="T90" fmla="*/ 455 w 1566"/>
                <a:gd name="T91" fmla="*/ 333 h 965"/>
                <a:gd name="T92" fmla="*/ 606 w 1566"/>
                <a:gd name="T93" fmla="*/ 242 h 965"/>
                <a:gd name="T94" fmla="*/ 237 w 1566"/>
                <a:gd name="T95" fmla="*/ 117 h 965"/>
                <a:gd name="T96" fmla="*/ 176 w 1566"/>
                <a:gd name="T97" fmla="*/ 818 h 965"/>
                <a:gd name="T98" fmla="*/ 310 w 1566"/>
                <a:gd name="T99" fmla="*/ 877 h 9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66" h="965">
                  <a:moveTo>
                    <a:pt x="906" y="965"/>
                  </a:moveTo>
                  <a:lnTo>
                    <a:pt x="906" y="965"/>
                  </a:lnTo>
                  <a:cubicBezTo>
                    <a:pt x="904" y="960"/>
                    <a:pt x="867" y="844"/>
                    <a:pt x="857" y="803"/>
                  </a:cubicBezTo>
                  <a:cubicBezTo>
                    <a:pt x="841" y="739"/>
                    <a:pt x="841" y="637"/>
                    <a:pt x="892" y="560"/>
                  </a:cubicBezTo>
                  <a:cubicBezTo>
                    <a:pt x="938" y="491"/>
                    <a:pt x="998" y="467"/>
                    <a:pt x="1036" y="458"/>
                  </a:cubicBezTo>
                  <a:cubicBezTo>
                    <a:pt x="1035" y="451"/>
                    <a:pt x="1035" y="443"/>
                    <a:pt x="1036" y="435"/>
                  </a:cubicBezTo>
                  <a:cubicBezTo>
                    <a:pt x="999" y="437"/>
                    <a:pt x="944" y="436"/>
                    <a:pt x="901" y="414"/>
                  </a:cubicBezTo>
                  <a:cubicBezTo>
                    <a:pt x="814" y="371"/>
                    <a:pt x="808" y="321"/>
                    <a:pt x="808" y="316"/>
                  </a:cubicBezTo>
                  <a:lnTo>
                    <a:pt x="852" y="313"/>
                  </a:lnTo>
                  <a:lnTo>
                    <a:pt x="830" y="314"/>
                  </a:lnTo>
                  <a:lnTo>
                    <a:pt x="852" y="312"/>
                  </a:lnTo>
                  <a:cubicBezTo>
                    <a:pt x="852" y="312"/>
                    <a:pt x="857" y="344"/>
                    <a:pt x="920" y="375"/>
                  </a:cubicBezTo>
                  <a:cubicBezTo>
                    <a:pt x="961" y="395"/>
                    <a:pt x="1019" y="393"/>
                    <a:pt x="1049" y="390"/>
                  </a:cubicBezTo>
                  <a:cubicBezTo>
                    <a:pt x="1053" y="383"/>
                    <a:pt x="1057" y="375"/>
                    <a:pt x="1062" y="369"/>
                  </a:cubicBezTo>
                  <a:cubicBezTo>
                    <a:pt x="1003" y="358"/>
                    <a:pt x="916" y="338"/>
                    <a:pt x="916" y="242"/>
                  </a:cubicBezTo>
                  <a:cubicBezTo>
                    <a:pt x="916" y="104"/>
                    <a:pt x="981" y="33"/>
                    <a:pt x="1127" y="11"/>
                  </a:cubicBezTo>
                  <a:cubicBezTo>
                    <a:pt x="1201" y="0"/>
                    <a:pt x="1283" y="25"/>
                    <a:pt x="1356" y="82"/>
                  </a:cubicBezTo>
                  <a:cubicBezTo>
                    <a:pt x="1459" y="162"/>
                    <a:pt x="1535" y="292"/>
                    <a:pt x="1549" y="414"/>
                  </a:cubicBezTo>
                  <a:cubicBezTo>
                    <a:pt x="1566" y="570"/>
                    <a:pt x="1518" y="741"/>
                    <a:pt x="1430" y="840"/>
                  </a:cubicBezTo>
                  <a:cubicBezTo>
                    <a:pt x="1382" y="894"/>
                    <a:pt x="1326" y="922"/>
                    <a:pt x="1268" y="922"/>
                  </a:cubicBezTo>
                  <a:cubicBezTo>
                    <a:pt x="1252" y="922"/>
                    <a:pt x="1246" y="922"/>
                    <a:pt x="1244" y="922"/>
                  </a:cubicBezTo>
                  <a:lnTo>
                    <a:pt x="1241" y="922"/>
                  </a:lnTo>
                  <a:cubicBezTo>
                    <a:pt x="1147" y="922"/>
                    <a:pt x="1040" y="863"/>
                    <a:pt x="1029" y="735"/>
                  </a:cubicBezTo>
                  <a:lnTo>
                    <a:pt x="1029" y="732"/>
                  </a:lnTo>
                  <a:lnTo>
                    <a:pt x="1030" y="730"/>
                  </a:lnTo>
                  <a:cubicBezTo>
                    <a:pt x="1039" y="659"/>
                    <a:pt x="1054" y="629"/>
                    <a:pt x="1107" y="589"/>
                  </a:cubicBezTo>
                  <a:cubicBezTo>
                    <a:pt x="1085" y="562"/>
                    <a:pt x="1057" y="526"/>
                    <a:pt x="1047" y="500"/>
                  </a:cubicBezTo>
                  <a:cubicBezTo>
                    <a:pt x="1018" y="507"/>
                    <a:pt x="967" y="526"/>
                    <a:pt x="929" y="584"/>
                  </a:cubicBezTo>
                  <a:cubicBezTo>
                    <a:pt x="888" y="645"/>
                    <a:pt x="885" y="733"/>
                    <a:pt x="900" y="792"/>
                  </a:cubicBezTo>
                  <a:cubicBezTo>
                    <a:pt x="910" y="832"/>
                    <a:pt x="947" y="951"/>
                    <a:pt x="948" y="952"/>
                  </a:cubicBezTo>
                  <a:lnTo>
                    <a:pt x="906" y="965"/>
                  </a:lnTo>
                  <a:close/>
                  <a:moveTo>
                    <a:pt x="1074" y="733"/>
                  </a:moveTo>
                  <a:lnTo>
                    <a:pt x="1074" y="733"/>
                  </a:lnTo>
                  <a:cubicBezTo>
                    <a:pt x="1084" y="847"/>
                    <a:pt x="1183" y="878"/>
                    <a:pt x="1241" y="878"/>
                  </a:cubicBezTo>
                  <a:cubicBezTo>
                    <a:pt x="1244" y="878"/>
                    <a:pt x="1250" y="878"/>
                    <a:pt x="1268" y="878"/>
                  </a:cubicBezTo>
                  <a:cubicBezTo>
                    <a:pt x="1325" y="878"/>
                    <a:pt x="1370" y="841"/>
                    <a:pt x="1397" y="811"/>
                  </a:cubicBezTo>
                  <a:cubicBezTo>
                    <a:pt x="1476" y="722"/>
                    <a:pt x="1521" y="561"/>
                    <a:pt x="1505" y="419"/>
                  </a:cubicBezTo>
                  <a:cubicBezTo>
                    <a:pt x="1492" y="308"/>
                    <a:pt x="1423" y="190"/>
                    <a:pt x="1329" y="117"/>
                  </a:cubicBezTo>
                  <a:cubicBezTo>
                    <a:pt x="1265" y="68"/>
                    <a:pt x="1196" y="45"/>
                    <a:pt x="1133" y="54"/>
                  </a:cubicBezTo>
                  <a:cubicBezTo>
                    <a:pt x="1009" y="73"/>
                    <a:pt x="960" y="126"/>
                    <a:pt x="960" y="242"/>
                  </a:cubicBezTo>
                  <a:cubicBezTo>
                    <a:pt x="960" y="302"/>
                    <a:pt x="1010" y="315"/>
                    <a:pt x="1080" y="327"/>
                  </a:cubicBezTo>
                  <a:cubicBezTo>
                    <a:pt x="1091" y="329"/>
                    <a:pt x="1102" y="331"/>
                    <a:pt x="1111" y="333"/>
                  </a:cubicBezTo>
                  <a:lnTo>
                    <a:pt x="1154" y="343"/>
                  </a:lnTo>
                  <a:lnTo>
                    <a:pt x="1110" y="380"/>
                  </a:lnTo>
                  <a:cubicBezTo>
                    <a:pt x="1089" y="398"/>
                    <a:pt x="1068" y="442"/>
                    <a:pt x="1085" y="475"/>
                  </a:cubicBezTo>
                  <a:lnTo>
                    <a:pt x="1087" y="478"/>
                  </a:lnTo>
                  <a:lnTo>
                    <a:pt x="1087" y="481"/>
                  </a:lnTo>
                  <a:cubicBezTo>
                    <a:pt x="1090" y="495"/>
                    <a:pt x="1119" y="536"/>
                    <a:pt x="1156" y="578"/>
                  </a:cubicBezTo>
                  <a:lnTo>
                    <a:pt x="1173" y="597"/>
                  </a:lnTo>
                  <a:lnTo>
                    <a:pt x="1152" y="611"/>
                  </a:lnTo>
                  <a:cubicBezTo>
                    <a:pt x="1094" y="652"/>
                    <a:pt x="1083" y="668"/>
                    <a:pt x="1074" y="733"/>
                  </a:cubicBezTo>
                  <a:close/>
                  <a:moveTo>
                    <a:pt x="659" y="965"/>
                  </a:moveTo>
                  <a:lnTo>
                    <a:pt x="659" y="965"/>
                  </a:lnTo>
                  <a:lnTo>
                    <a:pt x="617" y="952"/>
                  </a:lnTo>
                  <a:cubicBezTo>
                    <a:pt x="618" y="951"/>
                    <a:pt x="655" y="832"/>
                    <a:pt x="665" y="792"/>
                  </a:cubicBezTo>
                  <a:cubicBezTo>
                    <a:pt x="680" y="733"/>
                    <a:pt x="677" y="645"/>
                    <a:pt x="636" y="584"/>
                  </a:cubicBezTo>
                  <a:cubicBezTo>
                    <a:pt x="598" y="527"/>
                    <a:pt x="549" y="508"/>
                    <a:pt x="519" y="501"/>
                  </a:cubicBezTo>
                  <a:cubicBezTo>
                    <a:pt x="509" y="527"/>
                    <a:pt x="482" y="562"/>
                    <a:pt x="459" y="589"/>
                  </a:cubicBezTo>
                  <a:cubicBezTo>
                    <a:pt x="512" y="629"/>
                    <a:pt x="527" y="659"/>
                    <a:pt x="537" y="730"/>
                  </a:cubicBezTo>
                  <a:lnTo>
                    <a:pt x="537" y="732"/>
                  </a:lnTo>
                  <a:lnTo>
                    <a:pt x="537" y="735"/>
                  </a:lnTo>
                  <a:cubicBezTo>
                    <a:pt x="526" y="866"/>
                    <a:pt x="412" y="928"/>
                    <a:pt x="310" y="921"/>
                  </a:cubicBezTo>
                  <a:cubicBezTo>
                    <a:pt x="251" y="925"/>
                    <a:pt x="194" y="900"/>
                    <a:pt x="145" y="849"/>
                  </a:cubicBezTo>
                  <a:cubicBezTo>
                    <a:pt x="52" y="752"/>
                    <a:pt x="0" y="573"/>
                    <a:pt x="18" y="414"/>
                  </a:cubicBezTo>
                  <a:cubicBezTo>
                    <a:pt x="32" y="292"/>
                    <a:pt x="107" y="162"/>
                    <a:pt x="210" y="82"/>
                  </a:cubicBezTo>
                  <a:cubicBezTo>
                    <a:pt x="284" y="25"/>
                    <a:pt x="365" y="0"/>
                    <a:pt x="439" y="11"/>
                  </a:cubicBezTo>
                  <a:cubicBezTo>
                    <a:pt x="585" y="33"/>
                    <a:pt x="650" y="104"/>
                    <a:pt x="650" y="242"/>
                  </a:cubicBezTo>
                  <a:cubicBezTo>
                    <a:pt x="650" y="338"/>
                    <a:pt x="563" y="358"/>
                    <a:pt x="504" y="369"/>
                  </a:cubicBezTo>
                  <a:cubicBezTo>
                    <a:pt x="509" y="375"/>
                    <a:pt x="513" y="383"/>
                    <a:pt x="517" y="390"/>
                  </a:cubicBezTo>
                  <a:cubicBezTo>
                    <a:pt x="548" y="393"/>
                    <a:pt x="604" y="395"/>
                    <a:pt x="645" y="375"/>
                  </a:cubicBezTo>
                  <a:cubicBezTo>
                    <a:pt x="707" y="344"/>
                    <a:pt x="713" y="312"/>
                    <a:pt x="713" y="312"/>
                  </a:cubicBezTo>
                  <a:lnTo>
                    <a:pt x="757" y="316"/>
                  </a:lnTo>
                  <a:cubicBezTo>
                    <a:pt x="756" y="321"/>
                    <a:pt x="750" y="371"/>
                    <a:pt x="664" y="414"/>
                  </a:cubicBezTo>
                  <a:cubicBezTo>
                    <a:pt x="622" y="436"/>
                    <a:pt x="567" y="437"/>
                    <a:pt x="530" y="435"/>
                  </a:cubicBezTo>
                  <a:cubicBezTo>
                    <a:pt x="531" y="443"/>
                    <a:pt x="531" y="451"/>
                    <a:pt x="531" y="458"/>
                  </a:cubicBezTo>
                  <a:cubicBezTo>
                    <a:pt x="568" y="467"/>
                    <a:pt x="628" y="492"/>
                    <a:pt x="673" y="560"/>
                  </a:cubicBezTo>
                  <a:cubicBezTo>
                    <a:pt x="724" y="637"/>
                    <a:pt x="724" y="739"/>
                    <a:pt x="708" y="803"/>
                  </a:cubicBezTo>
                  <a:cubicBezTo>
                    <a:pt x="698" y="844"/>
                    <a:pt x="661" y="960"/>
                    <a:pt x="659" y="965"/>
                  </a:cubicBezTo>
                  <a:close/>
                  <a:moveTo>
                    <a:pt x="310" y="877"/>
                  </a:moveTo>
                  <a:lnTo>
                    <a:pt x="310" y="877"/>
                  </a:lnTo>
                  <a:lnTo>
                    <a:pt x="312" y="877"/>
                  </a:lnTo>
                  <a:cubicBezTo>
                    <a:pt x="395" y="883"/>
                    <a:pt x="483" y="836"/>
                    <a:pt x="493" y="733"/>
                  </a:cubicBezTo>
                  <a:cubicBezTo>
                    <a:pt x="484" y="668"/>
                    <a:pt x="473" y="652"/>
                    <a:pt x="414" y="611"/>
                  </a:cubicBezTo>
                  <a:lnTo>
                    <a:pt x="394" y="597"/>
                  </a:lnTo>
                  <a:lnTo>
                    <a:pt x="410" y="578"/>
                  </a:lnTo>
                  <a:cubicBezTo>
                    <a:pt x="448" y="536"/>
                    <a:pt x="477" y="495"/>
                    <a:pt x="479" y="481"/>
                  </a:cubicBezTo>
                  <a:lnTo>
                    <a:pt x="480" y="478"/>
                  </a:lnTo>
                  <a:lnTo>
                    <a:pt x="481" y="475"/>
                  </a:lnTo>
                  <a:cubicBezTo>
                    <a:pt x="498" y="442"/>
                    <a:pt x="477" y="398"/>
                    <a:pt x="456" y="380"/>
                  </a:cubicBezTo>
                  <a:lnTo>
                    <a:pt x="456" y="380"/>
                  </a:lnTo>
                  <a:lnTo>
                    <a:pt x="413" y="343"/>
                  </a:lnTo>
                  <a:lnTo>
                    <a:pt x="455" y="333"/>
                  </a:lnTo>
                  <a:cubicBezTo>
                    <a:pt x="464" y="331"/>
                    <a:pt x="475" y="329"/>
                    <a:pt x="486" y="327"/>
                  </a:cubicBezTo>
                  <a:cubicBezTo>
                    <a:pt x="556" y="315"/>
                    <a:pt x="606" y="302"/>
                    <a:pt x="606" y="242"/>
                  </a:cubicBezTo>
                  <a:cubicBezTo>
                    <a:pt x="606" y="126"/>
                    <a:pt x="557" y="73"/>
                    <a:pt x="433" y="54"/>
                  </a:cubicBezTo>
                  <a:cubicBezTo>
                    <a:pt x="371" y="45"/>
                    <a:pt x="301" y="68"/>
                    <a:pt x="237" y="117"/>
                  </a:cubicBezTo>
                  <a:cubicBezTo>
                    <a:pt x="143" y="190"/>
                    <a:pt x="74" y="308"/>
                    <a:pt x="61" y="419"/>
                  </a:cubicBezTo>
                  <a:cubicBezTo>
                    <a:pt x="45" y="566"/>
                    <a:pt x="92" y="730"/>
                    <a:pt x="176" y="818"/>
                  </a:cubicBezTo>
                  <a:cubicBezTo>
                    <a:pt x="204" y="847"/>
                    <a:pt x="250" y="881"/>
                    <a:pt x="308" y="877"/>
                  </a:cubicBezTo>
                  <a:lnTo>
                    <a:pt x="310" y="877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1475527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Liste d’attente et transplantations (1er jan. </a:t>
            </a:r>
            <a:r>
              <a:rPr lang="de-CH" kern="0"/>
              <a:t>− </a:t>
            </a:r>
            <a:r>
              <a:rPr lang="fr-FR"/>
              <a:t>31 déc. 2022)</a:t>
            </a:r>
            <a:endParaRPr lang="de-CH" noProof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21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Faits</a:t>
            </a:r>
            <a:r>
              <a:rPr lang="de-CH"/>
              <a:t> et </a:t>
            </a:r>
            <a:r>
              <a:rPr lang="de-CH" err="1"/>
              <a:t>chiffres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F697114-A602-A0E6-6AB4-E9FA1EB76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8"/>
          <a:stretch/>
        </p:blipFill>
        <p:spPr bwMode="auto">
          <a:xfrm>
            <a:off x="2098065" y="1300405"/>
            <a:ext cx="7706946" cy="555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60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lussdiagramm: Verbinder 32">
            <a:extLst>
              <a:ext uri="{FF2B5EF4-FFF2-40B4-BE49-F238E27FC236}">
                <a16:creationId xmlns:a16="http://schemas.microsoft.com/office/drawing/2014/main" id="{A50C6214-65AC-40CA-A7D3-B8F060A12D76}"/>
              </a:ext>
            </a:extLst>
          </p:cNvPr>
          <p:cNvSpPr/>
          <p:nvPr/>
        </p:nvSpPr>
        <p:spPr>
          <a:xfrm>
            <a:off x="6274870" y="1988840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/>
              <a:t>Situation</a:t>
            </a:r>
            <a:r>
              <a:rPr lang="fr-FR" kern="0">
                <a:solidFill>
                  <a:srgbClr val="FF0000"/>
                </a:solidFill>
              </a:rPr>
              <a:t> </a:t>
            </a:r>
            <a:r>
              <a:rPr lang="fr-FR" kern="0"/>
              <a:t>typique</a:t>
            </a:r>
            <a:br>
              <a:rPr lang="de-CH"/>
            </a:b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Faits</a:t>
            </a:r>
            <a:r>
              <a:rPr lang="de-CH"/>
              <a:t> et </a:t>
            </a:r>
            <a:r>
              <a:rPr lang="de-CH" err="1"/>
              <a:t>chiffres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B2BFB355-FE41-4137-8072-B82CD00BCE2D}"/>
              </a:ext>
            </a:extLst>
          </p:cNvPr>
          <p:cNvSpPr/>
          <p:nvPr/>
        </p:nvSpPr>
        <p:spPr>
          <a:xfrm>
            <a:off x="3703469" y="2029853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94C9C74-5243-41E8-8F58-A8CCBA462F06}"/>
              </a:ext>
            </a:extLst>
          </p:cNvPr>
          <p:cNvGrpSpPr/>
          <p:nvPr/>
        </p:nvGrpSpPr>
        <p:grpSpPr>
          <a:xfrm>
            <a:off x="1307367" y="3024692"/>
            <a:ext cx="2197394" cy="2160241"/>
            <a:chOff x="1307367" y="2913038"/>
            <a:chExt cx="2197394" cy="2160241"/>
          </a:xfrm>
        </p:grpSpPr>
        <p:sp>
          <p:nvSpPr>
            <p:cNvPr id="30" name="Flussdiagramm: Verbinder 29">
              <a:extLst>
                <a:ext uri="{FF2B5EF4-FFF2-40B4-BE49-F238E27FC236}">
                  <a16:creationId xmlns:a16="http://schemas.microsoft.com/office/drawing/2014/main" id="{8209FC8A-D9FE-463C-8CDA-6D9DBF4B826F}"/>
                </a:ext>
              </a:extLst>
            </p:cNvPr>
            <p:cNvSpPr/>
            <p:nvPr/>
          </p:nvSpPr>
          <p:spPr>
            <a:xfrm>
              <a:off x="1307367" y="2913038"/>
              <a:ext cx="2197394" cy="2160241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34" name="Grafik 33" descr="Männlich">
              <a:extLst>
                <a:ext uri="{FF2B5EF4-FFF2-40B4-BE49-F238E27FC236}">
                  <a16:creationId xmlns:a16="http://schemas.microsoft.com/office/drawing/2014/main" id="{7A12C577-C54E-42A8-91AD-EA6378EE4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54670" y="3452901"/>
              <a:ext cx="1160207" cy="1125592"/>
            </a:xfrm>
            <a:prstGeom prst="rect">
              <a:avLst/>
            </a:prstGeom>
          </p:spPr>
        </p:pic>
      </p:grpSp>
      <p:sp>
        <p:nvSpPr>
          <p:cNvPr id="36" name="Flussdiagramm: Verbinder 35">
            <a:extLst>
              <a:ext uri="{FF2B5EF4-FFF2-40B4-BE49-F238E27FC236}">
                <a16:creationId xmlns:a16="http://schemas.microsoft.com/office/drawing/2014/main" id="{A9497A89-F179-44B6-A221-DF2B3A027F6B}"/>
              </a:ext>
            </a:extLst>
          </p:cNvPr>
          <p:cNvSpPr/>
          <p:nvPr/>
        </p:nvSpPr>
        <p:spPr>
          <a:xfrm>
            <a:off x="8723142" y="3024692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200"/>
              <a:t>60 ans</a:t>
            </a:r>
          </a:p>
        </p:txBody>
      </p:sp>
      <p:pic>
        <p:nvPicPr>
          <p:cNvPr id="38" name="Picture 2" descr="http://img.welt.de/img/gesundheit/crop105992815/3739731319-ci3x2l-w540/Kopfmerzen-DW-Wissenschaft-Dresden.jpg">
            <a:extLst>
              <a:ext uri="{FF2B5EF4-FFF2-40B4-BE49-F238E27FC236}">
                <a16:creationId xmlns:a16="http://schemas.microsoft.com/office/drawing/2014/main" id="{BCE4D8C7-3ECD-4B85-8B3E-BD3599498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5639" r="34258" b="20253"/>
          <a:stretch/>
        </p:blipFill>
        <p:spPr bwMode="auto">
          <a:xfrm>
            <a:off x="4166594" y="2474377"/>
            <a:ext cx="1271143" cy="1315620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Grafik 39" descr="Gehirn">
            <a:extLst>
              <a:ext uri="{FF2B5EF4-FFF2-40B4-BE49-F238E27FC236}">
                <a16:creationId xmlns:a16="http://schemas.microsoft.com/office/drawing/2014/main" id="{4AF0ED8A-B265-4C6E-9DBC-870B776879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750465" y="2459376"/>
            <a:ext cx="1246204" cy="1301193"/>
          </a:xfrm>
          <a:prstGeom prst="rect">
            <a:avLst/>
          </a:prstGeom>
        </p:spPr>
      </p:pic>
      <p:pic>
        <p:nvPicPr>
          <p:cNvPr id="21" name="Grafik 20" descr="Wasser">
            <a:extLst>
              <a:ext uri="{FF2B5EF4-FFF2-40B4-BE49-F238E27FC236}">
                <a16:creationId xmlns:a16="http://schemas.microsoft.com/office/drawing/2014/main" id="{AFBBAD87-283C-4ED9-B7AF-D369EBEE4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0974" y="2860899"/>
            <a:ext cx="565149" cy="5425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6341C1D-6731-A76E-2FB1-2EC7EE52469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>
          <a:xfrm>
            <a:off x="5191207" y="4265197"/>
            <a:ext cx="1845489" cy="172200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221193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Causes et fréquence de décès des donneurs et donneuses d’organes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09"/>
            <a:ext cx="9634351" cy="4465637"/>
          </a:xfrm>
        </p:spPr>
        <p:txBody>
          <a:bodyPr/>
          <a:lstStyle/>
          <a:p>
            <a:pPr marL="0" lvl="1" indent="0">
              <a:buNone/>
            </a:pPr>
            <a:r>
              <a:rPr lang="fr-FR" sz="2400"/>
              <a:t>Répartition en pourcentage</a:t>
            </a:r>
          </a:p>
          <a:p>
            <a:pPr marL="0" lvl="1" indent="0">
              <a:buNone/>
            </a:pPr>
            <a:endParaRPr lang="de-CH" sz="2400" noProof="0"/>
          </a:p>
          <a:p>
            <a:endParaRPr lang="de-CH" sz="2400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Faits</a:t>
            </a:r>
            <a:r>
              <a:rPr lang="de-CH"/>
              <a:t> et </a:t>
            </a:r>
            <a:r>
              <a:rPr lang="de-CH" err="1"/>
              <a:t>chiffres</a:t>
            </a:r>
            <a:endParaRPr lang="de-CH"/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563A8422-F74A-448C-B267-2B58470F5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3094738"/>
              </p:ext>
            </p:extLst>
          </p:nvPr>
        </p:nvGraphicFramePr>
        <p:xfrm>
          <a:off x="1289020" y="2267917"/>
          <a:ext cx="9325036" cy="4005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4E2FD0B8-EF75-438D-A156-D5E77594C990}"/>
              </a:ext>
            </a:extLst>
          </p:cNvPr>
          <p:cNvSpPr txBox="1"/>
          <p:nvPr/>
        </p:nvSpPr>
        <p:spPr>
          <a:xfrm>
            <a:off x="2062109" y="6053704"/>
            <a:ext cx="38335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n total = 164 </a:t>
            </a:r>
            <a:r>
              <a:rPr lang="de-DE" dirty="0" err="1"/>
              <a:t>Donneurs</a:t>
            </a:r>
            <a:r>
              <a:rPr lang="de-DE" dirty="0"/>
              <a:t> / </a:t>
            </a:r>
            <a:r>
              <a:rPr lang="de-DE" dirty="0" err="1"/>
              <a:t>Donneuses</a:t>
            </a:r>
            <a:endParaRPr lang="de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54E2600-A4B0-452F-9230-63FA898AC1D4}"/>
              </a:ext>
            </a:extLst>
          </p:cNvPr>
          <p:cNvSpPr txBox="1"/>
          <p:nvPr/>
        </p:nvSpPr>
        <p:spPr>
          <a:xfrm>
            <a:off x="3078801" y="5263948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(66)</a:t>
            </a:r>
            <a:endParaRPr lang="de-CH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4F75768-5512-461D-813E-486964432C55}"/>
              </a:ext>
            </a:extLst>
          </p:cNvPr>
          <p:cNvSpPr txBox="1"/>
          <p:nvPr/>
        </p:nvSpPr>
        <p:spPr>
          <a:xfrm>
            <a:off x="4851810" y="4272416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(71)</a:t>
            </a:r>
            <a:endParaRPr lang="de-CH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815D2C3-47A9-4821-9B4D-7AA7B9937064}"/>
              </a:ext>
            </a:extLst>
          </p:cNvPr>
          <p:cNvSpPr txBox="1"/>
          <p:nvPr/>
        </p:nvSpPr>
        <p:spPr>
          <a:xfrm>
            <a:off x="3978886" y="2267917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(7)</a:t>
            </a:r>
            <a:endParaRPr lang="de-CH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BDC322D-41BD-4522-8AED-AA7219015CC6}"/>
              </a:ext>
            </a:extLst>
          </p:cNvPr>
          <p:cNvSpPr txBox="1"/>
          <p:nvPr/>
        </p:nvSpPr>
        <p:spPr>
          <a:xfrm>
            <a:off x="2243572" y="2948493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/>
              <a:t>(20)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560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Causes et fréquence de décès des donneurs et donneuses d’organes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988840"/>
            <a:ext cx="1893491" cy="561613"/>
          </a:xfrm>
        </p:spPr>
        <p:txBody>
          <a:bodyPr/>
          <a:lstStyle/>
          <a:p>
            <a:pPr marL="0" lvl="1" indent="0">
              <a:buNone/>
            </a:pPr>
            <a:r>
              <a:rPr lang="de-CH" sz="2400"/>
              <a:t>DBD</a:t>
            </a:r>
            <a:endParaRPr lang="de-CH" sz="2400" noProof="0"/>
          </a:p>
          <a:p>
            <a:endParaRPr lang="de-CH" sz="2400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Faits</a:t>
            </a:r>
            <a:r>
              <a:rPr lang="de-CH"/>
              <a:t> et </a:t>
            </a:r>
            <a:r>
              <a:rPr lang="de-CH" err="1"/>
              <a:t>chiffres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graphicFrame>
        <p:nvGraphicFramePr>
          <p:cNvPr id="10" name="Diagramm 9">
            <a:extLst>
              <a:ext uri="{FF2B5EF4-FFF2-40B4-BE49-F238E27FC236}">
                <a16:creationId xmlns:a16="http://schemas.microsoft.com/office/drawing/2014/main" id="{563A8422-F74A-448C-B267-2B58470F5587}"/>
              </a:ext>
            </a:extLst>
          </p:cNvPr>
          <p:cNvGraphicFramePr/>
          <p:nvPr/>
        </p:nvGraphicFramePr>
        <p:xfrm>
          <a:off x="-1" y="2276872"/>
          <a:ext cx="432116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57C1AF0-622D-457C-8C0F-E4AF09141E01}"/>
              </a:ext>
            </a:extLst>
          </p:cNvPr>
          <p:cNvGraphicFramePr/>
          <p:nvPr/>
        </p:nvGraphicFramePr>
        <p:xfrm>
          <a:off x="3503895" y="2443027"/>
          <a:ext cx="8172908" cy="319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4A9474E2-1FFF-40A2-9D00-02DE0D162642}"/>
              </a:ext>
            </a:extLst>
          </p:cNvPr>
          <p:cNvSpPr txBox="1">
            <a:spLocks/>
          </p:cNvSpPr>
          <p:nvPr/>
        </p:nvSpPr>
        <p:spPr>
          <a:xfrm>
            <a:off x="4321163" y="1988840"/>
            <a:ext cx="1893491" cy="576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Symbol" panose="05050102010706020507" pitchFamily="18" charset="2"/>
              <a:buNone/>
            </a:pPr>
            <a:r>
              <a:rPr lang="de-CH" sz="2400"/>
              <a:t>DCD</a:t>
            </a:r>
          </a:p>
          <a:p>
            <a:endParaRPr lang="de-CH" sz="2400" b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6ADE958-BA67-4C7E-92F1-D7A7F540BDD1}"/>
              </a:ext>
            </a:extLst>
          </p:cNvPr>
          <p:cNvSpPr txBox="1"/>
          <p:nvPr/>
        </p:nvSpPr>
        <p:spPr>
          <a:xfrm>
            <a:off x="606126" y="5569931"/>
            <a:ext cx="31089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n = 91 </a:t>
            </a:r>
            <a:r>
              <a:rPr lang="de-DE" dirty="0" err="1"/>
              <a:t>Donneurs</a:t>
            </a:r>
            <a:r>
              <a:rPr lang="de-DE" dirty="0"/>
              <a:t> / </a:t>
            </a:r>
            <a:r>
              <a:rPr lang="de-DE" dirty="0" err="1"/>
              <a:t>Donneuses</a:t>
            </a:r>
            <a:endParaRPr lang="de-CH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F00DF21-9181-4F63-9DC9-E75E0F297F4C}"/>
              </a:ext>
            </a:extLst>
          </p:cNvPr>
          <p:cNvSpPr txBox="1"/>
          <p:nvPr/>
        </p:nvSpPr>
        <p:spPr>
          <a:xfrm>
            <a:off x="4078258" y="5576680"/>
            <a:ext cx="318319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n = 73 </a:t>
            </a:r>
            <a:r>
              <a:rPr lang="de-DE" dirty="0" err="1"/>
              <a:t>Donneurs</a:t>
            </a:r>
            <a:r>
              <a:rPr lang="de-DE" dirty="0"/>
              <a:t> / </a:t>
            </a:r>
            <a:r>
              <a:rPr lang="de-DE" dirty="0" err="1"/>
              <a:t>Donneuses</a:t>
            </a:r>
            <a:endParaRPr lang="de-CH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749C972-A550-4CFB-8F30-4350943B4D83}"/>
              </a:ext>
            </a:extLst>
          </p:cNvPr>
          <p:cNvSpPr txBox="1"/>
          <p:nvPr/>
        </p:nvSpPr>
        <p:spPr>
          <a:xfrm>
            <a:off x="2213060" y="2415496"/>
            <a:ext cx="39604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(2)</a:t>
            </a:r>
            <a:endParaRPr lang="de-CH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08D0FC4-BC2A-45EB-AC7D-72D3DA068EE9}"/>
              </a:ext>
            </a:extLst>
          </p:cNvPr>
          <p:cNvSpPr txBox="1"/>
          <p:nvPr/>
        </p:nvSpPr>
        <p:spPr>
          <a:xfrm>
            <a:off x="2679265" y="4232361"/>
            <a:ext cx="6131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(51)</a:t>
            </a:r>
            <a:endParaRPr lang="de-CH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AA4E362-128A-440C-91A2-1DB8D49323D5}"/>
              </a:ext>
            </a:extLst>
          </p:cNvPr>
          <p:cNvSpPr txBox="1"/>
          <p:nvPr/>
        </p:nvSpPr>
        <p:spPr>
          <a:xfrm>
            <a:off x="1009015" y="4386508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(27)</a:t>
            </a:r>
            <a:endParaRPr lang="de-CH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65FE6F8-3B8A-4118-817D-75FD931AEDF4}"/>
              </a:ext>
            </a:extLst>
          </p:cNvPr>
          <p:cNvSpPr txBox="1"/>
          <p:nvPr/>
        </p:nvSpPr>
        <p:spPr>
          <a:xfrm>
            <a:off x="746125" y="2787579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(11)</a:t>
            </a:r>
            <a:endParaRPr lang="de-CH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55AFB5D-7814-42FC-BEE8-A41679A04859}"/>
              </a:ext>
            </a:extLst>
          </p:cNvPr>
          <p:cNvSpPr txBox="1"/>
          <p:nvPr/>
        </p:nvSpPr>
        <p:spPr>
          <a:xfrm>
            <a:off x="4997878" y="4885777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(39)</a:t>
            </a:r>
            <a:endParaRPr lang="de-CH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0ADA19F-4707-4A3A-8A7C-F9F644F64079}"/>
              </a:ext>
            </a:extLst>
          </p:cNvPr>
          <p:cNvSpPr txBox="1"/>
          <p:nvPr/>
        </p:nvSpPr>
        <p:spPr>
          <a:xfrm>
            <a:off x="6096000" y="3618645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(20)</a:t>
            </a:r>
            <a:endParaRPr lang="de-CH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C925589-819C-45BA-B45F-96B2965BA2D9}"/>
              </a:ext>
            </a:extLst>
          </p:cNvPr>
          <p:cNvSpPr txBox="1"/>
          <p:nvPr/>
        </p:nvSpPr>
        <p:spPr>
          <a:xfrm>
            <a:off x="3982042" y="3034237"/>
            <a:ext cx="54006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dirty="0"/>
              <a:t>(9)</a:t>
            </a:r>
            <a:endParaRPr lang="de-CH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16A7B88-1444-4457-B02F-7882BC377571}"/>
              </a:ext>
            </a:extLst>
          </p:cNvPr>
          <p:cNvSpPr txBox="1"/>
          <p:nvPr/>
        </p:nvSpPr>
        <p:spPr>
          <a:xfrm>
            <a:off x="1194077" y="6093296"/>
            <a:ext cx="22322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/>
              <a:t>% </a:t>
            </a:r>
            <a:r>
              <a:rPr lang="de-CH" sz="1200" err="1"/>
              <a:t>chiffres</a:t>
            </a:r>
            <a:r>
              <a:rPr lang="de-CH" sz="1200"/>
              <a:t> </a:t>
            </a:r>
            <a:r>
              <a:rPr lang="de-CH" sz="1200" err="1"/>
              <a:t>arrondis</a:t>
            </a:r>
            <a:endParaRPr lang="de-CH" sz="1200"/>
          </a:p>
        </p:txBody>
      </p:sp>
    </p:spTree>
    <p:extLst>
      <p:ext uri="{BB962C8B-B14F-4D97-AF65-F5344CB8AC3E}">
        <p14:creationId xmlns:p14="http://schemas.microsoft.com/office/powerpoint/2010/main" val="468505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/>
              <a:t>Contre-indications</a:t>
            </a:r>
            <a:r>
              <a:rPr lang="fr-FR"/>
              <a:t> </a:t>
            </a:r>
            <a:r>
              <a:rPr lang="fr-FR" kern="0"/>
              <a:t>médicales</a:t>
            </a:r>
            <a:r>
              <a:rPr lang="fr-FR"/>
              <a:t> </a:t>
            </a:r>
            <a:r>
              <a:rPr lang="fr-FR" kern="0"/>
              <a:t>absolues</a:t>
            </a:r>
            <a:endParaRPr lang="de-CH" noProof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err="1"/>
              <a:t>Faits</a:t>
            </a:r>
            <a:r>
              <a:rPr lang="de-CH"/>
              <a:t> et </a:t>
            </a:r>
            <a:r>
              <a:rPr lang="de-CH" err="1"/>
              <a:t>chiffres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6605CDD-4912-0312-DED9-267F1EF01888}"/>
              </a:ext>
            </a:extLst>
          </p:cNvPr>
          <p:cNvGrpSpPr/>
          <p:nvPr/>
        </p:nvGrpSpPr>
        <p:grpSpPr>
          <a:xfrm>
            <a:off x="3135713" y="1826822"/>
            <a:ext cx="5631650" cy="3816425"/>
            <a:chOff x="4989934" y="1988839"/>
            <a:chExt cx="5631650" cy="3816425"/>
          </a:xfrm>
        </p:grpSpPr>
        <p:sp>
          <p:nvSpPr>
            <p:cNvPr id="16" name="Multiplikationszeichen 15">
              <a:extLst>
                <a:ext uri="{FF2B5EF4-FFF2-40B4-BE49-F238E27FC236}">
                  <a16:creationId xmlns:a16="http://schemas.microsoft.com/office/drawing/2014/main" id="{0CFE825A-0FE9-4EB3-A498-2CDE1F266DF2}"/>
                </a:ext>
              </a:extLst>
            </p:cNvPr>
            <p:cNvSpPr/>
            <p:nvPr/>
          </p:nvSpPr>
          <p:spPr>
            <a:xfrm>
              <a:off x="5399786" y="4643267"/>
              <a:ext cx="1377691" cy="1161997"/>
            </a:xfrm>
            <a:prstGeom prst="mathMultiply">
              <a:avLst>
                <a:gd name="adj1" fmla="val 9795"/>
              </a:avLst>
            </a:prstGeom>
            <a:solidFill>
              <a:srgbClr val="E5005C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1" name="Flussdiagramm: Verbinder 30">
              <a:extLst>
                <a:ext uri="{FF2B5EF4-FFF2-40B4-BE49-F238E27FC236}">
                  <a16:creationId xmlns:a16="http://schemas.microsoft.com/office/drawing/2014/main" id="{0A154284-E990-49CA-8B7F-7858241F2FB6}"/>
                </a:ext>
              </a:extLst>
            </p:cNvPr>
            <p:cNvSpPr/>
            <p:nvPr/>
          </p:nvSpPr>
          <p:spPr>
            <a:xfrm>
              <a:off x="4989934" y="1988839"/>
              <a:ext cx="2197394" cy="2160241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fr-FR"/>
                <a:t>Infections systémiques graves</a:t>
              </a:r>
            </a:p>
          </p:txBody>
        </p:sp>
        <p:sp>
          <p:nvSpPr>
            <p:cNvPr id="32" name="Flussdiagramm: Verbinder 31">
              <a:extLst>
                <a:ext uri="{FF2B5EF4-FFF2-40B4-BE49-F238E27FC236}">
                  <a16:creationId xmlns:a16="http://schemas.microsoft.com/office/drawing/2014/main" id="{3678E237-3604-451C-B7AD-F7FCFD469BB4}"/>
                </a:ext>
              </a:extLst>
            </p:cNvPr>
            <p:cNvSpPr/>
            <p:nvPr/>
          </p:nvSpPr>
          <p:spPr>
            <a:xfrm>
              <a:off x="8208867" y="1988839"/>
              <a:ext cx="2207613" cy="2160240"/>
            </a:xfrm>
            <a:prstGeom prst="flowChartConnec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  <a:buSzPct val="100000"/>
              </a:pPr>
              <a:r>
                <a:rPr lang="fr-FR"/>
                <a:t>Affection dégénérative </a:t>
              </a:r>
              <a:br>
                <a:rPr lang="fr-FR"/>
              </a:br>
              <a:r>
                <a:rPr lang="fr-FR"/>
                <a:t>du système nerveux central (SNC)</a:t>
              </a: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DF5427E7-60E7-4D51-810D-8ED86DC42B48}"/>
                </a:ext>
              </a:extLst>
            </p:cNvPr>
            <p:cNvSpPr/>
            <p:nvPr/>
          </p:nvSpPr>
          <p:spPr>
            <a:xfrm>
              <a:off x="8029296" y="4393683"/>
              <a:ext cx="2592288" cy="136216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2200"/>
                </a:lnSpc>
                <a:spcBef>
                  <a:spcPts val="600"/>
                </a:spcBef>
                <a:buSzPct val="100000"/>
              </a:pPr>
              <a:r>
                <a:rPr lang="fr-FR"/>
                <a:t>Virus de la rage, maladies à prions (p.ex. Maladie de Creutzfeldt-Jakob MCJ)</a:t>
              </a: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AA38248E-D45C-4D7F-B94B-850B36D17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44994" y="4530774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32B6E1C0-0FE3-4312-8A54-BD2667074C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2836" y="4530774"/>
              <a:ext cx="1043094" cy="1057146"/>
            </a:xfrm>
            <a:custGeom>
              <a:avLst/>
              <a:gdLst>
                <a:gd name="T0" fmla="*/ 1447 w 1540"/>
                <a:gd name="T1" fmla="*/ 1602 h 1602"/>
                <a:gd name="T2" fmla="*/ 1447 w 1540"/>
                <a:gd name="T3" fmla="*/ 1602 h 1602"/>
                <a:gd name="T4" fmla="*/ 93 w 1540"/>
                <a:gd name="T5" fmla="*/ 1602 h 1602"/>
                <a:gd name="T6" fmla="*/ 26 w 1540"/>
                <a:gd name="T7" fmla="*/ 1573 h 1602"/>
                <a:gd name="T8" fmla="*/ 3 w 1540"/>
                <a:gd name="T9" fmla="*/ 1502 h 1602"/>
                <a:gd name="T10" fmla="*/ 462 w 1540"/>
                <a:gd name="T11" fmla="*/ 874 h 1602"/>
                <a:gd name="T12" fmla="*/ 644 w 1540"/>
                <a:gd name="T13" fmla="*/ 919 h 1602"/>
                <a:gd name="T14" fmla="*/ 735 w 1540"/>
                <a:gd name="T15" fmla="*/ 1027 h 1602"/>
                <a:gd name="T16" fmla="*/ 770 w 1540"/>
                <a:gd name="T17" fmla="*/ 1044 h 1602"/>
                <a:gd name="T18" fmla="*/ 805 w 1540"/>
                <a:gd name="T19" fmla="*/ 1027 h 1602"/>
                <a:gd name="T20" fmla="*/ 897 w 1540"/>
                <a:gd name="T21" fmla="*/ 919 h 1602"/>
                <a:gd name="T22" fmla="*/ 1078 w 1540"/>
                <a:gd name="T23" fmla="*/ 874 h 1602"/>
                <a:gd name="T24" fmla="*/ 1537 w 1540"/>
                <a:gd name="T25" fmla="*/ 1502 h 1602"/>
                <a:gd name="T26" fmla="*/ 1514 w 1540"/>
                <a:gd name="T27" fmla="*/ 1573 h 1602"/>
                <a:gd name="T28" fmla="*/ 1447 w 1540"/>
                <a:gd name="T29" fmla="*/ 1602 h 1602"/>
                <a:gd name="T30" fmla="*/ 522 w 1540"/>
                <a:gd name="T31" fmla="*/ 905 h 1602"/>
                <a:gd name="T32" fmla="*/ 522 w 1540"/>
                <a:gd name="T33" fmla="*/ 905 h 1602"/>
                <a:gd name="T34" fmla="*/ 480 w 1540"/>
                <a:gd name="T35" fmla="*/ 914 h 1602"/>
                <a:gd name="T36" fmla="*/ 47 w 1540"/>
                <a:gd name="T37" fmla="*/ 1507 h 1602"/>
                <a:gd name="T38" fmla="*/ 59 w 1540"/>
                <a:gd name="T39" fmla="*/ 1543 h 1602"/>
                <a:gd name="T40" fmla="*/ 93 w 1540"/>
                <a:gd name="T41" fmla="*/ 1558 h 1602"/>
                <a:gd name="T42" fmla="*/ 1447 w 1540"/>
                <a:gd name="T43" fmla="*/ 1558 h 1602"/>
                <a:gd name="T44" fmla="*/ 1481 w 1540"/>
                <a:gd name="T45" fmla="*/ 1543 h 1602"/>
                <a:gd name="T46" fmla="*/ 1493 w 1540"/>
                <a:gd name="T47" fmla="*/ 1507 h 1602"/>
                <a:gd name="T48" fmla="*/ 1060 w 1540"/>
                <a:gd name="T49" fmla="*/ 914 h 1602"/>
                <a:gd name="T50" fmla="*/ 930 w 1540"/>
                <a:gd name="T51" fmla="*/ 947 h 1602"/>
                <a:gd name="T52" fmla="*/ 930 w 1540"/>
                <a:gd name="T53" fmla="*/ 947 h 1602"/>
                <a:gd name="T54" fmla="*/ 839 w 1540"/>
                <a:gd name="T55" fmla="*/ 1056 h 1602"/>
                <a:gd name="T56" fmla="*/ 770 w 1540"/>
                <a:gd name="T57" fmla="*/ 1088 h 1602"/>
                <a:gd name="T58" fmla="*/ 701 w 1540"/>
                <a:gd name="T59" fmla="*/ 1056 h 1602"/>
                <a:gd name="T60" fmla="*/ 610 w 1540"/>
                <a:gd name="T61" fmla="*/ 947 h 1602"/>
                <a:gd name="T62" fmla="*/ 522 w 1540"/>
                <a:gd name="T63" fmla="*/ 905 h 1602"/>
                <a:gd name="T64" fmla="*/ 913 w 1540"/>
                <a:gd name="T65" fmla="*/ 933 h 1602"/>
                <a:gd name="T66" fmla="*/ 913 w 1540"/>
                <a:gd name="T67" fmla="*/ 933 h 1602"/>
                <a:gd name="T68" fmla="*/ 914 w 1540"/>
                <a:gd name="T69" fmla="*/ 933 h 1602"/>
                <a:gd name="T70" fmla="*/ 913 w 1540"/>
                <a:gd name="T71" fmla="*/ 933 h 1602"/>
                <a:gd name="T72" fmla="*/ 770 w 1540"/>
                <a:gd name="T73" fmla="*/ 704 h 1602"/>
                <a:gd name="T74" fmla="*/ 770 w 1540"/>
                <a:gd name="T75" fmla="*/ 704 h 1602"/>
                <a:gd name="T76" fmla="*/ 744 w 1540"/>
                <a:gd name="T77" fmla="*/ 702 h 1602"/>
                <a:gd name="T78" fmla="*/ 476 w 1540"/>
                <a:gd name="T79" fmla="*/ 395 h 1602"/>
                <a:gd name="T80" fmla="*/ 476 w 1540"/>
                <a:gd name="T81" fmla="*/ 314 h 1602"/>
                <a:gd name="T82" fmla="*/ 744 w 1540"/>
                <a:gd name="T83" fmla="*/ 7 h 1602"/>
                <a:gd name="T84" fmla="*/ 969 w 1540"/>
                <a:gd name="T85" fmla="*/ 83 h 1602"/>
                <a:gd name="T86" fmla="*/ 1064 w 1540"/>
                <a:gd name="T87" fmla="*/ 300 h 1602"/>
                <a:gd name="T88" fmla="*/ 1064 w 1540"/>
                <a:gd name="T89" fmla="*/ 409 h 1602"/>
                <a:gd name="T90" fmla="*/ 969 w 1540"/>
                <a:gd name="T91" fmla="*/ 626 h 1602"/>
                <a:gd name="T92" fmla="*/ 770 w 1540"/>
                <a:gd name="T93" fmla="*/ 704 h 1602"/>
                <a:gd name="T94" fmla="*/ 770 w 1540"/>
                <a:gd name="T95" fmla="*/ 50 h 1602"/>
                <a:gd name="T96" fmla="*/ 770 w 1540"/>
                <a:gd name="T97" fmla="*/ 50 h 1602"/>
                <a:gd name="T98" fmla="*/ 748 w 1540"/>
                <a:gd name="T99" fmla="*/ 51 h 1602"/>
                <a:gd name="T100" fmla="*/ 520 w 1540"/>
                <a:gd name="T101" fmla="*/ 314 h 1602"/>
                <a:gd name="T102" fmla="*/ 520 w 1540"/>
                <a:gd name="T103" fmla="*/ 395 h 1602"/>
                <a:gd name="T104" fmla="*/ 748 w 1540"/>
                <a:gd name="T105" fmla="*/ 659 h 1602"/>
                <a:gd name="T106" fmla="*/ 939 w 1540"/>
                <a:gd name="T107" fmla="*/ 594 h 1602"/>
                <a:gd name="T108" fmla="*/ 1020 w 1540"/>
                <a:gd name="T109" fmla="*/ 409 h 1602"/>
                <a:gd name="T110" fmla="*/ 1020 w 1540"/>
                <a:gd name="T111" fmla="*/ 300 h 1602"/>
                <a:gd name="T112" fmla="*/ 939 w 1540"/>
                <a:gd name="T113" fmla="*/ 116 h 1602"/>
                <a:gd name="T114" fmla="*/ 770 w 1540"/>
                <a:gd name="T115" fmla="*/ 50 h 1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40" h="1602">
                  <a:moveTo>
                    <a:pt x="1447" y="1602"/>
                  </a:moveTo>
                  <a:lnTo>
                    <a:pt x="1447" y="1602"/>
                  </a:lnTo>
                  <a:lnTo>
                    <a:pt x="93" y="1602"/>
                  </a:lnTo>
                  <a:cubicBezTo>
                    <a:pt x="68" y="1602"/>
                    <a:pt x="43" y="1592"/>
                    <a:pt x="26" y="1573"/>
                  </a:cubicBezTo>
                  <a:cubicBezTo>
                    <a:pt x="9" y="1554"/>
                    <a:pt x="0" y="1528"/>
                    <a:pt x="3" y="1502"/>
                  </a:cubicBezTo>
                  <a:cubicBezTo>
                    <a:pt x="31" y="1226"/>
                    <a:pt x="207" y="985"/>
                    <a:pt x="462" y="874"/>
                  </a:cubicBezTo>
                  <a:cubicBezTo>
                    <a:pt x="524" y="847"/>
                    <a:pt x="599" y="865"/>
                    <a:pt x="644" y="919"/>
                  </a:cubicBezTo>
                  <a:lnTo>
                    <a:pt x="735" y="1027"/>
                  </a:lnTo>
                  <a:cubicBezTo>
                    <a:pt x="744" y="1038"/>
                    <a:pt x="756" y="1044"/>
                    <a:pt x="770" y="1044"/>
                  </a:cubicBezTo>
                  <a:cubicBezTo>
                    <a:pt x="784" y="1044"/>
                    <a:pt x="797" y="1038"/>
                    <a:pt x="805" y="1027"/>
                  </a:cubicBezTo>
                  <a:lnTo>
                    <a:pt x="897" y="919"/>
                  </a:lnTo>
                  <a:cubicBezTo>
                    <a:pt x="941" y="865"/>
                    <a:pt x="1016" y="847"/>
                    <a:pt x="1078" y="874"/>
                  </a:cubicBezTo>
                  <a:cubicBezTo>
                    <a:pt x="1333" y="985"/>
                    <a:pt x="1509" y="1226"/>
                    <a:pt x="1537" y="1502"/>
                  </a:cubicBezTo>
                  <a:cubicBezTo>
                    <a:pt x="1540" y="1528"/>
                    <a:pt x="1531" y="1554"/>
                    <a:pt x="1514" y="1573"/>
                  </a:cubicBezTo>
                  <a:cubicBezTo>
                    <a:pt x="1497" y="1592"/>
                    <a:pt x="1473" y="1602"/>
                    <a:pt x="1447" y="1602"/>
                  </a:cubicBezTo>
                  <a:close/>
                  <a:moveTo>
                    <a:pt x="522" y="905"/>
                  </a:moveTo>
                  <a:lnTo>
                    <a:pt x="522" y="905"/>
                  </a:lnTo>
                  <a:cubicBezTo>
                    <a:pt x="508" y="905"/>
                    <a:pt x="493" y="908"/>
                    <a:pt x="480" y="914"/>
                  </a:cubicBezTo>
                  <a:cubicBezTo>
                    <a:pt x="239" y="1019"/>
                    <a:pt x="73" y="1246"/>
                    <a:pt x="47" y="1507"/>
                  </a:cubicBezTo>
                  <a:cubicBezTo>
                    <a:pt x="46" y="1520"/>
                    <a:pt x="50" y="1533"/>
                    <a:pt x="59" y="1543"/>
                  </a:cubicBezTo>
                  <a:cubicBezTo>
                    <a:pt x="68" y="1553"/>
                    <a:pt x="80" y="1558"/>
                    <a:pt x="93" y="1558"/>
                  </a:cubicBezTo>
                  <a:lnTo>
                    <a:pt x="1447" y="1558"/>
                  </a:lnTo>
                  <a:cubicBezTo>
                    <a:pt x="1460" y="1558"/>
                    <a:pt x="1473" y="1553"/>
                    <a:pt x="1481" y="1543"/>
                  </a:cubicBezTo>
                  <a:cubicBezTo>
                    <a:pt x="1490" y="1533"/>
                    <a:pt x="1495" y="1520"/>
                    <a:pt x="1493" y="1507"/>
                  </a:cubicBezTo>
                  <a:cubicBezTo>
                    <a:pt x="1467" y="1246"/>
                    <a:pt x="1301" y="1019"/>
                    <a:pt x="1060" y="914"/>
                  </a:cubicBezTo>
                  <a:cubicBezTo>
                    <a:pt x="1016" y="895"/>
                    <a:pt x="963" y="908"/>
                    <a:pt x="930" y="947"/>
                  </a:cubicBezTo>
                  <a:lnTo>
                    <a:pt x="930" y="947"/>
                  </a:lnTo>
                  <a:lnTo>
                    <a:pt x="839" y="1056"/>
                  </a:lnTo>
                  <a:cubicBezTo>
                    <a:pt x="822" y="1076"/>
                    <a:pt x="797" y="1088"/>
                    <a:pt x="770" y="1088"/>
                  </a:cubicBezTo>
                  <a:cubicBezTo>
                    <a:pt x="743" y="1088"/>
                    <a:pt x="718" y="1076"/>
                    <a:pt x="701" y="1056"/>
                  </a:cubicBezTo>
                  <a:lnTo>
                    <a:pt x="610" y="947"/>
                  </a:lnTo>
                  <a:cubicBezTo>
                    <a:pt x="587" y="920"/>
                    <a:pt x="555" y="905"/>
                    <a:pt x="522" y="905"/>
                  </a:cubicBezTo>
                  <a:close/>
                  <a:moveTo>
                    <a:pt x="913" y="933"/>
                  </a:moveTo>
                  <a:lnTo>
                    <a:pt x="913" y="933"/>
                  </a:lnTo>
                  <a:lnTo>
                    <a:pt x="914" y="933"/>
                  </a:lnTo>
                  <a:lnTo>
                    <a:pt x="913" y="933"/>
                  </a:lnTo>
                  <a:close/>
                  <a:moveTo>
                    <a:pt x="770" y="704"/>
                  </a:moveTo>
                  <a:lnTo>
                    <a:pt x="770" y="704"/>
                  </a:lnTo>
                  <a:cubicBezTo>
                    <a:pt x="762" y="704"/>
                    <a:pt x="753" y="703"/>
                    <a:pt x="744" y="702"/>
                  </a:cubicBezTo>
                  <a:cubicBezTo>
                    <a:pt x="593" y="689"/>
                    <a:pt x="476" y="554"/>
                    <a:pt x="476" y="395"/>
                  </a:cubicBezTo>
                  <a:lnTo>
                    <a:pt x="476" y="314"/>
                  </a:lnTo>
                  <a:cubicBezTo>
                    <a:pt x="476" y="155"/>
                    <a:pt x="593" y="20"/>
                    <a:pt x="744" y="7"/>
                  </a:cubicBezTo>
                  <a:cubicBezTo>
                    <a:pt x="827" y="0"/>
                    <a:pt x="907" y="27"/>
                    <a:pt x="969" y="83"/>
                  </a:cubicBezTo>
                  <a:cubicBezTo>
                    <a:pt x="1030" y="139"/>
                    <a:pt x="1064" y="218"/>
                    <a:pt x="1064" y="300"/>
                  </a:cubicBezTo>
                  <a:lnTo>
                    <a:pt x="1064" y="409"/>
                  </a:lnTo>
                  <a:cubicBezTo>
                    <a:pt x="1064" y="492"/>
                    <a:pt x="1030" y="571"/>
                    <a:pt x="969" y="626"/>
                  </a:cubicBezTo>
                  <a:cubicBezTo>
                    <a:pt x="914" y="677"/>
                    <a:pt x="844" y="704"/>
                    <a:pt x="770" y="704"/>
                  </a:cubicBezTo>
                  <a:close/>
                  <a:moveTo>
                    <a:pt x="770" y="50"/>
                  </a:moveTo>
                  <a:lnTo>
                    <a:pt x="770" y="50"/>
                  </a:lnTo>
                  <a:cubicBezTo>
                    <a:pt x="763" y="50"/>
                    <a:pt x="755" y="50"/>
                    <a:pt x="748" y="51"/>
                  </a:cubicBezTo>
                  <a:cubicBezTo>
                    <a:pt x="620" y="62"/>
                    <a:pt x="520" y="178"/>
                    <a:pt x="520" y="314"/>
                  </a:cubicBezTo>
                  <a:lnTo>
                    <a:pt x="520" y="395"/>
                  </a:lnTo>
                  <a:cubicBezTo>
                    <a:pt x="520" y="532"/>
                    <a:pt x="620" y="648"/>
                    <a:pt x="748" y="659"/>
                  </a:cubicBezTo>
                  <a:cubicBezTo>
                    <a:pt x="819" y="665"/>
                    <a:pt x="887" y="642"/>
                    <a:pt x="939" y="594"/>
                  </a:cubicBezTo>
                  <a:cubicBezTo>
                    <a:pt x="991" y="547"/>
                    <a:pt x="1020" y="479"/>
                    <a:pt x="1020" y="409"/>
                  </a:cubicBezTo>
                  <a:lnTo>
                    <a:pt x="1020" y="300"/>
                  </a:lnTo>
                  <a:cubicBezTo>
                    <a:pt x="1020" y="230"/>
                    <a:pt x="991" y="163"/>
                    <a:pt x="939" y="116"/>
                  </a:cubicBezTo>
                  <a:cubicBezTo>
                    <a:pt x="893" y="73"/>
                    <a:pt x="833" y="50"/>
                    <a:pt x="770" y="50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611651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Mort </a:t>
            </a:r>
            <a:r>
              <a:rPr lang="de-CH" err="1"/>
              <a:t>cérébrale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634351" cy="4465637"/>
          </a:xfrm>
        </p:spPr>
        <p:txBody>
          <a:bodyPr/>
          <a:lstStyle/>
          <a:p>
            <a:pPr marL="0" lvl="1" indent="0">
              <a:buNone/>
            </a:pPr>
            <a:r>
              <a:rPr lang="fr-CH" sz="2400"/>
              <a:t>Défaillance irréversible du cerveau et du tronc cérébral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>
                <a:solidFill>
                  <a:srgbClr val="2A548A"/>
                </a:solidFill>
              </a:rPr>
              <a:t>Grâce à la ventilation mécanique, les organes reçoivent l'oxygène qui leur permet de continuer à fonctionner</a:t>
            </a:r>
          </a:p>
          <a:p>
            <a:pPr marL="0" lvl="1" indent="0">
              <a:buNone/>
            </a:pPr>
            <a:endParaRPr lang="de-CH" sz="2400"/>
          </a:p>
          <a:p>
            <a:pPr marL="0" lvl="1" indent="0">
              <a:buNone/>
            </a:pPr>
            <a:r>
              <a:rPr lang="de-CH" sz="2400"/>
              <a:t>Mort </a:t>
            </a:r>
            <a:r>
              <a:rPr lang="de-CH" sz="2400" err="1"/>
              <a:t>cérébrale</a:t>
            </a:r>
            <a:r>
              <a:rPr lang="de-CH" sz="2400"/>
              <a:t> à ne </a:t>
            </a:r>
            <a:r>
              <a:rPr lang="de-CH" sz="2400" err="1"/>
              <a:t>pas</a:t>
            </a:r>
            <a:r>
              <a:rPr lang="de-CH" sz="2400"/>
              <a:t> </a:t>
            </a:r>
            <a:r>
              <a:rPr lang="de-CH" sz="2400" err="1"/>
              <a:t>confondre</a:t>
            </a:r>
            <a:r>
              <a:rPr lang="de-CH" sz="2400"/>
              <a:t> </a:t>
            </a:r>
            <a:r>
              <a:rPr lang="de-CH" sz="2400" err="1"/>
              <a:t>avec</a:t>
            </a:r>
            <a:r>
              <a:rPr lang="de-CH" sz="2400"/>
              <a:t> </a:t>
            </a:r>
            <a:r>
              <a:rPr lang="de-CH" sz="2400" err="1"/>
              <a:t>coma</a:t>
            </a:r>
            <a:endParaRPr lang="de-CH" sz="2400"/>
          </a:p>
          <a:p>
            <a:pPr lvl="1"/>
            <a:r>
              <a:rPr lang="de-CH" sz="1800" err="1">
                <a:solidFill>
                  <a:srgbClr val="2A548A"/>
                </a:solidFill>
              </a:rPr>
              <a:t>Coma</a:t>
            </a:r>
            <a:r>
              <a:rPr lang="de-CH" sz="1800">
                <a:solidFill>
                  <a:srgbClr val="2A548A"/>
                </a:solidFill>
              </a:rPr>
              <a:t>: </a:t>
            </a:r>
            <a:r>
              <a:rPr lang="fr-CH" sz="1800">
                <a:solidFill>
                  <a:srgbClr val="2A548A"/>
                </a:solidFill>
              </a:rPr>
              <a:t>lésions partielles du cerveau, potentiellement </a:t>
            </a:r>
            <a:r>
              <a:rPr lang="fr-CH" sz="1800" b="1">
                <a:solidFill>
                  <a:srgbClr val="2A548A"/>
                </a:solidFill>
              </a:rPr>
              <a:t>réversibles</a:t>
            </a:r>
            <a:r>
              <a:rPr lang="fr-CH" sz="1800">
                <a:solidFill>
                  <a:srgbClr val="2A548A"/>
                </a:solidFill>
              </a:rPr>
              <a:t>. </a:t>
            </a:r>
            <a:r>
              <a:rPr lang="de-CH" sz="1800" err="1">
                <a:solidFill>
                  <a:srgbClr val="2A548A"/>
                </a:solidFill>
              </a:rPr>
              <a:t>Les</a:t>
            </a:r>
            <a:r>
              <a:rPr lang="de-CH" sz="1800">
                <a:solidFill>
                  <a:srgbClr val="2A548A"/>
                </a:solidFill>
              </a:rPr>
              <a:t> </a:t>
            </a:r>
            <a:r>
              <a:rPr lang="de-CH" sz="1800" err="1">
                <a:solidFill>
                  <a:srgbClr val="2A548A"/>
                </a:solidFill>
              </a:rPr>
              <a:t>patients</a:t>
            </a:r>
            <a:r>
              <a:rPr lang="de-CH" sz="1800">
                <a:solidFill>
                  <a:srgbClr val="2A548A"/>
                </a:solidFill>
              </a:rPr>
              <a:t> </a:t>
            </a:r>
            <a:r>
              <a:rPr lang="de-CH" sz="1800" err="1">
                <a:solidFill>
                  <a:srgbClr val="2A548A"/>
                </a:solidFill>
              </a:rPr>
              <a:t>réagissent</a:t>
            </a:r>
            <a:r>
              <a:rPr lang="de-CH" sz="1800">
                <a:solidFill>
                  <a:srgbClr val="2A548A"/>
                </a:solidFill>
              </a:rPr>
              <a:t> à </a:t>
            </a:r>
            <a:r>
              <a:rPr lang="de-CH" sz="1800" err="1">
                <a:solidFill>
                  <a:srgbClr val="2A548A"/>
                </a:solidFill>
              </a:rPr>
              <a:t>quelques</a:t>
            </a:r>
            <a:r>
              <a:rPr lang="de-CH" sz="1800">
                <a:solidFill>
                  <a:srgbClr val="2A548A"/>
                </a:solidFill>
              </a:rPr>
              <a:t> </a:t>
            </a:r>
            <a:r>
              <a:rPr lang="de-CH" sz="1800" err="1">
                <a:solidFill>
                  <a:srgbClr val="2A548A"/>
                </a:solidFill>
              </a:rPr>
              <a:t>stimuli</a:t>
            </a:r>
            <a:r>
              <a:rPr lang="de-CH" sz="1800">
                <a:solidFill>
                  <a:srgbClr val="2A548A"/>
                </a:solidFill>
              </a:rPr>
              <a:t>, </a:t>
            </a:r>
            <a:r>
              <a:rPr lang="de-CH" sz="1800" err="1">
                <a:solidFill>
                  <a:srgbClr val="2A548A"/>
                </a:solidFill>
              </a:rPr>
              <a:t>activité</a:t>
            </a:r>
            <a:r>
              <a:rPr lang="de-CH" sz="1800">
                <a:solidFill>
                  <a:srgbClr val="2A548A"/>
                </a:solidFill>
              </a:rPr>
              <a:t> </a:t>
            </a:r>
            <a:r>
              <a:rPr lang="de-CH" sz="1800" err="1">
                <a:solidFill>
                  <a:srgbClr val="2A548A"/>
                </a:solidFill>
              </a:rPr>
              <a:t>cérébrale</a:t>
            </a:r>
            <a:r>
              <a:rPr lang="de-CH" sz="1800">
                <a:solidFill>
                  <a:srgbClr val="2A548A"/>
                </a:solidFill>
              </a:rPr>
              <a:t> </a:t>
            </a:r>
            <a:r>
              <a:rPr lang="de-CH" sz="1800" err="1">
                <a:solidFill>
                  <a:srgbClr val="2A548A"/>
                </a:solidFill>
              </a:rPr>
              <a:t>mesurable</a:t>
            </a:r>
            <a:endParaRPr lang="de-CH" sz="1800">
              <a:solidFill>
                <a:srgbClr val="2A548A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2400"/>
          </a:p>
          <a:p>
            <a:pPr lvl="3">
              <a:buFont typeface="Symbol" panose="05050102010706020507" pitchFamily="18" charset="2"/>
              <a:buChar char="-"/>
            </a:pPr>
            <a:endParaRPr lang="de-CH" sz="1800">
              <a:solidFill>
                <a:srgbClr val="262A5F"/>
              </a:solidFill>
            </a:endParaRPr>
          </a:p>
          <a:p>
            <a:endParaRPr lang="de-CH" sz="2400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26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>
              <a:effectLst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de-CH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38914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Mort </a:t>
            </a:r>
            <a:r>
              <a:rPr lang="de-CH" err="1"/>
              <a:t>cérébrale</a:t>
            </a:r>
            <a:r>
              <a:rPr lang="de-CH"/>
              <a:t> </a:t>
            </a:r>
            <a:r>
              <a:rPr lang="de-CH" kern="0"/>
              <a:t>– </a:t>
            </a:r>
            <a:r>
              <a:rPr lang="de-CH" kern="0" err="1"/>
              <a:t>diagnostic</a:t>
            </a:r>
            <a:r>
              <a:rPr lang="de-CH" kern="0"/>
              <a:t> en </a:t>
            </a:r>
            <a:r>
              <a:rPr lang="de-CH" kern="0" err="1"/>
              <a:t>images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1"/>
            <a:ext cx="4154908" cy="2986881"/>
          </a:xfrm>
        </p:spPr>
        <p:txBody>
          <a:bodyPr/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 sz="2400" err="1"/>
              <a:t>Circulation</a:t>
            </a:r>
            <a:r>
              <a:rPr lang="de-CH" sz="2400"/>
              <a:t> normale</a:t>
            </a:r>
            <a:endParaRPr lang="de-DE" sz="2400"/>
          </a:p>
          <a:p>
            <a:pPr marL="0" lvl="1" indent="0">
              <a:buNone/>
            </a:pPr>
            <a:endParaRPr lang="de-CH" sz="2400" noProof="0"/>
          </a:p>
          <a:p>
            <a:pPr marL="0" lvl="1" indent="0">
              <a:buNone/>
            </a:pPr>
            <a:endParaRPr lang="de-CH" sz="2400"/>
          </a:p>
          <a:p>
            <a:pPr marL="0" lvl="1" indent="0">
              <a:buNone/>
            </a:pPr>
            <a:endParaRPr lang="de-CH" sz="2400" noProof="0"/>
          </a:p>
          <a:p>
            <a:pPr marL="0" lvl="1" indent="0">
              <a:buNone/>
            </a:pPr>
            <a:endParaRPr lang="de-CH" sz="2400"/>
          </a:p>
          <a:p>
            <a:pPr marL="0" lvl="1" indent="0">
              <a:buNone/>
            </a:pPr>
            <a:endParaRPr lang="de-CH" sz="2400" noProof="0"/>
          </a:p>
          <a:p>
            <a:pPr marL="0" lvl="3" indent="0">
              <a:buNone/>
            </a:pPr>
            <a:endParaRPr lang="de-CH" sz="1800">
              <a:solidFill>
                <a:srgbClr val="262A5F"/>
              </a:solidFill>
            </a:endParaRPr>
          </a:p>
          <a:p>
            <a:endParaRPr lang="de-CH" sz="2400" b="1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27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462833C7-DE90-4771-A613-4EA4E53BC6A8}"/>
              </a:ext>
            </a:extLst>
          </p:cNvPr>
          <p:cNvSpPr txBox="1">
            <a:spLocks/>
          </p:cNvSpPr>
          <p:nvPr/>
        </p:nvSpPr>
        <p:spPr>
          <a:xfrm>
            <a:off x="5491605" y="1709769"/>
            <a:ext cx="4149110" cy="28809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CH" sz="2400" err="1"/>
              <a:t>Circulation</a:t>
            </a:r>
            <a:r>
              <a:rPr lang="de-CH" sz="2400"/>
              <a:t> </a:t>
            </a:r>
            <a:r>
              <a:rPr lang="de-CH" sz="2400" err="1"/>
              <a:t>interrompue</a:t>
            </a:r>
            <a:endParaRPr lang="de-DE" sz="2400"/>
          </a:p>
          <a:p>
            <a:pPr marL="0" lvl="3" indent="0">
              <a:buNone/>
            </a:pPr>
            <a:endParaRPr lang="de-CH" sz="24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marL="0" lvl="3" indent="0">
              <a:buNone/>
            </a:pPr>
            <a:endParaRPr lang="de-CH" sz="180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15F2BBD-334F-40C2-B7AE-A892E29029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046" t="13235" r="5939" b="2088"/>
          <a:stretch/>
        </p:blipFill>
        <p:spPr>
          <a:xfrm>
            <a:off x="767408" y="2487610"/>
            <a:ext cx="1728193" cy="2103074"/>
          </a:xfrm>
          <a:prstGeom prst="rect">
            <a:avLst/>
          </a:prstGeom>
        </p:spPr>
      </p:pic>
      <p:pic>
        <p:nvPicPr>
          <p:cNvPr id="16" name="Picture 2" descr="Normal Brain to compare to what brain death looks like.">
            <a:extLst>
              <a:ext uri="{FF2B5EF4-FFF2-40B4-BE49-F238E27FC236}">
                <a16:creationId xmlns:a16="http://schemas.microsoft.com/office/drawing/2014/main" id="{965C59ED-362C-4EBC-A47F-0B2F2405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8" y="2501629"/>
            <a:ext cx="2016224" cy="210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3DD0E4F7-C67F-4ECD-B662-FB6BD8FDA7B4}"/>
              </a:ext>
            </a:extLst>
          </p:cNvPr>
          <p:cNvSpPr/>
          <p:nvPr/>
        </p:nvSpPr>
        <p:spPr>
          <a:xfrm>
            <a:off x="623392" y="5931745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200">
                <a:solidFill>
                  <a:schemeClr val="accent5"/>
                </a:solidFill>
              </a:rPr>
              <a:t>M. van </a:t>
            </a:r>
            <a:r>
              <a:rPr lang="de-CH" sz="1200" err="1">
                <a:solidFill>
                  <a:schemeClr val="accent5"/>
                </a:solidFill>
              </a:rPr>
              <a:t>Straten</a:t>
            </a:r>
            <a:r>
              <a:rPr lang="de-CH" sz="1200">
                <a:solidFill>
                  <a:schemeClr val="accent5"/>
                </a:solidFill>
              </a:rPr>
              <a:t> (2007); </a:t>
            </a:r>
            <a:r>
              <a:rPr lang="en-US" sz="1200">
                <a:solidFill>
                  <a:schemeClr val="accent5"/>
                </a:solidFill>
              </a:rPr>
              <a:t>American Journal of Neuroradiology </a:t>
            </a:r>
            <a:r>
              <a:rPr lang="de-CH" sz="1200">
                <a:solidFill>
                  <a:schemeClr val="accent5"/>
                </a:solidFill>
              </a:rPr>
              <a:t>28 (3) 421-427, </a:t>
            </a:r>
            <a:r>
              <a:rPr lang="de-CH" sz="120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https://donatelifecalifornia.org/</a:t>
            </a:r>
            <a:r>
              <a:rPr lang="de-CH" sz="1200">
                <a:solidFill>
                  <a:schemeClr val="accent5"/>
                </a:solidFill>
              </a:rPr>
              <a:t> et Kummer (2019); https://ysjournal.com/ </a:t>
            </a:r>
          </a:p>
        </p:txBody>
      </p:sp>
      <p:pic>
        <p:nvPicPr>
          <p:cNvPr id="18" name="Picture 4" descr="A picture of what brain death looks like in the brain. ">
            <a:extLst>
              <a:ext uri="{FF2B5EF4-FFF2-40B4-BE49-F238E27FC236}">
                <a16:creationId xmlns:a16="http://schemas.microsoft.com/office/drawing/2014/main" id="{5D4C75DD-A0B2-4035-B4A4-D82B178E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296" y="2501629"/>
            <a:ext cx="1994264" cy="208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B9CE7DCC-A161-4860-988A-4F5EDAD8D256}"/>
              </a:ext>
            </a:extLst>
          </p:cNvPr>
          <p:cNvSpPr txBox="1"/>
          <p:nvPr/>
        </p:nvSpPr>
        <p:spPr>
          <a:xfrm>
            <a:off x="788690" y="4801791"/>
            <a:ext cx="41336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/>
              <a:t>IRM / Angiogramme </a:t>
            </a:r>
            <a:r>
              <a:rPr lang="de-CH" err="1"/>
              <a:t>d’un</a:t>
            </a:r>
            <a:r>
              <a:rPr lang="de-CH"/>
              <a:t> </a:t>
            </a:r>
            <a:r>
              <a:rPr lang="de-CH" err="1"/>
              <a:t>cerveau</a:t>
            </a:r>
            <a:r>
              <a:rPr lang="de-CH"/>
              <a:t> </a:t>
            </a:r>
            <a:r>
              <a:rPr lang="de-CH" err="1"/>
              <a:t>avec</a:t>
            </a:r>
            <a:r>
              <a:rPr lang="de-CH"/>
              <a:t> </a:t>
            </a:r>
            <a:r>
              <a:rPr lang="de-CH" err="1"/>
              <a:t>circulation</a:t>
            </a:r>
            <a:r>
              <a:rPr lang="de-CH"/>
              <a:t> normale</a:t>
            </a:r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DB906C5-268B-475D-8632-84321F468AE0}"/>
              </a:ext>
            </a:extLst>
          </p:cNvPr>
          <p:cNvSpPr txBox="1"/>
          <p:nvPr/>
        </p:nvSpPr>
        <p:spPr>
          <a:xfrm>
            <a:off x="5509881" y="4807916"/>
            <a:ext cx="552634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SzPct val="100000"/>
            </a:pPr>
            <a:r>
              <a:rPr lang="de-CH"/>
              <a:t>Scanner / Angiogramme</a:t>
            </a:r>
            <a:r>
              <a:rPr lang="de-CH" sz="1200"/>
              <a:t> </a:t>
            </a:r>
            <a:r>
              <a:rPr lang="de-CH" err="1"/>
              <a:t>d’un</a:t>
            </a:r>
            <a:r>
              <a:rPr lang="de-CH"/>
              <a:t> </a:t>
            </a:r>
            <a:r>
              <a:rPr lang="de-CH" err="1"/>
              <a:t>cerveau</a:t>
            </a:r>
            <a:r>
              <a:rPr lang="de-CH"/>
              <a:t> </a:t>
            </a:r>
            <a:r>
              <a:rPr lang="de-CH" err="1"/>
              <a:t>avec</a:t>
            </a:r>
            <a:r>
              <a:rPr lang="de-CH"/>
              <a:t> </a:t>
            </a:r>
            <a:r>
              <a:rPr lang="de-CH" err="1"/>
              <a:t>circulation</a:t>
            </a:r>
            <a:r>
              <a:rPr lang="de-CH"/>
              <a:t> </a:t>
            </a:r>
            <a:r>
              <a:rPr lang="de-CH" err="1"/>
              <a:t>interrompue</a:t>
            </a:r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9B7A593-F758-47DA-965B-58EF5DCEC0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1605" y="2474071"/>
            <a:ext cx="3543525" cy="211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08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61322"/>
            <a:ext cx="10700745" cy="398394"/>
          </a:xfrm>
        </p:spPr>
        <p:txBody>
          <a:bodyPr/>
          <a:lstStyle/>
          <a:p>
            <a:r>
              <a:rPr lang="de-CH" dirty="0" err="1"/>
              <a:t>Qui</a:t>
            </a:r>
            <a:r>
              <a:rPr lang="de-CH" dirty="0"/>
              <a:t> </a:t>
            </a:r>
            <a:r>
              <a:rPr lang="de-CH" dirty="0" err="1"/>
              <a:t>devient</a:t>
            </a:r>
            <a:r>
              <a:rPr lang="de-CH" dirty="0"/>
              <a:t> </a:t>
            </a:r>
            <a:r>
              <a:rPr lang="de-CH" dirty="0" err="1"/>
              <a:t>donneur</a:t>
            </a:r>
            <a:r>
              <a:rPr lang="de-CH"/>
              <a:t> / </a:t>
            </a:r>
            <a:r>
              <a:rPr lang="de-CH" dirty="0" err="1"/>
              <a:t>donneuse</a:t>
            </a:r>
            <a:r>
              <a:rPr lang="de-CH" dirty="0"/>
              <a:t>?</a:t>
            </a:r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28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>
                <a:ea typeface="SimSun" panose="02010600030101010101" pitchFamily="2" charset="-122"/>
                <a:cs typeface="Times New Roman" panose="02020603050405020304" pitchFamily="18" charset="0"/>
              </a:rPr>
              <a:t>Don post-mortem</a:t>
            </a:r>
            <a:endParaRPr lang="de-CH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Flussdiagramm: Verbinder 16">
            <a:extLst>
              <a:ext uri="{FF2B5EF4-FFF2-40B4-BE49-F238E27FC236}">
                <a16:creationId xmlns:a16="http://schemas.microsoft.com/office/drawing/2014/main" id="{32A561E7-D210-4D0C-877D-6081F709B20E}"/>
              </a:ext>
            </a:extLst>
          </p:cNvPr>
          <p:cNvSpPr/>
          <p:nvPr/>
        </p:nvSpPr>
        <p:spPr>
          <a:xfrm>
            <a:off x="1055440" y="2225651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de-CH"/>
              <a:t>Ventilation </a:t>
            </a:r>
          </a:p>
          <a:p>
            <a:pPr algn="ctr" fontAlgn="base"/>
            <a:r>
              <a:rPr lang="de-CH" err="1"/>
              <a:t>mécanique</a:t>
            </a:r>
            <a:r>
              <a:rPr lang="de-CH"/>
              <a:t> /</a:t>
            </a:r>
            <a:r>
              <a:rPr lang="en-US"/>
              <a:t>​</a:t>
            </a:r>
          </a:p>
          <a:p>
            <a:pPr algn="ctr" fontAlgn="base"/>
            <a:r>
              <a:rPr lang="de-CH"/>
              <a:t>Stabilisation de la </a:t>
            </a:r>
          </a:p>
          <a:p>
            <a:pPr algn="ctr" fontAlgn="base"/>
            <a:r>
              <a:rPr lang="de-CH" err="1"/>
              <a:t>circulation</a:t>
            </a:r>
            <a:endParaRPr lang="de-CH"/>
          </a:p>
        </p:txBody>
      </p:sp>
      <p:sp>
        <p:nvSpPr>
          <p:cNvPr id="31" name="Flussdiagramm: Verbinder 30">
            <a:extLst>
              <a:ext uri="{FF2B5EF4-FFF2-40B4-BE49-F238E27FC236}">
                <a16:creationId xmlns:a16="http://schemas.microsoft.com/office/drawing/2014/main" id="{0A154284-E990-49CA-8B7F-7858241F2FB6}"/>
              </a:ext>
            </a:extLst>
          </p:cNvPr>
          <p:cNvSpPr/>
          <p:nvPr/>
        </p:nvSpPr>
        <p:spPr>
          <a:xfrm>
            <a:off x="3701772" y="2225651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de-CH"/>
              <a:t>Mort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err="1"/>
              <a:t>cérébrale</a:t>
            </a:r>
            <a:r>
              <a:rPr lang="de-CH"/>
              <a:t>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err="1"/>
              <a:t>avec</a:t>
            </a:r>
            <a:r>
              <a:rPr lang="de-CH"/>
              <a:t> </a:t>
            </a:r>
            <a:r>
              <a:rPr lang="de-CH" err="1"/>
              <a:t>cause</a:t>
            </a:r>
            <a:endParaRPr lang="de-CH"/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/>
              <a:t> </a:t>
            </a:r>
            <a:r>
              <a:rPr lang="de-CH" err="1"/>
              <a:t>connue</a:t>
            </a:r>
            <a:endParaRPr lang="de-DE" err="1"/>
          </a:p>
        </p:txBody>
      </p:sp>
      <p:sp>
        <p:nvSpPr>
          <p:cNvPr id="32" name="Flussdiagramm: Verbinder 31">
            <a:extLst>
              <a:ext uri="{FF2B5EF4-FFF2-40B4-BE49-F238E27FC236}">
                <a16:creationId xmlns:a16="http://schemas.microsoft.com/office/drawing/2014/main" id="{3678E237-3604-451C-B7AD-F7FCFD469BB4}"/>
              </a:ext>
            </a:extLst>
          </p:cNvPr>
          <p:cNvSpPr/>
          <p:nvPr/>
        </p:nvSpPr>
        <p:spPr>
          <a:xfrm>
            <a:off x="6348104" y="2225651"/>
            <a:ext cx="2207613" cy="2160240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de-CH"/>
              <a:t>Pas de contre-</a:t>
            </a:r>
            <a:r>
              <a:rPr lang="de-CH" err="1"/>
              <a:t>indications</a:t>
            </a:r>
            <a:r>
              <a:rPr lang="de-CH"/>
              <a:t>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de-CH" err="1"/>
              <a:t>médicales</a:t>
            </a:r>
            <a:endParaRPr lang="de-DE" err="1"/>
          </a:p>
        </p:txBody>
      </p:sp>
      <p:sp>
        <p:nvSpPr>
          <p:cNvPr id="14" name="Flussdiagramm: Verbinder 13">
            <a:extLst>
              <a:ext uri="{FF2B5EF4-FFF2-40B4-BE49-F238E27FC236}">
                <a16:creationId xmlns:a16="http://schemas.microsoft.com/office/drawing/2014/main" id="{FEE541D6-4F4F-4EC6-B180-24D628587713}"/>
              </a:ext>
            </a:extLst>
          </p:cNvPr>
          <p:cNvSpPr/>
          <p:nvPr/>
        </p:nvSpPr>
        <p:spPr>
          <a:xfrm>
            <a:off x="9004656" y="2225651"/>
            <a:ext cx="2197394" cy="216024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lnSpc>
                <a:spcPts val="2200"/>
              </a:lnSpc>
              <a:buSzPct val="100000"/>
            </a:pPr>
            <a:r>
              <a:rPr lang="fr-FR" err="1"/>
              <a:t>Consente-ment</a:t>
            </a:r>
            <a:r>
              <a:rPr lang="fr-FR"/>
              <a:t> pour ​</a:t>
            </a:r>
            <a:br>
              <a:rPr lang="fr-FR"/>
            </a:br>
            <a:r>
              <a:rPr lang="fr-FR"/>
              <a:t>le don </a:t>
            </a:r>
          </a:p>
          <a:p>
            <a:pPr algn="ctr" fontAlgn="base">
              <a:lnSpc>
                <a:spcPts val="2200"/>
              </a:lnSpc>
              <a:buSzPct val="100000"/>
            </a:pPr>
            <a:r>
              <a:rPr lang="fr-FR"/>
              <a:t>d’organes</a:t>
            </a:r>
            <a:endParaRPr lang="de-DE" err="1"/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3945F603-3D16-48B8-9393-8B26A76AA49B}"/>
              </a:ext>
            </a:extLst>
          </p:cNvPr>
          <p:cNvSpPr/>
          <p:nvPr/>
        </p:nvSpPr>
        <p:spPr>
          <a:xfrm>
            <a:off x="3132077" y="3013873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0" name="Pfeil: nach rechts 29">
            <a:extLst>
              <a:ext uri="{FF2B5EF4-FFF2-40B4-BE49-F238E27FC236}">
                <a16:creationId xmlns:a16="http://schemas.microsoft.com/office/drawing/2014/main" id="{3710CD95-D3C7-40C0-9FF0-486DE2F3C302}"/>
              </a:ext>
            </a:extLst>
          </p:cNvPr>
          <p:cNvSpPr/>
          <p:nvPr/>
        </p:nvSpPr>
        <p:spPr>
          <a:xfrm>
            <a:off x="5769782" y="3013873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33" name="Pfeil: nach rechts 32">
            <a:extLst>
              <a:ext uri="{FF2B5EF4-FFF2-40B4-BE49-F238E27FC236}">
                <a16:creationId xmlns:a16="http://schemas.microsoft.com/office/drawing/2014/main" id="{BFE8D588-1FC6-4158-B89C-D817EEAC6A06}"/>
              </a:ext>
            </a:extLst>
          </p:cNvPr>
          <p:cNvSpPr/>
          <p:nvPr/>
        </p:nvSpPr>
        <p:spPr>
          <a:xfrm>
            <a:off x="8472264" y="3013873"/>
            <a:ext cx="797620" cy="671509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5" name="Grafik 4" descr="Ein Bild, das Grafiken, Clipart, Symbol, Design enthält.&#10;&#10;Automatisch generierte Beschreibung">
            <a:extLst>
              <a:ext uri="{FF2B5EF4-FFF2-40B4-BE49-F238E27FC236}">
                <a16:creationId xmlns:a16="http://schemas.microsoft.com/office/drawing/2014/main" id="{EC4956A2-C569-8068-2A79-3D3EF62EA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08" y="4966208"/>
            <a:ext cx="750646" cy="750646"/>
          </a:xfrm>
          <a:prstGeom prst="rect">
            <a:avLst/>
          </a:prstGeom>
        </p:spPr>
      </p:pic>
      <p:pic>
        <p:nvPicPr>
          <p:cNvPr id="9" name="Grafik 8" descr="Ein Bild, das Kreis, Grafiken, Astronomie, Design enthält.&#10;&#10;Automatisch generierte Beschreibung">
            <a:extLst>
              <a:ext uri="{FF2B5EF4-FFF2-40B4-BE49-F238E27FC236}">
                <a16:creationId xmlns:a16="http://schemas.microsoft.com/office/drawing/2014/main" id="{A40FC8E5-2936-C0F3-F626-7E9C54D55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724" y="4933301"/>
            <a:ext cx="750645" cy="750645"/>
          </a:xfrm>
          <a:prstGeom prst="rect">
            <a:avLst/>
          </a:prstGeom>
        </p:spPr>
      </p:pic>
      <p:pic>
        <p:nvPicPr>
          <p:cNvPr id="10" name="Grafik 9" descr="Ein Bild, das Symbol, Grafiken enthält.&#10;&#10;Automatisch generierte Beschreibung">
            <a:extLst>
              <a:ext uri="{FF2B5EF4-FFF2-40B4-BE49-F238E27FC236}">
                <a16:creationId xmlns:a16="http://schemas.microsoft.com/office/drawing/2014/main" id="{2D0CAFF9-9068-1574-E5BA-FA4C4B5AC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19" y="4791697"/>
            <a:ext cx="1046267" cy="104406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0803EE-53DF-1586-E9D4-61843F1FA8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812" y="4933300"/>
            <a:ext cx="750646" cy="75064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28190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kern="0" err="1"/>
              <a:t>Procédure</a:t>
            </a:r>
            <a:r>
              <a:rPr lang="de-CH" kern="0"/>
              <a:t> de </a:t>
            </a:r>
            <a:r>
              <a:rPr lang="de-CH" kern="0" err="1"/>
              <a:t>don</a:t>
            </a:r>
            <a:r>
              <a:rPr lang="de-CH" kern="0"/>
              <a:t> </a:t>
            </a:r>
            <a:r>
              <a:rPr lang="de-CH" kern="0" err="1"/>
              <a:t>d’organes</a:t>
            </a:r>
            <a:br>
              <a:rPr lang="de-CH" kern="0"/>
            </a:br>
            <a:br>
              <a:rPr lang="de-DE"/>
            </a:b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04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de-CH" b="1" err="1"/>
              <a:t>Déroulement</a:t>
            </a:r>
            <a:endParaRPr lang="de-CH" b="1"/>
          </a:p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42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C39A9-06C0-4B7D-B45F-1156DA4C3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Swisstransplant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FEDCCD-F0B7-4D90-B998-D3AAD1856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/>
              <a:t>01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79CF60-2AB7-483E-A133-F685888000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7172" y="2373836"/>
            <a:ext cx="6121276" cy="587112"/>
          </a:xfrm>
        </p:spPr>
        <p:txBody>
          <a:bodyPr/>
          <a:lstStyle/>
          <a:p>
            <a:r>
              <a:rPr lang="de-CH" noProof="0"/>
              <a:t>Swisstransplant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b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Structure et organisation</a:t>
            </a:r>
            <a:endParaRPr lang="de-CH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93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Procédure</a:t>
            </a:r>
            <a:r>
              <a:rPr lang="de-CH" kern="0"/>
              <a:t> de </a:t>
            </a:r>
            <a:r>
              <a:rPr lang="de-CH" kern="0" err="1"/>
              <a:t>don</a:t>
            </a:r>
            <a:r>
              <a:rPr lang="de-CH" kern="0"/>
              <a:t> </a:t>
            </a:r>
            <a:r>
              <a:rPr lang="de-CH" kern="0" err="1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fr-CH" sz="2400" dirty="0"/>
              <a:t>Hospitalisation</a:t>
            </a:r>
            <a:endParaRPr lang="de-CH" sz="2400" dirty="0"/>
          </a:p>
          <a:p>
            <a:pPr marL="0" lvl="1" indent="0">
              <a:buNone/>
            </a:pPr>
            <a:endParaRPr lang="de-CH" sz="2400" dirty="0"/>
          </a:p>
          <a:p>
            <a:pPr marL="0" lvl="1" indent="0">
              <a:buNone/>
            </a:pPr>
            <a:r>
              <a:rPr lang="de-CH" sz="2400" dirty="0" err="1"/>
              <a:t>Soins</a:t>
            </a:r>
            <a:r>
              <a:rPr lang="de-CH" sz="2400" dirty="0"/>
              <a:t> </a:t>
            </a:r>
            <a:r>
              <a:rPr lang="de-CH" sz="2400" dirty="0" err="1"/>
              <a:t>intensifs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Ventilation </a:t>
            </a:r>
            <a:r>
              <a:rPr lang="de-CH" sz="1800" dirty="0" err="1"/>
              <a:t>mécanique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Assistance </a:t>
            </a:r>
            <a:r>
              <a:rPr lang="de-CH" sz="1800" dirty="0" err="1"/>
              <a:t>circulatoire</a:t>
            </a:r>
            <a:r>
              <a:rPr lang="de-CH" sz="1800" dirty="0"/>
              <a:t> par le </a:t>
            </a:r>
            <a:r>
              <a:rPr lang="de-CH" sz="1800" dirty="0" err="1"/>
              <a:t>biais</a:t>
            </a:r>
            <a:r>
              <a:rPr lang="de-CH" sz="1800" dirty="0"/>
              <a:t> de </a:t>
            </a:r>
            <a:r>
              <a:rPr lang="de-CH" sz="1800" dirty="0" err="1"/>
              <a:t>médicaments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Si le </a:t>
            </a:r>
            <a:r>
              <a:rPr lang="de-CH" sz="1800" dirty="0" err="1"/>
              <a:t>cerveau</a:t>
            </a:r>
            <a:r>
              <a:rPr lang="de-CH" sz="1800" dirty="0"/>
              <a:t> et le </a:t>
            </a:r>
            <a:r>
              <a:rPr lang="de-CH" sz="1800" dirty="0" err="1"/>
              <a:t>tronc</a:t>
            </a:r>
            <a:r>
              <a:rPr lang="de-CH" sz="1800" dirty="0"/>
              <a:t> </a:t>
            </a:r>
            <a:r>
              <a:rPr lang="de-CH" sz="1800" dirty="0" err="1"/>
              <a:t>cérébral</a:t>
            </a:r>
            <a:r>
              <a:rPr lang="de-CH" sz="1800" dirty="0"/>
              <a:t> </a:t>
            </a:r>
            <a:r>
              <a:rPr lang="de-CH" sz="1800" dirty="0" err="1"/>
              <a:t>sont</a:t>
            </a:r>
            <a:r>
              <a:rPr lang="de-CH" sz="1800" dirty="0"/>
              <a:t> </a:t>
            </a:r>
            <a:r>
              <a:rPr lang="de-CH" sz="1800" dirty="0" err="1"/>
              <a:t>atteints</a:t>
            </a:r>
            <a:r>
              <a:rPr lang="de-CH" sz="1800" dirty="0"/>
              <a:t> de </a:t>
            </a:r>
            <a:r>
              <a:rPr lang="de-CH" sz="1800" dirty="0" err="1"/>
              <a:t>manière</a:t>
            </a:r>
            <a:r>
              <a:rPr lang="de-CH" sz="1800" dirty="0"/>
              <a:t> </a:t>
            </a:r>
            <a:br>
              <a:rPr lang="de-CH" sz="1800" dirty="0"/>
            </a:br>
            <a:r>
              <a:rPr lang="de-CH" sz="1800" dirty="0" err="1"/>
              <a:t>irréversible</a:t>
            </a:r>
            <a:r>
              <a:rPr lang="de-CH" sz="1800" dirty="0"/>
              <a:t> la </a:t>
            </a:r>
            <a:r>
              <a:rPr lang="de-CH" sz="1800" dirty="0" err="1"/>
              <a:t>poursuite</a:t>
            </a:r>
            <a:r>
              <a:rPr lang="de-CH" sz="1800" dirty="0"/>
              <a:t> des </a:t>
            </a:r>
            <a:r>
              <a:rPr lang="de-CH" sz="1800" dirty="0" err="1"/>
              <a:t>soins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sans</a:t>
            </a:r>
            <a:r>
              <a:rPr lang="de-CH" sz="1800" dirty="0"/>
              <a:t> </a:t>
            </a:r>
            <a:r>
              <a:rPr lang="de-CH" sz="1800" dirty="0" err="1"/>
              <a:t>espoir</a:t>
            </a:r>
            <a:endParaRPr lang="de-CH" sz="1800" dirty="0"/>
          </a:p>
          <a:p>
            <a:pPr marL="0" lvl="3" indent="0">
              <a:buNone/>
            </a:pPr>
            <a:endParaRPr lang="de-CH" sz="1800" dirty="0">
              <a:solidFill>
                <a:srgbClr val="262A5F"/>
              </a:solidFill>
            </a:endParaRPr>
          </a:p>
          <a:p>
            <a:pPr marL="0" lvl="1" indent="0">
              <a:buNone/>
            </a:pPr>
            <a:r>
              <a:rPr lang="de-CH" dirty="0"/>
              <a:t>La </a:t>
            </a:r>
            <a:r>
              <a:rPr lang="de-CH" dirty="0" err="1"/>
              <a:t>guérison</a:t>
            </a:r>
            <a:r>
              <a:rPr lang="de-CH" dirty="0"/>
              <a:t> du </a:t>
            </a:r>
            <a:r>
              <a:rPr lang="de-CH" dirty="0" err="1"/>
              <a:t>patient</a:t>
            </a:r>
            <a:r>
              <a:rPr lang="de-CH" dirty="0"/>
              <a:t> / de la </a:t>
            </a:r>
            <a:r>
              <a:rPr lang="de-CH" dirty="0" err="1"/>
              <a:t>patiente</a:t>
            </a:r>
            <a:r>
              <a:rPr lang="de-CH" dirty="0"/>
              <a:t> a </a:t>
            </a:r>
            <a:r>
              <a:rPr lang="de-CH" dirty="0" err="1"/>
              <a:t>toujours</a:t>
            </a:r>
            <a:r>
              <a:rPr lang="de-CH" dirty="0"/>
              <a:t> la </a:t>
            </a:r>
            <a:r>
              <a:rPr lang="de-CH" dirty="0" err="1"/>
              <a:t>priorité</a:t>
            </a:r>
            <a:r>
              <a:rPr lang="de-CH" dirty="0"/>
              <a:t>.</a:t>
            </a:r>
            <a:br>
              <a:rPr lang="de-CH" dirty="0"/>
            </a:br>
            <a:r>
              <a:rPr lang="de-CH" dirty="0"/>
              <a:t>Ce </a:t>
            </a:r>
            <a:r>
              <a:rPr lang="de-CH" dirty="0" err="1"/>
              <a:t>n’est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</a:t>
            </a:r>
            <a:r>
              <a:rPr lang="de-CH" dirty="0" err="1"/>
              <a:t>maintenant</a:t>
            </a:r>
            <a:r>
              <a:rPr lang="de-CH" dirty="0"/>
              <a:t> </a:t>
            </a:r>
            <a:r>
              <a:rPr lang="de-CH" dirty="0" err="1"/>
              <a:t>que</a:t>
            </a:r>
            <a:r>
              <a:rPr lang="de-CH" dirty="0"/>
              <a:t> le </a:t>
            </a:r>
            <a:r>
              <a:rPr lang="de-CH" dirty="0" err="1"/>
              <a:t>don</a:t>
            </a:r>
            <a:r>
              <a:rPr lang="de-CH" dirty="0"/>
              <a:t> </a:t>
            </a:r>
            <a:r>
              <a:rPr lang="de-CH" dirty="0" err="1"/>
              <a:t>d’organes</a:t>
            </a:r>
            <a:r>
              <a:rPr lang="de-CH" dirty="0"/>
              <a:t> </a:t>
            </a:r>
            <a:r>
              <a:rPr lang="de-CH" dirty="0" err="1"/>
              <a:t>est</a:t>
            </a:r>
            <a:r>
              <a:rPr lang="de-CH" dirty="0"/>
              <a:t> </a:t>
            </a:r>
            <a:r>
              <a:rPr lang="de-CH" dirty="0" err="1"/>
              <a:t>abordé</a:t>
            </a:r>
            <a:r>
              <a:rPr lang="de-CH" dirty="0"/>
              <a:t>.</a:t>
            </a:r>
          </a:p>
          <a:p>
            <a:pPr marL="0" lvl="1" indent="0">
              <a:buNone/>
            </a:pPr>
            <a:endParaRPr lang="de-CH" sz="24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pic>
        <p:nvPicPr>
          <p:cNvPr id="10" name="Grafik 9" descr="Ein Bild, das Text, schließen, Auto enthält.&#10;&#10;Automatisch generierte Beschreibung">
            <a:extLst>
              <a:ext uri="{FF2B5EF4-FFF2-40B4-BE49-F238E27FC236}">
                <a16:creationId xmlns:a16="http://schemas.microsoft.com/office/drawing/2014/main" id="{B9A4B7B2-D64F-4EF5-82C8-2A6B2D6A3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445" y="1871906"/>
            <a:ext cx="2879221" cy="149431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8376E57A-C906-4C02-BE27-04747BB6AE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8" b="28893"/>
          <a:stretch/>
        </p:blipFill>
        <p:spPr>
          <a:xfrm>
            <a:off x="7981200" y="3689956"/>
            <a:ext cx="2880322" cy="168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27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/>
              <a:t>Procédure de don</a:t>
            </a:r>
            <a:r>
              <a:rPr lang="fr-FR"/>
              <a:t> </a:t>
            </a:r>
            <a:r>
              <a:rPr lang="fr-FR" kern="0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err="1"/>
              <a:t>Diagnostic</a:t>
            </a:r>
            <a:r>
              <a:rPr lang="de-CH" sz="2400"/>
              <a:t> de </a:t>
            </a:r>
            <a:r>
              <a:rPr lang="de-CH" sz="2400" err="1"/>
              <a:t>mort</a:t>
            </a:r>
            <a:r>
              <a:rPr lang="de-CH" sz="2400"/>
              <a:t> </a:t>
            </a:r>
            <a:r>
              <a:rPr lang="de-CH" sz="2400" err="1"/>
              <a:t>cérébral</a:t>
            </a:r>
            <a:endParaRPr lang="de-CH" sz="240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/>
              <a:t>le principe des quatre yeux</a:t>
            </a:r>
            <a:r>
              <a:rPr lang="fr-FR" sz="1800">
                <a:solidFill>
                  <a:srgbClr val="2A548A"/>
                </a:solidFill>
              </a:rPr>
              <a:t>:</a:t>
            </a:r>
            <a:r>
              <a:rPr lang="fr-FR" sz="1800">
                <a:solidFill>
                  <a:schemeClr val="tx2"/>
                </a:solidFill>
              </a:rPr>
              <a:t> </a:t>
            </a:r>
            <a:r>
              <a:rPr lang="fr-FR" sz="1800"/>
              <a:t>réalisé par deux spécialistes impartiaux et étrangers à la procédure de transplantation </a:t>
            </a: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7 </a:t>
            </a:r>
            <a:r>
              <a:rPr lang="fr-FR" sz="1800"/>
              <a:t>signes cliniques </a:t>
            </a:r>
            <a:r>
              <a:rPr lang="de-CH" sz="1800"/>
              <a:t>: </a:t>
            </a:r>
            <a:r>
              <a:rPr lang="fr-FR" sz="1800"/>
              <a:t>Test des réflexes du tronc cérébral </a:t>
            </a:r>
          </a:p>
          <a:p>
            <a:pPr marL="0" lvl="3" indent="0">
              <a:buNone/>
            </a:pPr>
            <a:endParaRPr lang="de-CH" sz="1800">
              <a:highlight>
                <a:srgbClr val="FFFF00"/>
              </a:highlight>
            </a:endParaRPr>
          </a:p>
          <a:p>
            <a:pPr marL="0" lvl="3" indent="0">
              <a:buNone/>
            </a:pPr>
            <a:r>
              <a:rPr lang="fr-CH" sz="1800"/>
              <a:t>Exemples de réactions normales et pathologiques</a:t>
            </a:r>
            <a:endParaRPr lang="de-CH" sz="1800"/>
          </a:p>
          <a:p>
            <a:pPr marL="0" lvl="3" indent="0">
              <a:buNone/>
            </a:pPr>
            <a:endParaRPr lang="de-CH" sz="1800">
              <a:highlight>
                <a:srgbClr val="FFFF00"/>
              </a:highlight>
            </a:endParaRPr>
          </a:p>
          <a:p>
            <a:pPr marL="0" lvl="3" indent="0">
              <a:buNone/>
            </a:pPr>
            <a:endParaRPr lang="de-CH" sz="180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5873" y="6607464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31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3A2FBAE-CF5E-4F2C-8562-52D2DAB69C98}"/>
              </a:ext>
            </a:extLst>
          </p:cNvPr>
          <p:cNvSpPr txBox="1"/>
          <p:nvPr/>
        </p:nvSpPr>
        <p:spPr>
          <a:xfrm>
            <a:off x="746125" y="5541089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fr-FR"/>
              <a:t>Reflexe cornéen</a:t>
            </a:r>
            <a:endParaRPr lang="de-CH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A31C7D0-8A59-490B-A43E-3D08045155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066" b="11240"/>
          <a:stretch/>
        </p:blipFill>
        <p:spPr>
          <a:xfrm>
            <a:off x="2279576" y="3840356"/>
            <a:ext cx="1643060" cy="14672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F2C1C7F-BE08-4447-ACAE-44919A584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85" r="11053" b="10582"/>
          <a:stretch/>
        </p:blipFill>
        <p:spPr>
          <a:xfrm>
            <a:off x="731103" y="3840356"/>
            <a:ext cx="1582552" cy="146722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0D4B71A-0EC2-4172-9DC8-2B227F22A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91" y="3846306"/>
            <a:ext cx="1687385" cy="14612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E30B9B6-AF6F-41B0-87D5-EABAA27368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846305"/>
            <a:ext cx="1628148" cy="146127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E7ACACD-4AD6-45F2-9F92-A65F83B80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181" y="3846304"/>
            <a:ext cx="1576193" cy="146127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720CC43-0EAF-4928-9FD6-7135BC64F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6400" y="3840356"/>
            <a:ext cx="1617896" cy="1466072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C24A811-47B5-4AF5-9E9E-939AD7B22442}"/>
              </a:ext>
            </a:extLst>
          </p:cNvPr>
          <p:cNvSpPr txBox="1"/>
          <p:nvPr/>
        </p:nvSpPr>
        <p:spPr>
          <a:xfrm>
            <a:off x="4412691" y="5541088"/>
            <a:ext cx="2795086" cy="9053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fr-CH"/>
              <a:t>Réflexes </a:t>
            </a:r>
            <a:r>
              <a:rPr lang="fr-CH" err="1"/>
              <a:t>vestibulo</a:t>
            </a:r>
            <a:r>
              <a:rPr lang="fr-CH"/>
              <a:t>-oculaires</a:t>
            </a:r>
            <a:endParaRPr lang="de-CH"/>
          </a:p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endParaRPr lang="de-CH">
              <a:highlight>
                <a:srgbClr val="FFFF00"/>
              </a:highlight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BA39DAA-82EE-4D0C-B076-E3DCC2CBCE6E}"/>
              </a:ext>
            </a:extLst>
          </p:cNvPr>
          <p:cNvSpPr txBox="1"/>
          <p:nvPr/>
        </p:nvSpPr>
        <p:spPr>
          <a:xfrm>
            <a:off x="8142310" y="5541088"/>
            <a:ext cx="2795086" cy="264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SzPct val="100000"/>
            </a:pPr>
            <a:r>
              <a:rPr lang="de-CH"/>
              <a:t>Mydriase</a:t>
            </a:r>
          </a:p>
        </p:txBody>
      </p:sp>
    </p:spTree>
    <p:extLst>
      <p:ext uri="{BB962C8B-B14F-4D97-AF65-F5344CB8AC3E}">
        <p14:creationId xmlns:p14="http://schemas.microsoft.com/office/powerpoint/2010/main" val="3496771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Procédure</a:t>
            </a:r>
            <a:r>
              <a:rPr lang="de-CH" kern="0"/>
              <a:t> de </a:t>
            </a:r>
            <a:r>
              <a:rPr lang="de-CH" kern="0" err="1"/>
              <a:t>don</a:t>
            </a:r>
            <a:r>
              <a:rPr lang="de-CH" kern="0"/>
              <a:t> </a:t>
            </a:r>
            <a:r>
              <a:rPr lang="de-CH" kern="0" err="1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/>
              <a:t>Accord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Premier </a:t>
            </a:r>
            <a:r>
              <a:rPr lang="de-CH" sz="1800" err="1"/>
              <a:t>entretien</a:t>
            </a:r>
            <a:r>
              <a:rPr lang="de-CH" sz="1800"/>
              <a:t>: Information du </a:t>
            </a:r>
            <a:r>
              <a:rPr lang="de-CH" sz="1800" err="1"/>
              <a:t>mort</a:t>
            </a:r>
            <a:r>
              <a:rPr lang="de-CH" sz="1800"/>
              <a:t> </a:t>
            </a:r>
            <a:r>
              <a:rPr lang="de-CH" sz="1800" err="1"/>
              <a:t>cérébral</a:t>
            </a:r>
            <a:r>
              <a:rPr lang="de-CH" sz="1800"/>
              <a:t>/</a:t>
            </a:r>
            <a:r>
              <a:rPr lang="de-CH" sz="1800" err="1"/>
              <a:t>prognostic</a:t>
            </a:r>
            <a:r>
              <a:rPr lang="de-CH" sz="1800"/>
              <a:t> vital </a:t>
            </a:r>
            <a:r>
              <a:rPr lang="de-CH" sz="1800" err="1"/>
              <a:t>engangé</a:t>
            </a: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err="1"/>
              <a:t>Seconde</a:t>
            </a:r>
            <a:r>
              <a:rPr lang="de-CH" sz="1800"/>
              <a:t> </a:t>
            </a:r>
            <a:r>
              <a:rPr lang="de-CH" sz="1800" err="1"/>
              <a:t>entretien</a:t>
            </a:r>
            <a:r>
              <a:rPr lang="de-CH" sz="1800"/>
              <a:t>: Poser la </a:t>
            </a:r>
            <a:r>
              <a:rPr lang="de-CH" sz="1800" err="1"/>
              <a:t>question</a:t>
            </a:r>
            <a:r>
              <a:rPr lang="de-CH" sz="1800"/>
              <a:t> de la </a:t>
            </a:r>
            <a:r>
              <a:rPr lang="de-CH" sz="1800" err="1"/>
              <a:t>volonté</a:t>
            </a:r>
            <a:r>
              <a:rPr lang="de-CH" sz="1800"/>
              <a:t> </a:t>
            </a:r>
            <a:r>
              <a:rPr lang="de-CH" sz="1800" err="1"/>
              <a:t>présumée</a:t>
            </a:r>
            <a:r>
              <a:rPr lang="de-CH" sz="1800"/>
              <a:t> du </a:t>
            </a:r>
            <a:r>
              <a:rPr lang="de-CH" sz="1800" err="1"/>
              <a:t>défunt</a:t>
            </a:r>
            <a:r>
              <a:rPr lang="de-CH" sz="1800"/>
              <a:t> </a:t>
            </a:r>
            <a:r>
              <a:rPr lang="de-CH" sz="1800" err="1"/>
              <a:t>concernant</a:t>
            </a:r>
            <a:r>
              <a:rPr lang="de-CH" sz="1800"/>
              <a:t> le </a:t>
            </a:r>
            <a:br>
              <a:rPr lang="de-CH" sz="1800"/>
            </a:br>
            <a:r>
              <a:rPr lang="de-CH" sz="1800" err="1"/>
              <a:t>don</a:t>
            </a:r>
            <a:r>
              <a:rPr lang="de-CH" sz="1800"/>
              <a:t> </a:t>
            </a:r>
            <a:r>
              <a:rPr lang="de-CH" sz="1800" err="1"/>
              <a:t>d`organes</a:t>
            </a: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marL="0" lvl="3" indent="0">
              <a:buNone/>
            </a:pP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marL="0" lvl="3" indent="0">
              <a:buNone/>
            </a:pPr>
            <a:r>
              <a:rPr lang="de-CH" sz="1800"/>
              <a:t>	Pas </a:t>
            </a:r>
            <a:r>
              <a:rPr lang="de-CH" sz="1800" err="1"/>
              <a:t>d’urgence</a:t>
            </a:r>
            <a:r>
              <a:rPr lang="de-CH" sz="1800"/>
              <a:t> </a:t>
            </a:r>
            <a:r>
              <a:rPr lang="de-CH" sz="1800" err="1"/>
              <a:t>pour</a:t>
            </a:r>
            <a:r>
              <a:rPr lang="de-CH" sz="1800"/>
              <a:t> la </a:t>
            </a:r>
            <a:r>
              <a:rPr lang="de-CH" sz="1800" err="1"/>
              <a:t>décision</a:t>
            </a:r>
            <a:endParaRPr lang="de-CH" sz="1800"/>
          </a:p>
          <a:p>
            <a:pPr marL="0" lvl="3" indent="0">
              <a:buNone/>
            </a:pPr>
            <a:endParaRPr lang="de-CH" sz="180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E025A29-E4A3-4F03-94A9-91B25ACA11B3}"/>
              </a:ext>
            </a:extLst>
          </p:cNvPr>
          <p:cNvGrpSpPr>
            <a:grpSpLocks noChangeAspect="1"/>
          </p:cNvGrpSpPr>
          <p:nvPr/>
        </p:nvGrpSpPr>
        <p:grpSpPr>
          <a:xfrm>
            <a:off x="794079" y="4077072"/>
            <a:ext cx="540000" cy="541337"/>
            <a:chOff x="1850171" y="522467"/>
            <a:chExt cx="540000" cy="541337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1FC0D09-50F9-46FF-8F0E-01A237B50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171" y="522467"/>
              <a:ext cx="540000" cy="541337"/>
            </a:xfrm>
            <a:prstGeom prst="ellipse">
              <a:avLst/>
            </a:prstGeom>
            <a:solidFill>
              <a:srgbClr val="F2AF5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E19F942B-A587-4939-99FC-C3769DC86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6413" y="640373"/>
              <a:ext cx="307516" cy="307914"/>
            </a:xfrm>
            <a:custGeom>
              <a:avLst/>
              <a:gdLst>
                <a:gd name="T0" fmla="*/ 772 w 1543"/>
                <a:gd name="T1" fmla="*/ 1542 h 1542"/>
                <a:gd name="T2" fmla="*/ 772 w 1543"/>
                <a:gd name="T3" fmla="*/ 0 h 1542"/>
                <a:gd name="T4" fmla="*/ 772 w 1543"/>
                <a:gd name="T5" fmla="*/ 1542 h 1542"/>
                <a:gd name="T6" fmla="*/ 772 w 1543"/>
                <a:gd name="T7" fmla="*/ 44 h 1542"/>
                <a:gd name="T8" fmla="*/ 772 w 1543"/>
                <a:gd name="T9" fmla="*/ 1498 h 1542"/>
                <a:gd name="T10" fmla="*/ 772 w 1543"/>
                <a:gd name="T11" fmla="*/ 44 h 1542"/>
                <a:gd name="T12" fmla="*/ 772 w 1543"/>
                <a:gd name="T13" fmla="*/ 1412 h 1542"/>
                <a:gd name="T14" fmla="*/ 772 w 1543"/>
                <a:gd name="T15" fmla="*/ 1303 h 1542"/>
                <a:gd name="T16" fmla="*/ 772 w 1543"/>
                <a:gd name="T17" fmla="*/ 1412 h 1542"/>
                <a:gd name="T18" fmla="*/ 772 w 1543"/>
                <a:gd name="T19" fmla="*/ 1347 h 1542"/>
                <a:gd name="T20" fmla="*/ 772 w 1543"/>
                <a:gd name="T21" fmla="*/ 1368 h 1542"/>
                <a:gd name="T22" fmla="*/ 772 w 1543"/>
                <a:gd name="T23" fmla="*/ 1347 h 1542"/>
                <a:gd name="T24" fmla="*/ 348 w 1543"/>
                <a:gd name="T25" fmla="*/ 1216 h 1542"/>
                <a:gd name="T26" fmla="*/ 329 w 1543"/>
                <a:gd name="T27" fmla="*/ 1184 h 1542"/>
                <a:gd name="T28" fmla="*/ 779 w 1543"/>
                <a:gd name="T29" fmla="*/ 541 h 1542"/>
                <a:gd name="T30" fmla="*/ 1211 w 1543"/>
                <a:gd name="T31" fmla="*/ 332 h 1542"/>
                <a:gd name="T32" fmla="*/ 1001 w 1543"/>
                <a:gd name="T33" fmla="*/ 768 h 1542"/>
                <a:gd name="T34" fmla="*/ 358 w 1543"/>
                <a:gd name="T35" fmla="*/ 1214 h 1542"/>
                <a:gd name="T36" fmla="*/ 1143 w 1543"/>
                <a:gd name="T37" fmla="*/ 399 h 1542"/>
                <a:gd name="T38" fmla="*/ 800 w 1543"/>
                <a:gd name="T39" fmla="*/ 579 h 1542"/>
                <a:gd name="T40" fmla="*/ 400 w 1543"/>
                <a:gd name="T41" fmla="*/ 1142 h 1542"/>
                <a:gd name="T42" fmla="*/ 962 w 1543"/>
                <a:gd name="T43" fmla="*/ 747 h 1542"/>
                <a:gd name="T44" fmla="*/ 1358 w 1543"/>
                <a:gd name="T45" fmla="*/ 826 h 1542"/>
                <a:gd name="T46" fmla="*/ 1304 w 1543"/>
                <a:gd name="T47" fmla="*/ 771 h 1542"/>
                <a:gd name="T48" fmla="*/ 1413 w 1543"/>
                <a:gd name="T49" fmla="*/ 771 h 1542"/>
                <a:gd name="T50" fmla="*/ 1358 w 1543"/>
                <a:gd name="T51" fmla="*/ 760 h 1542"/>
                <a:gd name="T52" fmla="*/ 1348 w 1543"/>
                <a:gd name="T53" fmla="*/ 771 h 1542"/>
                <a:gd name="T54" fmla="*/ 1369 w 1543"/>
                <a:gd name="T55" fmla="*/ 771 h 1542"/>
                <a:gd name="T56" fmla="*/ 185 w 1543"/>
                <a:gd name="T57" fmla="*/ 826 h 1542"/>
                <a:gd name="T58" fmla="*/ 131 w 1543"/>
                <a:gd name="T59" fmla="*/ 771 h 1542"/>
                <a:gd name="T60" fmla="*/ 240 w 1543"/>
                <a:gd name="T61" fmla="*/ 771 h 1542"/>
                <a:gd name="T62" fmla="*/ 185 w 1543"/>
                <a:gd name="T63" fmla="*/ 760 h 1542"/>
                <a:gd name="T64" fmla="*/ 175 w 1543"/>
                <a:gd name="T65" fmla="*/ 771 h 1542"/>
                <a:gd name="T66" fmla="*/ 196 w 1543"/>
                <a:gd name="T67" fmla="*/ 771 h 1542"/>
                <a:gd name="T68" fmla="*/ 772 w 1543"/>
                <a:gd name="T69" fmla="*/ 239 h 1542"/>
                <a:gd name="T70" fmla="*/ 717 w 1543"/>
                <a:gd name="T71" fmla="*/ 185 h 1542"/>
                <a:gd name="T72" fmla="*/ 826 w 1543"/>
                <a:gd name="T73" fmla="*/ 185 h 1542"/>
                <a:gd name="T74" fmla="*/ 772 w 1543"/>
                <a:gd name="T75" fmla="*/ 174 h 1542"/>
                <a:gd name="T76" fmla="*/ 761 w 1543"/>
                <a:gd name="T77" fmla="*/ 185 h 1542"/>
                <a:gd name="T78" fmla="*/ 782 w 1543"/>
                <a:gd name="T79" fmla="*/ 185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43" h="1542">
                  <a:moveTo>
                    <a:pt x="772" y="1542"/>
                  </a:moveTo>
                  <a:lnTo>
                    <a:pt x="772" y="1542"/>
                  </a:lnTo>
                  <a:cubicBezTo>
                    <a:pt x="346" y="1542"/>
                    <a:pt x="0" y="1196"/>
                    <a:pt x="0" y="771"/>
                  </a:cubicBezTo>
                  <a:cubicBezTo>
                    <a:pt x="0" y="346"/>
                    <a:pt x="346" y="0"/>
                    <a:pt x="772" y="0"/>
                  </a:cubicBezTo>
                  <a:cubicBezTo>
                    <a:pt x="1197" y="0"/>
                    <a:pt x="1543" y="346"/>
                    <a:pt x="1543" y="771"/>
                  </a:cubicBezTo>
                  <a:cubicBezTo>
                    <a:pt x="1543" y="1196"/>
                    <a:pt x="1197" y="1542"/>
                    <a:pt x="772" y="1542"/>
                  </a:cubicBezTo>
                  <a:close/>
                  <a:moveTo>
                    <a:pt x="772" y="44"/>
                  </a:moveTo>
                  <a:lnTo>
                    <a:pt x="772" y="44"/>
                  </a:lnTo>
                  <a:cubicBezTo>
                    <a:pt x="371" y="44"/>
                    <a:pt x="44" y="370"/>
                    <a:pt x="44" y="771"/>
                  </a:cubicBezTo>
                  <a:cubicBezTo>
                    <a:pt x="44" y="1172"/>
                    <a:pt x="371" y="1498"/>
                    <a:pt x="772" y="1498"/>
                  </a:cubicBezTo>
                  <a:cubicBezTo>
                    <a:pt x="1173" y="1498"/>
                    <a:pt x="1499" y="1172"/>
                    <a:pt x="1499" y="771"/>
                  </a:cubicBezTo>
                  <a:cubicBezTo>
                    <a:pt x="1499" y="370"/>
                    <a:pt x="1173" y="44"/>
                    <a:pt x="772" y="44"/>
                  </a:cubicBezTo>
                  <a:close/>
                  <a:moveTo>
                    <a:pt x="772" y="1412"/>
                  </a:moveTo>
                  <a:lnTo>
                    <a:pt x="772" y="1412"/>
                  </a:lnTo>
                  <a:cubicBezTo>
                    <a:pt x="742" y="1412"/>
                    <a:pt x="717" y="1387"/>
                    <a:pt x="717" y="1357"/>
                  </a:cubicBezTo>
                  <a:cubicBezTo>
                    <a:pt x="717" y="1327"/>
                    <a:pt x="742" y="1303"/>
                    <a:pt x="772" y="1303"/>
                  </a:cubicBezTo>
                  <a:cubicBezTo>
                    <a:pt x="802" y="1303"/>
                    <a:pt x="826" y="1327"/>
                    <a:pt x="826" y="1357"/>
                  </a:cubicBezTo>
                  <a:cubicBezTo>
                    <a:pt x="826" y="1387"/>
                    <a:pt x="802" y="1412"/>
                    <a:pt x="772" y="1412"/>
                  </a:cubicBezTo>
                  <a:close/>
                  <a:moveTo>
                    <a:pt x="772" y="1347"/>
                  </a:moveTo>
                  <a:lnTo>
                    <a:pt x="772" y="1347"/>
                  </a:lnTo>
                  <a:cubicBezTo>
                    <a:pt x="766" y="1347"/>
                    <a:pt x="761" y="1352"/>
                    <a:pt x="761" y="1357"/>
                  </a:cubicBezTo>
                  <a:cubicBezTo>
                    <a:pt x="761" y="1363"/>
                    <a:pt x="766" y="1368"/>
                    <a:pt x="772" y="1368"/>
                  </a:cubicBezTo>
                  <a:cubicBezTo>
                    <a:pt x="778" y="1368"/>
                    <a:pt x="782" y="1363"/>
                    <a:pt x="782" y="1357"/>
                  </a:cubicBezTo>
                  <a:cubicBezTo>
                    <a:pt x="782" y="1352"/>
                    <a:pt x="778" y="1347"/>
                    <a:pt x="772" y="1347"/>
                  </a:cubicBezTo>
                  <a:close/>
                  <a:moveTo>
                    <a:pt x="348" y="1216"/>
                  </a:moveTo>
                  <a:lnTo>
                    <a:pt x="348" y="1216"/>
                  </a:lnTo>
                  <a:cubicBezTo>
                    <a:pt x="342" y="1216"/>
                    <a:pt x="337" y="1214"/>
                    <a:pt x="333" y="1210"/>
                  </a:cubicBezTo>
                  <a:cubicBezTo>
                    <a:pt x="326" y="1203"/>
                    <a:pt x="324" y="1193"/>
                    <a:pt x="329" y="1184"/>
                  </a:cubicBezTo>
                  <a:lnTo>
                    <a:pt x="541" y="779"/>
                  </a:lnTo>
                  <a:cubicBezTo>
                    <a:pt x="596" y="678"/>
                    <a:pt x="679" y="596"/>
                    <a:pt x="779" y="541"/>
                  </a:cubicBezTo>
                  <a:lnTo>
                    <a:pt x="1185" y="328"/>
                  </a:lnTo>
                  <a:cubicBezTo>
                    <a:pt x="1194" y="323"/>
                    <a:pt x="1204" y="325"/>
                    <a:pt x="1211" y="332"/>
                  </a:cubicBezTo>
                  <a:cubicBezTo>
                    <a:pt x="1218" y="339"/>
                    <a:pt x="1219" y="349"/>
                    <a:pt x="1215" y="358"/>
                  </a:cubicBezTo>
                  <a:lnTo>
                    <a:pt x="1001" y="768"/>
                  </a:lnTo>
                  <a:cubicBezTo>
                    <a:pt x="946" y="865"/>
                    <a:pt x="865" y="945"/>
                    <a:pt x="768" y="999"/>
                  </a:cubicBezTo>
                  <a:lnTo>
                    <a:pt x="358" y="1214"/>
                  </a:lnTo>
                  <a:cubicBezTo>
                    <a:pt x="355" y="1216"/>
                    <a:pt x="352" y="1216"/>
                    <a:pt x="348" y="1216"/>
                  </a:cubicBezTo>
                  <a:close/>
                  <a:moveTo>
                    <a:pt x="1143" y="399"/>
                  </a:moveTo>
                  <a:lnTo>
                    <a:pt x="1143" y="399"/>
                  </a:lnTo>
                  <a:lnTo>
                    <a:pt x="800" y="579"/>
                  </a:lnTo>
                  <a:cubicBezTo>
                    <a:pt x="707" y="630"/>
                    <a:pt x="631" y="707"/>
                    <a:pt x="579" y="799"/>
                  </a:cubicBezTo>
                  <a:lnTo>
                    <a:pt x="400" y="1142"/>
                  </a:lnTo>
                  <a:lnTo>
                    <a:pt x="747" y="960"/>
                  </a:lnTo>
                  <a:cubicBezTo>
                    <a:pt x="837" y="910"/>
                    <a:pt x="911" y="836"/>
                    <a:pt x="962" y="747"/>
                  </a:cubicBezTo>
                  <a:lnTo>
                    <a:pt x="1143" y="399"/>
                  </a:lnTo>
                  <a:close/>
                  <a:moveTo>
                    <a:pt x="1358" y="826"/>
                  </a:moveTo>
                  <a:lnTo>
                    <a:pt x="1358" y="826"/>
                  </a:lnTo>
                  <a:cubicBezTo>
                    <a:pt x="1328" y="826"/>
                    <a:pt x="1304" y="801"/>
                    <a:pt x="1304" y="771"/>
                  </a:cubicBezTo>
                  <a:cubicBezTo>
                    <a:pt x="1304" y="741"/>
                    <a:pt x="1328" y="716"/>
                    <a:pt x="1358" y="716"/>
                  </a:cubicBezTo>
                  <a:cubicBezTo>
                    <a:pt x="1388" y="716"/>
                    <a:pt x="1413" y="741"/>
                    <a:pt x="1413" y="771"/>
                  </a:cubicBezTo>
                  <a:cubicBezTo>
                    <a:pt x="1413" y="801"/>
                    <a:pt x="1388" y="826"/>
                    <a:pt x="1358" y="826"/>
                  </a:cubicBezTo>
                  <a:close/>
                  <a:moveTo>
                    <a:pt x="1358" y="760"/>
                  </a:moveTo>
                  <a:lnTo>
                    <a:pt x="1358" y="760"/>
                  </a:lnTo>
                  <a:cubicBezTo>
                    <a:pt x="1352" y="760"/>
                    <a:pt x="1348" y="765"/>
                    <a:pt x="1348" y="771"/>
                  </a:cubicBezTo>
                  <a:cubicBezTo>
                    <a:pt x="1348" y="777"/>
                    <a:pt x="1352" y="782"/>
                    <a:pt x="1358" y="782"/>
                  </a:cubicBezTo>
                  <a:cubicBezTo>
                    <a:pt x="1364" y="782"/>
                    <a:pt x="1369" y="777"/>
                    <a:pt x="1369" y="771"/>
                  </a:cubicBezTo>
                  <a:cubicBezTo>
                    <a:pt x="1369" y="765"/>
                    <a:pt x="1364" y="760"/>
                    <a:pt x="1358" y="760"/>
                  </a:cubicBezTo>
                  <a:close/>
                  <a:moveTo>
                    <a:pt x="185" y="826"/>
                  </a:moveTo>
                  <a:lnTo>
                    <a:pt x="185" y="826"/>
                  </a:lnTo>
                  <a:cubicBezTo>
                    <a:pt x="155" y="826"/>
                    <a:pt x="131" y="801"/>
                    <a:pt x="131" y="771"/>
                  </a:cubicBezTo>
                  <a:cubicBezTo>
                    <a:pt x="131" y="741"/>
                    <a:pt x="155" y="716"/>
                    <a:pt x="185" y="716"/>
                  </a:cubicBezTo>
                  <a:cubicBezTo>
                    <a:pt x="215" y="716"/>
                    <a:pt x="240" y="741"/>
                    <a:pt x="240" y="771"/>
                  </a:cubicBezTo>
                  <a:cubicBezTo>
                    <a:pt x="240" y="801"/>
                    <a:pt x="215" y="826"/>
                    <a:pt x="185" y="826"/>
                  </a:cubicBezTo>
                  <a:close/>
                  <a:moveTo>
                    <a:pt x="185" y="760"/>
                  </a:moveTo>
                  <a:lnTo>
                    <a:pt x="185" y="760"/>
                  </a:lnTo>
                  <a:cubicBezTo>
                    <a:pt x="179" y="760"/>
                    <a:pt x="175" y="765"/>
                    <a:pt x="175" y="771"/>
                  </a:cubicBezTo>
                  <a:cubicBezTo>
                    <a:pt x="175" y="777"/>
                    <a:pt x="179" y="782"/>
                    <a:pt x="185" y="782"/>
                  </a:cubicBezTo>
                  <a:cubicBezTo>
                    <a:pt x="191" y="782"/>
                    <a:pt x="196" y="777"/>
                    <a:pt x="196" y="771"/>
                  </a:cubicBezTo>
                  <a:cubicBezTo>
                    <a:pt x="196" y="765"/>
                    <a:pt x="191" y="760"/>
                    <a:pt x="185" y="760"/>
                  </a:cubicBezTo>
                  <a:close/>
                  <a:moveTo>
                    <a:pt x="772" y="239"/>
                  </a:moveTo>
                  <a:lnTo>
                    <a:pt x="772" y="239"/>
                  </a:lnTo>
                  <a:cubicBezTo>
                    <a:pt x="742" y="239"/>
                    <a:pt x="717" y="215"/>
                    <a:pt x="717" y="185"/>
                  </a:cubicBezTo>
                  <a:cubicBezTo>
                    <a:pt x="717" y="154"/>
                    <a:pt x="742" y="130"/>
                    <a:pt x="772" y="130"/>
                  </a:cubicBezTo>
                  <a:cubicBezTo>
                    <a:pt x="802" y="130"/>
                    <a:pt x="826" y="154"/>
                    <a:pt x="826" y="185"/>
                  </a:cubicBezTo>
                  <a:cubicBezTo>
                    <a:pt x="826" y="215"/>
                    <a:pt x="802" y="239"/>
                    <a:pt x="772" y="239"/>
                  </a:cubicBezTo>
                  <a:close/>
                  <a:moveTo>
                    <a:pt x="772" y="174"/>
                  </a:moveTo>
                  <a:lnTo>
                    <a:pt x="772" y="174"/>
                  </a:lnTo>
                  <a:cubicBezTo>
                    <a:pt x="766" y="174"/>
                    <a:pt x="761" y="179"/>
                    <a:pt x="761" y="185"/>
                  </a:cubicBezTo>
                  <a:cubicBezTo>
                    <a:pt x="761" y="190"/>
                    <a:pt x="766" y="195"/>
                    <a:pt x="772" y="195"/>
                  </a:cubicBezTo>
                  <a:cubicBezTo>
                    <a:pt x="778" y="195"/>
                    <a:pt x="782" y="190"/>
                    <a:pt x="782" y="185"/>
                  </a:cubicBezTo>
                  <a:cubicBezTo>
                    <a:pt x="782" y="179"/>
                    <a:pt x="778" y="174"/>
                    <a:pt x="772" y="174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pic>
        <p:nvPicPr>
          <p:cNvPr id="11" name="Grafik 10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A4A77085-4B69-4739-A57D-A989040975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7536160" y="3908706"/>
            <a:ext cx="3606400" cy="197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0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Procédure</a:t>
            </a:r>
            <a:r>
              <a:rPr lang="de-CH" kern="0"/>
              <a:t> de </a:t>
            </a:r>
            <a:r>
              <a:rPr lang="de-CH" kern="0" err="1"/>
              <a:t>don</a:t>
            </a:r>
            <a:r>
              <a:rPr lang="de-CH" kern="0"/>
              <a:t> </a:t>
            </a:r>
            <a:r>
              <a:rPr lang="de-CH" kern="0" err="1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556793"/>
            <a:ext cx="5253392" cy="4609058"/>
          </a:xfrm>
          <a:solidFill>
            <a:schemeClr val="bg1"/>
          </a:solidFill>
        </p:spPr>
        <p:txBody>
          <a:bodyPr/>
          <a:lstStyle/>
          <a:p>
            <a:pPr marL="0" lvl="3" indent="0">
              <a:buNone/>
            </a:pPr>
            <a:r>
              <a:rPr lang="fr-CH" sz="2400" dirty="0"/>
              <a:t>Entretien avec les proches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Pas à proximité du lit du patient / de la patiente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Annonce du décès ou du pronostic sans issue et du changement thérapeutique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  <a:tabLst>
                <a:tab pos="1828800" algn="l"/>
              </a:tabLst>
            </a:pPr>
            <a:r>
              <a:rPr lang="fr-CH" sz="1800" dirty="0"/>
              <a:t>Question du don d’organes et de tissus</a:t>
            </a:r>
            <a:endParaRPr lang="de-CH" sz="1800" dirty="0"/>
          </a:p>
          <a:p>
            <a:pPr marL="0" lvl="3" indent="0">
              <a:buNone/>
            </a:pPr>
            <a:endParaRPr lang="de-CH" sz="1800" dirty="0"/>
          </a:p>
          <a:p>
            <a:pPr marL="0" lvl="3" indent="0">
              <a:buNone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33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</p:txBody>
      </p:sp>
      <p:pic>
        <p:nvPicPr>
          <p:cNvPr id="12" name="Grafik 11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432483AA-3305-461E-8275-5CF90E7570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7"/>
          <a:stretch/>
        </p:blipFill>
        <p:spPr>
          <a:xfrm>
            <a:off x="6456040" y="1758805"/>
            <a:ext cx="3606400" cy="197622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6051E6-6AA5-4499-9719-D667C2FE01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"/>
          <a:stretch/>
        </p:blipFill>
        <p:spPr>
          <a:xfrm>
            <a:off x="746125" y="4293096"/>
            <a:ext cx="3711412" cy="1969323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27345152-62BD-44D0-83B8-03B0CE44E8BE}"/>
              </a:ext>
            </a:extLst>
          </p:cNvPr>
          <p:cNvSpPr txBox="1">
            <a:spLocks/>
          </p:cNvSpPr>
          <p:nvPr/>
        </p:nvSpPr>
        <p:spPr>
          <a:xfrm>
            <a:off x="6456040" y="4125753"/>
            <a:ext cx="4989835" cy="229158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657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indent="0">
              <a:buNone/>
            </a:pPr>
            <a:r>
              <a:rPr lang="fr-CH" sz="2400"/>
              <a:t>Cadre temporel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4</a:t>
            </a:r>
            <a:r>
              <a:rPr lang="fr-CH" sz="1800"/>
              <a:t>8 heures au maximum peuvent s’écouler entre la décision du changement thérapeutique et la mort cérébrale (autrement don DCD)</a:t>
            </a: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/>
              <a:t>Les prélèvements d’organes doivent être clôturés dans les 72 heures suivant le diagnostic de mort cérébrale</a:t>
            </a:r>
            <a:endParaRPr lang="de-CH" sz="1800"/>
          </a:p>
        </p:txBody>
      </p:sp>
    </p:spTree>
    <p:extLst>
      <p:ext uri="{BB962C8B-B14F-4D97-AF65-F5344CB8AC3E}">
        <p14:creationId xmlns:p14="http://schemas.microsoft.com/office/powerpoint/2010/main" val="23614059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Procédure</a:t>
            </a:r>
            <a:r>
              <a:rPr lang="de-CH" kern="0"/>
              <a:t> de </a:t>
            </a:r>
            <a:r>
              <a:rPr lang="de-CH" kern="0" err="1"/>
              <a:t>don</a:t>
            </a:r>
            <a:r>
              <a:rPr lang="de-CH" kern="0"/>
              <a:t> </a:t>
            </a:r>
            <a:r>
              <a:rPr lang="de-CH" kern="0" err="1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/>
              <a:t>Swisstransplant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/>
              <a:t>L’accord a été obtenu</a:t>
            </a: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/>
              <a:t>Mort cérébrale/changement thérapeutique </a:t>
            </a: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/>
              <a:t>Saisie des données du défunt :</a:t>
            </a:r>
            <a:endParaRPr lang="de-CH" sz="1800"/>
          </a:p>
          <a:p>
            <a:pPr lvl="4"/>
            <a:r>
              <a:rPr lang="de-CH" sz="1800" err="1"/>
              <a:t>Anamnèse</a:t>
            </a:r>
            <a:endParaRPr lang="de-CH" sz="1800"/>
          </a:p>
          <a:p>
            <a:pPr lvl="4"/>
            <a:r>
              <a:rPr lang="de-CH" sz="1800" err="1"/>
              <a:t>Résultats</a:t>
            </a:r>
            <a:endParaRPr lang="de-CH" sz="1800"/>
          </a:p>
          <a:p>
            <a:pPr lvl="4"/>
            <a:r>
              <a:rPr lang="fr-CH" sz="1800"/>
              <a:t>Tests de laboratoire</a:t>
            </a:r>
            <a:endParaRPr lang="de-CH" sz="1800"/>
          </a:p>
          <a:p>
            <a:pPr lvl="4"/>
            <a:r>
              <a:rPr lang="de-CH" sz="1800" err="1"/>
              <a:t>Imagerie</a:t>
            </a:r>
            <a:r>
              <a:rPr lang="de-CH" sz="1800"/>
              <a:t> 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marL="0" lvl="3" indent="0">
              <a:buNone/>
            </a:pPr>
            <a:r>
              <a:rPr lang="de-CH" sz="1800"/>
              <a:t>		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B1C154D-7F4A-4F2D-9134-9EBC2706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789040"/>
            <a:ext cx="2879610" cy="21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0287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Procédure</a:t>
            </a:r>
            <a:r>
              <a:rPr lang="de-CH" kern="0"/>
              <a:t> de </a:t>
            </a:r>
            <a:r>
              <a:rPr lang="de-CH" kern="0" err="1"/>
              <a:t>don</a:t>
            </a:r>
            <a:r>
              <a:rPr lang="de-CH" kern="0"/>
              <a:t> </a:t>
            </a:r>
            <a:r>
              <a:rPr lang="de-CH" kern="0" err="1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Liste </a:t>
            </a:r>
            <a:r>
              <a:rPr lang="de-CH" sz="2400" dirty="0" err="1"/>
              <a:t>d’attente</a:t>
            </a:r>
            <a:r>
              <a:rPr lang="de-CH" sz="2400" dirty="0"/>
              <a:t> / Ranking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 err="1"/>
              <a:t>Saisie</a:t>
            </a:r>
            <a:r>
              <a:rPr lang="de-CH" sz="1800" dirty="0"/>
              <a:t> de </a:t>
            </a:r>
            <a:r>
              <a:rPr lang="de-CH" sz="1800" dirty="0" err="1"/>
              <a:t>données</a:t>
            </a:r>
            <a:r>
              <a:rPr lang="de-CH" sz="1800" dirty="0"/>
              <a:t> </a:t>
            </a:r>
            <a:r>
              <a:rPr lang="de-CH" sz="1800" dirty="0" err="1"/>
              <a:t>dans</a:t>
            </a:r>
            <a:r>
              <a:rPr lang="de-CH" sz="1800" dirty="0"/>
              <a:t> le SOAS</a:t>
            </a:r>
            <a:br>
              <a:rPr lang="de-CH" sz="1800" dirty="0"/>
            </a:br>
            <a:r>
              <a:rPr lang="de-CH" sz="1800" dirty="0"/>
              <a:t>(Swiss Organ </a:t>
            </a:r>
            <a:r>
              <a:rPr lang="de-CH" sz="1800" dirty="0" err="1"/>
              <a:t>Allocation</a:t>
            </a:r>
            <a:r>
              <a:rPr lang="de-CH" sz="1800" dirty="0"/>
              <a:t> System)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Swisstransplant – </a:t>
            </a:r>
            <a:r>
              <a:rPr lang="de-CH" sz="1800" dirty="0" err="1"/>
              <a:t>calcul</a:t>
            </a:r>
            <a:r>
              <a:rPr lang="de-CH" sz="1800" dirty="0"/>
              <a:t> du </a:t>
            </a:r>
            <a:r>
              <a:rPr lang="de-CH" sz="1800" dirty="0" err="1"/>
              <a:t>classement</a:t>
            </a:r>
            <a:br>
              <a:rPr lang="de-CH" sz="1800" dirty="0"/>
            </a:br>
            <a:r>
              <a:rPr lang="de-CH" sz="1800" dirty="0"/>
              <a:t>des </a:t>
            </a:r>
            <a:r>
              <a:rPr lang="de-CH" sz="1800" dirty="0" err="1"/>
              <a:t>receveurs</a:t>
            </a:r>
            <a:r>
              <a:rPr lang="de-CH" sz="1800" dirty="0"/>
              <a:t> / </a:t>
            </a:r>
            <a:r>
              <a:rPr lang="de-CH" sz="1800" dirty="0" err="1"/>
              <a:t>receveuses</a:t>
            </a:r>
            <a:r>
              <a:rPr lang="de-CH" sz="1800" dirty="0"/>
              <a:t> </a:t>
            </a:r>
            <a:r>
              <a:rPr lang="de-CH" sz="1800" dirty="0" err="1"/>
              <a:t>potentiels</a:t>
            </a:r>
            <a:br>
              <a:rPr lang="de-CH" sz="1800" dirty="0"/>
            </a:br>
            <a:r>
              <a:rPr lang="de-CH" sz="1800" dirty="0"/>
              <a:t>à </a:t>
            </a:r>
            <a:r>
              <a:rPr lang="de-CH" sz="1800" dirty="0" err="1"/>
              <a:t>l’aide</a:t>
            </a:r>
            <a:r>
              <a:rPr lang="de-CH" sz="1800" dirty="0"/>
              <a:t> du </a:t>
            </a:r>
            <a:r>
              <a:rPr lang="de-CH" sz="1800" dirty="0" err="1"/>
              <a:t>logiciel</a:t>
            </a:r>
            <a:r>
              <a:rPr lang="de-CH" sz="1800" dirty="0"/>
              <a:t> SOAS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La liste de </a:t>
            </a:r>
            <a:r>
              <a:rPr lang="de-CH" sz="1800" dirty="0" err="1"/>
              <a:t>classement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dépendante</a:t>
            </a:r>
            <a:br>
              <a:rPr lang="de-CH" sz="1800" dirty="0"/>
            </a:br>
            <a:r>
              <a:rPr lang="de-CH" sz="1800" dirty="0"/>
              <a:t>des </a:t>
            </a:r>
            <a:r>
              <a:rPr lang="de-CH" sz="1800" dirty="0" err="1"/>
              <a:t>caractéristiques</a:t>
            </a:r>
            <a:r>
              <a:rPr lang="de-CH" sz="1800" dirty="0"/>
              <a:t> du </a:t>
            </a:r>
            <a:r>
              <a:rPr lang="de-CH" sz="1800" dirty="0" err="1"/>
              <a:t>donneur</a:t>
            </a:r>
            <a:r>
              <a:rPr lang="de-CH" sz="1800" dirty="0"/>
              <a:t> / de la </a:t>
            </a:r>
            <a:r>
              <a:rPr lang="de-CH" sz="1800" dirty="0" err="1"/>
              <a:t>donneuse</a:t>
            </a:r>
            <a:endParaRPr lang="de-CH" sz="1800" dirty="0"/>
          </a:p>
          <a:p>
            <a:pPr marL="0" lvl="3" indent="0">
              <a:buNone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None/>
            </a:pPr>
            <a:r>
              <a:rPr lang="de-CH" sz="1800" dirty="0"/>
              <a:t>		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dirty="0" smtClean="0"/>
              <a:pPr/>
              <a:t>35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EC908DF-29B6-45AC-961D-E87305CCD811}"/>
              </a:ext>
            </a:extLst>
          </p:cNvPr>
          <p:cNvSpPr txBox="1"/>
          <p:nvPr/>
        </p:nvSpPr>
        <p:spPr>
          <a:xfrm>
            <a:off x="6181521" y="5888851"/>
            <a:ext cx="43204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3" indent="0">
              <a:buNone/>
            </a:pPr>
            <a:r>
              <a:rPr lang="de-CH" dirty="0"/>
              <a:t>SOAS</a:t>
            </a:r>
          </a:p>
        </p:txBody>
      </p:sp>
      <p:pic>
        <p:nvPicPr>
          <p:cNvPr id="8" name="Grafik 7" descr="Ein Bild, das Text, Screenshot, Software, Zahl enthält.&#10;&#10;Automatisch generierte Beschreibung">
            <a:extLst>
              <a:ext uri="{FF2B5EF4-FFF2-40B4-BE49-F238E27FC236}">
                <a16:creationId xmlns:a16="http://schemas.microsoft.com/office/drawing/2014/main" id="{2A3E205F-D97A-4424-A60E-B2EE06D428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21" y="1817545"/>
            <a:ext cx="5714643" cy="39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2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/>
              <a:t>Procédure de don</a:t>
            </a:r>
            <a:r>
              <a:rPr lang="fr-FR"/>
              <a:t> </a:t>
            </a:r>
            <a:r>
              <a:rPr lang="fr-FR" kern="0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CH" sz="2400" dirty="0"/>
              <a:t>Attribution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La liste de </a:t>
            </a:r>
            <a:r>
              <a:rPr lang="de-CH" sz="1800" dirty="0" err="1"/>
              <a:t>classement</a:t>
            </a:r>
            <a:r>
              <a:rPr lang="de-CH" sz="1800" dirty="0"/>
              <a:t> </a:t>
            </a:r>
            <a:r>
              <a:rPr lang="de-CH" sz="1800" dirty="0" err="1"/>
              <a:t>est</a:t>
            </a:r>
            <a:r>
              <a:rPr lang="de-CH" sz="1800" dirty="0"/>
              <a:t> </a:t>
            </a:r>
            <a:r>
              <a:rPr lang="de-CH" sz="1800" dirty="0" err="1"/>
              <a:t>calculée</a:t>
            </a:r>
            <a:r>
              <a:rPr lang="de-CH" sz="1800" dirty="0"/>
              <a:t> </a:t>
            </a:r>
            <a:r>
              <a:rPr lang="de-CH" sz="1800" dirty="0" err="1"/>
              <a:t>sur</a:t>
            </a:r>
            <a:r>
              <a:rPr lang="de-CH" sz="1800" dirty="0"/>
              <a:t> la </a:t>
            </a:r>
            <a:r>
              <a:rPr lang="de-CH" sz="1800" dirty="0" err="1"/>
              <a:t>base</a:t>
            </a:r>
            <a:r>
              <a:rPr lang="de-CH" sz="1800" dirty="0"/>
              <a:t> des </a:t>
            </a:r>
            <a:r>
              <a:rPr lang="de-CH" sz="1800" dirty="0" err="1"/>
              <a:t>règles</a:t>
            </a:r>
            <a:r>
              <a:rPr lang="de-CH" sz="1800" dirty="0"/>
              <a:t> de </a:t>
            </a:r>
            <a:r>
              <a:rPr lang="de-CH" sz="1800" dirty="0" err="1"/>
              <a:t>répartition</a:t>
            </a:r>
            <a:r>
              <a:rPr lang="de-CH" sz="1800" dirty="0"/>
              <a:t> de la </a:t>
            </a:r>
            <a:r>
              <a:rPr lang="de-CH" sz="1800" dirty="0" err="1"/>
              <a:t>loi</a:t>
            </a:r>
            <a:r>
              <a:rPr lang="de-CH" sz="1800" dirty="0"/>
              <a:t> </a:t>
            </a:r>
            <a:r>
              <a:rPr lang="de-CH" sz="1800" dirty="0" err="1"/>
              <a:t>grâce</a:t>
            </a:r>
            <a:r>
              <a:rPr lang="de-CH" sz="1800" dirty="0"/>
              <a:t> à </a:t>
            </a:r>
            <a:r>
              <a:rPr lang="de-CH" sz="1800" dirty="0" err="1"/>
              <a:t>un</a:t>
            </a:r>
            <a:r>
              <a:rPr lang="de-CH" sz="1800" dirty="0"/>
              <a:t> </a:t>
            </a:r>
            <a:r>
              <a:rPr lang="de-CH" sz="1800" dirty="0" err="1"/>
              <a:t>algorithme</a:t>
            </a:r>
            <a:r>
              <a:rPr lang="de-CH" sz="1800" dirty="0"/>
              <a:t>.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dirty="0"/>
              <a:t>Swisstransplant </a:t>
            </a:r>
            <a:r>
              <a:rPr lang="de-CH" sz="1800" dirty="0" err="1"/>
              <a:t>propose</a:t>
            </a:r>
            <a:r>
              <a:rPr lang="de-CH" sz="1800" dirty="0"/>
              <a:t> </a:t>
            </a:r>
            <a:r>
              <a:rPr lang="de-CH" sz="1800" dirty="0" err="1"/>
              <a:t>les</a:t>
            </a:r>
            <a:r>
              <a:rPr lang="de-CH" sz="1800" dirty="0"/>
              <a:t> </a:t>
            </a:r>
            <a:r>
              <a:rPr lang="de-CH" sz="1800" dirty="0" err="1"/>
              <a:t>organes</a:t>
            </a:r>
            <a:r>
              <a:rPr lang="de-CH" sz="1800" dirty="0"/>
              <a:t> </a:t>
            </a:r>
            <a:r>
              <a:rPr lang="de-CH" sz="1800" dirty="0" err="1"/>
              <a:t>aux</a:t>
            </a:r>
            <a:r>
              <a:rPr lang="de-CH" sz="1800" dirty="0"/>
              <a:t> </a:t>
            </a:r>
            <a:r>
              <a:rPr lang="de-CH" sz="1800" dirty="0" err="1"/>
              <a:t>centres</a:t>
            </a:r>
            <a:r>
              <a:rPr lang="de-CH" sz="1800" dirty="0"/>
              <a:t> </a:t>
            </a:r>
            <a:r>
              <a:rPr lang="de-CH" sz="1800" dirty="0" err="1"/>
              <a:t>pour</a:t>
            </a:r>
            <a:r>
              <a:rPr lang="de-CH" sz="1800" dirty="0"/>
              <a:t> </a:t>
            </a:r>
            <a:r>
              <a:rPr lang="de-CH" sz="1800" dirty="0" err="1"/>
              <a:t>les</a:t>
            </a:r>
            <a:r>
              <a:rPr lang="de-CH" sz="1800" dirty="0"/>
              <a:t> </a:t>
            </a:r>
            <a:r>
              <a:rPr lang="de-CH" sz="1800" dirty="0" err="1"/>
              <a:t>receveurs</a:t>
            </a:r>
            <a:r>
              <a:rPr lang="de-CH" sz="1800" dirty="0"/>
              <a:t> et </a:t>
            </a:r>
            <a:r>
              <a:rPr lang="de-CH" sz="1800" dirty="0" err="1"/>
              <a:t>receveuses</a:t>
            </a:r>
            <a:r>
              <a:rPr lang="de-CH" sz="1800" dirty="0"/>
              <a:t> </a:t>
            </a:r>
            <a:r>
              <a:rPr lang="de-CH" sz="1800" dirty="0" err="1"/>
              <a:t>potentiels</a:t>
            </a:r>
            <a:r>
              <a:rPr lang="de-CH" sz="1800" dirty="0"/>
              <a:t>.	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dirty="0" smtClean="0"/>
              <a:pPr/>
              <a:t>36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C3241A0-A420-B5CE-40EF-677D04372263}"/>
              </a:ext>
            </a:extLst>
          </p:cNvPr>
          <p:cNvGrpSpPr/>
          <p:nvPr/>
        </p:nvGrpSpPr>
        <p:grpSpPr>
          <a:xfrm>
            <a:off x="2459595" y="3429000"/>
            <a:ext cx="7272809" cy="2004887"/>
            <a:chOff x="1375883" y="3789040"/>
            <a:chExt cx="7272809" cy="2004887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5F8CAFED-1405-AEC5-0C14-C9980A6494F8}"/>
                </a:ext>
              </a:extLst>
            </p:cNvPr>
            <p:cNvGrpSpPr/>
            <p:nvPr/>
          </p:nvGrpSpPr>
          <p:grpSpPr>
            <a:xfrm>
              <a:off x="1375884" y="3789040"/>
              <a:ext cx="7272808" cy="2004887"/>
              <a:chOff x="1375884" y="3789040"/>
              <a:chExt cx="7272808" cy="2004887"/>
            </a:xfrm>
          </p:grpSpPr>
          <p:grpSp>
            <p:nvGrpSpPr>
              <p:cNvPr id="20" name="Gruppieren 19">
                <a:extLst>
                  <a:ext uri="{FF2B5EF4-FFF2-40B4-BE49-F238E27FC236}">
                    <a16:creationId xmlns:a16="http://schemas.microsoft.com/office/drawing/2014/main" id="{AAFC0584-8B24-4B9F-8863-0B02F25B70A6}"/>
                  </a:ext>
                </a:extLst>
              </p:cNvPr>
              <p:cNvGrpSpPr/>
              <p:nvPr/>
            </p:nvGrpSpPr>
            <p:grpSpPr>
              <a:xfrm>
                <a:off x="1375884" y="4202995"/>
                <a:ext cx="7272808" cy="1590932"/>
                <a:chOff x="746125" y="5851900"/>
                <a:chExt cx="5203825" cy="336468"/>
              </a:xfrm>
            </p:grpSpPr>
            <p:sp>
              <p:nvSpPr>
                <p:cNvPr id="21" name="Rechteck 20">
                  <a:extLst>
                    <a:ext uri="{FF2B5EF4-FFF2-40B4-BE49-F238E27FC236}">
                      <a16:creationId xmlns:a16="http://schemas.microsoft.com/office/drawing/2014/main" id="{2966B9DA-3745-400E-82EF-36E303A03D19}"/>
                    </a:ext>
                  </a:extLst>
                </p:cNvPr>
                <p:cNvSpPr/>
                <p:nvPr/>
              </p:nvSpPr>
              <p:spPr>
                <a:xfrm>
                  <a:off x="2074663" y="5851901"/>
                  <a:ext cx="1242473" cy="336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chemeClr val="accent6"/>
                      </a:solidFill>
                    </a:rPr>
                    <a:t>Efficacité</a:t>
                  </a:r>
                  <a:endParaRPr lang="de-CH" dirty="0">
                    <a:solidFill>
                      <a:schemeClr val="accent6"/>
                    </a:solidFill>
                  </a:endParaRPr>
                </a:p>
                <a:p>
                  <a:pPr algn="ctr"/>
                  <a:r>
                    <a:rPr lang="de-CH" dirty="0" err="1">
                      <a:solidFill>
                        <a:schemeClr val="accent6"/>
                      </a:solidFill>
                    </a:rPr>
                    <a:t>médicale</a:t>
                  </a:r>
                  <a:endParaRPr lang="de-CH" dirty="0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23" name="Rechteck 22">
                  <a:extLst>
                    <a:ext uri="{FF2B5EF4-FFF2-40B4-BE49-F238E27FC236}">
                      <a16:creationId xmlns:a16="http://schemas.microsoft.com/office/drawing/2014/main" id="{9A37D7E8-2C50-484D-A681-9F9A4E40E40C}"/>
                    </a:ext>
                  </a:extLst>
                </p:cNvPr>
                <p:cNvSpPr/>
                <p:nvPr/>
              </p:nvSpPr>
              <p:spPr>
                <a:xfrm>
                  <a:off x="3391069" y="5851902"/>
                  <a:ext cx="1399481" cy="336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rgbClr val="F2AF5C"/>
                      </a:solidFill>
                    </a:rPr>
                    <a:t>Autres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priorités</a:t>
                  </a:r>
                  <a:endParaRPr lang="de-CH" dirty="0">
                    <a:solidFill>
                      <a:srgbClr val="F2AF5C"/>
                    </a:solidFill>
                  </a:endParaRPr>
                </a:p>
                <a:p>
                  <a:pPr algn="ctr"/>
                  <a:r>
                    <a:rPr lang="de-CH" dirty="0">
                      <a:solidFill>
                        <a:srgbClr val="F2AF5C"/>
                      </a:solidFill>
                    </a:rPr>
                    <a:t>(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enfant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/</a:t>
                  </a:r>
                </a:p>
                <a:p>
                  <a:pPr algn="ctr"/>
                  <a:r>
                    <a:rPr lang="de-CH" dirty="0" err="1">
                      <a:solidFill>
                        <a:srgbClr val="F2AF5C"/>
                      </a:solidFill>
                    </a:rPr>
                    <a:t>groupe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 </a:t>
                  </a:r>
                  <a:r>
                    <a:rPr lang="de-CH" dirty="0" err="1">
                      <a:solidFill>
                        <a:srgbClr val="F2AF5C"/>
                      </a:solidFill>
                    </a:rPr>
                    <a:t>sanguin</a:t>
                  </a:r>
                  <a:r>
                    <a:rPr lang="de-CH" dirty="0">
                      <a:solidFill>
                        <a:srgbClr val="F2AF5C"/>
                      </a:solidFill>
                    </a:rPr>
                    <a:t>)</a:t>
                  </a:r>
                </a:p>
              </p:txBody>
            </p:sp>
            <p:sp>
              <p:nvSpPr>
                <p:cNvPr id="24" name="Rechteck 23">
                  <a:extLst>
                    <a:ext uri="{FF2B5EF4-FFF2-40B4-BE49-F238E27FC236}">
                      <a16:creationId xmlns:a16="http://schemas.microsoft.com/office/drawing/2014/main" id="{E9008C62-6490-4FCA-A8F2-DD1DE5AE34B0}"/>
                    </a:ext>
                  </a:extLst>
                </p:cNvPr>
                <p:cNvSpPr/>
                <p:nvPr/>
              </p:nvSpPr>
              <p:spPr>
                <a:xfrm>
                  <a:off x="4633543" y="5851903"/>
                  <a:ext cx="1316407" cy="336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dirty="0" err="1">
                      <a:solidFill>
                        <a:srgbClr val="D98F8F"/>
                      </a:solidFill>
                    </a:rPr>
                    <a:t>Délai</a:t>
                  </a:r>
                  <a:endParaRPr lang="de-CH" dirty="0">
                    <a:solidFill>
                      <a:srgbClr val="D98F8F"/>
                    </a:solidFill>
                  </a:endParaRPr>
                </a:p>
                <a:p>
                  <a:pPr algn="ctr"/>
                  <a:r>
                    <a:rPr lang="de-CH" dirty="0" err="1">
                      <a:solidFill>
                        <a:srgbClr val="D98F8F"/>
                      </a:solidFill>
                    </a:rPr>
                    <a:t>d’attente</a:t>
                  </a:r>
                  <a:endParaRPr lang="de-CH" dirty="0">
                    <a:solidFill>
                      <a:srgbClr val="D98F8F"/>
                    </a:solidFill>
                  </a:endParaRPr>
                </a:p>
              </p:txBody>
            </p:sp>
            <p:sp>
              <p:nvSpPr>
                <p:cNvPr id="25" name="Rechteck 24">
                  <a:extLst>
                    <a:ext uri="{FF2B5EF4-FFF2-40B4-BE49-F238E27FC236}">
                      <a16:creationId xmlns:a16="http://schemas.microsoft.com/office/drawing/2014/main" id="{4F04FAE6-00C1-4E89-AA0B-473E69BB698A}"/>
                    </a:ext>
                  </a:extLst>
                </p:cNvPr>
                <p:cNvSpPr/>
                <p:nvPr/>
              </p:nvSpPr>
              <p:spPr>
                <a:xfrm>
                  <a:off x="758256" y="5851900"/>
                  <a:ext cx="1242473" cy="3364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CH" err="1">
                      <a:solidFill>
                        <a:schemeClr val="accent5"/>
                      </a:solidFill>
                    </a:rPr>
                    <a:t>Urgence</a:t>
                  </a:r>
                  <a:r>
                    <a:rPr lang="de-CH">
                      <a:solidFill>
                        <a:schemeClr val="accent5"/>
                      </a:solidFill>
                    </a:rPr>
                    <a:t> </a:t>
                  </a:r>
                  <a:r>
                    <a:rPr lang="de-CH" err="1">
                      <a:solidFill>
                        <a:schemeClr val="accent5"/>
                      </a:solidFill>
                    </a:rPr>
                    <a:t>médicale</a:t>
                  </a:r>
                  <a:endParaRPr lang="de-CH">
                    <a:solidFill>
                      <a:schemeClr val="accent5"/>
                    </a:solidFill>
                  </a:endParaRPr>
                </a:p>
              </p:txBody>
            </p:sp>
            <p:cxnSp>
              <p:nvCxnSpPr>
                <p:cNvPr id="26" name="Gerade Verbindung 41">
                  <a:extLst>
                    <a:ext uri="{FF2B5EF4-FFF2-40B4-BE49-F238E27FC236}">
                      <a16:creationId xmlns:a16="http://schemas.microsoft.com/office/drawing/2014/main" id="{BA15F2EB-8247-4BE6-B279-6B5001FA53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6125" y="5887229"/>
                  <a:ext cx="1254604" cy="0"/>
                </a:xfrm>
                <a:prstGeom prst="line">
                  <a:avLst/>
                </a:prstGeom>
                <a:ln w="19050">
                  <a:solidFill>
                    <a:schemeClr val="accent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Gerade Verbindung 42">
                  <a:extLst>
                    <a:ext uri="{FF2B5EF4-FFF2-40B4-BE49-F238E27FC236}">
                      <a16:creationId xmlns:a16="http://schemas.microsoft.com/office/drawing/2014/main" id="{1DBEC636-530F-462B-B140-003A6A03E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74663" y="5887229"/>
                  <a:ext cx="1242473" cy="0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Gerade Verbindung 43">
                  <a:extLst>
                    <a:ext uri="{FF2B5EF4-FFF2-40B4-BE49-F238E27FC236}">
                      <a16:creationId xmlns:a16="http://schemas.microsoft.com/office/drawing/2014/main" id="{4EEE777B-4CAD-4AB8-B228-6D114901E7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91070" y="5887229"/>
                  <a:ext cx="1242473" cy="0"/>
                </a:xfrm>
                <a:prstGeom prst="line">
                  <a:avLst/>
                </a:prstGeom>
                <a:ln w="19050">
                  <a:solidFill>
                    <a:srgbClr val="F2AF5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Gerade Verbindung 44">
                  <a:extLst>
                    <a:ext uri="{FF2B5EF4-FFF2-40B4-BE49-F238E27FC236}">
                      <a16:creationId xmlns:a16="http://schemas.microsoft.com/office/drawing/2014/main" id="{B69567E2-C7A4-44E9-8C6E-C01B1029BE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07477" y="5887229"/>
                  <a:ext cx="1242473" cy="0"/>
                </a:xfrm>
                <a:prstGeom prst="line">
                  <a:avLst/>
                </a:prstGeom>
                <a:ln w="19050">
                  <a:solidFill>
                    <a:srgbClr val="D98F8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B5A36C2F-DC0A-4CB0-98C8-D1F4D16FEC4F}"/>
                  </a:ext>
                </a:extLst>
              </p:cNvPr>
              <p:cNvSpPr txBox="1"/>
              <p:nvPr/>
            </p:nvSpPr>
            <p:spPr>
              <a:xfrm>
                <a:off x="2129712" y="3807445"/>
                <a:ext cx="25865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800">
                    <a:solidFill>
                      <a:srgbClr val="9BBDC5"/>
                    </a:solidFill>
                  </a:rPr>
                  <a:t>1</a:t>
                </a:r>
              </a:p>
            </p:txBody>
          </p:sp>
          <p:sp>
            <p:nvSpPr>
              <p:cNvPr id="32" name="Textfeld 31">
                <a:extLst>
                  <a:ext uri="{FF2B5EF4-FFF2-40B4-BE49-F238E27FC236}">
                    <a16:creationId xmlns:a16="http://schemas.microsoft.com/office/drawing/2014/main" id="{FB13FBAB-33CB-4F29-A907-4753A367CDE7}"/>
                  </a:ext>
                </a:extLst>
              </p:cNvPr>
              <p:cNvSpPr txBox="1"/>
              <p:nvPr/>
            </p:nvSpPr>
            <p:spPr>
              <a:xfrm>
                <a:off x="4010745" y="3808885"/>
                <a:ext cx="18024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800">
                    <a:solidFill>
                      <a:srgbClr val="ACC4AF"/>
                    </a:solidFill>
                  </a:rPr>
                  <a:t>2</a:t>
                </a:r>
              </a:p>
            </p:txBody>
          </p:sp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61A45DB7-FAFB-4158-A381-43F73CBD690C}"/>
                  </a:ext>
                </a:extLst>
              </p:cNvPr>
              <p:cNvSpPr txBox="1"/>
              <p:nvPr/>
            </p:nvSpPr>
            <p:spPr>
              <a:xfrm>
                <a:off x="5879530" y="3789040"/>
                <a:ext cx="37387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800">
                    <a:solidFill>
                      <a:srgbClr val="F2AF5C"/>
                    </a:solidFill>
                  </a:rPr>
                  <a:t>3</a:t>
                </a:r>
              </a:p>
            </p:txBody>
          </p: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B9F08680-3854-4ABA-9F8B-6BA976E40C9D}"/>
                  </a:ext>
                </a:extLst>
              </p:cNvPr>
              <p:cNvSpPr txBox="1"/>
              <p:nvPr/>
            </p:nvSpPr>
            <p:spPr>
              <a:xfrm>
                <a:off x="7694497" y="3789040"/>
                <a:ext cx="37387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800">
                    <a:solidFill>
                      <a:srgbClr val="D98F8F"/>
                    </a:solidFill>
                  </a:rPr>
                  <a:t>4</a:t>
                </a:r>
              </a:p>
            </p:txBody>
          </p:sp>
        </p:grpSp>
        <p:cxnSp>
          <p:nvCxnSpPr>
            <p:cNvPr id="37" name="Gerade Verbindung 44">
              <a:extLst>
                <a:ext uri="{FF2B5EF4-FFF2-40B4-BE49-F238E27FC236}">
                  <a16:creationId xmlns:a16="http://schemas.microsoft.com/office/drawing/2014/main" id="{EB1D22C7-519B-441E-9617-F3AD910D3431}"/>
                </a:ext>
              </a:extLst>
            </p:cNvPr>
            <p:cNvCxnSpPr>
              <a:cxnSpLocks/>
            </p:cNvCxnSpPr>
            <p:nvPr/>
          </p:nvCxnSpPr>
          <p:spPr>
            <a:xfrm>
              <a:off x="6912226" y="5522168"/>
              <a:ext cx="1736466" cy="0"/>
            </a:xfrm>
            <a:prstGeom prst="line">
              <a:avLst/>
            </a:prstGeom>
            <a:ln w="19050">
              <a:solidFill>
                <a:srgbClr val="D98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43">
              <a:extLst>
                <a:ext uri="{FF2B5EF4-FFF2-40B4-BE49-F238E27FC236}">
                  <a16:creationId xmlns:a16="http://schemas.microsoft.com/office/drawing/2014/main" id="{89364163-9731-40FF-AD90-2C67129F5020}"/>
                </a:ext>
              </a:extLst>
            </p:cNvPr>
            <p:cNvCxnSpPr>
              <a:cxnSpLocks/>
            </p:cNvCxnSpPr>
            <p:nvPr/>
          </p:nvCxnSpPr>
          <p:spPr>
            <a:xfrm>
              <a:off x="5072430" y="5522168"/>
              <a:ext cx="1736466" cy="0"/>
            </a:xfrm>
            <a:prstGeom prst="line">
              <a:avLst/>
            </a:prstGeom>
            <a:ln w="19050">
              <a:solidFill>
                <a:srgbClr val="F2AF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42">
              <a:extLst>
                <a:ext uri="{FF2B5EF4-FFF2-40B4-BE49-F238E27FC236}">
                  <a16:creationId xmlns:a16="http://schemas.microsoft.com/office/drawing/2014/main" id="{A442DC16-5B2D-434B-8951-352E9A10EB5B}"/>
                </a:ext>
              </a:extLst>
            </p:cNvPr>
            <p:cNvCxnSpPr>
              <a:cxnSpLocks/>
            </p:cNvCxnSpPr>
            <p:nvPr/>
          </p:nvCxnSpPr>
          <p:spPr>
            <a:xfrm>
              <a:off x="3232634" y="5522168"/>
              <a:ext cx="1736466" cy="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41">
              <a:extLst>
                <a:ext uri="{FF2B5EF4-FFF2-40B4-BE49-F238E27FC236}">
                  <a16:creationId xmlns:a16="http://schemas.microsoft.com/office/drawing/2014/main" id="{24AD3E1F-1370-4DB6-99FB-032C6FB87857}"/>
                </a:ext>
              </a:extLst>
            </p:cNvPr>
            <p:cNvCxnSpPr>
              <a:cxnSpLocks/>
            </p:cNvCxnSpPr>
            <p:nvPr/>
          </p:nvCxnSpPr>
          <p:spPr>
            <a:xfrm>
              <a:off x="1375883" y="5522168"/>
              <a:ext cx="1753421" cy="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2237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/>
              <a:t>Procédure de don</a:t>
            </a:r>
            <a:r>
              <a:rPr lang="fr-FR"/>
              <a:t> </a:t>
            </a:r>
            <a:r>
              <a:rPr lang="fr-FR" kern="0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de-CH" sz="2400"/>
              <a:t>Attribution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/>
              <a:t>Coopération avec les centres</a:t>
            </a:r>
          </a:p>
          <a:p>
            <a:pPr marL="0" lvl="3" indent="0">
              <a:buNone/>
            </a:pPr>
            <a:r>
              <a:rPr lang="fr-FR" sz="1800"/>
              <a:t>    d’attribution européens.</a:t>
            </a:r>
            <a:endParaRPr lang="fr-FR" sz="1800" b="1"/>
          </a:p>
          <a:p>
            <a:pPr lvl="3">
              <a:buFont typeface="Symbol" panose="05050102010706020507" pitchFamily="18" charset="2"/>
              <a:buChar char="-"/>
            </a:pPr>
            <a:endParaRPr lang="de-CH" sz="1800" b="1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37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E88F5C1-B06D-B932-CCD9-D950664DF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" b="5193"/>
          <a:stretch/>
        </p:blipFill>
        <p:spPr bwMode="auto">
          <a:xfrm>
            <a:off x="5795589" y="1342924"/>
            <a:ext cx="6174941" cy="46140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B3567DA-17EA-18C3-0515-1D94F2C21BBE}"/>
              </a:ext>
            </a:extLst>
          </p:cNvPr>
          <p:cNvGrpSpPr/>
          <p:nvPr/>
        </p:nvGrpSpPr>
        <p:grpSpPr>
          <a:xfrm>
            <a:off x="566662" y="3429000"/>
            <a:ext cx="5012268" cy="2327730"/>
            <a:chOff x="566662" y="3242490"/>
            <a:chExt cx="5012268" cy="232773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437DE247-1020-0D83-6F33-230B2ADC33B9}"/>
                </a:ext>
              </a:extLst>
            </p:cNvPr>
            <p:cNvGrpSpPr/>
            <p:nvPr/>
          </p:nvGrpSpPr>
          <p:grpSpPr>
            <a:xfrm>
              <a:off x="566662" y="3242490"/>
              <a:ext cx="5012268" cy="2327730"/>
              <a:chOff x="7569745" y="3501607"/>
              <a:chExt cx="3529375" cy="1751567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E5A5A591-65BA-B211-36D3-D0819384A6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978142" y="4638080"/>
                <a:ext cx="360000" cy="360000"/>
                <a:chOff x="9913218" y="3201033"/>
                <a:chExt cx="360000" cy="360000"/>
              </a:xfrm>
            </p:grpSpPr>
            <p:sp>
              <p:nvSpPr>
                <p:cNvPr id="41" name="Freihandform 3966">
                  <a:extLst>
                    <a:ext uri="{FF2B5EF4-FFF2-40B4-BE49-F238E27FC236}">
                      <a16:creationId xmlns:a16="http://schemas.microsoft.com/office/drawing/2014/main" id="{21A36D5B-0A33-5301-9EE6-5CE885E29C55}"/>
                    </a:ext>
                  </a:extLst>
                </p:cNvPr>
                <p:cNvSpPr/>
                <p:nvPr/>
              </p:nvSpPr>
              <p:spPr>
                <a:xfrm>
                  <a:off x="9913218" y="3201033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2" name="Freeform 18">
                  <a:extLst>
                    <a:ext uri="{FF2B5EF4-FFF2-40B4-BE49-F238E27FC236}">
                      <a16:creationId xmlns:a16="http://schemas.microsoft.com/office/drawing/2014/main" id="{DD9E04FD-4809-2E98-0D6B-9C29EE4DE0E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71958" y="3258164"/>
                  <a:ext cx="241298" cy="227608"/>
                </a:xfrm>
                <a:custGeom>
                  <a:avLst/>
                  <a:gdLst>
                    <a:gd name="T0" fmla="*/ 128 w 1537"/>
                    <a:gd name="T1" fmla="*/ 1083 h 1403"/>
                    <a:gd name="T2" fmla="*/ 481 w 1537"/>
                    <a:gd name="T3" fmla="*/ 800 h 1403"/>
                    <a:gd name="T4" fmla="*/ 208 w 1537"/>
                    <a:gd name="T5" fmla="*/ 848 h 1403"/>
                    <a:gd name="T6" fmla="*/ 221 w 1537"/>
                    <a:gd name="T7" fmla="*/ 579 h 1403"/>
                    <a:gd name="T8" fmla="*/ 126 w 1537"/>
                    <a:gd name="T9" fmla="*/ 944 h 1403"/>
                    <a:gd name="T10" fmla="*/ 163 w 1537"/>
                    <a:gd name="T11" fmla="*/ 474 h 1403"/>
                    <a:gd name="T12" fmla="*/ 880 w 1537"/>
                    <a:gd name="T13" fmla="*/ 134 h 1403"/>
                    <a:gd name="T14" fmla="*/ 1205 w 1537"/>
                    <a:gd name="T15" fmla="*/ 642 h 1403"/>
                    <a:gd name="T16" fmla="*/ 794 w 1537"/>
                    <a:gd name="T17" fmla="*/ 957 h 1403"/>
                    <a:gd name="T18" fmla="*/ 634 w 1537"/>
                    <a:gd name="T19" fmla="*/ 878 h 1403"/>
                    <a:gd name="T20" fmla="*/ 752 w 1537"/>
                    <a:gd name="T21" fmla="*/ 1201 h 1403"/>
                    <a:gd name="T22" fmla="*/ 741 w 1537"/>
                    <a:gd name="T23" fmla="*/ 1228 h 1403"/>
                    <a:gd name="T24" fmla="*/ 350 w 1537"/>
                    <a:gd name="T25" fmla="*/ 965 h 1403"/>
                    <a:gd name="T26" fmla="*/ 674 w 1537"/>
                    <a:gd name="T27" fmla="*/ 662 h 1403"/>
                    <a:gd name="T28" fmla="*/ 397 w 1537"/>
                    <a:gd name="T29" fmla="*/ 880 h 1403"/>
                    <a:gd name="T30" fmla="*/ 257 w 1537"/>
                    <a:gd name="T31" fmla="*/ 1276 h 1403"/>
                    <a:gd name="T32" fmla="*/ 922 w 1537"/>
                    <a:gd name="T33" fmla="*/ 1178 h 1403"/>
                    <a:gd name="T34" fmla="*/ 1213 w 1537"/>
                    <a:gd name="T35" fmla="*/ 1142 h 1403"/>
                    <a:gd name="T36" fmla="*/ 1304 w 1537"/>
                    <a:gd name="T37" fmla="*/ 554 h 1403"/>
                    <a:gd name="T38" fmla="*/ 903 w 1537"/>
                    <a:gd name="T39" fmla="*/ 1274 h 1403"/>
                    <a:gd name="T40" fmla="*/ 1309 w 1537"/>
                    <a:gd name="T41" fmla="*/ 471 h 1403"/>
                    <a:gd name="T42" fmla="*/ 1296 w 1537"/>
                    <a:gd name="T43" fmla="*/ 1280 h 1403"/>
                    <a:gd name="T44" fmla="*/ 529 w 1537"/>
                    <a:gd name="T45" fmla="*/ 1403 h 1403"/>
                    <a:gd name="T46" fmla="*/ 415 w 1537"/>
                    <a:gd name="T47" fmla="*/ 999 h 1403"/>
                    <a:gd name="T48" fmla="*/ 628 w 1537"/>
                    <a:gd name="T49" fmla="*/ 1223 h 1403"/>
                    <a:gd name="T50" fmla="*/ 983 w 1537"/>
                    <a:gd name="T51" fmla="*/ 682 h 1403"/>
                    <a:gd name="T52" fmla="*/ 1180 w 1537"/>
                    <a:gd name="T53" fmla="*/ 988 h 1403"/>
                    <a:gd name="T54" fmla="*/ 1119 w 1537"/>
                    <a:gd name="T55" fmla="*/ 621 h 1403"/>
                    <a:gd name="T56" fmla="*/ 293 w 1537"/>
                    <a:gd name="T57" fmla="*/ 359 h 1403"/>
                    <a:gd name="T58" fmla="*/ 591 w 1537"/>
                    <a:gd name="T59" fmla="*/ 458 h 1403"/>
                    <a:gd name="T60" fmla="*/ 482 w 1537"/>
                    <a:gd name="T61" fmla="*/ 345 h 1403"/>
                    <a:gd name="T62" fmla="*/ 560 w 1537"/>
                    <a:gd name="T63" fmla="*/ 504 h 1403"/>
                    <a:gd name="T64" fmla="*/ 770 w 1537"/>
                    <a:gd name="T65" fmla="*/ 266 h 1403"/>
                    <a:gd name="T66" fmla="*/ 692 w 1537"/>
                    <a:gd name="T67" fmla="*/ 486 h 1403"/>
                    <a:gd name="T68" fmla="*/ 390 w 1537"/>
                    <a:gd name="T69" fmla="*/ 206 h 1403"/>
                    <a:gd name="T70" fmla="*/ 270 w 1537"/>
                    <a:gd name="T71" fmla="*/ 564 h 1403"/>
                    <a:gd name="T72" fmla="*/ 965 w 1537"/>
                    <a:gd name="T73" fmla="*/ 629 h 1403"/>
                    <a:gd name="T74" fmla="*/ 1027 w 1537"/>
                    <a:gd name="T75" fmla="*/ 982 h 1403"/>
                    <a:gd name="T76" fmla="*/ 947 w 1537"/>
                    <a:gd name="T77" fmla="*/ 800 h 1403"/>
                    <a:gd name="T78" fmla="*/ 1089 w 1537"/>
                    <a:gd name="T79" fmla="*/ 904 h 1403"/>
                    <a:gd name="T80" fmla="*/ 1110 w 1537"/>
                    <a:gd name="T81" fmla="*/ 561 h 1403"/>
                    <a:gd name="T82" fmla="*/ 1226 w 1537"/>
                    <a:gd name="T83" fmla="*/ 408 h 1403"/>
                    <a:gd name="T84" fmla="*/ 967 w 1537"/>
                    <a:gd name="T85" fmla="*/ 247 h 1403"/>
                    <a:gd name="T86" fmla="*/ 986 w 1537"/>
                    <a:gd name="T87" fmla="*/ 505 h 1403"/>
                    <a:gd name="T88" fmla="*/ 1050 w 1537"/>
                    <a:gd name="T89" fmla="*/ 304 h 1403"/>
                    <a:gd name="T90" fmla="*/ 870 w 1537"/>
                    <a:gd name="T91" fmla="*/ 486 h 1403"/>
                    <a:gd name="T92" fmla="*/ 854 w 1537"/>
                    <a:gd name="T93" fmla="*/ 169 h 1403"/>
                    <a:gd name="T94" fmla="*/ 798 w 1537"/>
                    <a:gd name="T95" fmla="*/ 232 h 1403"/>
                    <a:gd name="T96" fmla="*/ 822 w 1537"/>
                    <a:gd name="T97" fmla="*/ 1161 h 1403"/>
                    <a:gd name="T98" fmla="*/ 704 w 1537"/>
                    <a:gd name="T99" fmla="*/ 910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37" h="1403">
                      <a:moveTo>
                        <a:pt x="529" y="1403"/>
                      </a:moveTo>
                      <a:lnTo>
                        <a:pt x="529" y="1403"/>
                      </a:lnTo>
                      <a:cubicBezTo>
                        <a:pt x="420" y="1403"/>
                        <a:pt x="304" y="1377"/>
                        <a:pt x="228" y="1309"/>
                      </a:cubicBezTo>
                      <a:cubicBezTo>
                        <a:pt x="130" y="1222"/>
                        <a:pt x="127" y="1105"/>
                        <a:pt x="128" y="1083"/>
                      </a:cubicBezTo>
                      <a:cubicBezTo>
                        <a:pt x="129" y="987"/>
                        <a:pt x="183" y="902"/>
                        <a:pt x="264" y="866"/>
                      </a:cubicBezTo>
                      <a:cubicBezTo>
                        <a:pt x="296" y="852"/>
                        <a:pt x="330" y="847"/>
                        <a:pt x="362" y="841"/>
                      </a:cubicBezTo>
                      <a:cubicBezTo>
                        <a:pt x="371" y="840"/>
                        <a:pt x="380" y="839"/>
                        <a:pt x="389" y="837"/>
                      </a:cubicBezTo>
                      <a:cubicBezTo>
                        <a:pt x="429" y="830"/>
                        <a:pt x="459" y="818"/>
                        <a:pt x="481" y="800"/>
                      </a:cubicBezTo>
                      <a:cubicBezTo>
                        <a:pt x="520" y="769"/>
                        <a:pt x="543" y="716"/>
                        <a:pt x="548" y="673"/>
                      </a:cubicBezTo>
                      <a:cubicBezTo>
                        <a:pt x="404" y="681"/>
                        <a:pt x="313" y="650"/>
                        <a:pt x="255" y="608"/>
                      </a:cubicBezTo>
                      <a:cubicBezTo>
                        <a:pt x="230" y="628"/>
                        <a:pt x="175" y="677"/>
                        <a:pt x="172" y="749"/>
                      </a:cubicBezTo>
                      <a:cubicBezTo>
                        <a:pt x="171" y="782"/>
                        <a:pt x="183" y="816"/>
                        <a:pt x="208" y="848"/>
                      </a:cubicBezTo>
                      <a:cubicBezTo>
                        <a:pt x="215" y="858"/>
                        <a:pt x="213" y="872"/>
                        <a:pt x="204" y="879"/>
                      </a:cubicBezTo>
                      <a:cubicBezTo>
                        <a:pt x="194" y="887"/>
                        <a:pt x="180" y="885"/>
                        <a:pt x="173" y="875"/>
                      </a:cubicBezTo>
                      <a:cubicBezTo>
                        <a:pt x="141" y="834"/>
                        <a:pt x="126" y="791"/>
                        <a:pt x="128" y="747"/>
                      </a:cubicBezTo>
                      <a:cubicBezTo>
                        <a:pt x="132" y="663"/>
                        <a:pt x="188" y="606"/>
                        <a:pt x="221" y="579"/>
                      </a:cubicBezTo>
                      <a:cubicBezTo>
                        <a:pt x="207" y="564"/>
                        <a:pt x="197" y="549"/>
                        <a:pt x="188" y="534"/>
                      </a:cubicBezTo>
                      <a:cubicBezTo>
                        <a:pt x="185" y="528"/>
                        <a:pt x="181" y="522"/>
                        <a:pt x="178" y="516"/>
                      </a:cubicBezTo>
                      <a:cubicBezTo>
                        <a:pt x="139" y="545"/>
                        <a:pt x="56" y="619"/>
                        <a:pt x="49" y="740"/>
                      </a:cubicBezTo>
                      <a:cubicBezTo>
                        <a:pt x="44" y="812"/>
                        <a:pt x="70" y="881"/>
                        <a:pt x="126" y="944"/>
                      </a:cubicBezTo>
                      <a:cubicBezTo>
                        <a:pt x="134" y="953"/>
                        <a:pt x="133" y="967"/>
                        <a:pt x="124" y="975"/>
                      </a:cubicBezTo>
                      <a:cubicBezTo>
                        <a:pt x="114" y="983"/>
                        <a:pt x="100" y="982"/>
                        <a:pt x="93" y="973"/>
                      </a:cubicBezTo>
                      <a:cubicBezTo>
                        <a:pt x="29" y="901"/>
                        <a:pt x="0" y="821"/>
                        <a:pt x="5" y="737"/>
                      </a:cubicBezTo>
                      <a:cubicBezTo>
                        <a:pt x="13" y="586"/>
                        <a:pt x="121" y="501"/>
                        <a:pt x="163" y="474"/>
                      </a:cubicBezTo>
                      <a:cubicBezTo>
                        <a:pt x="147" y="416"/>
                        <a:pt x="154" y="355"/>
                        <a:pt x="184" y="299"/>
                      </a:cubicBezTo>
                      <a:cubicBezTo>
                        <a:pt x="225" y="225"/>
                        <a:pt x="300" y="173"/>
                        <a:pt x="385" y="162"/>
                      </a:cubicBezTo>
                      <a:cubicBezTo>
                        <a:pt x="411" y="158"/>
                        <a:pt x="437" y="159"/>
                        <a:pt x="463" y="162"/>
                      </a:cubicBezTo>
                      <a:cubicBezTo>
                        <a:pt x="525" y="105"/>
                        <a:pt x="705" y="0"/>
                        <a:pt x="880" y="134"/>
                      </a:cubicBezTo>
                      <a:cubicBezTo>
                        <a:pt x="883" y="136"/>
                        <a:pt x="885" y="137"/>
                        <a:pt x="887" y="139"/>
                      </a:cubicBezTo>
                      <a:cubicBezTo>
                        <a:pt x="975" y="102"/>
                        <a:pt x="1077" y="123"/>
                        <a:pt x="1141" y="162"/>
                      </a:cubicBezTo>
                      <a:cubicBezTo>
                        <a:pt x="1218" y="210"/>
                        <a:pt x="1265" y="298"/>
                        <a:pt x="1270" y="406"/>
                      </a:cubicBezTo>
                      <a:cubicBezTo>
                        <a:pt x="1276" y="521"/>
                        <a:pt x="1227" y="608"/>
                        <a:pt x="1205" y="642"/>
                      </a:cubicBezTo>
                      <a:cubicBezTo>
                        <a:pt x="1247" y="693"/>
                        <a:pt x="1274" y="750"/>
                        <a:pt x="1280" y="809"/>
                      </a:cubicBezTo>
                      <a:cubicBezTo>
                        <a:pt x="1288" y="884"/>
                        <a:pt x="1263" y="962"/>
                        <a:pt x="1213" y="1018"/>
                      </a:cubicBezTo>
                      <a:cubicBezTo>
                        <a:pt x="1153" y="1084"/>
                        <a:pt x="1056" y="1119"/>
                        <a:pt x="973" y="1105"/>
                      </a:cubicBezTo>
                      <a:cubicBezTo>
                        <a:pt x="898" y="1092"/>
                        <a:pt x="826" y="1033"/>
                        <a:pt x="794" y="957"/>
                      </a:cubicBezTo>
                      <a:cubicBezTo>
                        <a:pt x="793" y="953"/>
                        <a:pt x="759" y="866"/>
                        <a:pt x="800" y="778"/>
                      </a:cubicBezTo>
                      <a:cubicBezTo>
                        <a:pt x="823" y="729"/>
                        <a:pt x="862" y="691"/>
                        <a:pt x="919" y="662"/>
                      </a:cubicBezTo>
                      <a:cubicBezTo>
                        <a:pt x="857" y="649"/>
                        <a:pt x="789" y="652"/>
                        <a:pt x="718" y="658"/>
                      </a:cubicBezTo>
                      <a:cubicBezTo>
                        <a:pt x="717" y="728"/>
                        <a:pt x="688" y="806"/>
                        <a:pt x="634" y="878"/>
                      </a:cubicBezTo>
                      <a:cubicBezTo>
                        <a:pt x="623" y="894"/>
                        <a:pt x="609" y="909"/>
                        <a:pt x="595" y="922"/>
                      </a:cubicBezTo>
                      <a:cubicBezTo>
                        <a:pt x="596" y="958"/>
                        <a:pt x="608" y="1100"/>
                        <a:pt x="743" y="1190"/>
                      </a:cubicBezTo>
                      <a:cubicBezTo>
                        <a:pt x="745" y="1191"/>
                        <a:pt x="747" y="1192"/>
                        <a:pt x="748" y="1194"/>
                      </a:cubicBezTo>
                      <a:cubicBezTo>
                        <a:pt x="750" y="1196"/>
                        <a:pt x="751" y="1198"/>
                        <a:pt x="752" y="1201"/>
                      </a:cubicBezTo>
                      <a:cubicBezTo>
                        <a:pt x="753" y="1204"/>
                        <a:pt x="754" y="1207"/>
                        <a:pt x="753" y="1210"/>
                      </a:cubicBezTo>
                      <a:cubicBezTo>
                        <a:pt x="753" y="1213"/>
                        <a:pt x="752" y="1216"/>
                        <a:pt x="751" y="1219"/>
                      </a:cubicBezTo>
                      <a:cubicBezTo>
                        <a:pt x="750" y="1221"/>
                        <a:pt x="748" y="1223"/>
                        <a:pt x="746" y="1225"/>
                      </a:cubicBezTo>
                      <a:cubicBezTo>
                        <a:pt x="745" y="1226"/>
                        <a:pt x="743" y="1228"/>
                        <a:pt x="741" y="1228"/>
                      </a:cubicBezTo>
                      <a:cubicBezTo>
                        <a:pt x="702" y="1248"/>
                        <a:pt x="664" y="1259"/>
                        <a:pt x="639" y="1265"/>
                      </a:cubicBezTo>
                      <a:cubicBezTo>
                        <a:pt x="565" y="1285"/>
                        <a:pt x="340" y="1297"/>
                        <a:pt x="270" y="1163"/>
                      </a:cubicBezTo>
                      <a:cubicBezTo>
                        <a:pt x="243" y="1111"/>
                        <a:pt x="245" y="1053"/>
                        <a:pt x="276" y="1013"/>
                      </a:cubicBezTo>
                      <a:cubicBezTo>
                        <a:pt x="292" y="991"/>
                        <a:pt x="318" y="975"/>
                        <a:pt x="350" y="965"/>
                      </a:cubicBezTo>
                      <a:cubicBezTo>
                        <a:pt x="370" y="959"/>
                        <a:pt x="391" y="957"/>
                        <a:pt x="410" y="955"/>
                      </a:cubicBezTo>
                      <a:cubicBezTo>
                        <a:pt x="424" y="954"/>
                        <a:pt x="437" y="952"/>
                        <a:pt x="450" y="950"/>
                      </a:cubicBezTo>
                      <a:cubicBezTo>
                        <a:pt x="508" y="938"/>
                        <a:pt x="562" y="902"/>
                        <a:pt x="599" y="852"/>
                      </a:cubicBezTo>
                      <a:cubicBezTo>
                        <a:pt x="627" y="814"/>
                        <a:pt x="671" y="742"/>
                        <a:pt x="674" y="662"/>
                      </a:cubicBezTo>
                      <a:cubicBezTo>
                        <a:pt x="669" y="663"/>
                        <a:pt x="663" y="663"/>
                        <a:pt x="658" y="664"/>
                      </a:cubicBezTo>
                      <a:cubicBezTo>
                        <a:pt x="637" y="666"/>
                        <a:pt x="615" y="668"/>
                        <a:pt x="593" y="670"/>
                      </a:cubicBezTo>
                      <a:cubicBezTo>
                        <a:pt x="588" y="725"/>
                        <a:pt x="560" y="794"/>
                        <a:pt x="508" y="835"/>
                      </a:cubicBezTo>
                      <a:cubicBezTo>
                        <a:pt x="480" y="857"/>
                        <a:pt x="444" y="872"/>
                        <a:pt x="397" y="880"/>
                      </a:cubicBezTo>
                      <a:cubicBezTo>
                        <a:pt x="388" y="882"/>
                        <a:pt x="379" y="883"/>
                        <a:pt x="369" y="885"/>
                      </a:cubicBezTo>
                      <a:cubicBezTo>
                        <a:pt x="338" y="890"/>
                        <a:pt x="309" y="894"/>
                        <a:pt x="282" y="906"/>
                      </a:cubicBezTo>
                      <a:cubicBezTo>
                        <a:pt x="216" y="936"/>
                        <a:pt x="173" y="1005"/>
                        <a:pt x="172" y="1084"/>
                      </a:cubicBezTo>
                      <a:cubicBezTo>
                        <a:pt x="171" y="1095"/>
                        <a:pt x="172" y="1200"/>
                        <a:pt x="257" y="1276"/>
                      </a:cubicBezTo>
                      <a:cubicBezTo>
                        <a:pt x="361" y="1368"/>
                        <a:pt x="549" y="1369"/>
                        <a:pt x="651" y="1347"/>
                      </a:cubicBezTo>
                      <a:lnTo>
                        <a:pt x="653" y="1346"/>
                      </a:lnTo>
                      <a:cubicBezTo>
                        <a:pt x="655" y="1346"/>
                        <a:pt x="840" y="1321"/>
                        <a:pt x="918" y="1183"/>
                      </a:cubicBezTo>
                      <a:cubicBezTo>
                        <a:pt x="919" y="1181"/>
                        <a:pt x="920" y="1179"/>
                        <a:pt x="922" y="1178"/>
                      </a:cubicBezTo>
                      <a:cubicBezTo>
                        <a:pt x="924" y="1176"/>
                        <a:pt x="927" y="1174"/>
                        <a:pt x="930" y="1173"/>
                      </a:cubicBezTo>
                      <a:cubicBezTo>
                        <a:pt x="933" y="1171"/>
                        <a:pt x="936" y="1171"/>
                        <a:pt x="939" y="1171"/>
                      </a:cubicBezTo>
                      <a:cubicBezTo>
                        <a:pt x="941" y="1171"/>
                        <a:pt x="943" y="1172"/>
                        <a:pt x="945" y="1172"/>
                      </a:cubicBezTo>
                      <a:cubicBezTo>
                        <a:pt x="951" y="1174"/>
                        <a:pt x="1088" y="1216"/>
                        <a:pt x="1213" y="1142"/>
                      </a:cubicBezTo>
                      <a:cubicBezTo>
                        <a:pt x="1321" y="1079"/>
                        <a:pt x="1379" y="979"/>
                        <a:pt x="1382" y="855"/>
                      </a:cubicBezTo>
                      <a:cubicBezTo>
                        <a:pt x="1384" y="779"/>
                        <a:pt x="1367" y="671"/>
                        <a:pt x="1274" y="587"/>
                      </a:cubicBezTo>
                      <a:cubicBezTo>
                        <a:pt x="1265" y="579"/>
                        <a:pt x="1265" y="565"/>
                        <a:pt x="1273" y="556"/>
                      </a:cubicBezTo>
                      <a:cubicBezTo>
                        <a:pt x="1281" y="547"/>
                        <a:pt x="1295" y="546"/>
                        <a:pt x="1304" y="554"/>
                      </a:cubicBezTo>
                      <a:cubicBezTo>
                        <a:pt x="1414" y="654"/>
                        <a:pt x="1428" y="786"/>
                        <a:pt x="1426" y="856"/>
                      </a:cubicBezTo>
                      <a:cubicBezTo>
                        <a:pt x="1422" y="997"/>
                        <a:pt x="1357" y="1108"/>
                        <a:pt x="1236" y="1180"/>
                      </a:cubicBezTo>
                      <a:cubicBezTo>
                        <a:pt x="1117" y="1250"/>
                        <a:pt x="993" y="1230"/>
                        <a:pt x="948" y="1219"/>
                      </a:cubicBezTo>
                      <a:cubicBezTo>
                        <a:pt x="935" y="1240"/>
                        <a:pt x="919" y="1258"/>
                        <a:pt x="903" y="1274"/>
                      </a:cubicBezTo>
                      <a:cubicBezTo>
                        <a:pt x="948" y="1287"/>
                        <a:pt x="1024" y="1296"/>
                        <a:pt x="1093" y="1292"/>
                      </a:cubicBezTo>
                      <a:cubicBezTo>
                        <a:pt x="1157" y="1289"/>
                        <a:pt x="1210" y="1274"/>
                        <a:pt x="1276" y="1241"/>
                      </a:cubicBezTo>
                      <a:cubicBezTo>
                        <a:pt x="1409" y="1172"/>
                        <a:pt x="1488" y="1033"/>
                        <a:pt x="1492" y="857"/>
                      </a:cubicBezTo>
                      <a:cubicBezTo>
                        <a:pt x="1493" y="797"/>
                        <a:pt x="1484" y="592"/>
                        <a:pt x="1309" y="471"/>
                      </a:cubicBezTo>
                      <a:cubicBezTo>
                        <a:pt x="1299" y="464"/>
                        <a:pt x="1296" y="450"/>
                        <a:pt x="1303" y="440"/>
                      </a:cubicBezTo>
                      <a:cubicBezTo>
                        <a:pt x="1310" y="430"/>
                        <a:pt x="1323" y="428"/>
                        <a:pt x="1333" y="435"/>
                      </a:cubicBezTo>
                      <a:cubicBezTo>
                        <a:pt x="1527" y="568"/>
                        <a:pt x="1537" y="792"/>
                        <a:pt x="1536" y="858"/>
                      </a:cubicBezTo>
                      <a:cubicBezTo>
                        <a:pt x="1531" y="1050"/>
                        <a:pt x="1444" y="1204"/>
                        <a:pt x="1296" y="1280"/>
                      </a:cubicBezTo>
                      <a:cubicBezTo>
                        <a:pt x="1225" y="1316"/>
                        <a:pt x="1165" y="1333"/>
                        <a:pt x="1095" y="1336"/>
                      </a:cubicBezTo>
                      <a:cubicBezTo>
                        <a:pt x="1013" y="1341"/>
                        <a:pt x="914" y="1328"/>
                        <a:pt x="863" y="1308"/>
                      </a:cubicBezTo>
                      <a:cubicBezTo>
                        <a:pt x="774" y="1373"/>
                        <a:pt x="672" y="1388"/>
                        <a:pt x="660" y="1390"/>
                      </a:cubicBezTo>
                      <a:cubicBezTo>
                        <a:pt x="620" y="1398"/>
                        <a:pt x="575" y="1403"/>
                        <a:pt x="529" y="1403"/>
                      </a:cubicBezTo>
                      <a:close/>
                      <a:moveTo>
                        <a:pt x="553" y="954"/>
                      </a:moveTo>
                      <a:lnTo>
                        <a:pt x="553" y="954"/>
                      </a:lnTo>
                      <a:cubicBezTo>
                        <a:pt x="524" y="972"/>
                        <a:pt x="492" y="986"/>
                        <a:pt x="459" y="993"/>
                      </a:cubicBezTo>
                      <a:cubicBezTo>
                        <a:pt x="444" y="996"/>
                        <a:pt x="429" y="997"/>
                        <a:pt x="415" y="999"/>
                      </a:cubicBezTo>
                      <a:cubicBezTo>
                        <a:pt x="396" y="1001"/>
                        <a:pt x="379" y="1003"/>
                        <a:pt x="362" y="1008"/>
                      </a:cubicBezTo>
                      <a:cubicBezTo>
                        <a:pt x="347" y="1012"/>
                        <a:pt x="325" y="1022"/>
                        <a:pt x="311" y="1040"/>
                      </a:cubicBezTo>
                      <a:cubicBezTo>
                        <a:pt x="288" y="1069"/>
                        <a:pt x="294" y="1113"/>
                        <a:pt x="309" y="1143"/>
                      </a:cubicBezTo>
                      <a:cubicBezTo>
                        <a:pt x="366" y="1252"/>
                        <a:pt x="566" y="1239"/>
                        <a:pt x="628" y="1223"/>
                      </a:cubicBezTo>
                      <a:cubicBezTo>
                        <a:pt x="644" y="1218"/>
                        <a:pt x="665" y="1212"/>
                        <a:pt x="688" y="1204"/>
                      </a:cubicBezTo>
                      <a:cubicBezTo>
                        <a:pt x="587" y="1121"/>
                        <a:pt x="560" y="1013"/>
                        <a:pt x="553" y="954"/>
                      </a:cubicBezTo>
                      <a:close/>
                      <a:moveTo>
                        <a:pt x="983" y="682"/>
                      </a:moveTo>
                      <a:lnTo>
                        <a:pt x="983" y="682"/>
                      </a:lnTo>
                      <a:cubicBezTo>
                        <a:pt x="912" y="707"/>
                        <a:pt x="864" y="746"/>
                        <a:pt x="840" y="796"/>
                      </a:cubicBezTo>
                      <a:cubicBezTo>
                        <a:pt x="807" y="867"/>
                        <a:pt x="835" y="940"/>
                        <a:pt x="835" y="941"/>
                      </a:cubicBezTo>
                      <a:cubicBezTo>
                        <a:pt x="861" y="1002"/>
                        <a:pt x="919" y="1051"/>
                        <a:pt x="980" y="1062"/>
                      </a:cubicBezTo>
                      <a:cubicBezTo>
                        <a:pt x="1049" y="1074"/>
                        <a:pt x="1130" y="1044"/>
                        <a:pt x="1180" y="988"/>
                      </a:cubicBezTo>
                      <a:cubicBezTo>
                        <a:pt x="1222" y="941"/>
                        <a:pt x="1243" y="876"/>
                        <a:pt x="1236" y="814"/>
                      </a:cubicBezTo>
                      <a:cubicBezTo>
                        <a:pt x="1230" y="759"/>
                        <a:pt x="1204" y="706"/>
                        <a:pt x="1161" y="659"/>
                      </a:cubicBezTo>
                      <a:cubicBezTo>
                        <a:pt x="1160" y="659"/>
                        <a:pt x="1160" y="659"/>
                        <a:pt x="1160" y="659"/>
                      </a:cubicBezTo>
                      <a:cubicBezTo>
                        <a:pt x="1148" y="646"/>
                        <a:pt x="1134" y="633"/>
                        <a:pt x="1119" y="621"/>
                      </a:cubicBezTo>
                      <a:cubicBezTo>
                        <a:pt x="975" y="507"/>
                        <a:pt x="798" y="525"/>
                        <a:pt x="643" y="541"/>
                      </a:cubicBezTo>
                      <a:cubicBezTo>
                        <a:pt x="615" y="543"/>
                        <a:pt x="589" y="546"/>
                        <a:pt x="563" y="548"/>
                      </a:cubicBezTo>
                      <a:cubicBezTo>
                        <a:pt x="466" y="556"/>
                        <a:pt x="340" y="548"/>
                        <a:pt x="295" y="472"/>
                      </a:cubicBezTo>
                      <a:cubicBezTo>
                        <a:pt x="274" y="435"/>
                        <a:pt x="273" y="396"/>
                        <a:pt x="293" y="359"/>
                      </a:cubicBezTo>
                      <a:cubicBezTo>
                        <a:pt x="315" y="319"/>
                        <a:pt x="355" y="291"/>
                        <a:pt x="401" y="285"/>
                      </a:cubicBezTo>
                      <a:cubicBezTo>
                        <a:pt x="438" y="280"/>
                        <a:pt x="473" y="288"/>
                        <a:pt x="505" y="308"/>
                      </a:cubicBezTo>
                      <a:cubicBezTo>
                        <a:pt x="537" y="327"/>
                        <a:pt x="562" y="359"/>
                        <a:pt x="576" y="397"/>
                      </a:cubicBezTo>
                      <a:cubicBezTo>
                        <a:pt x="591" y="435"/>
                        <a:pt x="592" y="452"/>
                        <a:pt x="591" y="458"/>
                      </a:cubicBezTo>
                      <a:cubicBezTo>
                        <a:pt x="591" y="470"/>
                        <a:pt x="580" y="479"/>
                        <a:pt x="568" y="479"/>
                      </a:cubicBezTo>
                      <a:cubicBezTo>
                        <a:pt x="556" y="478"/>
                        <a:pt x="547" y="468"/>
                        <a:pt x="547" y="456"/>
                      </a:cubicBezTo>
                      <a:cubicBezTo>
                        <a:pt x="547" y="455"/>
                        <a:pt x="547" y="443"/>
                        <a:pt x="535" y="413"/>
                      </a:cubicBezTo>
                      <a:cubicBezTo>
                        <a:pt x="524" y="383"/>
                        <a:pt x="505" y="359"/>
                        <a:pt x="482" y="345"/>
                      </a:cubicBezTo>
                      <a:cubicBezTo>
                        <a:pt x="459" y="331"/>
                        <a:pt x="433" y="325"/>
                        <a:pt x="407" y="329"/>
                      </a:cubicBezTo>
                      <a:cubicBezTo>
                        <a:pt x="375" y="333"/>
                        <a:pt x="347" y="352"/>
                        <a:pt x="332" y="380"/>
                      </a:cubicBezTo>
                      <a:cubicBezTo>
                        <a:pt x="319" y="403"/>
                        <a:pt x="320" y="426"/>
                        <a:pt x="333" y="450"/>
                      </a:cubicBezTo>
                      <a:cubicBezTo>
                        <a:pt x="359" y="494"/>
                        <a:pt x="441" y="513"/>
                        <a:pt x="560" y="504"/>
                      </a:cubicBezTo>
                      <a:cubicBezTo>
                        <a:pt x="585" y="502"/>
                        <a:pt x="611" y="500"/>
                        <a:pt x="638" y="497"/>
                      </a:cubicBezTo>
                      <a:cubicBezTo>
                        <a:pt x="698" y="491"/>
                        <a:pt x="762" y="484"/>
                        <a:pt x="826" y="485"/>
                      </a:cubicBezTo>
                      <a:cubicBezTo>
                        <a:pt x="833" y="410"/>
                        <a:pt x="823" y="361"/>
                        <a:pt x="818" y="343"/>
                      </a:cubicBezTo>
                      <a:cubicBezTo>
                        <a:pt x="809" y="312"/>
                        <a:pt x="792" y="285"/>
                        <a:pt x="770" y="266"/>
                      </a:cubicBezTo>
                      <a:cubicBezTo>
                        <a:pt x="716" y="221"/>
                        <a:pt x="659" y="235"/>
                        <a:pt x="628" y="249"/>
                      </a:cubicBezTo>
                      <a:cubicBezTo>
                        <a:pt x="656" y="279"/>
                        <a:pt x="678" y="314"/>
                        <a:pt x="692" y="353"/>
                      </a:cubicBezTo>
                      <a:cubicBezTo>
                        <a:pt x="709" y="398"/>
                        <a:pt x="717" y="435"/>
                        <a:pt x="715" y="466"/>
                      </a:cubicBezTo>
                      <a:cubicBezTo>
                        <a:pt x="714" y="478"/>
                        <a:pt x="704" y="487"/>
                        <a:pt x="692" y="486"/>
                      </a:cubicBezTo>
                      <a:cubicBezTo>
                        <a:pt x="680" y="486"/>
                        <a:pt x="670" y="475"/>
                        <a:pt x="671" y="463"/>
                      </a:cubicBezTo>
                      <a:cubicBezTo>
                        <a:pt x="673" y="439"/>
                        <a:pt x="666" y="408"/>
                        <a:pt x="651" y="369"/>
                      </a:cubicBezTo>
                      <a:cubicBezTo>
                        <a:pt x="631" y="314"/>
                        <a:pt x="594" y="268"/>
                        <a:pt x="547" y="240"/>
                      </a:cubicBezTo>
                      <a:cubicBezTo>
                        <a:pt x="499" y="210"/>
                        <a:pt x="445" y="198"/>
                        <a:pt x="390" y="206"/>
                      </a:cubicBezTo>
                      <a:cubicBezTo>
                        <a:pt x="319" y="215"/>
                        <a:pt x="257" y="258"/>
                        <a:pt x="223" y="320"/>
                      </a:cubicBezTo>
                      <a:cubicBezTo>
                        <a:pt x="190" y="382"/>
                        <a:pt x="191" y="452"/>
                        <a:pt x="226" y="512"/>
                      </a:cubicBezTo>
                      <a:cubicBezTo>
                        <a:pt x="236" y="529"/>
                        <a:pt x="250" y="547"/>
                        <a:pt x="270" y="564"/>
                      </a:cubicBezTo>
                      <a:cubicBezTo>
                        <a:pt x="270" y="564"/>
                        <a:pt x="270" y="564"/>
                        <a:pt x="270" y="564"/>
                      </a:cubicBezTo>
                      <a:cubicBezTo>
                        <a:pt x="322" y="607"/>
                        <a:pt x="412" y="640"/>
                        <a:pt x="569" y="628"/>
                      </a:cubicBezTo>
                      <a:cubicBezTo>
                        <a:pt x="569" y="628"/>
                        <a:pt x="570" y="628"/>
                        <a:pt x="570" y="628"/>
                      </a:cubicBezTo>
                      <a:cubicBezTo>
                        <a:pt x="598" y="626"/>
                        <a:pt x="626" y="623"/>
                        <a:pt x="654" y="620"/>
                      </a:cubicBezTo>
                      <a:cubicBezTo>
                        <a:pt x="765" y="609"/>
                        <a:pt x="869" y="598"/>
                        <a:pt x="965" y="629"/>
                      </a:cubicBezTo>
                      <a:cubicBezTo>
                        <a:pt x="1023" y="647"/>
                        <a:pt x="1067" y="674"/>
                        <a:pt x="1101" y="709"/>
                      </a:cubicBezTo>
                      <a:cubicBezTo>
                        <a:pt x="1126" y="736"/>
                        <a:pt x="1146" y="771"/>
                        <a:pt x="1154" y="805"/>
                      </a:cubicBezTo>
                      <a:cubicBezTo>
                        <a:pt x="1163" y="847"/>
                        <a:pt x="1152" y="895"/>
                        <a:pt x="1123" y="931"/>
                      </a:cubicBezTo>
                      <a:cubicBezTo>
                        <a:pt x="1098" y="963"/>
                        <a:pt x="1064" y="981"/>
                        <a:pt x="1027" y="982"/>
                      </a:cubicBezTo>
                      <a:cubicBezTo>
                        <a:pt x="1026" y="982"/>
                        <a:pt x="1026" y="982"/>
                        <a:pt x="1025" y="982"/>
                      </a:cubicBezTo>
                      <a:cubicBezTo>
                        <a:pt x="976" y="982"/>
                        <a:pt x="928" y="950"/>
                        <a:pt x="909" y="906"/>
                      </a:cubicBezTo>
                      <a:cubicBezTo>
                        <a:pt x="896" y="875"/>
                        <a:pt x="899" y="840"/>
                        <a:pt x="917" y="808"/>
                      </a:cubicBezTo>
                      <a:cubicBezTo>
                        <a:pt x="924" y="798"/>
                        <a:pt x="937" y="794"/>
                        <a:pt x="947" y="800"/>
                      </a:cubicBezTo>
                      <a:cubicBezTo>
                        <a:pt x="958" y="807"/>
                        <a:pt x="961" y="820"/>
                        <a:pt x="955" y="831"/>
                      </a:cubicBezTo>
                      <a:cubicBezTo>
                        <a:pt x="944" y="850"/>
                        <a:pt x="942" y="871"/>
                        <a:pt x="949" y="889"/>
                      </a:cubicBezTo>
                      <a:cubicBezTo>
                        <a:pt x="961" y="917"/>
                        <a:pt x="995" y="939"/>
                        <a:pt x="1026" y="938"/>
                      </a:cubicBezTo>
                      <a:cubicBezTo>
                        <a:pt x="1050" y="937"/>
                        <a:pt x="1072" y="925"/>
                        <a:pt x="1089" y="904"/>
                      </a:cubicBezTo>
                      <a:cubicBezTo>
                        <a:pt x="1109" y="878"/>
                        <a:pt x="1117" y="844"/>
                        <a:pt x="1111" y="815"/>
                      </a:cubicBezTo>
                      <a:cubicBezTo>
                        <a:pt x="1105" y="789"/>
                        <a:pt x="1089" y="760"/>
                        <a:pt x="1069" y="739"/>
                      </a:cubicBezTo>
                      <a:cubicBezTo>
                        <a:pt x="1047" y="715"/>
                        <a:pt x="1019" y="697"/>
                        <a:pt x="983" y="682"/>
                      </a:cubicBezTo>
                      <a:close/>
                      <a:moveTo>
                        <a:pt x="1110" y="561"/>
                      </a:moveTo>
                      <a:lnTo>
                        <a:pt x="1110" y="561"/>
                      </a:lnTo>
                      <a:cubicBezTo>
                        <a:pt x="1123" y="569"/>
                        <a:pt x="1135" y="577"/>
                        <a:pt x="1147" y="587"/>
                      </a:cubicBezTo>
                      <a:cubicBezTo>
                        <a:pt x="1156" y="594"/>
                        <a:pt x="1165" y="602"/>
                        <a:pt x="1173" y="610"/>
                      </a:cubicBezTo>
                      <a:cubicBezTo>
                        <a:pt x="1194" y="575"/>
                        <a:pt x="1231" y="501"/>
                        <a:pt x="1226" y="408"/>
                      </a:cubicBezTo>
                      <a:cubicBezTo>
                        <a:pt x="1222" y="315"/>
                        <a:pt x="1182" y="240"/>
                        <a:pt x="1118" y="200"/>
                      </a:cubicBezTo>
                      <a:cubicBezTo>
                        <a:pt x="1069" y="170"/>
                        <a:pt x="990" y="151"/>
                        <a:pt x="921" y="174"/>
                      </a:cubicBezTo>
                      <a:cubicBezTo>
                        <a:pt x="937" y="195"/>
                        <a:pt x="951" y="220"/>
                        <a:pt x="963" y="249"/>
                      </a:cubicBezTo>
                      <a:cubicBezTo>
                        <a:pt x="964" y="248"/>
                        <a:pt x="966" y="248"/>
                        <a:pt x="967" y="247"/>
                      </a:cubicBezTo>
                      <a:cubicBezTo>
                        <a:pt x="1006" y="239"/>
                        <a:pt x="1042" y="246"/>
                        <a:pt x="1074" y="267"/>
                      </a:cubicBezTo>
                      <a:cubicBezTo>
                        <a:pt x="1117" y="295"/>
                        <a:pt x="1144" y="346"/>
                        <a:pt x="1146" y="405"/>
                      </a:cubicBezTo>
                      <a:cubicBezTo>
                        <a:pt x="1149" y="471"/>
                        <a:pt x="1125" y="530"/>
                        <a:pt x="1110" y="561"/>
                      </a:cubicBezTo>
                      <a:close/>
                      <a:moveTo>
                        <a:pt x="986" y="505"/>
                      </a:moveTo>
                      <a:lnTo>
                        <a:pt x="986" y="505"/>
                      </a:lnTo>
                      <a:cubicBezTo>
                        <a:pt x="1015" y="513"/>
                        <a:pt x="1044" y="524"/>
                        <a:pt x="1072" y="539"/>
                      </a:cubicBezTo>
                      <a:cubicBezTo>
                        <a:pt x="1085" y="512"/>
                        <a:pt x="1105" y="462"/>
                        <a:pt x="1102" y="407"/>
                      </a:cubicBezTo>
                      <a:cubicBezTo>
                        <a:pt x="1101" y="362"/>
                        <a:pt x="1081" y="324"/>
                        <a:pt x="1050" y="304"/>
                      </a:cubicBezTo>
                      <a:cubicBezTo>
                        <a:pt x="1028" y="289"/>
                        <a:pt x="1005" y="285"/>
                        <a:pt x="978" y="290"/>
                      </a:cubicBezTo>
                      <a:cubicBezTo>
                        <a:pt x="978" y="293"/>
                        <a:pt x="979" y="295"/>
                        <a:pt x="980" y="298"/>
                      </a:cubicBezTo>
                      <a:cubicBezTo>
                        <a:pt x="995" y="353"/>
                        <a:pt x="998" y="440"/>
                        <a:pt x="986" y="505"/>
                      </a:cubicBezTo>
                      <a:close/>
                      <a:moveTo>
                        <a:pt x="870" y="486"/>
                      </a:moveTo>
                      <a:lnTo>
                        <a:pt x="870" y="486"/>
                      </a:lnTo>
                      <a:cubicBezTo>
                        <a:pt x="894" y="488"/>
                        <a:pt x="919" y="491"/>
                        <a:pt x="943" y="495"/>
                      </a:cubicBezTo>
                      <a:cubicBezTo>
                        <a:pt x="953" y="437"/>
                        <a:pt x="951" y="358"/>
                        <a:pt x="937" y="310"/>
                      </a:cubicBezTo>
                      <a:cubicBezTo>
                        <a:pt x="919" y="244"/>
                        <a:pt x="891" y="198"/>
                        <a:pt x="854" y="169"/>
                      </a:cubicBezTo>
                      <a:cubicBezTo>
                        <a:pt x="713" y="62"/>
                        <a:pt x="576" y="134"/>
                        <a:pt x="517" y="176"/>
                      </a:cubicBezTo>
                      <a:cubicBezTo>
                        <a:pt x="535" y="183"/>
                        <a:pt x="553" y="191"/>
                        <a:pt x="570" y="202"/>
                      </a:cubicBezTo>
                      <a:cubicBezTo>
                        <a:pt x="578" y="207"/>
                        <a:pt x="586" y="212"/>
                        <a:pt x="593" y="218"/>
                      </a:cubicBezTo>
                      <a:cubicBezTo>
                        <a:pt x="639" y="192"/>
                        <a:pt x="724" y="170"/>
                        <a:pt x="798" y="232"/>
                      </a:cubicBezTo>
                      <a:cubicBezTo>
                        <a:pt x="828" y="257"/>
                        <a:pt x="849" y="291"/>
                        <a:pt x="860" y="331"/>
                      </a:cubicBezTo>
                      <a:cubicBezTo>
                        <a:pt x="867" y="356"/>
                        <a:pt x="877" y="409"/>
                        <a:pt x="870" y="486"/>
                      </a:cubicBezTo>
                      <a:close/>
                      <a:moveTo>
                        <a:pt x="822" y="1161"/>
                      </a:moveTo>
                      <a:lnTo>
                        <a:pt x="822" y="1161"/>
                      </a:lnTo>
                      <a:cubicBezTo>
                        <a:pt x="818" y="1161"/>
                        <a:pt x="814" y="1160"/>
                        <a:pt x="810" y="1158"/>
                      </a:cubicBezTo>
                      <a:cubicBezTo>
                        <a:pt x="681" y="1076"/>
                        <a:pt x="661" y="922"/>
                        <a:pt x="660" y="915"/>
                      </a:cubicBezTo>
                      <a:cubicBezTo>
                        <a:pt x="659" y="903"/>
                        <a:pt x="668" y="892"/>
                        <a:pt x="680" y="891"/>
                      </a:cubicBezTo>
                      <a:cubicBezTo>
                        <a:pt x="692" y="889"/>
                        <a:pt x="703" y="898"/>
                        <a:pt x="704" y="910"/>
                      </a:cubicBezTo>
                      <a:cubicBezTo>
                        <a:pt x="704" y="913"/>
                        <a:pt x="723" y="1051"/>
                        <a:pt x="834" y="1121"/>
                      </a:cubicBezTo>
                      <a:cubicBezTo>
                        <a:pt x="844" y="1127"/>
                        <a:pt x="847" y="1141"/>
                        <a:pt x="841" y="1151"/>
                      </a:cubicBezTo>
                      <a:cubicBezTo>
                        <a:pt x="837" y="1158"/>
                        <a:pt x="829" y="1161"/>
                        <a:pt x="822" y="1161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2" name="Gruppieren 11">
                <a:extLst>
                  <a:ext uri="{FF2B5EF4-FFF2-40B4-BE49-F238E27FC236}">
                    <a16:creationId xmlns:a16="http://schemas.microsoft.com/office/drawing/2014/main" id="{B183AEA0-54BB-38BD-1CC2-E8876070E23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90336" y="3508081"/>
                <a:ext cx="360000" cy="360000"/>
                <a:chOff x="9578219" y="2809299"/>
                <a:chExt cx="360000" cy="360000"/>
              </a:xfrm>
            </p:grpSpPr>
            <p:sp>
              <p:nvSpPr>
                <p:cNvPr id="39" name="Freihandform 3966">
                  <a:extLst>
                    <a:ext uri="{FF2B5EF4-FFF2-40B4-BE49-F238E27FC236}">
                      <a16:creationId xmlns:a16="http://schemas.microsoft.com/office/drawing/2014/main" id="{F24F3DD8-D119-8731-576C-0888BAFA36D4}"/>
                    </a:ext>
                  </a:extLst>
                </p:cNvPr>
                <p:cNvSpPr/>
                <p:nvPr/>
              </p:nvSpPr>
              <p:spPr>
                <a:xfrm>
                  <a:off x="9578219" y="2809299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AEA876F4-BECE-8273-4335-F071DD9418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665596" y="2858845"/>
                  <a:ext cx="170697" cy="250595"/>
                </a:xfrm>
                <a:custGeom>
                  <a:avLst/>
                  <a:gdLst>
                    <a:gd name="T0" fmla="*/ 23 w 1088"/>
                    <a:gd name="T1" fmla="*/ 1020 h 1545"/>
                    <a:gd name="T2" fmla="*/ 19 w 1088"/>
                    <a:gd name="T3" fmla="*/ 222 h 1545"/>
                    <a:gd name="T4" fmla="*/ 167 w 1088"/>
                    <a:gd name="T5" fmla="*/ 137 h 1545"/>
                    <a:gd name="T6" fmla="*/ 247 w 1088"/>
                    <a:gd name="T7" fmla="*/ 359 h 1545"/>
                    <a:gd name="T8" fmla="*/ 206 w 1088"/>
                    <a:gd name="T9" fmla="*/ 74 h 1545"/>
                    <a:gd name="T10" fmla="*/ 441 w 1088"/>
                    <a:gd name="T11" fmla="*/ 79 h 1545"/>
                    <a:gd name="T12" fmla="*/ 835 w 1088"/>
                    <a:gd name="T13" fmla="*/ 183 h 1545"/>
                    <a:gd name="T14" fmla="*/ 893 w 1088"/>
                    <a:gd name="T15" fmla="*/ 353 h 1545"/>
                    <a:gd name="T16" fmla="*/ 893 w 1088"/>
                    <a:gd name="T17" fmla="*/ 353 h 1545"/>
                    <a:gd name="T18" fmla="*/ 893 w 1088"/>
                    <a:gd name="T19" fmla="*/ 353 h 1545"/>
                    <a:gd name="T20" fmla="*/ 893 w 1088"/>
                    <a:gd name="T21" fmla="*/ 354 h 1545"/>
                    <a:gd name="T22" fmla="*/ 893 w 1088"/>
                    <a:gd name="T23" fmla="*/ 354 h 1545"/>
                    <a:gd name="T24" fmla="*/ 893 w 1088"/>
                    <a:gd name="T25" fmla="*/ 354 h 1545"/>
                    <a:gd name="T26" fmla="*/ 893 w 1088"/>
                    <a:gd name="T27" fmla="*/ 354 h 1545"/>
                    <a:gd name="T28" fmla="*/ 893 w 1088"/>
                    <a:gd name="T29" fmla="*/ 354 h 1545"/>
                    <a:gd name="T30" fmla="*/ 893 w 1088"/>
                    <a:gd name="T31" fmla="*/ 354 h 1545"/>
                    <a:gd name="T32" fmla="*/ 893 w 1088"/>
                    <a:gd name="T33" fmla="*/ 355 h 1545"/>
                    <a:gd name="T34" fmla="*/ 893 w 1088"/>
                    <a:gd name="T35" fmla="*/ 355 h 1545"/>
                    <a:gd name="T36" fmla="*/ 893 w 1088"/>
                    <a:gd name="T37" fmla="*/ 355 h 1545"/>
                    <a:gd name="T38" fmla="*/ 893 w 1088"/>
                    <a:gd name="T39" fmla="*/ 356 h 1545"/>
                    <a:gd name="T40" fmla="*/ 893 w 1088"/>
                    <a:gd name="T41" fmla="*/ 356 h 1545"/>
                    <a:gd name="T42" fmla="*/ 893 w 1088"/>
                    <a:gd name="T43" fmla="*/ 361 h 1545"/>
                    <a:gd name="T44" fmla="*/ 893 w 1088"/>
                    <a:gd name="T45" fmla="*/ 361 h 1545"/>
                    <a:gd name="T46" fmla="*/ 893 w 1088"/>
                    <a:gd name="T47" fmla="*/ 361 h 1545"/>
                    <a:gd name="T48" fmla="*/ 893 w 1088"/>
                    <a:gd name="T49" fmla="*/ 361 h 1545"/>
                    <a:gd name="T50" fmla="*/ 888 w 1088"/>
                    <a:gd name="T51" fmla="*/ 371 h 1545"/>
                    <a:gd name="T52" fmla="*/ 888 w 1088"/>
                    <a:gd name="T53" fmla="*/ 371 h 1545"/>
                    <a:gd name="T54" fmla="*/ 867 w 1088"/>
                    <a:gd name="T55" fmla="*/ 485 h 1545"/>
                    <a:gd name="T56" fmla="*/ 1010 w 1088"/>
                    <a:gd name="T57" fmla="*/ 886 h 1545"/>
                    <a:gd name="T58" fmla="*/ 69 w 1088"/>
                    <a:gd name="T59" fmla="*/ 1019 h 1545"/>
                    <a:gd name="T60" fmla="*/ 1037 w 1088"/>
                    <a:gd name="T61" fmla="*/ 1238 h 1545"/>
                    <a:gd name="T62" fmla="*/ 668 w 1088"/>
                    <a:gd name="T63" fmla="*/ 506 h 1545"/>
                    <a:gd name="T64" fmla="*/ 847 w 1088"/>
                    <a:gd name="T65" fmla="*/ 347 h 1545"/>
                    <a:gd name="T66" fmla="*/ 672 w 1088"/>
                    <a:gd name="T67" fmla="*/ 331 h 1545"/>
                    <a:gd name="T68" fmla="*/ 457 w 1088"/>
                    <a:gd name="T69" fmla="*/ 620 h 1545"/>
                    <a:gd name="T70" fmla="*/ 68 w 1088"/>
                    <a:gd name="T71" fmla="*/ 1019 h 1545"/>
                    <a:gd name="T72" fmla="*/ 44 w 1088"/>
                    <a:gd name="T73" fmla="*/ 871 h 1545"/>
                    <a:gd name="T74" fmla="*/ 414 w 1088"/>
                    <a:gd name="T75" fmla="*/ 607 h 1545"/>
                    <a:gd name="T76" fmla="*/ 68 w 1088"/>
                    <a:gd name="T77" fmla="*/ 738 h 1545"/>
                    <a:gd name="T78" fmla="*/ 717 w 1088"/>
                    <a:gd name="T79" fmla="*/ 511 h 1545"/>
                    <a:gd name="T80" fmla="*/ 800 w 1088"/>
                    <a:gd name="T81" fmla="*/ 736 h 1545"/>
                    <a:gd name="T82" fmla="*/ 74 w 1088"/>
                    <a:gd name="T83" fmla="*/ 272 h 1545"/>
                    <a:gd name="T84" fmla="*/ 175 w 1088"/>
                    <a:gd name="T85" fmla="*/ 262 h 1545"/>
                    <a:gd name="T86" fmla="*/ 752 w 1088"/>
                    <a:gd name="T87" fmla="*/ 482 h 1545"/>
                    <a:gd name="T88" fmla="*/ 819 w 1088"/>
                    <a:gd name="T89" fmla="*/ 424 h 1545"/>
                    <a:gd name="T90" fmla="*/ 277 w 1088"/>
                    <a:gd name="T91" fmla="*/ 460 h 1545"/>
                    <a:gd name="T92" fmla="*/ 753 w 1088"/>
                    <a:gd name="T93" fmla="*/ 230 h 1545"/>
                    <a:gd name="T94" fmla="*/ 480 w 1088"/>
                    <a:gd name="T95" fmla="*/ 412 h 1545"/>
                    <a:gd name="T96" fmla="*/ 61 w 1088"/>
                    <a:gd name="T97" fmla="*/ 208 h 1545"/>
                    <a:gd name="T98" fmla="*/ 141 w 1088"/>
                    <a:gd name="T99" fmla="*/ 181 h 1545"/>
                    <a:gd name="T100" fmla="*/ 61 w 1088"/>
                    <a:gd name="T101" fmla="*/ 208 h 1545"/>
                    <a:gd name="T102" fmla="*/ 398 w 1088"/>
                    <a:gd name="T103" fmla="*/ 106 h 1545"/>
                    <a:gd name="T104" fmla="*/ 279 w 1088"/>
                    <a:gd name="T105" fmla="*/ 44 h 1545"/>
                    <a:gd name="T106" fmla="*/ 279 w 1088"/>
                    <a:gd name="T107" fmla="*/ 44 h 15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1088" h="1545">
                      <a:moveTo>
                        <a:pt x="784" y="1545"/>
                      </a:moveTo>
                      <a:lnTo>
                        <a:pt x="784" y="1545"/>
                      </a:lnTo>
                      <a:cubicBezTo>
                        <a:pt x="541" y="1545"/>
                        <a:pt x="104" y="1262"/>
                        <a:pt x="27" y="1033"/>
                      </a:cubicBezTo>
                      <a:cubicBezTo>
                        <a:pt x="25" y="1029"/>
                        <a:pt x="24" y="1025"/>
                        <a:pt x="23" y="1020"/>
                      </a:cubicBezTo>
                      <a:cubicBezTo>
                        <a:pt x="0" y="948"/>
                        <a:pt x="0" y="914"/>
                        <a:pt x="0" y="871"/>
                      </a:cubicBezTo>
                      <a:cubicBezTo>
                        <a:pt x="0" y="821"/>
                        <a:pt x="9" y="773"/>
                        <a:pt x="25" y="728"/>
                      </a:cubicBezTo>
                      <a:cubicBezTo>
                        <a:pt x="29" y="674"/>
                        <a:pt x="46" y="439"/>
                        <a:pt x="45" y="383"/>
                      </a:cubicBezTo>
                      <a:cubicBezTo>
                        <a:pt x="44" y="349"/>
                        <a:pt x="28" y="266"/>
                        <a:pt x="19" y="222"/>
                      </a:cubicBezTo>
                      <a:cubicBezTo>
                        <a:pt x="15" y="212"/>
                        <a:pt x="13" y="201"/>
                        <a:pt x="13" y="190"/>
                      </a:cubicBezTo>
                      <a:cubicBezTo>
                        <a:pt x="13" y="190"/>
                        <a:pt x="13" y="189"/>
                        <a:pt x="13" y="189"/>
                      </a:cubicBezTo>
                      <a:cubicBezTo>
                        <a:pt x="13" y="142"/>
                        <a:pt x="52" y="103"/>
                        <a:pt x="99" y="103"/>
                      </a:cubicBezTo>
                      <a:cubicBezTo>
                        <a:pt x="127" y="103"/>
                        <a:pt x="151" y="116"/>
                        <a:pt x="167" y="137"/>
                      </a:cubicBezTo>
                      <a:cubicBezTo>
                        <a:pt x="168" y="137"/>
                        <a:pt x="168" y="138"/>
                        <a:pt x="169" y="139"/>
                      </a:cubicBezTo>
                      <a:cubicBezTo>
                        <a:pt x="175" y="147"/>
                        <a:pt x="179" y="156"/>
                        <a:pt x="182" y="166"/>
                      </a:cubicBezTo>
                      <a:cubicBezTo>
                        <a:pt x="192" y="186"/>
                        <a:pt x="205" y="216"/>
                        <a:pt x="216" y="246"/>
                      </a:cubicBezTo>
                      <a:cubicBezTo>
                        <a:pt x="224" y="268"/>
                        <a:pt x="236" y="314"/>
                        <a:pt x="247" y="359"/>
                      </a:cubicBezTo>
                      <a:cubicBezTo>
                        <a:pt x="256" y="323"/>
                        <a:pt x="268" y="288"/>
                        <a:pt x="282" y="256"/>
                      </a:cubicBezTo>
                      <a:lnTo>
                        <a:pt x="233" y="133"/>
                      </a:lnTo>
                      <a:cubicBezTo>
                        <a:pt x="233" y="132"/>
                        <a:pt x="232" y="131"/>
                        <a:pt x="232" y="130"/>
                      </a:cubicBezTo>
                      <a:cubicBezTo>
                        <a:pt x="216" y="116"/>
                        <a:pt x="206" y="96"/>
                        <a:pt x="206" y="74"/>
                      </a:cubicBezTo>
                      <a:cubicBezTo>
                        <a:pt x="206" y="33"/>
                        <a:pt x="239" y="0"/>
                        <a:pt x="279" y="0"/>
                      </a:cubicBezTo>
                      <a:cubicBezTo>
                        <a:pt x="302" y="0"/>
                        <a:pt x="322" y="10"/>
                        <a:pt x="335" y="27"/>
                      </a:cubicBezTo>
                      <a:cubicBezTo>
                        <a:pt x="337" y="27"/>
                        <a:pt x="339" y="28"/>
                        <a:pt x="341" y="28"/>
                      </a:cubicBezTo>
                      <a:lnTo>
                        <a:pt x="441" y="79"/>
                      </a:lnTo>
                      <a:cubicBezTo>
                        <a:pt x="475" y="61"/>
                        <a:pt x="511" y="52"/>
                        <a:pt x="549" y="52"/>
                      </a:cubicBezTo>
                      <a:cubicBezTo>
                        <a:pt x="643" y="52"/>
                        <a:pt x="731" y="108"/>
                        <a:pt x="791" y="208"/>
                      </a:cubicBezTo>
                      <a:cubicBezTo>
                        <a:pt x="807" y="199"/>
                        <a:pt x="819" y="192"/>
                        <a:pt x="827" y="187"/>
                      </a:cubicBezTo>
                      <a:cubicBezTo>
                        <a:pt x="830" y="185"/>
                        <a:pt x="833" y="184"/>
                        <a:pt x="835" y="183"/>
                      </a:cubicBezTo>
                      <a:cubicBezTo>
                        <a:pt x="841" y="180"/>
                        <a:pt x="849" y="179"/>
                        <a:pt x="855" y="183"/>
                      </a:cubicBezTo>
                      <a:cubicBezTo>
                        <a:pt x="861" y="186"/>
                        <a:pt x="866" y="192"/>
                        <a:pt x="867" y="199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3"/>
                      </a:cubicBezTo>
                      <a:lnTo>
                        <a:pt x="893" y="353"/>
                      </a:lnTo>
                      <a:lnTo>
                        <a:pt x="893" y="353"/>
                      </a:lnTo>
                      <a:cubicBezTo>
                        <a:pt x="893" y="353"/>
                        <a:pt x="893" y="353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lnTo>
                        <a:pt x="893" y="354"/>
                      </a:lnTo>
                      <a:lnTo>
                        <a:pt x="893" y="354"/>
                      </a:lnTo>
                      <a:lnTo>
                        <a:pt x="893" y="354"/>
                      </a:lnTo>
                      <a:cubicBezTo>
                        <a:pt x="893" y="354"/>
                        <a:pt x="893" y="354"/>
                        <a:pt x="893" y="354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lnTo>
                        <a:pt x="893" y="355"/>
                      </a:ln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5"/>
                      </a:lnTo>
                      <a:cubicBezTo>
                        <a:pt x="893" y="355"/>
                        <a:pt x="893" y="355"/>
                        <a:pt x="893" y="355"/>
                      </a:cubicBezTo>
                      <a:cubicBezTo>
                        <a:pt x="893" y="355"/>
                        <a:pt x="893" y="355"/>
                        <a:pt x="893" y="355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6"/>
                        <a:pt x="893" y="356"/>
                        <a:pt x="893" y="356"/>
                      </a:cubicBezTo>
                      <a:cubicBezTo>
                        <a:pt x="893" y="356"/>
                        <a:pt x="893" y="356"/>
                        <a:pt x="893" y="356"/>
                      </a:cubicBez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lnTo>
                        <a:pt x="893" y="356"/>
                      </a:lnTo>
                      <a:cubicBezTo>
                        <a:pt x="893" y="357"/>
                        <a:pt x="893" y="359"/>
                        <a:pt x="893" y="361"/>
                      </a:cubicBezTo>
                      <a:lnTo>
                        <a:pt x="893" y="361"/>
                      </a:lnTo>
                      <a:lnTo>
                        <a:pt x="893" y="361"/>
                      </a:ln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3" y="361"/>
                        <a:pt x="893" y="361"/>
                        <a:pt x="893" y="361"/>
                      </a:cubicBezTo>
                      <a:cubicBezTo>
                        <a:pt x="893" y="361"/>
                        <a:pt x="893" y="361"/>
                        <a:pt x="893" y="361"/>
                      </a:cubicBezTo>
                      <a:lnTo>
                        <a:pt x="893" y="361"/>
                      </a:lnTo>
                      <a:cubicBezTo>
                        <a:pt x="892" y="365"/>
                        <a:pt x="890" y="368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8" y="371"/>
                        <a:pt x="888" y="371"/>
                        <a:pt x="888" y="371"/>
                      </a:cubicBezTo>
                      <a:cubicBezTo>
                        <a:pt x="887" y="372"/>
                        <a:pt x="885" y="374"/>
                        <a:pt x="884" y="375"/>
                      </a:cubicBezTo>
                      <a:cubicBezTo>
                        <a:pt x="884" y="375"/>
                        <a:pt x="874" y="382"/>
                        <a:pt x="859" y="394"/>
                      </a:cubicBezTo>
                      <a:cubicBezTo>
                        <a:pt x="864" y="425"/>
                        <a:pt x="867" y="450"/>
                        <a:pt x="867" y="485"/>
                      </a:cubicBezTo>
                      <a:cubicBezTo>
                        <a:pt x="867" y="522"/>
                        <a:pt x="867" y="559"/>
                        <a:pt x="847" y="589"/>
                      </a:cubicBezTo>
                      <a:cubicBezTo>
                        <a:pt x="898" y="658"/>
                        <a:pt x="951" y="749"/>
                        <a:pt x="994" y="848"/>
                      </a:cubicBezTo>
                      <a:cubicBezTo>
                        <a:pt x="1002" y="858"/>
                        <a:pt x="1007" y="869"/>
                        <a:pt x="1010" y="880"/>
                      </a:cubicBezTo>
                      <a:cubicBezTo>
                        <a:pt x="1010" y="882"/>
                        <a:pt x="1010" y="884"/>
                        <a:pt x="1010" y="886"/>
                      </a:cubicBezTo>
                      <a:cubicBezTo>
                        <a:pt x="1057" y="1005"/>
                        <a:pt x="1088" y="1131"/>
                        <a:pt x="1081" y="1241"/>
                      </a:cubicBezTo>
                      <a:cubicBezTo>
                        <a:pt x="1071" y="1390"/>
                        <a:pt x="992" y="1492"/>
                        <a:pt x="852" y="1536"/>
                      </a:cubicBezTo>
                      <a:cubicBezTo>
                        <a:pt x="832" y="1542"/>
                        <a:pt x="809" y="1545"/>
                        <a:pt x="784" y="1545"/>
                      </a:cubicBezTo>
                      <a:close/>
                      <a:moveTo>
                        <a:pt x="69" y="1019"/>
                      </a:moveTo>
                      <a:lnTo>
                        <a:pt x="69" y="1019"/>
                      </a:lnTo>
                      <a:cubicBezTo>
                        <a:pt x="103" y="1122"/>
                        <a:pt x="236" y="1257"/>
                        <a:pt x="408" y="1364"/>
                      </a:cubicBezTo>
                      <a:cubicBezTo>
                        <a:pt x="583" y="1473"/>
                        <a:pt x="748" y="1522"/>
                        <a:pt x="839" y="1494"/>
                      </a:cubicBezTo>
                      <a:cubicBezTo>
                        <a:pt x="961" y="1455"/>
                        <a:pt x="1028" y="1369"/>
                        <a:pt x="1037" y="1238"/>
                      </a:cubicBezTo>
                      <a:cubicBezTo>
                        <a:pt x="1045" y="1123"/>
                        <a:pt x="1007" y="989"/>
                        <a:pt x="953" y="868"/>
                      </a:cubicBezTo>
                      <a:cubicBezTo>
                        <a:pt x="922" y="836"/>
                        <a:pt x="844" y="803"/>
                        <a:pt x="783" y="777"/>
                      </a:cubicBezTo>
                      <a:cubicBezTo>
                        <a:pt x="724" y="752"/>
                        <a:pt x="673" y="730"/>
                        <a:pt x="650" y="707"/>
                      </a:cubicBezTo>
                      <a:cubicBezTo>
                        <a:pt x="589" y="646"/>
                        <a:pt x="643" y="552"/>
                        <a:pt x="668" y="506"/>
                      </a:cubicBezTo>
                      <a:lnTo>
                        <a:pt x="672" y="500"/>
                      </a:lnTo>
                      <a:cubicBezTo>
                        <a:pt x="694" y="462"/>
                        <a:pt x="770" y="402"/>
                        <a:pt x="818" y="367"/>
                      </a:cubicBezTo>
                      <a:cubicBezTo>
                        <a:pt x="820" y="365"/>
                        <a:pt x="822" y="364"/>
                        <a:pt x="825" y="363"/>
                      </a:cubicBezTo>
                      <a:cubicBezTo>
                        <a:pt x="833" y="356"/>
                        <a:pt x="841" y="351"/>
                        <a:pt x="847" y="347"/>
                      </a:cubicBezTo>
                      <a:lnTo>
                        <a:pt x="829" y="237"/>
                      </a:lnTo>
                      <a:cubicBezTo>
                        <a:pt x="791" y="258"/>
                        <a:pt x="738" y="289"/>
                        <a:pt x="687" y="322"/>
                      </a:cubicBezTo>
                      <a:cubicBezTo>
                        <a:pt x="686" y="323"/>
                        <a:pt x="685" y="325"/>
                        <a:pt x="684" y="326"/>
                      </a:cubicBezTo>
                      <a:cubicBezTo>
                        <a:pt x="680" y="329"/>
                        <a:pt x="676" y="331"/>
                        <a:pt x="672" y="331"/>
                      </a:cubicBezTo>
                      <a:cubicBezTo>
                        <a:pt x="608" y="373"/>
                        <a:pt x="549" y="417"/>
                        <a:pt x="529" y="446"/>
                      </a:cubicBezTo>
                      <a:cubicBezTo>
                        <a:pt x="529" y="446"/>
                        <a:pt x="529" y="446"/>
                        <a:pt x="529" y="446"/>
                      </a:cubicBezTo>
                      <a:cubicBezTo>
                        <a:pt x="529" y="447"/>
                        <a:pt x="528" y="447"/>
                        <a:pt x="528" y="448"/>
                      </a:cubicBezTo>
                      <a:cubicBezTo>
                        <a:pt x="493" y="502"/>
                        <a:pt x="473" y="565"/>
                        <a:pt x="457" y="620"/>
                      </a:cubicBezTo>
                      <a:cubicBezTo>
                        <a:pt x="441" y="672"/>
                        <a:pt x="426" y="722"/>
                        <a:pt x="400" y="756"/>
                      </a:cubicBezTo>
                      <a:cubicBezTo>
                        <a:pt x="372" y="793"/>
                        <a:pt x="310" y="823"/>
                        <a:pt x="245" y="856"/>
                      </a:cubicBezTo>
                      <a:cubicBezTo>
                        <a:pt x="154" y="901"/>
                        <a:pt x="52" y="952"/>
                        <a:pt x="66" y="1011"/>
                      </a:cubicBezTo>
                      <a:cubicBezTo>
                        <a:pt x="67" y="1013"/>
                        <a:pt x="68" y="1016"/>
                        <a:pt x="68" y="1019"/>
                      </a:cubicBezTo>
                      <a:cubicBezTo>
                        <a:pt x="69" y="1019"/>
                        <a:pt x="69" y="1019"/>
                        <a:pt x="69" y="1019"/>
                      </a:cubicBezTo>
                      <a:close/>
                      <a:moveTo>
                        <a:pt x="62" y="756"/>
                      </a:moveTo>
                      <a:lnTo>
                        <a:pt x="62" y="756"/>
                      </a:lnTo>
                      <a:cubicBezTo>
                        <a:pt x="50" y="793"/>
                        <a:pt x="44" y="831"/>
                        <a:pt x="44" y="871"/>
                      </a:cubicBezTo>
                      <a:cubicBezTo>
                        <a:pt x="44" y="892"/>
                        <a:pt x="44" y="910"/>
                        <a:pt x="47" y="931"/>
                      </a:cubicBezTo>
                      <a:cubicBezTo>
                        <a:pt x="85" y="886"/>
                        <a:pt x="158" y="850"/>
                        <a:pt x="225" y="817"/>
                      </a:cubicBezTo>
                      <a:cubicBezTo>
                        <a:pt x="283" y="788"/>
                        <a:pt x="343" y="758"/>
                        <a:pt x="365" y="729"/>
                      </a:cubicBezTo>
                      <a:cubicBezTo>
                        <a:pt x="386" y="701"/>
                        <a:pt x="399" y="658"/>
                        <a:pt x="414" y="607"/>
                      </a:cubicBezTo>
                      <a:cubicBezTo>
                        <a:pt x="429" y="560"/>
                        <a:pt x="445" y="507"/>
                        <a:pt x="472" y="457"/>
                      </a:cubicBezTo>
                      <a:cubicBezTo>
                        <a:pt x="399" y="460"/>
                        <a:pt x="331" y="480"/>
                        <a:pt x="271" y="512"/>
                      </a:cubicBezTo>
                      <a:cubicBezTo>
                        <a:pt x="267" y="516"/>
                        <a:pt x="262" y="520"/>
                        <a:pt x="256" y="520"/>
                      </a:cubicBezTo>
                      <a:cubicBezTo>
                        <a:pt x="169" y="571"/>
                        <a:pt x="102" y="647"/>
                        <a:pt x="68" y="738"/>
                      </a:cubicBezTo>
                      <a:cubicBezTo>
                        <a:pt x="68" y="740"/>
                        <a:pt x="68" y="742"/>
                        <a:pt x="68" y="743"/>
                      </a:cubicBezTo>
                      <a:cubicBezTo>
                        <a:pt x="67" y="748"/>
                        <a:pt x="65" y="753"/>
                        <a:pt x="62" y="756"/>
                      </a:cubicBezTo>
                      <a:close/>
                      <a:moveTo>
                        <a:pt x="717" y="511"/>
                      </a:moveTo>
                      <a:lnTo>
                        <a:pt x="717" y="511"/>
                      </a:lnTo>
                      <a:cubicBezTo>
                        <a:pt x="714" y="515"/>
                        <a:pt x="712" y="519"/>
                        <a:pt x="710" y="522"/>
                      </a:cubicBezTo>
                      <a:lnTo>
                        <a:pt x="707" y="528"/>
                      </a:lnTo>
                      <a:cubicBezTo>
                        <a:pt x="685" y="567"/>
                        <a:pt x="644" y="639"/>
                        <a:pt x="681" y="676"/>
                      </a:cubicBezTo>
                      <a:cubicBezTo>
                        <a:pt x="698" y="693"/>
                        <a:pt x="750" y="715"/>
                        <a:pt x="800" y="736"/>
                      </a:cubicBezTo>
                      <a:cubicBezTo>
                        <a:pt x="841" y="753"/>
                        <a:pt x="881" y="771"/>
                        <a:pt x="916" y="790"/>
                      </a:cubicBezTo>
                      <a:cubicBezTo>
                        <a:pt x="846" y="653"/>
                        <a:pt x="763" y="543"/>
                        <a:pt x="717" y="511"/>
                      </a:cubicBezTo>
                      <a:close/>
                      <a:moveTo>
                        <a:pt x="74" y="272"/>
                      </a:moveTo>
                      <a:lnTo>
                        <a:pt x="74" y="272"/>
                      </a:lnTo>
                      <a:cubicBezTo>
                        <a:pt x="81" y="313"/>
                        <a:pt x="88" y="358"/>
                        <a:pt x="89" y="382"/>
                      </a:cubicBezTo>
                      <a:cubicBezTo>
                        <a:pt x="90" y="421"/>
                        <a:pt x="82" y="537"/>
                        <a:pt x="76" y="627"/>
                      </a:cubicBezTo>
                      <a:cubicBezTo>
                        <a:pt x="115" y="570"/>
                        <a:pt x="168" y="521"/>
                        <a:pt x="231" y="484"/>
                      </a:cubicBezTo>
                      <a:cubicBezTo>
                        <a:pt x="224" y="452"/>
                        <a:pt x="191" y="303"/>
                        <a:pt x="175" y="262"/>
                      </a:cubicBezTo>
                      <a:cubicBezTo>
                        <a:pt x="173" y="255"/>
                        <a:pt x="170" y="249"/>
                        <a:pt x="167" y="242"/>
                      </a:cubicBezTo>
                      <a:cubicBezTo>
                        <a:pt x="152" y="263"/>
                        <a:pt x="127" y="276"/>
                        <a:pt x="99" y="276"/>
                      </a:cubicBezTo>
                      <a:cubicBezTo>
                        <a:pt x="90" y="276"/>
                        <a:pt x="82" y="275"/>
                        <a:pt x="74" y="272"/>
                      </a:cubicBezTo>
                      <a:close/>
                      <a:moveTo>
                        <a:pt x="752" y="482"/>
                      </a:moveTo>
                      <a:lnTo>
                        <a:pt x="752" y="482"/>
                      </a:lnTo>
                      <a:cubicBezTo>
                        <a:pt x="771" y="498"/>
                        <a:pt x="794" y="521"/>
                        <a:pt x="817" y="550"/>
                      </a:cubicBezTo>
                      <a:cubicBezTo>
                        <a:pt x="823" y="532"/>
                        <a:pt x="823" y="510"/>
                        <a:pt x="823" y="485"/>
                      </a:cubicBezTo>
                      <a:cubicBezTo>
                        <a:pt x="823" y="462"/>
                        <a:pt x="822" y="444"/>
                        <a:pt x="819" y="424"/>
                      </a:cubicBezTo>
                      <a:cubicBezTo>
                        <a:pt x="797" y="442"/>
                        <a:pt x="772" y="463"/>
                        <a:pt x="752" y="482"/>
                      </a:cubicBezTo>
                      <a:close/>
                      <a:moveTo>
                        <a:pt x="549" y="96"/>
                      </a:moveTo>
                      <a:lnTo>
                        <a:pt x="549" y="96"/>
                      </a:lnTo>
                      <a:cubicBezTo>
                        <a:pt x="407" y="96"/>
                        <a:pt x="290" y="256"/>
                        <a:pt x="277" y="460"/>
                      </a:cubicBezTo>
                      <a:cubicBezTo>
                        <a:pt x="325" y="438"/>
                        <a:pt x="377" y="423"/>
                        <a:pt x="433" y="416"/>
                      </a:cubicBezTo>
                      <a:cubicBezTo>
                        <a:pt x="463" y="318"/>
                        <a:pt x="522" y="258"/>
                        <a:pt x="587" y="258"/>
                      </a:cubicBezTo>
                      <a:cubicBezTo>
                        <a:pt x="610" y="258"/>
                        <a:pt x="641" y="260"/>
                        <a:pt x="669" y="281"/>
                      </a:cubicBezTo>
                      <a:cubicBezTo>
                        <a:pt x="699" y="262"/>
                        <a:pt x="728" y="245"/>
                        <a:pt x="753" y="230"/>
                      </a:cubicBezTo>
                      <a:cubicBezTo>
                        <a:pt x="701" y="144"/>
                        <a:pt x="627" y="96"/>
                        <a:pt x="549" y="96"/>
                      </a:cubicBezTo>
                      <a:close/>
                      <a:moveTo>
                        <a:pt x="587" y="302"/>
                      </a:moveTo>
                      <a:lnTo>
                        <a:pt x="587" y="302"/>
                      </a:lnTo>
                      <a:cubicBezTo>
                        <a:pt x="546" y="302"/>
                        <a:pt x="505" y="344"/>
                        <a:pt x="480" y="412"/>
                      </a:cubicBezTo>
                      <a:cubicBezTo>
                        <a:pt x="487" y="412"/>
                        <a:pt x="493" y="412"/>
                        <a:pt x="500" y="412"/>
                      </a:cubicBezTo>
                      <a:cubicBezTo>
                        <a:pt x="525" y="382"/>
                        <a:pt x="574" y="344"/>
                        <a:pt x="628" y="308"/>
                      </a:cubicBezTo>
                      <a:cubicBezTo>
                        <a:pt x="617" y="304"/>
                        <a:pt x="603" y="302"/>
                        <a:pt x="587" y="302"/>
                      </a:cubicBezTo>
                      <a:close/>
                      <a:moveTo>
                        <a:pt x="61" y="208"/>
                      </a:moveTo>
                      <a:lnTo>
                        <a:pt x="61" y="208"/>
                      </a:lnTo>
                      <a:cubicBezTo>
                        <a:pt x="68" y="222"/>
                        <a:pt x="83" y="232"/>
                        <a:pt x="99" y="232"/>
                      </a:cubicBezTo>
                      <a:cubicBezTo>
                        <a:pt x="122" y="232"/>
                        <a:pt x="141" y="213"/>
                        <a:pt x="141" y="190"/>
                      </a:cubicBezTo>
                      <a:cubicBezTo>
                        <a:pt x="141" y="187"/>
                        <a:pt x="141" y="184"/>
                        <a:pt x="141" y="181"/>
                      </a:cubicBezTo>
                      <a:cubicBezTo>
                        <a:pt x="136" y="172"/>
                        <a:pt x="133" y="166"/>
                        <a:pt x="132" y="163"/>
                      </a:cubicBezTo>
                      <a:cubicBezTo>
                        <a:pt x="124" y="153"/>
                        <a:pt x="112" y="147"/>
                        <a:pt x="99" y="147"/>
                      </a:cubicBezTo>
                      <a:cubicBezTo>
                        <a:pt x="76" y="147"/>
                        <a:pt x="58" y="165"/>
                        <a:pt x="57" y="187"/>
                      </a:cubicBezTo>
                      <a:cubicBezTo>
                        <a:pt x="58" y="191"/>
                        <a:pt x="59" y="199"/>
                        <a:pt x="61" y="208"/>
                      </a:cubicBezTo>
                      <a:close/>
                      <a:moveTo>
                        <a:pt x="286" y="147"/>
                      </a:moveTo>
                      <a:lnTo>
                        <a:pt x="286" y="147"/>
                      </a:lnTo>
                      <a:lnTo>
                        <a:pt x="309" y="206"/>
                      </a:lnTo>
                      <a:cubicBezTo>
                        <a:pt x="334" y="166"/>
                        <a:pt x="364" y="132"/>
                        <a:pt x="398" y="106"/>
                      </a:cubicBezTo>
                      <a:lnTo>
                        <a:pt x="352" y="83"/>
                      </a:lnTo>
                      <a:cubicBezTo>
                        <a:pt x="348" y="117"/>
                        <a:pt x="320" y="144"/>
                        <a:pt x="286" y="147"/>
                      </a:cubicBezTo>
                      <a:close/>
                      <a:moveTo>
                        <a:pt x="279" y="44"/>
                      </a:moveTo>
                      <a:lnTo>
                        <a:pt x="279" y="44"/>
                      </a:lnTo>
                      <a:cubicBezTo>
                        <a:pt x="263" y="44"/>
                        <a:pt x="250" y="57"/>
                        <a:pt x="250" y="74"/>
                      </a:cubicBezTo>
                      <a:cubicBezTo>
                        <a:pt x="250" y="90"/>
                        <a:pt x="263" y="103"/>
                        <a:pt x="279" y="103"/>
                      </a:cubicBezTo>
                      <a:cubicBezTo>
                        <a:pt x="295" y="103"/>
                        <a:pt x="309" y="90"/>
                        <a:pt x="309" y="74"/>
                      </a:cubicBezTo>
                      <a:cubicBezTo>
                        <a:pt x="309" y="57"/>
                        <a:pt x="295" y="44"/>
                        <a:pt x="279" y="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E8E98F4C-92A8-B74D-F086-64B1AA7DF46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100976" y="4638080"/>
                <a:ext cx="360000" cy="360000"/>
                <a:chOff x="9477532" y="3201033"/>
                <a:chExt cx="360000" cy="360000"/>
              </a:xfrm>
            </p:grpSpPr>
            <p:sp>
              <p:nvSpPr>
                <p:cNvPr id="37" name="Freihandform 3966">
                  <a:extLst>
                    <a:ext uri="{FF2B5EF4-FFF2-40B4-BE49-F238E27FC236}">
                      <a16:creationId xmlns:a16="http://schemas.microsoft.com/office/drawing/2014/main" id="{30448B5A-46F6-4486-385C-85FF7615CAF5}"/>
                    </a:ext>
                  </a:extLst>
                </p:cNvPr>
                <p:cNvSpPr/>
                <p:nvPr/>
              </p:nvSpPr>
              <p:spPr>
                <a:xfrm>
                  <a:off x="9477532" y="3201033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" name="Freeform 20">
                  <a:extLst>
                    <a:ext uri="{FF2B5EF4-FFF2-40B4-BE49-F238E27FC236}">
                      <a16:creationId xmlns:a16="http://schemas.microsoft.com/office/drawing/2014/main" id="{ECECAB03-369C-559A-1084-ACF6E4EFFB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536742" y="3256869"/>
                  <a:ext cx="240357" cy="248328"/>
                </a:xfrm>
                <a:custGeom>
                  <a:avLst/>
                  <a:gdLst>
                    <a:gd name="T0" fmla="*/ 0 w 1531"/>
                    <a:gd name="T1" fmla="*/ 766 h 1531"/>
                    <a:gd name="T2" fmla="*/ 765 w 1531"/>
                    <a:gd name="T3" fmla="*/ 1531 h 1531"/>
                    <a:gd name="T4" fmla="*/ 44 w 1531"/>
                    <a:gd name="T5" fmla="*/ 766 h 1531"/>
                    <a:gd name="T6" fmla="*/ 765 w 1531"/>
                    <a:gd name="T7" fmla="*/ 44 h 1531"/>
                    <a:gd name="T8" fmla="*/ 468 w 1531"/>
                    <a:gd name="T9" fmla="*/ 1072 h 1531"/>
                    <a:gd name="T10" fmla="*/ 663 w 1531"/>
                    <a:gd name="T11" fmla="*/ 1245 h 1531"/>
                    <a:gd name="T12" fmla="*/ 512 w 1531"/>
                    <a:gd name="T13" fmla="*/ 1072 h 1531"/>
                    <a:gd name="T14" fmla="*/ 663 w 1531"/>
                    <a:gd name="T15" fmla="*/ 942 h 1531"/>
                    <a:gd name="T16" fmla="*/ 941 w 1531"/>
                    <a:gd name="T17" fmla="*/ 1213 h 1531"/>
                    <a:gd name="T18" fmla="*/ 1078 w 1531"/>
                    <a:gd name="T19" fmla="*/ 1079 h 1531"/>
                    <a:gd name="T20" fmla="*/ 974 w 1531"/>
                    <a:gd name="T21" fmla="*/ 1221 h 1531"/>
                    <a:gd name="T22" fmla="*/ 948 w 1531"/>
                    <a:gd name="T23" fmla="*/ 1098 h 1531"/>
                    <a:gd name="T24" fmla="*/ 1028 w 1531"/>
                    <a:gd name="T25" fmla="*/ 1137 h 1531"/>
                    <a:gd name="T26" fmla="*/ 1002 w 1531"/>
                    <a:gd name="T27" fmla="*/ 1057 h 1531"/>
                    <a:gd name="T28" fmla="*/ 1130 w 1531"/>
                    <a:gd name="T29" fmla="*/ 991 h 1531"/>
                    <a:gd name="T30" fmla="*/ 1209 w 1531"/>
                    <a:gd name="T31" fmla="*/ 1070 h 1531"/>
                    <a:gd name="T32" fmla="*/ 1174 w 1531"/>
                    <a:gd name="T33" fmla="*/ 991 h 1531"/>
                    <a:gd name="T34" fmla="*/ 1209 w 1531"/>
                    <a:gd name="T35" fmla="*/ 956 h 1531"/>
                    <a:gd name="T36" fmla="*/ 779 w 1531"/>
                    <a:gd name="T37" fmla="*/ 775 h 1531"/>
                    <a:gd name="T38" fmla="*/ 1073 w 1531"/>
                    <a:gd name="T39" fmla="*/ 509 h 1531"/>
                    <a:gd name="T40" fmla="*/ 954 w 1531"/>
                    <a:gd name="T41" fmla="*/ 886 h 1531"/>
                    <a:gd name="T42" fmla="*/ 811 w 1531"/>
                    <a:gd name="T43" fmla="*/ 731 h 1531"/>
                    <a:gd name="T44" fmla="*/ 952 w 1531"/>
                    <a:gd name="T45" fmla="*/ 843 h 1531"/>
                    <a:gd name="T46" fmla="*/ 1018 w 1531"/>
                    <a:gd name="T47" fmla="*/ 578 h 1531"/>
                    <a:gd name="T48" fmla="*/ 788 w 1531"/>
                    <a:gd name="T49" fmla="*/ 287 h 1531"/>
                    <a:gd name="T50" fmla="*/ 790 w 1531"/>
                    <a:gd name="T51" fmla="*/ 731 h 1531"/>
                    <a:gd name="T52" fmla="*/ 446 w 1531"/>
                    <a:gd name="T53" fmla="*/ 843 h 1531"/>
                    <a:gd name="T54" fmla="*/ 446 w 1531"/>
                    <a:gd name="T55" fmla="*/ 628 h 1531"/>
                    <a:gd name="T56" fmla="*/ 446 w 1531"/>
                    <a:gd name="T57" fmla="*/ 672 h 1531"/>
                    <a:gd name="T58" fmla="*/ 446 w 1531"/>
                    <a:gd name="T59" fmla="*/ 799 h 1531"/>
                    <a:gd name="T60" fmla="*/ 1293 w 1531"/>
                    <a:gd name="T61" fmla="*/ 778 h 1531"/>
                    <a:gd name="T62" fmla="*/ 1293 w 1531"/>
                    <a:gd name="T63" fmla="*/ 583 h 1531"/>
                    <a:gd name="T64" fmla="*/ 1293 w 1531"/>
                    <a:gd name="T65" fmla="*/ 627 h 1531"/>
                    <a:gd name="T66" fmla="*/ 1293 w 1531"/>
                    <a:gd name="T67" fmla="*/ 734 h 1531"/>
                    <a:gd name="T68" fmla="*/ 257 w 1531"/>
                    <a:gd name="T69" fmla="*/ 760 h 1531"/>
                    <a:gd name="T70" fmla="*/ 257 w 1531"/>
                    <a:gd name="T71" fmla="*/ 602 h 1531"/>
                    <a:gd name="T72" fmla="*/ 257 w 1531"/>
                    <a:gd name="T73" fmla="*/ 646 h 1531"/>
                    <a:gd name="T74" fmla="*/ 257 w 1531"/>
                    <a:gd name="T75" fmla="*/ 716 h 1531"/>
                    <a:gd name="T76" fmla="*/ 378 w 1531"/>
                    <a:gd name="T77" fmla="*/ 604 h 1531"/>
                    <a:gd name="T78" fmla="*/ 378 w 1531"/>
                    <a:gd name="T79" fmla="*/ 440 h 1531"/>
                    <a:gd name="T80" fmla="*/ 378 w 1531"/>
                    <a:gd name="T81" fmla="*/ 484 h 1531"/>
                    <a:gd name="T82" fmla="*/ 378 w 1531"/>
                    <a:gd name="T83" fmla="*/ 560 h 1531"/>
                    <a:gd name="T84" fmla="*/ 1173 w 1531"/>
                    <a:gd name="T85" fmla="*/ 558 h 1531"/>
                    <a:gd name="T86" fmla="*/ 1173 w 1531"/>
                    <a:gd name="T87" fmla="*/ 400 h 1531"/>
                    <a:gd name="T88" fmla="*/ 1173 w 1531"/>
                    <a:gd name="T89" fmla="*/ 444 h 1531"/>
                    <a:gd name="T90" fmla="*/ 1173 w 1531"/>
                    <a:gd name="T91" fmla="*/ 514 h 15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31" h="1531">
                      <a:moveTo>
                        <a:pt x="765" y="1531"/>
                      </a:moveTo>
                      <a:lnTo>
                        <a:pt x="765" y="1531"/>
                      </a:lnTo>
                      <a:cubicBezTo>
                        <a:pt x="343" y="1531"/>
                        <a:pt x="0" y="1188"/>
                        <a:pt x="0" y="766"/>
                      </a:cubicBezTo>
                      <a:cubicBezTo>
                        <a:pt x="0" y="344"/>
                        <a:pt x="343" y="0"/>
                        <a:pt x="765" y="0"/>
                      </a:cubicBezTo>
                      <a:cubicBezTo>
                        <a:pt x="1187" y="0"/>
                        <a:pt x="1531" y="344"/>
                        <a:pt x="1531" y="766"/>
                      </a:cubicBezTo>
                      <a:cubicBezTo>
                        <a:pt x="1531" y="1188"/>
                        <a:pt x="1187" y="1531"/>
                        <a:pt x="765" y="1531"/>
                      </a:cubicBezTo>
                      <a:close/>
                      <a:moveTo>
                        <a:pt x="765" y="44"/>
                      </a:moveTo>
                      <a:lnTo>
                        <a:pt x="765" y="44"/>
                      </a:lnTo>
                      <a:cubicBezTo>
                        <a:pt x="367" y="44"/>
                        <a:pt x="44" y="368"/>
                        <a:pt x="44" y="766"/>
                      </a:cubicBezTo>
                      <a:cubicBezTo>
                        <a:pt x="44" y="1163"/>
                        <a:pt x="367" y="1487"/>
                        <a:pt x="765" y="1487"/>
                      </a:cubicBezTo>
                      <a:cubicBezTo>
                        <a:pt x="1163" y="1487"/>
                        <a:pt x="1487" y="1163"/>
                        <a:pt x="1487" y="766"/>
                      </a:cubicBezTo>
                      <a:cubicBezTo>
                        <a:pt x="1487" y="368"/>
                        <a:pt x="1163" y="44"/>
                        <a:pt x="765" y="44"/>
                      </a:cubicBezTo>
                      <a:close/>
                      <a:moveTo>
                        <a:pt x="663" y="1245"/>
                      </a:moveTo>
                      <a:lnTo>
                        <a:pt x="663" y="1245"/>
                      </a:lnTo>
                      <a:cubicBezTo>
                        <a:pt x="556" y="1245"/>
                        <a:pt x="468" y="1167"/>
                        <a:pt x="468" y="1072"/>
                      </a:cubicBezTo>
                      <a:cubicBezTo>
                        <a:pt x="468" y="976"/>
                        <a:pt x="556" y="898"/>
                        <a:pt x="663" y="898"/>
                      </a:cubicBezTo>
                      <a:cubicBezTo>
                        <a:pt x="771" y="898"/>
                        <a:pt x="859" y="976"/>
                        <a:pt x="859" y="1072"/>
                      </a:cubicBezTo>
                      <a:cubicBezTo>
                        <a:pt x="859" y="1167"/>
                        <a:pt x="771" y="1245"/>
                        <a:pt x="663" y="1245"/>
                      </a:cubicBezTo>
                      <a:close/>
                      <a:moveTo>
                        <a:pt x="663" y="942"/>
                      </a:moveTo>
                      <a:lnTo>
                        <a:pt x="663" y="942"/>
                      </a:lnTo>
                      <a:cubicBezTo>
                        <a:pt x="580" y="942"/>
                        <a:pt x="512" y="1000"/>
                        <a:pt x="512" y="1072"/>
                      </a:cubicBezTo>
                      <a:cubicBezTo>
                        <a:pt x="512" y="1143"/>
                        <a:pt x="580" y="1201"/>
                        <a:pt x="663" y="1201"/>
                      </a:cubicBezTo>
                      <a:cubicBezTo>
                        <a:pt x="747" y="1201"/>
                        <a:pt x="815" y="1143"/>
                        <a:pt x="815" y="1072"/>
                      </a:cubicBezTo>
                      <a:cubicBezTo>
                        <a:pt x="815" y="1000"/>
                        <a:pt x="747" y="942"/>
                        <a:pt x="663" y="942"/>
                      </a:cubicBezTo>
                      <a:close/>
                      <a:moveTo>
                        <a:pt x="974" y="1221"/>
                      </a:moveTo>
                      <a:lnTo>
                        <a:pt x="974" y="1221"/>
                      </a:lnTo>
                      <a:cubicBezTo>
                        <a:pt x="962" y="1221"/>
                        <a:pt x="951" y="1219"/>
                        <a:pt x="941" y="1213"/>
                      </a:cubicBezTo>
                      <a:cubicBezTo>
                        <a:pt x="897" y="1192"/>
                        <a:pt x="883" y="1131"/>
                        <a:pt x="909" y="1078"/>
                      </a:cubicBezTo>
                      <a:cubicBezTo>
                        <a:pt x="935" y="1025"/>
                        <a:pt x="991" y="999"/>
                        <a:pt x="1035" y="1021"/>
                      </a:cubicBezTo>
                      <a:cubicBezTo>
                        <a:pt x="1057" y="1032"/>
                        <a:pt x="1073" y="1053"/>
                        <a:pt x="1078" y="1079"/>
                      </a:cubicBezTo>
                      <a:cubicBezTo>
                        <a:pt x="1083" y="1104"/>
                        <a:pt x="1079" y="1131"/>
                        <a:pt x="1067" y="1156"/>
                      </a:cubicBezTo>
                      <a:cubicBezTo>
                        <a:pt x="1055" y="1181"/>
                        <a:pt x="1036" y="1201"/>
                        <a:pt x="1013" y="1212"/>
                      </a:cubicBezTo>
                      <a:cubicBezTo>
                        <a:pt x="1000" y="1218"/>
                        <a:pt x="987" y="1221"/>
                        <a:pt x="974" y="1221"/>
                      </a:cubicBezTo>
                      <a:close/>
                      <a:moveTo>
                        <a:pt x="1002" y="1057"/>
                      </a:moveTo>
                      <a:lnTo>
                        <a:pt x="1002" y="1057"/>
                      </a:lnTo>
                      <a:cubicBezTo>
                        <a:pt x="982" y="1057"/>
                        <a:pt x="960" y="1073"/>
                        <a:pt x="948" y="1098"/>
                      </a:cubicBezTo>
                      <a:cubicBezTo>
                        <a:pt x="933" y="1128"/>
                        <a:pt x="939" y="1163"/>
                        <a:pt x="960" y="1174"/>
                      </a:cubicBezTo>
                      <a:cubicBezTo>
                        <a:pt x="970" y="1179"/>
                        <a:pt x="982" y="1178"/>
                        <a:pt x="994" y="1172"/>
                      </a:cubicBezTo>
                      <a:cubicBezTo>
                        <a:pt x="1008" y="1165"/>
                        <a:pt x="1020" y="1153"/>
                        <a:pt x="1028" y="1137"/>
                      </a:cubicBezTo>
                      <a:cubicBezTo>
                        <a:pt x="1035" y="1121"/>
                        <a:pt x="1038" y="1103"/>
                        <a:pt x="1035" y="1088"/>
                      </a:cubicBezTo>
                      <a:cubicBezTo>
                        <a:pt x="1032" y="1075"/>
                        <a:pt x="1025" y="1065"/>
                        <a:pt x="1016" y="1060"/>
                      </a:cubicBezTo>
                      <a:cubicBezTo>
                        <a:pt x="1011" y="1058"/>
                        <a:pt x="1007" y="1057"/>
                        <a:pt x="1002" y="1057"/>
                      </a:cubicBezTo>
                      <a:close/>
                      <a:moveTo>
                        <a:pt x="1209" y="1070"/>
                      </a:moveTo>
                      <a:lnTo>
                        <a:pt x="1209" y="1070"/>
                      </a:lnTo>
                      <a:cubicBezTo>
                        <a:pt x="1166" y="1070"/>
                        <a:pt x="1130" y="1034"/>
                        <a:pt x="1130" y="991"/>
                      </a:cubicBezTo>
                      <a:cubicBezTo>
                        <a:pt x="1130" y="947"/>
                        <a:pt x="1166" y="912"/>
                        <a:pt x="1209" y="912"/>
                      </a:cubicBezTo>
                      <a:cubicBezTo>
                        <a:pt x="1252" y="912"/>
                        <a:pt x="1288" y="947"/>
                        <a:pt x="1288" y="991"/>
                      </a:cubicBezTo>
                      <a:cubicBezTo>
                        <a:pt x="1288" y="1034"/>
                        <a:pt x="1252" y="1070"/>
                        <a:pt x="1209" y="1070"/>
                      </a:cubicBezTo>
                      <a:close/>
                      <a:moveTo>
                        <a:pt x="1209" y="956"/>
                      </a:moveTo>
                      <a:lnTo>
                        <a:pt x="1209" y="956"/>
                      </a:lnTo>
                      <a:cubicBezTo>
                        <a:pt x="1190" y="956"/>
                        <a:pt x="1174" y="972"/>
                        <a:pt x="1174" y="991"/>
                      </a:cubicBezTo>
                      <a:cubicBezTo>
                        <a:pt x="1174" y="1010"/>
                        <a:pt x="1190" y="1026"/>
                        <a:pt x="1209" y="1026"/>
                      </a:cubicBezTo>
                      <a:cubicBezTo>
                        <a:pt x="1228" y="1026"/>
                        <a:pt x="1244" y="1010"/>
                        <a:pt x="1244" y="991"/>
                      </a:cubicBezTo>
                      <a:cubicBezTo>
                        <a:pt x="1244" y="972"/>
                        <a:pt x="1228" y="956"/>
                        <a:pt x="1209" y="956"/>
                      </a:cubicBezTo>
                      <a:close/>
                      <a:moveTo>
                        <a:pt x="943" y="887"/>
                      </a:moveTo>
                      <a:lnTo>
                        <a:pt x="943" y="887"/>
                      </a:lnTo>
                      <a:cubicBezTo>
                        <a:pt x="867" y="887"/>
                        <a:pt x="807" y="845"/>
                        <a:pt x="779" y="775"/>
                      </a:cubicBezTo>
                      <a:cubicBezTo>
                        <a:pt x="626" y="771"/>
                        <a:pt x="502" y="653"/>
                        <a:pt x="502" y="509"/>
                      </a:cubicBezTo>
                      <a:cubicBezTo>
                        <a:pt x="502" y="362"/>
                        <a:pt x="630" y="243"/>
                        <a:pt x="788" y="243"/>
                      </a:cubicBezTo>
                      <a:cubicBezTo>
                        <a:pt x="945" y="243"/>
                        <a:pt x="1073" y="362"/>
                        <a:pt x="1073" y="509"/>
                      </a:cubicBezTo>
                      <a:cubicBezTo>
                        <a:pt x="1073" y="525"/>
                        <a:pt x="1071" y="541"/>
                        <a:pt x="1068" y="558"/>
                      </a:cubicBezTo>
                      <a:cubicBezTo>
                        <a:pt x="1115" y="591"/>
                        <a:pt x="1142" y="643"/>
                        <a:pt x="1142" y="699"/>
                      </a:cubicBezTo>
                      <a:cubicBezTo>
                        <a:pt x="1142" y="796"/>
                        <a:pt x="1058" y="880"/>
                        <a:pt x="954" y="886"/>
                      </a:cubicBezTo>
                      <a:cubicBezTo>
                        <a:pt x="951" y="887"/>
                        <a:pt x="947" y="887"/>
                        <a:pt x="943" y="887"/>
                      </a:cubicBezTo>
                      <a:close/>
                      <a:moveTo>
                        <a:pt x="811" y="731"/>
                      </a:moveTo>
                      <a:lnTo>
                        <a:pt x="811" y="731"/>
                      </a:lnTo>
                      <a:lnTo>
                        <a:pt x="816" y="746"/>
                      </a:lnTo>
                      <a:cubicBezTo>
                        <a:pt x="843" y="833"/>
                        <a:pt x="914" y="843"/>
                        <a:pt x="943" y="843"/>
                      </a:cubicBezTo>
                      <a:cubicBezTo>
                        <a:pt x="946" y="843"/>
                        <a:pt x="949" y="843"/>
                        <a:pt x="952" y="843"/>
                      </a:cubicBezTo>
                      <a:cubicBezTo>
                        <a:pt x="1032" y="838"/>
                        <a:pt x="1098" y="773"/>
                        <a:pt x="1098" y="699"/>
                      </a:cubicBezTo>
                      <a:cubicBezTo>
                        <a:pt x="1098" y="653"/>
                        <a:pt x="1073" y="612"/>
                        <a:pt x="1032" y="587"/>
                      </a:cubicBezTo>
                      <a:lnTo>
                        <a:pt x="1018" y="578"/>
                      </a:lnTo>
                      <a:lnTo>
                        <a:pt x="1022" y="562"/>
                      </a:lnTo>
                      <a:cubicBezTo>
                        <a:pt x="1027" y="544"/>
                        <a:pt x="1029" y="526"/>
                        <a:pt x="1029" y="509"/>
                      </a:cubicBezTo>
                      <a:cubicBezTo>
                        <a:pt x="1029" y="386"/>
                        <a:pt x="921" y="287"/>
                        <a:pt x="788" y="287"/>
                      </a:cubicBezTo>
                      <a:cubicBezTo>
                        <a:pt x="655" y="287"/>
                        <a:pt x="547" y="386"/>
                        <a:pt x="547" y="509"/>
                      </a:cubicBezTo>
                      <a:cubicBezTo>
                        <a:pt x="547" y="632"/>
                        <a:pt x="655" y="731"/>
                        <a:pt x="788" y="731"/>
                      </a:cubicBezTo>
                      <a:cubicBezTo>
                        <a:pt x="789" y="731"/>
                        <a:pt x="789" y="731"/>
                        <a:pt x="790" y="731"/>
                      </a:cubicBezTo>
                      <a:cubicBezTo>
                        <a:pt x="792" y="731"/>
                        <a:pt x="793" y="731"/>
                        <a:pt x="794" y="731"/>
                      </a:cubicBezTo>
                      <a:lnTo>
                        <a:pt x="811" y="731"/>
                      </a:lnTo>
                      <a:close/>
                      <a:moveTo>
                        <a:pt x="446" y="843"/>
                      </a:moveTo>
                      <a:lnTo>
                        <a:pt x="446" y="843"/>
                      </a:lnTo>
                      <a:cubicBezTo>
                        <a:pt x="397" y="843"/>
                        <a:pt x="358" y="794"/>
                        <a:pt x="358" y="735"/>
                      </a:cubicBezTo>
                      <a:cubicBezTo>
                        <a:pt x="358" y="676"/>
                        <a:pt x="397" y="628"/>
                        <a:pt x="446" y="628"/>
                      </a:cubicBezTo>
                      <a:cubicBezTo>
                        <a:pt x="495" y="628"/>
                        <a:pt x="534" y="676"/>
                        <a:pt x="534" y="735"/>
                      </a:cubicBezTo>
                      <a:cubicBezTo>
                        <a:pt x="534" y="794"/>
                        <a:pt x="495" y="843"/>
                        <a:pt x="446" y="843"/>
                      </a:cubicBezTo>
                      <a:close/>
                      <a:moveTo>
                        <a:pt x="446" y="672"/>
                      </a:moveTo>
                      <a:lnTo>
                        <a:pt x="446" y="672"/>
                      </a:lnTo>
                      <a:cubicBezTo>
                        <a:pt x="422" y="672"/>
                        <a:pt x="402" y="701"/>
                        <a:pt x="402" y="735"/>
                      </a:cubicBezTo>
                      <a:cubicBezTo>
                        <a:pt x="402" y="770"/>
                        <a:pt x="422" y="799"/>
                        <a:pt x="446" y="799"/>
                      </a:cubicBezTo>
                      <a:cubicBezTo>
                        <a:pt x="470" y="799"/>
                        <a:pt x="490" y="770"/>
                        <a:pt x="490" y="735"/>
                      </a:cubicBezTo>
                      <a:cubicBezTo>
                        <a:pt x="490" y="701"/>
                        <a:pt x="470" y="672"/>
                        <a:pt x="446" y="672"/>
                      </a:cubicBezTo>
                      <a:close/>
                      <a:moveTo>
                        <a:pt x="1293" y="778"/>
                      </a:moveTo>
                      <a:lnTo>
                        <a:pt x="1293" y="778"/>
                      </a:lnTo>
                      <a:cubicBezTo>
                        <a:pt x="1250" y="778"/>
                        <a:pt x="1214" y="734"/>
                        <a:pt x="1214" y="680"/>
                      </a:cubicBezTo>
                      <a:cubicBezTo>
                        <a:pt x="1214" y="627"/>
                        <a:pt x="1250" y="583"/>
                        <a:pt x="1293" y="583"/>
                      </a:cubicBezTo>
                      <a:cubicBezTo>
                        <a:pt x="1337" y="583"/>
                        <a:pt x="1372" y="627"/>
                        <a:pt x="1372" y="680"/>
                      </a:cubicBezTo>
                      <a:cubicBezTo>
                        <a:pt x="1372" y="734"/>
                        <a:pt x="1337" y="778"/>
                        <a:pt x="1293" y="778"/>
                      </a:cubicBezTo>
                      <a:close/>
                      <a:moveTo>
                        <a:pt x="1293" y="627"/>
                      </a:moveTo>
                      <a:lnTo>
                        <a:pt x="1293" y="627"/>
                      </a:lnTo>
                      <a:cubicBezTo>
                        <a:pt x="1274" y="627"/>
                        <a:pt x="1258" y="651"/>
                        <a:pt x="1258" y="680"/>
                      </a:cubicBezTo>
                      <a:cubicBezTo>
                        <a:pt x="1258" y="709"/>
                        <a:pt x="1274" y="734"/>
                        <a:pt x="1293" y="734"/>
                      </a:cubicBezTo>
                      <a:cubicBezTo>
                        <a:pt x="1312" y="734"/>
                        <a:pt x="1328" y="709"/>
                        <a:pt x="1328" y="680"/>
                      </a:cubicBezTo>
                      <a:cubicBezTo>
                        <a:pt x="1328" y="651"/>
                        <a:pt x="1312" y="627"/>
                        <a:pt x="1293" y="627"/>
                      </a:cubicBezTo>
                      <a:close/>
                      <a:moveTo>
                        <a:pt x="257" y="760"/>
                      </a:moveTo>
                      <a:lnTo>
                        <a:pt x="257" y="760"/>
                      </a:lnTo>
                      <a:cubicBezTo>
                        <a:pt x="214" y="760"/>
                        <a:pt x="178" y="725"/>
                        <a:pt x="178" y="681"/>
                      </a:cubicBezTo>
                      <a:cubicBezTo>
                        <a:pt x="178" y="638"/>
                        <a:pt x="214" y="602"/>
                        <a:pt x="257" y="602"/>
                      </a:cubicBezTo>
                      <a:cubicBezTo>
                        <a:pt x="301" y="602"/>
                        <a:pt x="336" y="638"/>
                        <a:pt x="336" y="681"/>
                      </a:cubicBezTo>
                      <a:cubicBezTo>
                        <a:pt x="336" y="725"/>
                        <a:pt x="301" y="760"/>
                        <a:pt x="257" y="760"/>
                      </a:cubicBezTo>
                      <a:close/>
                      <a:moveTo>
                        <a:pt x="257" y="646"/>
                      </a:moveTo>
                      <a:lnTo>
                        <a:pt x="257" y="646"/>
                      </a:lnTo>
                      <a:cubicBezTo>
                        <a:pt x="238" y="646"/>
                        <a:pt x="222" y="662"/>
                        <a:pt x="222" y="681"/>
                      </a:cubicBezTo>
                      <a:cubicBezTo>
                        <a:pt x="222" y="701"/>
                        <a:pt x="238" y="716"/>
                        <a:pt x="257" y="716"/>
                      </a:cubicBezTo>
                      <a:cubicBezTo>
                        <a:pt x="276" y="716"/>
                        <a:pt x="292" y="701"/>
                        <a:pt x="292" y="681"/>
                      </a:cubicBezTo>
                      <a:cubicBezTo>
                        <a:pt x="292" y="662"/>
                        <a:pt x="276" y="646"/>
                        <a:pt x="257" y="646"/>
                      </a:cubicBezTo>
                      <a:close/>
                      <a:moveTo>
                        <a:pt x="378" y="604"/>
                      </a:moveTo>
                      <a:lnTo>
                        <a:pt x="378" y="604"/>
                      </a:lnTo>
                      <a:cubicBezTo>
                        <a:pt x="330" y="604"/>
                        <a:pt x="290" y="567"/>
                        <a:pt x="290" y="522"/>
                      </a:cubicBezTo>
                      <a:cubicBezTo>
                        <a:pt x="290" y="476"/>
                        <a:pt x="330" y="440"/>
                        <a:pt x="378" y="440"/>
                      </a:cubicBezTo>
                      <a:cubicBezTo>
                        <a:pt x="427" y="440"/>
                        <a:pt x="467" y="476"/>
                        <a:pt x="467" y="522"/>
                      </a:cubicBezTo>
                      <a:cubicBezTo>
                        <a:pt x="467" y="567"/>
                        <a:pt x="427" y="604"/>
                        <a:pt x="378" y="604"/>
                      </a:cubicBezTo>
                      <a:close/>
                      <a:moveTo>
                        <a:pt x="378" y="484"/>
                      </a:moveTo>
                      <a:lnTo>
                        <a:pt x="378" y="484"/>
                      </a:lnTo>
                      <a:cubicBezTo>
                        <a:pt x="354" y="484"/>
                        <a:pt x="334" y="501"/>
                        <a:pt x="334" y="522"/>
                      </a:cubicBezTo>
                      <a:cubicBezTo>
                        <a:pt x="334" y="543"/>
                        <a:pt x="354" y="560"/>
                        <a:pt x="378" y="560"/>
                      </a:cubicBezTo>
                      <a:cubicBezTo>
                        <a:pt x="403" y="560"/>
                        <a:pt x="423" y="543"/>
                        <a:pt x="423" y="522"/>
                      </a:cubicBezTo>
                      <a:cubicBezTo>
                        <a:pt x="423" y="501"/>
                        <a:pt x="403" y="484"/>
                        <a:pt x="378" y="484"/>
                      </a:cubicBezTo>
                      <a:close/>
                      <a:moveTo>
                        <a:pt x="1173" y="558"/>
                      </a:moveTo>
                      <a:lnTo>
                        <a:pt x="1173" y="558"/>
                      </a:lnTo>
                      <a:cubicBezTo>
                        <a:pt x="1130" y="558"/>
                        <a:pt x="1094" y="523"/>
                        <a:pt x="1094" y="479"/>
                      </a:cubicBezTo>
                      <a:cubicBezTo>
                        <a:pt x="1094" y="436"/>
                        <a:pt x="1130" y="400"/>
                        <a:pt x="1173" y="400"/>
                      </a:cubicBezTo>
                      <a:cubicBezTo>
                        <a:pt x="1217" y="400"/>
                        <a:pt x="1252" y="436"/>
                        <a:pt x="1252" y="479"/>
                      </a:cubicBezTo>
                      <a:cubicBezTo>
                        <a:pt x="1252" y="523"/>
                        <a:pt x="1217" y="558"/>
                        <a:pt x="1173" y="558"/>
                      </a:cubicBezTo>
                      <a:close/>
                      <a:moveTo>
                        <a:pt x="1173" y="444"/>
                      </a:moveTo>
                      <a:lnTo>
                        <a:pt x="1173" y="444"/>
                      </a:lnTo>
                      <a:cubicBezTo>
                        <a:pt x="1154" y="444"/>
                        <a:pt x="1138" y="460"/>
                        <a:pt x="1138" y="479"/>
                      </a:cubicBezTo>
                      <a:cubicBezTo>
                        <a:pt x="1138" y="498"/>
                        <a:pt x="1154" y="514"/>
                        <a:pt x="1173" y="514"/>
                      </a:cubicBezTo>
                      <a:cubicBezTo>
                        <a:pt x="1192" y="514"/>
                        <a:pt x="1208" y="498"/>
                        <a:pt x="1208" y="479"/>
                      </a:cubicBezTo>
                      <a:cubicBezTo>
                        <a:pt x="1208" y="460"/>
                        <a:pt x="1192" y="444"/>
                        <a:pt x="1173" y="44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4" name="Gruppieren 13">
                <a:extLst>
                  <a:ext uri="{FF2B5EF4-FFF2-40B4-BE49-F238E27FC236}">
                    <a16:creationId xmlns:a16="http://schemas.microsoft.com/office/drawing/2014/main" id="{2B5C649E-3CD4-3533-FCB6-3A680BD5A48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991252" y="4046869"/>
                <a:ext cx="360000" cy="360000"/>
                <a:chOff x="10443345" y="2755074"/>
                <a:chExt cx="360000" cy="360000"/>
              </a:xfrm>
            </p:grpSpPr>
            <p:sp>
              <p:nvSpPr>
                <p:cNvPr id="33" name="Freihandform 3966">
                  <a:extLst>
                    <a:ext uri="{FF2B5EF4-FFF2-40B4-BE49-F238E27FC236}">
                      <a16:creationId xmlns:a16="http://schemas.microsoft.com/office/drawing/2014/main" id="{047B3591-E452-CAC6-849C-EE999160FC76}"/>
                    </a:ext>
                  </a:extLst>
                </p:cNvPr>
                <p:cNvSpPr/>
                <p:nvPr/>
              </p:nvSpPr>
              <p:spPr>
                <a:xfrm>
                  <a:off x="10443345" y="2755074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grpSp>
              <p:nvGrpSpPr>
                <p:cNvPr id="34" name="Gruppieren 33">
                  <a:extLst>
                    <a:ext uri="{FF2B5EF4-FFF2-40B4-BE49-F238E27FC236}">
                      <a16:creationId xmlns:a16="http://schemas.microsoft.com/office/drawing/2014/main" id="{086DD539-A336-171A-E906-6B394F1A1DD8}"/>
                    </a:ext>
                  </a:extLst>
                </p:cNvPr>
                <p:cNvGrpSpPr/>
                <p:nvPr/>
              </p:nvGrpSpPr>
              <p:grpSpPr>
                <a:xfrm>
                  <a:off x="10512051" y="2847311"/>
                  <a:ext cx="244436" cy="186166"/>
                  <a:chOff x="8494002" y="2786119"/>
                  <a:chExt cx="244436" cy="186166"/>
                </a:xfrm>
              </p:grpSpPr>
              <p:sp>
                <p:nvSpPr>
                  <p:cNvPr id="35" name="Freeform 21">
                    <a:extLst>
                      <a:ext uri="{FF2B5EF4-FFF2-40B4-BE49-F238E27FC236}">
                        <a16:creationId xmlns:a16="http://schemas.microsoft.com/office/drawing/2014/main" id="{D3B9FD50-5B47-D6C9-0A0E-D9D9F26AAEA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494002" y="2786119"/>
                    <a:ext cx="244436" cy="186166"/>
                  </a:xfrm>
                  <a:custGeom>
                    <a:avLst/>
                    <a:gdLst>
                      <a:gd name="T0" fmla="*/ 165 w 1556"/>
                      <a:gd name="T1" fmla="*/ 1146 h 1146"/>
                      <a:gd name="T2" fmla="*/ 165 w 1556"/>
                      <a:gd name="T3" fmla="*/ 1146 h 1146"/>
                      <a:gd name="T4" fmla="*/ 80 w 1556"/>
                      <a:gd name="T5" fmla="*/ 1121 h 1146"/>
                      <a:gd name="T6" fmla="*/ 11 w 1556"/>
                      <a:gd name="T7" fmla="*/ 995 h 1146"/>
                      <a:gd name="T8" fmla="*/ 2 w 1556"/>
                      <a:gd name="T9" fmla="*/ 335 h 1146"/>
                      <a:gd name="T10" fmla="*/ 111 w 1556"/>
                      <a:gd name="T11" fmla="*/ 89 h 1146"/>
                      <a:gd name="T12" fmla="*/ 368 w 1556"/>
                      <a:gd name="T13" fmla="*/ 13 h 1146"/>
                      <a:gd name="T14" fmla="*/ 1388 w 1556"/>
                      <a:gd name="T15" fmla="*/ 97 h 1146"/>
                      <a:gd name="T16" fmla="*/ 1528 w 1556"/>
                      <a:gd name="T17" fmla="*/ 173 h 1146"/>
                      <a:gd name="T18" fmla="*/ 1523 w 1556"/>
                      <a:gd name="T19" fmla="*/ 332 h 1146"/>
                      <a:gd name="T20" fmla="*/ 825 w 1556"/>
                      <a:gd name="T21" fmla="*/ 823 h 1146"/>
                      <a:gd name="T22" fmla="*/ 224 w 1556"/>
                      <a:gd name="T23" fmla="*/ 1135 h 1146"/>
                      <a:gd name="T24" fmla="*/ 165 w 1556"/>
                      <a:gd name="T25" fmla="*/ 1146 h 1146"/>
                      <a:gd name="T26" fmla="*/ 321 w 1556"/>
                      <a:gd name="T27" fmla="*/ 54 h 1146"/>
                      <a:gd name="T28" fmla="*/ 321 w 1556"/>
                      <a:gd name="T29" fmla="*/ 54 h 1146"/>
                      <a:gd name="T30" fmla="*/ 140 w 1556"/>
                      <a:gd name="T31" fmla="*/ 122 h 1146"/>
                      <a:gd name="T32" fmla="*/ 46 w 1556"/>
                      <a:gd name="T33" fmla="*/ 334 h 1146"/>
                      <a:gd name="T34" fmla="*/ 55 w 1556"/>
                      <a:gd name="T35" fmla="*/ 995 h 1146"/>
                      <a:gd name="T36" fmla="*/ 105 w 1556"/>
                      <a:gd name="T37" fmla="*/ 1085 h 1146"/>
                      <a:gd name="T38" fmla="*/ 207 w 1556"/>
                      <a:gd name="T39" fmla="*/ 1094 h 1146"/>
                      <a:gd name="T40" fmla="*/ 804 w 1556"/>
                      <a:gd name="T41" fmla="*/ 784 h 1146"/>
                      <a:gd name="T42" fmla="*/ 810 w 1556"/>
                      <a:gd name="T43" fmla="*/ 781 h 1146"/>
                      <a:gd name="T44" fmla="*/ 1486 w 1556"/>
                      <a:gd name="T45" fmla="*/ 308 h 1146"/>
                      <a:gd name="T46" fmla="*/ 1489 w 1556"/>
                      <a:gd name="T47" fmla="*/ 195 h 1146"/>
                      <a:gd name="T48" fmla="*/ 1390 w 1556"/>
                      <a:gd name="T49" fmla="*/ 141 h 1146"/>
                      <a:gd name="T50" fmla="*/ 362 w 1556"/>
                      <a:gd name="T51" fmla="*/ 57 h 1146"/>
                      <a:gd name="T52" fmla="*/ 321 w 1556"/>
                      <a:gd name="T53" fmla="*/ 54 h 1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556" h="1146">
                        <a:moveTo>
                          <a:pt x="165" y="1146"/>
                        </a:moveTo>
                        <a:lnTo>
                          <a:pt x="165" y="1146"/>
                        </a:lnTo>
                        <a:cubicBezTo>
                          <a:pt x="135" y="1146"/>
                          <a:pt x="106" y="1138"/>
                          <a:pt x="80" y="1121"/>
                        </a:cubicBezTo>
                        <a:cubicBezTo>
                          <a:pt x="38" y="1093"/>
                          <a:pt x="12" y="1046"/>
                          <a:pt x="11" y="995"/>
                        </a:cubicBezTo>
                        <a:lnTo>
                          <a:pt x="2" y="335"/>
                        </a:lnTo>
                        <a:cubicBezTo>
                          <a:pt x="0" y="241"/>
                          <a:pt x="40" y="151"/>
                          <a:pt x="111" y="89"/>
                        </a:cubicBezTo>
                        <a:cubicBezTo>
                          <a:pt x="181" y="27"/>
                          <a:pt x="275" y="0"/>
                          <a:pt x="368" y="13"/>
                        </a:cubicBezTo>
                        <a:cubicBezTo>
                          <a:pt x="665" y="57"/>
                          <a:pt x="1095" y="113"/>
                          <a:pt x="1388" y="97"/>
                        </a:cubicBezTo>
                        <a:cubicBezTo>
                          <a:pt x="1445" y="94"/>
                          <a:pt x="1499" y="123"/>
                          <a:pt x="1528" y="173"/>
                        </a:cubicBezTo>
                        <a:cubicBezTo>
                          <a:pt x="1556" y="223"/>
                          <a:pt x="1555" y="284"/>
                          <a:pt x="1523" y="332"/>
                        </a:cubicBezTo>
                        <a:cubicBezTo>
                          <a:pt x="1409" y="506"/>
                          <a:pt x="1195" y="731"/>
                          <a:pt x="825" y="823"/>
                        </a:cubicBezTo>
                        <a:cubicBezTo>
                          <a:pt x="606" y="965"/>
                          <a:pt x="377" y="1071"/>
                          <a:pt x="224" y="1135"/>
                        </a:cubicBezTo>
                        <a:cubicBezTo>
                          <a:pt x="205" y="1143"/>
                          <a:pt x="185" y="1146"/>
                          <a:pt x="165" y="1146"/>
                        </a:cubicBezTo>
                        <a:close/>
                        <a:moveTo>
                          <a:pt x="321" y="54"/>
                        </a:moveTo>
                        <a:lnTo>
                          <a:pt x="321" y="54"/>
                        </a:lnTo>
                        <a:cubicBezTo>
                          <a:pt x="255" y="54"/>
                          <a:pt x="190" y="78"/>
                          <a:pt x="140" y="122"/>
                        </a:cubicBezTo>
                        <a:cubicBezTo>
                          <a:pt x="79" y="176"/>
                          <a:pt x="45" y="253"/>
                          <a:pt x="46" y="334"/>
                        </a:cubicBezTo>
                        <a:lnTo>
                          <a:pt x="55" y="995"/>
                        </a:lnTo>
                        <a:cubicBezTo>
                          <a:pt x="56" y="1032"/>
                          <a:pt x="74" y="1064"/>
                          <a:pt x="105" y="1085"/>
                        </a:cubicBezTo>
                        <a:cubicBezTo>
                          <a:pt x="135" y="1105"/>
                          <a:pt x="173" y="1108"/>
                          <a:pt x="207" y="1094"/>
                        </a:cubicBezTo>
                        <a:cubicBezTo>
                          <a:pt x="359" y="1031"/>
                          <a:pt x="587" y="925"/>
                          <a:pt x="804" y="784"/>
                        </a:cubicBezTo>
                        <a:cubicBezTo>
                          <a:pt x="806" y="783"/>
                          <a:pt x="808" y="782"/>
                          <a:pt x="810" y="781"/>
                        </a:cubicBezTo>
                        <a:cubicBezTo>
                          <a:pt x="1169" y="693"/>
                          <a:pt x="1376" y="475"/>
                          <a:pt x="1486" y="308"/>
                        </a:cubicBezTo>
                        <a:cubicBezTo>
                          <a:pt x="1509" y="273"/>
                          <a:pt x="1510" y="231"/>
                          <a:pt x="1489" y="195"/>
                        </a:cubicBezTo>
                        <a:cubicBezTo>
                          <a:pt x="1469" y="159"/>
                          <a:pt x="1432" y="139"/>
                          <a:pt x="1390" y="141"/>
                        </a:cubicBezTo>
                        <a:cubicBezTo>
                          <a:pt x="1093" y="157"/>
                          <a:pt x="661" y="101"/>
                          <a:pt x="362" y="57"/>
                        </a:cubicBezTo>
                        <a:cubicBezTo>
                          <a:pt x="348" y="55"/>
                          <a:pt x="335" y="54"/>
                          <a:pt x="321" y="54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  <p:sp>
                <p:nvSpPr>
                  <p:cNvPr id="36" name="Freeform 22">
                    <a:extLst>
                      <a:ext uri="{FF2B5EF4-FFF2-40B4-BE49-F238E27FC236}">
                        <a16:creationId xmlns:a16="http://schemas.microsoft.com/office/drawing/2014/main" id="{BC974E1D-F304-3FFB-CF2C-739D2F07AF8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8524027" y="2800365"/>
                    <a:ext cx="81269" cy="119794"/>
                  </a:xfrm>
                  <a:custGeom>
                    <a:avLst/>
                    <a:gdLst>
                      <a:gd name="T0" fmla="*/ 25 w 518"/>
                      <a:gd name="T1" fmla="*/ 737 h 737"/>
                      <a:gd name="T2" fmla="*/ 25 w 518"/>
                      <a:gd name="T3" fmla="*/ 737 h 737"/>
                      <a:gd name="T4" fmla="*/ 10 w 518"/>
                      <a:gd name="T5" fmla="*/ 732 h 737"/>
                      <a:gd name="T6" fmla="*/ 8 w 518"/>
                      <a:gd name="T7" fmla="*/ 701 h 737"/>
                      <a:gd name="T8" fmla="*/ 54 w 518"/>
                      <a:gd name="T9" fmla="*/ 590 h 737"/>
                      <a:gd name="T10" fmla="*/ 39 w 518"/>
                      <a:gd name="T11" fmla="*/ 222 h 737"/>
                      <a:gd name="T12" fmla="*/ 55 w 518"/>
                      <a:gd name="T13" fmla="*/ 196 h 737"/>
                      <a:gd name="T14" fmla="*/ 82 w 518"/>
                      <a:gd name="T15" fmla="*/ 212 h 737"/>
                      <a:gd name="T16" fmla="*/ 41 w 518"/>
                      <a:gd name="T17" fmla="*/ 729 h 737"/>
                      <a:gd name="T18" fmla="*/ 25 w 518"/>
                      <a:gd name="T19" fmla="*/ 737 h 737"/>
                      <a:gd name="T20" fmla="*/ 358 w 518"/>
                      <a:gd name="T21" fmla="*/ 481 h 737"/>
                      <a:gd name="T22" fmla="*/ 358 w 518"/>
                      <a:gd name="T23" fmla="*/ 481 h 737"/>
                      <a:gd name="T24" fmla="*/ 342 w 518"/>
                      <a:gd name="T25" fmla="*/ 474 h 737"/>
                      <a:gd name="T26" fmla="*/ 255 w 518"/>
                      <a:gd name="T27" fmla="*/ 384 h 737"/>
                      <a:gd name="T28" fmla="*/ 255 w 518"/>
                      <a:gd name="T29" fmla="*/ 354 h 737"/>
                      <a:gd name="T30" fmla="*/ 315 w 518"/>
                      <a:gd name="T31" fmla="*/ 290 h 737"/>
                      <a:gd name="T32" fmla="*/ 232 w 518"/>
                      <a:gd name="T33" fmla="*/ 208 h 737"/>
                      <a:gd name="T34" fmla="*/ 231 w 518"/>
                      <a:gd name="T35" fmla="*/ 178 h 737"/>
                      <a:gd name="T36" fmla="*/ 288 w 518"/>
                      <a:gd name="T37" fmla="*/ 111 h 737"/>
                      <a:gd name="T38" fmla="*/ 216 w 518"/>
                      <a:gd name="T39" fmla="*/ 39 h 737"/>
                      <a:gd name="T40" fmla="*/ 215 w 518"/>
                      <a:gd name="T41" fmla="*/ 8 h 737"/>
                      <a:gd name="T42" fmla="*/ 246 w 518"/>
                      <a:gd name="T43" fmla="*/ 8 h 737"/>
                      <a:gd name="T44" fmla="*/ 334 w 518"/>
                      <a:gd name="T45" fmla="*/ 94 h 737"/>
                      <a:gd name="T46" fmla="*/ 335 w 518"/>
                      <a:gd name="T47" fmla="*/ 124 h 737"/>
                      <a:gd name="T48" fmla="*/ 277 w 518"/>
                      <a:gd name="T49" fmla="*/ 192 h 737"/>
                      <a:gd name="T50" fmla="*/ 361 w 518"/>
                      <a:gd name="T51" fmla="*/ 274 h 737"/>
                      <a:gd name="T52" fmla="*/ 361 w 518"/>
                      <a:gd name="T53" fmla="*/ 305 h 737"/>
                      <a:gd name="T54" fmla="*/ 301 w 518"/>
                      <a:gd name="T55" fmla="*/ 369 h 737"/>
                      <a:gd name="T56" fmla="*/ 373 w 518"/>
                      <a:gd name="T57" fmla="*/ 444 h 737"/>
                      <a:gd name="T58" fmla="*/ 373 w 518"/>
                      <a:gd name="T59" fmla="*/ 475 h 737"/>
                      <a:gd name="T60" fmla="*/ 358 w 518"/>
                      <a:gd name="T61" fmla="*/ 481 h 737"/>
                      <a:gd name="T62" fmla="*/ 494 w 518"/>
                      <a:gd name="T63" fmla="*/ 263 h 737"/>
                      <a:gd name="T64" fmla="*/ 494 w 518"/>
                      <a:gd name="T65" fmla="*/ 263 h 737"/>
                      <a:gd name="T66" fmla="*/ 479 w 518"/>
                      <a:gd name="T67" fmla="*/ 257 h 737"/>
                      <a:gd name="T68" fmla="*/ 412 w 518"/>
                      <a:gd name="T69" fmla="*/ 193 h 737"/>
                      <a:gd name="T70" fmla="*/ 410 w 518"/>
                      <a:gd name="T71" fmla="*/ 162 h 737"/>
                      <a:gd name="T72" fmla="*/ 461 w 518"/>
                      <a:gd name="T73" fmla="*/ 105 h 737"/>
                      <a:gd name="T74" fmla="*/ 405 w 518"/>
                      <a:gd name="T75" fmla="*/ 48 h 737"/>
                      <a:gd name="T76" fmla="*/ 406 w 518"/>
                      <a:gd name="T77" fmla="*/ 17 h 737"/>
                      <a:gd name="T78" fmla="*/ 437 w 518"/>
                      <a:gd name="T79" fmla="*/ 18 h 737"/>
                      <a:gd name="T80" fmla="*/ 506 w 518"/>
                      <a:gd name="T81" fmla="*/ 88 h 737"/>
                      <a:gd name="T82" fmla="*/ 507 w 518"/>
                      <a:gd name="T83" fmla="*/ 118 h 737"/>
                      <a:gd name="T84" fmla="*/ 457 w 518"/>
                      <a:gd name="T85" fmla="*/ 176 h 737"/>
                      <a:gd name="T86" fmla="*/ 509 w 518"/>
                      <a:gd name="T87" fmla="*/ 226 h 737"/>
                      <a:gd name="T88" fmla="*/ 510 w 518"/>
                      <a:gd name="T89" fmla="*/ 257 h 737"/>
                      <a:gd name="T90" fmla="*/ 494 w 518"/>
                      <a:gd name="T91" fmla="*/ 263 h 7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518" h="737">
                        <a:moveTo>
                          <a:pt x="25" y="737"/>
                        </a:moveTo>
                        <a:lnTo>
                          <a:pt x="25" y="737"/>
                        </a:lnTo>
                        <a:cubicBezTo>
                          <a:pt x="20" y="737"/>
                          <a:pt x="15" y="735"/>
                          <a:pt x="10" y="732"/>
                        </a:cubicBezTo>
                        <a:cubicBezTo>
                          <a:pt x="1" y="724"/>
                          <a:pt x="0" y="710"/>
                          <a:pt x="8" y="701"/>
                        </a:cubicBezTo>
                        <a:cubicBezTo>
                          <a:pt x="8" y="700"/>
                          <a:pt x="36" y="666"/>
                          <a:pt x="54" y="590"/>
                        </a:cubicBezTo>
                        <a:cubicBezTo>
                          <a:pt x="71" y="520"/>
                          <a:pt x="81" y="399"/>
                          <a:pt x="39" y="222"/>
                        </a:cubicBezTo>
                        <a:cubicBezTo>
                          <a:pt x="36" y="210"/>
                          <a:pt x="44" y="199"/>
                          <a:pt x="55" y="196"/>
                        </a:cubicBezTo>
                        <a:cubicBezTo>
                          <a:pt x="67" y="193"/>
                          <a:pt x="79" y="200"/>
                          <a:pt x="82" y="212"/>
                        </a:cubicBezTo>
                        <a:cubicBezTo>
                          <a:pt x="168" y="574"/>
                          <a:pt x="47" y="723"/>
                          <a:pt x="41" y="729"/>
                        </a:cubicBezTo>
                        <a:cubicBezTo>
                          <a:pt x="37" y="734"/>
                          <a:pt x="31" y="737"/>
                          <a:pt x="25" y="737"/>
                        </a:cubicBezTo>
                        <a:close/>
                        <a:moveTo>
                          <a:pt x="358" y="481"/>
                        </a:moveTo>
                        <a:lnTo>
                          <a:pt x="358" y="481"/>
                        </a:lnTo>
                        <a:cubicBezTo>
                          <a:pt x="352" y="481"/>
                          <a:pt x="346" y="479"/>
                          <a:pt x="342" y="474"/>
                        </a:cubicBezTo>
                        <a:lnTo>
                          <a:pt x="255" y="384"/>
                        </a:lnTo>
                        <a:cubicBezTo>
                          <a:pt x="247" y="376"/>
                          <a:pt x="247" y="362"/>
                          <a:pt x="255" y="354"/>
                        </a:cubicBezTo>
                        <a:lnTo>
                          <a:pt x="315" y="290"/>
                        </a:lnTo>
                        <a:lnTo>
                          <a:pt x="232" y="208"/>
                        </a:lnTo>
                        <a:cubicBezTo>
                          <a:pt x="224" y="200"/>
                          <a:pt x="223" y="187"/>
                          <a:pt x="231" y="178"/>
                        </a:cubicBezTo>
                        <a:lnTo>
                          <a:pt x="288" y="111"/>
                        </a:lnTo>
                        <a:lnTo>
                          <a:pt x="216" y="39"/>
                        </a:lnTo>
                        <a:cubicBezTo>
                          <a:pt x="207" y="31"/>
                          <a:pt x="207" y="17"/>
                          <a:pt x="215" y="8"/>
                        </a:cubicBezTo>
                        <a:cubicBezTo>
                          <a:pt x="224" y="0"/>
                          <a:pt x="238" y="0"/>
                          <a:pt x="246" y="8"/>
                        </a:cubicBezTo>
                        <a:lnTo>
                          <a:pt x="334" y="94"/>
                        </a:lnTo>
                        <a:cubicBezTo>
                          <a:pt x="342" y="103"/>
                          <a:pt x="343" y="116"/>
                          <a:pt x="335" y="124"/>
                        </a:cubicBezTo>
                        <a:lnTo>
                          <a:pt x="277" y="192"/>
                        </a:lnTo>
                        <a:lnTo>
                          <a:pt x="361" y="274"/>
                        </a:lnTo>
                        <a:cubicBezTo>
                          <a:pt x="369" y="283"/>
                          <a:pt x="370" y="296"/>
                          <a:pt x="361" y="305"/>
                        </a:cubicBezTo>
                        <a:lnTo>
                          <a:pt x="301" y="369"/>
                        </a:lnTo>
                        <a:lnTo>
                          <a:pt x="373" y="444"/>
                        </a:lnTo>
                        <a:cubicBezTo>
                          <a:pt x="382" y="453"/>
                          <a:pt x="382" y="467"/>
                          <a:pt x="373" y="475"/>
                        </a:cubicBezTo>
                        <a:cubicBezTo>
                          <a:pt x="369" y="479"/>
                          <a:pt x="363" y="481"/>
                          <a:pt x="358" y="481"/>
                        </a:cubicBezTo>
                        <a:close/>
                        <a:moveTo>
                          <a:pt x="494" y="263"/>
                        </a:moveTo>
                        <a:lnTo>
                          <a:pt x="494" y="263"/>
                        </a:lnTo>
                        <a:cubicBezTo>
                          <a:pt x="489" y="263"/>
                          <a:pt x="483" y="261"/>
                          <a:pt x="479" y="257"/>
                        </a:cubicBezTo>
                        <a:lnTo>
                          <a:pt x="412" y="193"/>
                        </a:lnTo>
                        <a:cubicBezTo>
                          <a:pt x="403" y="185"/>
                          <a:pt x="403" y="171"/>
                          <a:pt x="410" y="162"/>
                        </a:cubicBezTo>
                        <a:lnTo>
                          <a:pt x="461" y="105"/>
                        </a:lnTo>
                        <a:lnTo>
                          <a:pt x="405" y="48"/>
                        </a:lnTo>
                        <a:cubicBezTo>
                          <a:pt x="397" y="40"/>
                          <a:pt x="397" y="26"/>
                          <a:pt x="406" y="17"/>
                        </a:cubicBezTo>
                        <a:cubicBezTo>
                          <a:pt x="414" y="9"/>
                          <a:pt x="428" y="9"/>
                          <a:pt x="437" y="18"/>
                        </a:cubicBezTo>
                        <a:lnTo>
                          <a:pt x="506" y="88"/>
                        </a:lnTo>
                        <a:cubicBezTo>
                          <a:pt x="515" y="97"/>
                          <a:pt x="515" y="110"/>
                          <a:pt x="507" y="118"/>
                        </a:cubicBezTo>
                        <a:lnTo>
                          <a:pt x="457" y="176"/>
                        </a:lnTo>
                        <a:lnTo>
                          <a:pt x="509" y="226"/>
                        </a:lnTo>
                        <a:cubicBezTo>
                          <a:pt x="518" y="234"/>
                          <a:pt x="518" y="248"/>
                          <a:pt x="510" y="257"/>
                        </a:cubicBezTo>
                        <a:cubicBezTo>
                          <a:pt x="506" y="261"/>
                          <a:pt x="500" y="263"/>
                          <a:pt x="494" y="263"/>
                        </a:cubicBezTo>
                        <a:close/>
                      </a:path>
                    </a:pathLst>
                  </a:custGeom>
                  <a:solidFill>
                    <a:srgbClr val="FEFEFE"/>
                  </a:solidFill>
                  <a:ln w="0">
                    <a:noFill/>
                    <a:prstDash val="solid"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CH"/>
                  </a:p>
                </p:txBody>
              </p:sp>
            </p:grpSp>
          </p:grp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1445AD1D-0C40-8427-CDBC-0D060E0B93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86990" y="3525002"/>
                <a:ext cx="347040" cy="360000"/>
                <a:chOff x="9820151" y="2797646"/>
                <a:chExt cx="347040" cy="360000"/>
              </a:xfrm>
            </p:grpSpPr>
            <p:sp>
              <p:nvSpPr>
                <p:cNvPr id="31" name="Freihandform 3966">
                  <a:extLst>
                    <a:ext uri="{FF2B5EF4-FFF2-40B4-BE49-F238E27FC236}">
                      <a16:creationId xmlns:a16="http://schemas.microsoft.com/office/drawing/2014/main" id="{FE1E1209-93C9-E9DE-84C3-0C7A731CFF92}"/>
                    </a:ext>
                  </a:extLst>
                </p:cNvPr>
                <p:cNvSpPr/>
                <p:nvPr/>
              </p:nvSpPr>
              <p:spPr>
                <a:xfrm>
                  <a:off x="9820151" y="2797646"/>
                  <a:ext cx="34704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2" name="Freeform 23">
                  <a:extLst>
                    <a:ext uri="{FF2B5EF4-FFF2-40B4-BE49-F238E27FC236}">
                      <a16:creationId xmlns:a16="http://schemas.microsoft.com/office/drawing/2014/main" id="{46787FB3-1B74-F052-C733-831118D0A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74848" y="2837747"/>
                  <a:ext cx="254791" cy="226637"/>
                </a:xfrm>
                <a:custGeom>
                  <a:avLst/>
                  <a:gdLst>
                    <a:gd name="T0" fmla="*/ 237 w 1623"/>
                    <a:gd name="T1" fmla="*/ 1397 h 1397"/>
                    <a:gd name="T2" fmla="*/ 152 w 1623"/>
                    <a:gd name="T3" fmla="*/ 1382 h 1397"/>
                    <a:gd name="T4" fmla="*/ 164 w 1623"/>
                    <a:gd name="T5" fmla="*/ 830 h 1397"/>
                    <a:gd name="T6" fmla="*/ 531 w 1623"/>
                    <a:gd name="T7" fmla="*/ 326 h 1397"/>
                    <a:gd name="T8" fmla="*/ 653 w 1623"/>
                    <a:gd name="T9" fmla="*/ 476 h 1397"/>
                    <a:gd name="T10" fmla="*/ 677 w 1623"/>
                    <a:gd name="T11" fmla="*/ 482 h 1397"/>
                    <a:gd name="T12" fmla="*/ 726 w 1623"/>
                    <a:gd name="T13" fmla="*/ 22 h 1397"/>
                    <a:gd name="T14" fmla="*/ 770 w 1623"/>
                    <a:gd name="T15" fmla="*/ 22 h 1397"/>
                    <a:gd name="T16" fmla="*/ 704 w 1623"/>
                    <a:gd name="T17" fmla="*/ 516 h 1397"/>
                    <a:gd name="T18" fmla="*/ 656 w 1623"/>
                    <a:gd name="T19" fmla="*/ 553 h 1397"/>
                    <a:gd name="T20" fmla="*/ 626 w 1623"/>
                    <a:gd name="T21" fmla="*/ 537 h 1397"/>
                    <a:gd name="T22" fmla="*/ 572 w 1623"/>
                    <a:gd name="T23" fmla="*/ 403 h 1397"/>
                    <a:gd name="T24" fmla="*/ 461 w 1623"/>
                    <a:gd name="T25" fmla="*/ 381 h 1397"/>
                    <a:gd name="T26" fmla="*/ 327 w 1623"/>
                    <a:gd name="T27" fmla="*/ 889 h 1397"/>
                    <a:gd name="T28" fmla="*/ 324 w 1623"/>
                    <a:gd name="T29" fmla="*/ 933 h 1397"/>
                    <a:gd name="T30" fmla="*/ 115 w 1623"/>
                    <a:gd name="T31" fmla="*/ 1045 h 1397"/>
                    <a:gd name="T32" fmla="*/ 367 w 1623"/>
                    <a:gd name="T33" fmla="*/ 1150 h 1397"/>
                    <a:gd name="T34" fmla="*/ 100 w 1623"/>
                    <a:gd name="T35" fmla="*/ 1092 h 1397"/>
                    <a:gd name="T36" fmla="*/ 168 w 1623"/>
                    <a:gd name="T37" fmla="*/ 1341 h 1397"/>
                    <a:gd name="T38" fmla="*/ 448 w 1623"/>
                    <a:gd name="T39" fmla="*/ 1338 h 1397"/>
                    <a:gd name="T40" fmla="*/ 654 w 1623"/>
                    <a:gd name="T41" fmla="*/ 738 h 1397"/>
                    <a:gd name="T42" fmla="*/ 723 w 1623"/>
                    <a:gd name="T43" fmla="*/ 580 h 1397"/>
                    <a:gd name="T44" fmla="*/ 900 w 1623"/>
                    <a:gd name="T45" fmla="*/ 580 h 1397"/>
                    <a:gd name="T46" fmla="*/ 969 w 1623"/>
                    <a:gd name="T47" fmla="*/ 739 h 1397"/>
                    <a:gd name="T48" fmla="*/ 1175 w 1623"/>
                    <a:gd name="T49" fmla="*/ 1338 h 1397"/>
                    <a:gd name="T50" fmla="*/ 1389 w 1623"/>
                    <a:gd name="T51" fmla="*/ 1353 h 1397"/>
                    <a:gd name="T52" fmla="*/ 1529 w 1623"/>
                    <a:gd name="T53" fmla="*/ 1262 h 1397"/>
                    <a:gd name="T54" fmla="*/ 1278 w 1623"/>
                    <a:gd name="T55" fmla="*/ 1172 h 1397"/>
                    <a:gd name="T56" fmla="*/ 1278 w 1623"/>
                    <a:gd name="T57" fmla="*/ 1128 h 1397"/>
                    <a:gd name="T58" fmla="*/ 1435 w 1623"/>
                    <a:gd name="T59" fmla="*/ 879 h 1397"/>
                    <a:gd name="T60" fmla="*/ 1275 w 1623"/>
                    <a:gd name="T61" fmla="*/ 912 h 1397"/>
                    <a:gd name="T62" fmla="*/ 1415 w 1623"/>
                    <a:gd name="T63" fmla="*/ 837 h 1397"/>
                    <a:gd name="T64" fmla="*/ 1101 w 1623"/>
                    <a:gd name="T65" fmla="*/ 369 h 1397"/>
                    <a:gd name="T66" fmla="*/ 1011 w 1623"/>
                    <a:gd name="T67" fmla="*/ 490 h 1397"/>
                    <a:gd name="T68" fmla="*/ 994 w 1623"/>
                    <a:gd name="T69" fmla="*/ 544 h 1397"/>
                    <a:gd name="T70" fmla="*/ 961 w 1623"/>
                    <a:gd name="T71" fmla="*/ 550 h 1397"/>
                    <a:gd name="T72" fmla="*/ 853 w 1623"/>
                    <a:gd name="T73" fmla="*/ 355 h 1397"/>
                    <a:gd name="T74" fmla="*/ 875 w 1623"/>
                    <a:gd name="T75" fmla="*/ 0 h 1397"/>
                    <a:gd name="T76" fmla="*/ 897 w 1623"/>
                    <a:gd name="T77" fmla="*/ 355 h 1397"/>
                    <a:gd name="T78" fmla="*/ 963 w 1623"/>
                    <a:gd name="T79" fmla="*/ 495 h 1397"/>
                    <a:gd name="T80" fmla="*/ 1013 w 1623"/>
                    <a:gd name="T81" fmla="*/ 380 h 1397"/>
                    <a:gd name="T82" fmla="*/ 1187 w 1623"/>
                    <a:gd name="T83" fmla="*/ 344 h 1397"/>
                    <a:gd name="T84" fmla="*/ 1570 w 1623"/>
                    <a:gd name="T85" fmla="*/ 1276 h 1397"/>
                    <a:gd name="T86" fmla="*/ 1389 w 1623"/>
                    <a:gd name="T87" fmla="*/ 1397 h 1397"/>
                    <a:gd name="T88" fmla="*/ 983 w 1623"/>
                    <a:gd name="T89" fmla="*/ 1198 h 1397"/>
                    <a:gd name="T90" fmla="*/ 925 w 1623"/>
                    <a:gd name="T91" fmla="*/ 727 h 1397"/>
                    <a:gd name="T92" fmla="*/ 811 w 1623"/>
                    <a:gd name="T93" fmla="*/ 593 h 1397"/>
                    <a:gd name="T94" fmla="*/ 698 w 1623"/>
                    <a:gd name="T95" fmla="*/ 727 h 1397"/>
                    <a:gd name="T96" fmla="*/ 639 w 1623"/>
                    <a:gd name="T97" fmla="*/ 1198 h 1397"/>
                    <a:gd name="T98" fmla="*/ 237 w 1623"/>
                    <a:gd name="T99" fmla="*/ 1397 h 13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623" h="1397">
                      <a:moveTo>
                        <a:pt x="237" y="1397"/>
                      </a:moveTo>
                      <a:lnTo>
                        <a:pt x="237" y="1397"/>
                      </a:lnTo>
                      <a:lnTo>
                        <a:pt x="234" y="1397"/>
                      </a:lnTo>
                      <a:cubicBezTo>
                        <a:pt x="204" y="1397"/>
                        <a:pt x="176" y="1392"/>
                        <a:pt x="152" y="1382"/>
                      </a:cubicBezTo>
                      <a:cubicBezTo>
                        <a:pt x="102" y="1361"/>
                        <a:pt x="69" y="1326"/>
                        <a:pt x="52" y="1276"/>
                      </a:cubicBezTo>
                      <a:cubicBezTo>
                        <a:pt x="0" y="1117"/>
                        <a:pt x="146" y="861"/>
                        <a:pt x="164" y="830"/>
                      </a:cubicBezTo>
                      <a:cubicBezTo>
                        <a:pt x="253" y="522"/>
                        <a:pt x="361" y="396"/>
                        <a:pt x="436" y="344"/>
                      </a:cubicBezTo>
                      <a:cubicBezTo>
                        <a:pt x="463" y="326"/>
                        <a:pt x="498" y="319"/>
                        <a:pt x="531" y="326"/>
                      </a:cubicBezTo>
                      <a:cubicBezTo>
                        <a:pt x="564" y="332"/>
                        <a:pt x="592" y="352"/>
                        <a:pt x="609" y="380"/>
                      </a:cubicBezTo>
                      <a:cubicBezTo>
                        <a:pt x="625" y="405"/>
                        <a:pt x="640" y="437"/>
                        <a:pt x="653" y="476"/>
                      </a:cubicBezTo>
                      <a:cubicBezTo>
                        <a:pt x="656" y="482"/>
                        <a:pt x="658" y="489"/>
                        <a:pt x="660" y="495"/>
                      </a:cubicBezTo>
                      <a:lnTo>
                        <a:pt x="677" y="482"/>
                      </a:lnTo>
                      <a:cubicBezTo>
                        <a:pt x="710" y="456"/>
                        <a:pt x="726" y="414"/>
                        <a:pt x="726" y="355"/>
                      </a:cubicBezTo>
                      <a:lnTo>
                        <a:pt x="726" y="22"/>
                      </a:lnTo>
                      <a:cubicBezTo>
                        <a:pt x="726" y="9"/>
                        <a:pt x="736" y="0"/>
                        <a:pt x="748" y="0"/>
                      </a:cubicBezTo>
                      <a:cubicBezTo>
                        <a:pt x="760" y="0"/>
                        <a:pt x="770" y="9"/>
                        <a:pt x="770" y="22"/>
                      </a:cubicBezTo>
                      <a:lnTo>
                        <a:pt x="770" y="355"/>
                      </a:lnTo>
                      <a:cubicBezTo>
                        <a:pt x="770" y="428"/>
                        <a:pt x="748" y="481"/>
                        <a:pt x="704" y="516"/>
                      </a:cubicBezTo>
                      <a:lnTo>
                        <a:pt x="663" y="549"/>
                      </a:lnTo>
                      <a:cubicBezTo>
                        <a:pt x="661" y="551"/>
                        <a:pt x="659" y="552"/>
                        <a:pt x="656" y="553"/>
                      </a:cubicBezTo>
                      <a:cubicBezTo>
                        <a:pt x="646" y="557"/>
                        <a:pt x="635" y="554"/>
                        <a:pt x="629" y="544"/>
                      </a:cubicBezTo>
                      <a:cubicBezTo>
                        <a:pt x="628" y="542"/>
                        <a:pt x="627" y="539"/>
                        <a:pt x="626" y="537"/>
                      </a:cubicBezTo>
                      <a:cubicBezTo>
                        <a:pt x="622" y="521"/>
                        <a:pt x="617" y="505"/>
                        <a:pt x="612" y="490"/>
                      </a:cubicBezTo>
                      <a:cubicBezTo>
                        <a:pt x="599" y="455"/>
                        <a:pt x="586" y="425"/>
                        <a:pt x="572" y="403"/>
                      </a:cubicBezTo>
                      <a:cubicBezTo>
                        <a:pt x="561" y="385"/>
                        <a:pt x="543" y="373"/>
                        <a:pt x="522" y="369"/>
                      </a:cubicBezTo>
                      <a:cubicBezTo>
                        <a:pt x="501" y="364"/>
                        <a:pt x="478" y="369"/>
                        <a:pt x="461" y="381"/>
                      </a:cubicBezTo>
                      <a:cubicBezTo>
                        <a:pt x="404" y="419"/>
                        <a:pt x="297" y="530"/>
                        <a:pt x="208" y="837"/>
                      </a:cubicBezTo>
                      <a:cubicBezTo>
                        <a:pt x="217" y="847"/>
                        <a:pt x="253" y="885"/>
                        <a:pt x="327" y="889"/>
                      </a:cubicBezTo>
                      <a:cubicBezTo>
                        <a:pt x="339" y="890"/>
                        <a:pt x="348" y="900"/>
                        <a:pt x="347" y="912"/>
                      </a:cubicBezTo>
                      <a:cubicBezTo>
                        <a:pt x="347" y="924"/>
                        <a:pt x="336" y="934"/>
                        <a:pt x="324" y="933"/>
                      </a:cubicBezTo>
                      <a:cubicBezTo>
                        <a:pt x="254" y="929"/>
                        <a:pt x="210" y="899"/>
                        <a:pt x="188" y="879"/>
                      </a:cubicBezTo>
                      <a:cubicBezTo>
                        <a:pt x="169" y="914"/>
                        <a:pt x="138" y="976"/>
                        <a:pt x="115" y="1045"/>
                      </a:cubicBezTo>
                      <a:cubicBezTo>
                        <a:pt x="135" y="1067"/>
                        <a:pt x="204" y="1128"/>
                        <a:pt x="345" y="1128"/>
                      </a:cubicBezTo>
                      <a:cubicBezTo>
                        <a:pt x="357" y="1128"/>
                        <a:pt x="367" y="1138"/>
                        <a:pt x="367" y="1150"/>
                      </a:cubicBezTo>
                      <a:cubicBezTo>
                        <a:pt x="367" y="1162"/>
                        <a:pt x="357" y="1172"/>
                        <a:pt x="345" y="1172"/>
                      </a:cubicBezTo>
                      <a:cubicBezTo>
                        <a:pt x="215" y="1172"/>
                        <a:pt x="138" y="1125"/>
                        <a:pt x="100" y="1092"/>
                      </a:cubicBezTo>
                      <a:cubicBezTo>
                        <a:pt x="85" y="1152"/>
                        <a:pt x="78" y="1214"/>
                        <a:pt x="94" y="1262"/>
                      </a:cubicBezTo>
                      <a:cubicBezTo>
                        <a:pt x="106" y="1300"/>
                        <a:pt x="131" y="1325"/>
                        <a:pt x="168" y="1341"/>
                      </a:cubicBezTo>
                      <a:cubicBezTo>
                        <a:pt x="188" y="1349"/>
                        <a:pt x="210" y="1353"/>
                        <a:pt x="234" y="1353"/>
                      </a:cubicBezTo>
                      <a:cubicBezTo>
                        <a:pt x="286" y="1354"/>
                        <a:pt x="340" y="1349"/>
                        <a:pt x="448" y="1338"/>
                      </a:cubicBezTo>
                      <a:cubicBezTo>
                        <a:pt x="524" y="1330"/>
                        <a:pt x="581" y="1256"/>
                        <a:pt x="597" y="1188"/>
                      </a:cubicBezTo>
                      <a:cubicBezTo>
                        <a:pt x="628" y="1052"/>
                        <a:pt x="657" y="904"/>
                        <a:pt x="654" y="738"/>
                      </a:cubicBezTo>
                      <a:cubicBezTo>
                        <a:pt x="654" y="735"/>
                        <a:pt x="654" y="732"/>
                        <a:pt x="654" y="729"/>
                      </a:cubicBezTo>
                      <a:cubicBezTo>
                        <a:pt x="651" y="671"/>
                        <a:pt x="677" y="615"/>
                        <a:pt x="723" y="580"/>
                      </a:cubicBezTo>
                      <a:cubicBezTo>
                        <a:pt x="748" y="560"/>
                        <a:pt x="779" y="549"/>
                        <a:pt x="811" y="549"/>
                      </a:cubicBezTo>
                      <a:cubicBezTo>
                        <a:pt x="843" y="549"/>
                        <a:pt x="875" y="560"/>
                        <a:pt x="900" y="580"/>
                      </a:cubicBezTo>
                      <a:cubicBezTo>
                        <a:pt x="946" y="615"/>
                        <a:pt x="971" y="671"/>
                        <a:pt x="969" y="729"/>
                      </a:cubicBezTo>
                      <a:cubicBezTo>
                        <a:pt x="969" y="732"/>
                        <a:pt x="969" y="736"/>
                        <a:pt x="969" y="739"/>
                      </a:cubicBezTo>
                      <a:cubicBezTo>
                        <a:pt x="966" y="904"/>
                        <a:pt x="995" y="1052"/>
                        <a:pt x="1026" y="1188"/>
                      </a:cubicBezTo>
                      <a:cubicBezTo>
                        <a:pt x="1042" y="1256"/>
                        <a:pt x="1098" y="1330"/>
                        <a:pt x="1175" y="1338"/>
                      </a:cubicBezTo>
                      <a:cubicBezTo>
                        <a:pt x="1280" y="1349"/>
                        <a:pt x="1334" y="1353"/>
                        <a:pt x="1386" y="1353"/>
                      </a:cubicBezTo>
                      <a:cubicBezTo>
                        <a:pt x="1387" y="1353"/>
                        <a:pt x="1388" y="1353"/>
                        <a:pt x="1389" y="1353"/>
                      </a:cubicBezTo>
                      <a:cubicBezTo>
                        <a:pt x="1413" y="1353"/>
                        <a:pt x="1435" y="1349"/>
                        <a:pt x="1454" y="1341"/>
                      </a:cubicBezTo>
                      <a:cubicBezTo>
                        <a:pt x="1492" y="1325"/>
                        <a:pt x="1516" y="1300"/>
                        <a:pt x="1529" y="1262"/>
                      </a:cubicBezTo>
                      <a:cubicBezTo>
                        <a:pt x="1545" y="1214"/>
                        <a:pt x="1538" y="1152"/>
                        <a:pt x="1522" y="1092"/>
                      </a:cubicBezTo>
                      <a:cubicBezTo>
                        <a:pt x="1485" y="1125"/>
                        <a:pt x="1408" y="1172"/>
                        <a:pt x="1278" y="1172"/>
                      </a:cubicBezTo>
                      <a:cubicBezTo>
                        <a:pt x="1266" y="1172"/>
                        <a:pt x="1256" y="1162"/>
                        <a:pt x="1256" y="1150"/>
                      </a:cubicBezTo>
                      <a:cubicBezTo>
                        <a:pt x="1256" y="1138"/>
                        <a:pt x="1266" y="1128"/>
                        <a:pt x="1278" y="1128"/>
                      </a:cubicBezTo>
                      <a:cubicBezTo>
                        <a:pt x="1419" y="1128"/>
                        <a:pt x="1488" y="1067"/>
                        <a:pt x="1508" y="1045"/>
                      </a:cubicBezTo>
                      <a:cubicBezTo>
                        <a:pt x="1485" y="976"/>
                        <a:pt x="1454" y="914"/>
                        <a:pt x="1435" y="879"/>
                      </a:cubicBezTo>
                      <a:cubicBezTo>
                        <a:pt x="1413" y="899"/>
                        <a:pt x="1369" y="929"/>
                        <a:pt x="1299" y="933"/>
                      </a:cubicBezTo>
                      <a:cubicBezTo>
                        <a:pt x="1286" y="934"/>
                        <a:pt x="1276" y="924"/>
                        <a:pt x="1275" y="912"/>
                      </a:cubicBezTo>
                      <a:cubicBezTo>
                        <a:pt x="1275" y="900"/>
                        <a:pt x="1284" y="890"/>
                        <a:pt x="1296" y="889"/>
                      </a:cubicBezTo>
                      <a:cubicBezTo>
                        <a:pt x="1370" y="885"/>
                        <a:pt x="1406" y="847"/>
                        <a:pt x="1415" y="837"/>
                      </a:cubicBezTo>
                      <a:cubicBezTo>
                        <a:pt x="1326" y="530"/>
                        <a:pt x="1218" y="419"/>
                        <a:pt x="1162" y="381"/>
                      </a:cubicBezTo>
                      <a:cubicBezTo>
                        <a:pt x="1144" y="369"/>
                        <a:pt x="1122" y="364"/>
                        <a:pt x="1101" y="369"/>
                      </a:cubicBezTo>
                      <a:cubicBezTo>
                        <a:pt x="1080" y="373"/>
                        <a:pt x="1062" y="385"/>
                        <a:pt x="1051" y="403"/>
                      </a:cubicBezTo>
                      <a:cubicBezTo>
                        <a:pt x="1037" y="425"/>
                        <a:pt x="1023" y="455"/>
                        <a:pt x="1011" y="490"/>
                      </a:cubicBezTo>
                      <a:cubicBezTo>
                        <a:pt x="1006" y="505"/>
                        <a:pt x="1001" y="521"/>
                        <a:pt x="997" y="536"/>
                      </a:cubicBezTo>
                      <a:cubicBezTo>
                        <a:pt x="996" y="539"/>
                        <a:pt x="995" y="542"/>
                        <a:pt x="994" y="544"/>
                      </a:cubicBezTo>
                      <a:cubicBezTo>
                        <a:pt x="988" y="554"/>
                        <a:pt x="977" y="558"/>
                        <a:pt x="967" y="553"/>
                      </a:cubicBezTo>
                      <a:cubicBezTo>
                        <a:pt x="964" y="553"/>
                        <a:pt x="962" y="551"/>
                        <a:pt x="961" y="550"/>
                      </a:cubicBezTo>
                      <a:lnTo>
                        <a:pt x="918" y="516"/>
                      </a:lnTo>
                      <a:cubicBezTo>
                        <a:pt x="874" y="481"/>
                        <a:pt x="853" y="428"/>
                        <a:pt x="853" y="355"/>
                      </a:cubicBezTo>
                      <a:lnTo>
                        <a:pt x="853" y="22"/>
                      </a:lnTo>
                      <a:cubicBezTo>
                        <a:pt x="853" y="9"/>
                        <a:pt x="863" y="0"/>
                        <a:pt x="875" y="0"/>
                      </a:cubicBezTo>
                      <a:cubicBezTo>
                        <a:pt x="887" y="0"/>
                        <a:pt x="897" y="9"/>
                        <a:pt x="897" y="22"/>
                      </a:cubicBezTo>
                      <a:lnTo>
                        <a:pt x="897" y="355"/>
                      </a:lnTo>
                      <a:cubicBezTo>
                        <a:pt x="897" y="414"/>
                        <a:pt x="913" y="456"/>
                        <a:pt x="946" y="482"/>
                      </a:cubicBezTo>
                      <a:lnTo>
                        <a:pt x="963" y="495"/>
                      </a:lnTo>
                      <a:cubicBezTo>
                        <a:pt x="965" y="489"/>
                        <a:pt x="967" y="482"/>
                        <a:pt x="969" y="476"/>
                      </a:cubicBezTo>
                      <a:cubicBezTo>
                        <a:pt x="983" y="437"/>
                        <a:pt x="998" y="405"/>
                        <a:pt x="1013" y="380"/>
                      </a:cubicBezTo>
                      <a:cubicBezTo>
                        <a:pt x="1031" y="352"/>
                        <a:pt x="1059" y="332"/>
                        <a:pt x="1092" y="326"/>
                      </a:cubicBezTo>
                      <a:cubicBezTo>
                        <a:pt x="1125" y="319"/>
                        <a:pt x="1160" y="326"/>
                        <a:pt x="1187" y="344"/>
                      </a:cubicBezTo>
                      <a:cubicBezTo>
                        <a:pt x="1262" y="396"/>
                        <a:pt x="1370" y="522"/>
                        <a:pt x="1459" y="830"/>
                      </a:cubicBezTo>
                      <a:cubicBezTo>
                        <a:pt x="1476" y="861"/>
                        <a:pt x="1623" y="1117"/>
                        <a:pt x="1570" y="1276"/>
                      </a:cubicBezTo>
                      <a:cubicBezTo>
                        <a:pt x="1554" y="1326"/>
                        <a:pt x="1521" y="1361"/>
                        <a:pt x="1471" y="1382"/>
                      </a:cubicBezTo>
                      <a:cubicBezTo>
                        <a:pt x="1447" y="1392"/>
                        <a:pt x="1419" y="1397"/>
                        <a:pt x="1389" y="1397"/>
                      </a:cubicBezTo>
                      <a:cubicBezTo>
                        <a:pt x="1335" y="1397"/>
                        <a:pt x="1280" y="1393"/>
                        <a:pt x="1170" y="1382"/>
                      </a:cubicBezTo>
                      <a:cubicBezTo>
                        <a:pt x="1073" y="1371"/>
                        <a:pt x="1003" y="1281"/>
                        <a:pt x="983" y="1198"/>
                      </a:cubicBezTo>
                      <a:cubicBezTo>
                        <a:pt x="951" y="1060"/>
                        <a:pt x="922" y="908"/>
                        <a:pt x="925" y="738"/>
                      </a:cubicBezTo>
                      <a:cubicBezTo>
                        <a:pt x="925" y="734"/>
                        <a:pt x="925" y="731"/>
                        <a:pt x="925" y="727"/>
                      </a:cubicBezTo>
                      <a:cubicBezTo>
                        <a:pt x="927" y="683"/>
                        <a:pt x="907" y="641"/>
                        <a:pt x="873" y="614"/>
                      </a:cubicBezTo>
                      <a:cubicBezTo>
                        <a:pt x="856" y="601"/>
                        <a:pt x="834" y="593"/>
                        <a:pt x="811" y="593"/>
                      </a:cubicBezTo>
                      <a:cubicBezTo>
                        <a:pt x="789" y="593"/>
                        <a:pt x="767" y="601"/>
                        <a:pt x="750" y="614"/>
                      </a:cubicBezTo>
                      <a:cubicBezTo>
                        <a:pt x="715" y="641"/>
                        <a:pt x="696" y="683"/>
                        <a:pt x="698" y="727"/>
                      </a:cubicBezTo>
                      <a:cubicBezTo>
                        <a:pt x="698" y="731"/>
                        <a:pt x="698" y="734"/>
                        <a:pt x="698" y="738"/>
                      </a:cubicBezTo>
                      <a:cubicBezTo>
                        <a:pt x="701" y="908"/>
                        <a:pt x="672" y="1060"/>
                        <a:pt x="639" y="1198"/>
                      </a:cubicBezTo>
                      <a:cubicBezTo>
                        <a:pt x="620" y="1281"/>
                        <a:pt x="550" y="1371"/>
                        <a:pt x="453" y="1382"/>
                      </a:cubicBezTo>
                      <a:cubicBezTo>
                        <a:pt x="345" y="1393"/>
                        <a:pt x="290" y="1397"/>
                        <a:pt x="237" y="1397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01781C98-C917-C225-04FF-FBF7E2B672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085968" y="4051277"/>
                <a:ext cx="360000" cy="360000"/>
                <a:chOff x="10783979" y="2755361"/>
                <a:chExt cx="360000" cy="360000"/>
              </a:xfrm>
            </p:grpSpPr>
            <p:sp>
              <p:nvSpPr>
                <p:cNvPr id="29" name="Freihandform 3966">
                  <a:extLst>
                    <a:ext uri="{FF2B5EF4-FFF2-40B4-BE49-F238E27FC236}">
                      <a16:creationId xmlns:a16="http://schemas.microsoft.com/office/drawing/2014/main" id="{A4282F25-0E71-ABBC-0945-545DFC25ED8C}"/>
                    </a:ext>
                  </a:extLst>
                </p:cNvPr>
                <p:cNvSpPr/>
                <p:nvPr/>
              </p:nvSpPr>
              <p:spPr>
                <a:xfrm>
                  <a:off x="10783979" y="2755361"/>
                  <a:ext cx="360000" cy="360000"/>
                </a:xfrm>
                <a:custGeom>
                  <a:avLst/>
                  <a:gdLst>
                    <a:gd name="connsiteX0" fmla="*/ 457173 w 457173"/>
                    <a:gd name="connsiteY0" fmla="*/ 228535 h 457069"/>
                    <a:gd name="connsiteX1" fmla="*/ 228587 w 457173"/>
                    <a:gd name="connsiteY1" fmla="*/ 457069 h 457069"/>
                    <a:gd name="connsiteX2" fmla="*/ 0 w 457173"/>
                    <a:gd name="connsiteY2" fmla="*/ 228535 h 457069"/>
                    <a:gd name="connsiteX3" fmla="*/ 228587 w 457173"/>
                    <a:gd name="connsiteY3" fmla="*/ 0 h 457069"/>
                    <a:gd name="connsiteX4" fmla="*/ 457173 w 457173"/>
                    <a:gd name="connsiteY4" fmla="*/ 228535 h 457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7173" h="457069">
                      <a:moveTo>
                        <a:pt x="457173" y="228535"/>
                      </a:moveTo>
                      <a:cubicBezTo>
                        <a:pt x="457173" y="354751"/>
                        <a:pt x="354832" y="457069"/>
                        <a:pt x="228587" y="457069"/>
                      </a:cubicBezTo>
                      <a:cubicBezTo>
                        <a:pt x="102341" y="457069"/>
                        <a:pt x="0" y="354751"/>
                        <a:pt x="0" y="228535"/>
                      </a:cubicBezTo>
                      <a:cubicBezTo>
                        <a:pt x="0" y="102318"/>
                        <a:pt x="102341" y="0"/>
                        <a:pt x="228587" y="0"/>
                      </a:cubicBezTo>
                      <a:cubicBezTo>
                        <a:pt x="354832" y="0"/>
                        <a:pt x="457173" y="102318"/>
                        <a:pt x="457173" y="22853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90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" name="Freeform 24">
                  <a:extLst>
                    <a:ext uri="{FF2B5EF4-FFF2-40B4-BE49-F238E27FC236}">
                      <a16:creationId xmlns:a16="http://schemas.microsoft.com/office/drawing/2014/main" id="{9BA5E476-4AB0-6AD1-AC5A-4FB000E5A2B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840976" y="2853051"/>
                  <a:ext cx="246005" cy="156379"/>
                </a:xfrm>
                <a:custGeom>
                  <a:avLst/>
                  <a:gdLst>
                    <a:gd name="T0" fmla="*/ 906 w 1566"/>
                    <a:gd name="T1" fmla="*/ 965 h 965"/>
                    <a:gd name="T2" fmla="*/ 892 w 1566"/>
                    <a:gd name="T3" fmla="*/ 560 h 965"/>
                    <a:gd name="T4" fmla="*/ 1036 w 1566"/>
                    <a:gd name="T5" fmla="*/ 435 h 965"/>
                    <a:gd name="T6" fmla="*/ 808 w 1566"/>
                    <a:gd name="T7" fmla="*/ 316 h 965"/>
                    <a:gd name="T8" fmla="*/ 830 w 1566"/>
                    <a:gd name="T9" fmla="*/ 314 h 965"/>
                    <a:gd name="T10" fmla="*/ 920 w 1566"/>
                    <a:gd name="T11" fmla="*/ 375 h 965"/>
                    <a:gd name="T12" fmla="*/ 1062 w 1566"/>
                    <a:gd name="T13" fmla="*/ 369 h 965"/>
                    <a:gd name="T14" fmla="*/ 1127 w 1566"/>
                    <a:gd name="T15" fmla="*/ 11 h 965"/>
                    <a:gd name="T16" fmla="*/ 1549 w 1566"/>
                    <a:gd name="T17" fmla="*/ 414 h 965"/>
                    <a:gd name="T18" fmla="*/ 1268 w 1566"/>
                    <a:gd name="T19" fmla="*/ 922 h 965"/>
                    <a:gd name="T20" fmla="*/ 1241 w 1566"/>
                    <a:gd name="T21" fmla="*/ 922 h 965"/>
                    <a:gd name="T22" fmla="*/ 1029 w 1566"/>
                    <a:gd name="T23" fmla="*/ 732 h 965"/>
                    <a:gd name="T24" fmla="*/ 1107 w 1566"/>
                    <a:gd name="T25" fmla="*/ 589 h 965"/>
                    <a:gd name="T26" fmla="*/ 929 w 1566"/>
                    <a:gd name="T27" fmla="*/ 584 h 965"/>
                    <a:gd name="T28" fmla="*/ 948 w 1566"/>
                    <a:gd name="T29" fmla="*/ 952 h 965"/>
                    <a:gd name="T30" fmla="*/ 1074 w 1566"/>
                    <a:gd name="T31" fmla="*/ 733 h 965"/>
                    <a:gd name="T32" fmla="*/ 1241 w 1566"/>
                    <a:gd name="T33" fmla="*/ 878 h 965"/>
                    <a:gd name="T34" fmla="*/ 1397 w 1566"/>
                    <a:gd name="T35" fmla="*/ 811 h 965"/>
                    <a:gd name="T36" fmla="*/ 1329 w 1566"/>
                    <a:gd name="T37" fmla="*/ 117 h 965"/>
                    <a:gd name="T38" fmla="*/ 960 w 1566"/>
                    <a:gd name="T39" fmla="*/ 242 h 965"/>
                    <a:gd name="T40" fmla="*/ 1111 w 1566"/>
                    <a:gd name="T41" fmla="*/ 333 h 965"/>
                    <a:gd name="T42" fmla="*/ 1110 w 1566"/>
                    <a:gd name="T43" fmla="*/ 380 h 965"/>
                    <a:gd name="T44" fmla="*/ 1087 w 1566"/>
                    <a:gd name="T45" fmla="*/ 478 h 965"/>
                    <a:gd name="T46" fmla="*/ 1156 w 1566"/>
                    <a:gd name="T47" fmla="*/ 578 h 965"/>
                    <a:gd name="T48" fmla="*/ 1152 w 1566"/>
                    <a:gd name="T49" fmla="*/ 611 h 965"/>
                    <a:gd name="T50" fmla="*/ 659 w 1566"/>
                    <a:gd name="T51" fmla="*/ 965 h 965"/>
                    <a:gd name="T52" fmla="*/ 617 w 1566"/>
                    <a:gd name="T53" fmla="*/ 952 h 965"/>
                    <a:gd name="T54" fmla="*/ 636 w 1566"/>
                    <a:gd name="T55" fmla="*/ 584 h 965"/>
                    <a:gd name="T56" fmla="*/ 459 w 1566"/>
                    <a:gd name="T57" fmla="*/ 589 h 965"/>
                    <a:gd name="T58" fmla="*/ 537 w 1566"/>
                    <a:gd name="T59" fmla="*/ 732 h 965"/>
                    <a:gd name="T60" fmla="*/ 310 w 1566"/>
                    <a:gd name="T61" fmla="*/ 921 h 965"/>
                    <a:gd name="T62" fmla="*/ 18 w 1566"/>
                    <a:gd name="T63" fmla="*/ 414 h 965"/>
                    <a:gd name="T64" fmla="*/ 439 w 1566"/>
                    <a:gd name="T65" fmla="*/ 11 h 965"/>
                    <a:gd name="T66" fmla="*/ 504 w 1566"/>
                    <a:gd name="T67" fmla="*/ 369 h 965"/>
                    <a:gd name="T68" fmla="*/ 645 w 1566"/>
                    <a:gd name="T69" fmla="*/ 375 h 965"/>
                    <a:gd name="T70" fmla="*/ 757 w 1566"/>
                    <a:gd name="T71" fmla="*/ 316 h 965"/>
                    <a:gd name="T72" fmla="*/ 530 w 1566"/>
                    <a:gd name="T73" fmla="*/ 435 h 965"/>
                    <a:gd name="T74" fmla="*/ 673 w 1566"/>
                    <a:gd name="T75" fmla="*/ 560 h 965"/>
                    <a:gd name="T76" fmla="*/ 659 w 1566"/>
                    <a:gd name="T77" fmla="*/ 965 h 965"/>
                    <a:gd name="T78" fmla="*/ 310 w 1566"/>
                    <a:gd name="T79" fmla="*/ 877 h 965"/>
                    <a:gd name="T80" fmla="*/ 493 w 1566"/>
                    <a:gd name="T81" fmla="*/ 733 h 965"/>
                    <a:gd name="T82" fmla="*/ 394 w 1566"/>
                    <a:gd name="T83" fmla="*/ 597 h 965"/>
                    <a:gd name="T84" fmla="*/ 479 w 1566"/>
                    <a:gd name="T85" fmla="*/ 481 h 965"/>
                    <a:gd name="T86" fmla="*/ 481 w 1566"/>
                    <a:gd name="T87" fmla="*/ 475 h 965"/>
                    <a:gd name="T88" fmla="*/ 456 w 1566"/>
                    <a:gd name="T89" fmla="*/ 380 h 965"/>
                    <a:gd name="T90" fmla="*/ 455 w 1566"/>
                    <a:gd name="T91" fmla="*/ 333 h 965"/>
                    <a:gd name="T92" fmla="*/ 606 w 1566"/>
                    <a:gd name="T93" fmla="*/ 242 h 965"/>
                    <a:gd name="T94" fmla="*/ 237 w 1566"/>
                    <a:gd name="T95" fmla="*/ 117 h 965"/>
                    <a:gd name="T96" fmla="*/ 176 w 1566"/>
                    <a:gd name="T97" fmla="*/ 818 h 965"/>
                    <a:gd name="T98" fmla="*/ 310 w 1566"/>
                    <a:gd name="T99" fmla="*/ 877 h 9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566" h="965">
                      <a:moveTo>
                        <a:pt x="906" y="965"/>
                      </a:moveTo>
                      <a:lnTo>
                        <a:pt x="906" y="965"/>
                      </a:lnTo>
                      <a:cubicBezTo>
                        <a:pt x="904" y="960"/>
                        <a:pt x="867" y="844"/>
                        <a:pt x="857" y="803"/>
                      </a:cubicBezTo>
                      <a:cubicBezTo>
                        <a:pt x="841" y="739"/>
                        <a:pt x="841" y="637"/>
                        <a:pt x="892" y="560"/>
                      </a:cubicBezTo>
                      <a:cubicBezTo>
                        <a:pt x="938" y="491"/>
                        <a:pt x="998" y="467"/>
                        <a:pt x="1036" y="458"/>
                      </a:cubicBezTo>
                      <a:cubicBezTo>
                        <a:pt x="1035" y="451"/>
                        <a:pt x="1035" y="443"/>
                        <a:pt x="1036" y="435"/>
                      </a:cubicBezTo>
                      <a:cubicBezTo>
                        <a:pt x="999" y="437"/>
                        <a:pt x="944" y="436"/>
                        <a:pt x="901" y="414"/>
                      </a:cubicBezTo>
                      <a:cubicBezTo>
                        <a:pt x="814" y="371"/>
                        <a:pt x="808" y="321"/>
                        <a:pt x="808" y="316"/>
                      </a:cubicBezTo>
                      <a:lnTo>
                        <a:pt x="852" y="313"/>
                      </a:lnTo>
                      <a:lnTo>
                        <a:pt x="830" y="314"/>
                      </a:lnTo>
                      <a:lnTo>
                        <a:pt x="852" y="312"/>
                      </a:lnTo>
                      <a:cubicBezTo>
                        <a:pt x="852" y="312"/>
                        <a:pt x="857" y="344"/>
                        <a:pt x="920" y="375"/>
                      </a:cubicBezTo>
                      <a:cubicBezTo>
                        <a:pt x="961" y="395"/>
                        <a:pt x="1019" y="393"/>
                        <a:pt x="1049" y="390"/>
                      </a:cubicBezTo>
                      <a:cubicBezTo>
                        <a:pt x="1053" y="383"/>
                        <a:pt x="1057" y="375"/>
                        <a:pt x="1062" y="369"/>
                      </a:cubicBezTo>
                      <a:cubicBezTo>
                        <a:pt x="1003" y="358"/>
                        <a:pt x="916" y="338"/>
                        <a:pt x="916" y="242"/>
                      </a:cubicBezTo>
                      <a:cubicBezTo>
                        <a:pt x="916" y="104"/>
                        <a:pt x="981" y="33"/>
                        <a:pt x="1127" y="11"/>
                      </a:cubicBezTo>
                      <a:cubicBezTo>
                        <a:pt x="1201" y="0"/>
                        <a:pt x="1283" y="25"/>
                        <a:pt x="1356" y="82"/>
                      </a:cubicBezTo>
                      <a:cubicBezTo>
                        <a:pt x="1459" y="162"/>
                        <a:pt x="1535" y="292"/>
                        <a:pt x="1549" y="414"/>
                      </a:cubicBezTo>
                      <a:cubicBezTo>
                        <a:pt x="1566" y="570"/>
                        <a:pt x="1518" y="741"/>
                        <a:pt x="1430" y="840"/>
                      </a:cubicBezTo>
                      <a:cubicBezTo>
                        <a:pt x="1382" y="894"/>
                        <a:pt x="1326" y="922"/>
                        <a:pt x="1268" y="922"/>
                      </a:cubicBezTo>
                      <a:cubicBezTo>
                        <a:pt x="1252" y="922"/>
                        <a:pt x="1246" y="922"/>
                        <a:pt x="1244" y="922"/>
                      </a:cubicBezTo>
                      <a:lnTo>
                        <a:pt x="1241" y="922"/>
                      </a:lnTo>
                      <a:cubicBezTo>
                        <a:pt x="1147" y="922"/>
                        <a:pt x="1040" y="863"/>
                        <a:pt x="1029" y="735"/>
                      </a:cubicBezTo>
                      <a:lnTo>
                        <a:pt x="1029" y="732"/>
                      </a:lnTo>
                      <a:lnTo>
                        <a:pt x="1030" y="730"/>
                      </a:lnTo>
                      <a:cubicBezTo>
                        <a:pt x="1039" y="659"/>
                        <a:pt x="1054" y="629"/>
                        <a:pt x="1107" y="589"/>
                      </a:cubicBezTo>
                      <a:cubicBezTo>
                        <a:pt x="1085" y="562"/>
                        <a:pt x="1057" y="526"/>
                        <a:pt x="1047" y="500"/>
                      </a:cubicBezTo>
                      <a:cubicBezTo>
                        <a:pt x="1018" y="507"/>
                        <a:pt x="967" y="526"/>
                        <a:pt x="929" y="584"/>
                      </a:cubicBezTo>
                      <a:cubicBezTo>
                        <a:pt x="888" y="645"/>
                        <a:pt x="885" y="733"/>
                        <a:pt x="900" y="792"/>
                      </a:cubicBezTo>
                      <a:cubicBezTo>
                        <a:pt x="910" y="832"/>
                        <a:pt x="947" y="951"/>
                        <a:pt x="948" y="952"/>
                      </a:cubicBezTo>
                      <a:lnTo>
                        <a:pt x="906" y="965"/>
                      </a:lnTo>
                      <a:close/>
                      <a:moveTo>
                        <a:pt x="1074" y="733"/>
                      </a:moveTo>
                      <a:lnTo>
                        <a:pt x="1074" y="733"/>
                      </a:lnTo>
                      <a:cubicBezTo>
                        <a:pt x="1084" y="847"/>
                        <a:pt x="1183" y="878"/>
                        <a:pt x="1241" y="878"/>
                      </a:cubicBezTo>
                      <a:cubicBezTo>
                        <a:pt x="1244" y="878"/>
                        <a:pt x="1250" y="878"/>
                        <a:pt x="1268" y="878"/>
                      </a:cubicBezTo>
                      <a:cubicBezTo>
                        <a:pt x="1325" y="878"/>
                        <a:pt x="1370" y="841"/>
                        <a:pt x="1397" y="811"/>
                      </a:cubicBezTo>
                      <a:cubicBezTo>
                        <a:pt x="1476" y="722"/>
                        <a:pt x="1521" y="561"/>
                        <a:pt x="1505" y="419"/>
                      </a:cubicBezTo>
                      <a:cubicBezTo>
                        <a:pt x="1492" y="308"/>
                        <a:pt x="1423" y="190"/>
                        <a:pt x="1329" y="117"/>
                      </a:cubicBezTo>
                      <a:cubicBezTo>
                        <a:pt x="1265" y="68"/>
                        <a:pt x="1196" y="45"/>
                        <a:pt x="1133" y="54"/>
                      </a:cubicBezTo>
                      <a:cubicBezTo>
                        <a:pt x="1009" y="73"/>
                        <a:pt x="960" y="126"/>
                        <a:pt x="960" y="242"/>
                      </a:cubicBezTo>
                      <a:cubicBezTo>
                        <a:pt x="960" y="302"/>
                        <a:pt x="1010" y="315"/>
                        <a:pt x="1080" y="327"/>
                      </a:cubicBezTo>
                      <a:cubicBezTo>
                        <a:pt x="1091" y="329"/>
                        <a:pt x="1102" y="331"/>
                        <a:pt x="1111" y="333"/>
                      </a:cubicBezTo>
                      <a:lnTo>
                        <a:pt x="1154" y="343"/>
                      </a:lnTo>
                      <a:lnTo>
                        <a:pt x="1110" y="380"/>
                      </a:lnTo>
                      <a:cubicBezTo>
                        <a:pt x="1089" y="398"/>
                        <a:pt x="1068" y="442"/>
                        <a:pt x="1085" y="475"/>
                      </a:cubicBezTo>
                      <a:lnTo>
                        <a:pt x="1087" y="478"/>
                      </a:lnTo>
                      <a:lnTo>
                        <a:pt x="1087" y="481"/>
                      </a:lnTo>
                      <a:cubicBezTo>
                        <a:pt x="1090" y="495"/>
                        <a:pt x="1119" y="536"/>
                        <a:pt x="1156" y="578"/>
                      </a:cubicBezTo>
                      <a:lnTo>
                        <a:pt x="1173" y="597"/>
                      </a:lnTo>
                      <a:lnTo>
                        <a:pt x="1152" y="611"/>
                      </a:lnTo>
                      <a:cubicBezTo>
                        <a:pt x="1094" y="652"/>
                        <a:pt x="1083" y="668"/>
                        <a:pt x="1074" y="733"/>
                      </a:cubicBezTo>
                      <a:close/>
                      <a:moveTo>
                        <a:pt x="659" y="965"/>
                      </a:moveTo>
                      <a:lnTo>
                        <a:pt x="659" y="965"/>
                      </a:lnTo>
                      <a:lnTo>
                        <a:pt x="617" y="952"/>
                      </a:lnTo>
                      <a:cubicBezTo>
                        <a:pt x="618" y="951"/>
                        <a:pt x="655" y="832"/>
                        <a:pt x="665" y="792"/>
                      </a:cubicBezTo>
                      <a:cubicBezTo>
                        <a:pt x="680" y="733"/>
                        <a:pt x="677" y="645"/>
                        <a:pt x="636" y="584"/>
                      </a:cubicBezTo>
                      <a:cubicBezTo>
                        <a:pt x="598" y="527"/>
                        <a:pt x="549" y="508"/>
                        <a:pt x="519" y="501"/>
                      </a:cubicBezTo>
                      <a:cubicBezTo>
                        <a:pt x="509" y="527"/>
                        <a:pt x="482" y="562"/>
                        <a:pt x="459" y="589"/>
                      </a:cubicBezTo>
                      <a:cubicBezTo>
                        <a:pt x="512" y="629"/>
                        <a:pt x="527" y="659"/>
                        <a:pt x="537" y="730"/>
                      </a:cubicBezTo>
                      <a:lnTo>
                        <a:pt x="537" y="732"/>
                      </a:lnTo>
                      <a:lnTo>
                        <a:pt x="537" y="735"/>
                      </a:lnTo>
                      <a:cubicBezTo>
                        <a:pt x="526" y="866"/>
                        <a:pt x="412" y="928"/>
                        <a:pt x="310" y="921"/>
                      </a:cubicBezTo>
                      <a:cubicBezTo>
                        <a:pt x="251" y="925"/>
                        <a:pt x="194" y="900"/>
                        <a:pt x="145" y="849"/>
                      </a:cubicBezTo>
                      <a:cubicBezTo>
                        <a:pt x="52" y="752"/>
                        <a:pt x="0" y="573"/>
                        <a:pt x="18" y="414"/>
                      </a:cubicBezTo>
                      <a:cubicBezTo>
                        <a:pt x="32" y="292"/>
                        <a:pt x="107" y="162"/>
                        <a:pt x="210" y="82"/>
                      </a:cubicBezTo>
                      <a:cubicBezTo>
                        <a:pt x="284" y="25"/>
                        <a:pt x="365" y="0"/>
                        <a:pt x="439" y="11"/>
                      </a:cubicBezTo>
                      <a:cubicBezTo>
                        <a:pt x="585" y="33"/>
                        <a:pt x="650" y="104"/>
                        <a:pt x="650" y="242"/>
                      </a:cubicBezTo>
                      <a:cubicBezTo>
                        <a:pt x="650" y="338"/>
                        <a:pt x="563" y="358"/>
                        <a:pt x="504" y="369"/>
                      </a:cubicBezTo>
                      <a:cubicBezTo>
                        <a:pt x="509" y="375"/>
                        <a:pt x="513" y="383"/>
                        <a:pt x="517" y="390"/>
                      </a:cubicBezTo>
                      <a:cubicBezTo>
                        <a:pt x="548" y="393"/>
                        <a:pt x="604" y="395"/>
                        <a:pt x="645" y="375"/>
                      </a:cubicBezTo>
                      <a:cubicBezTo>
                        <a:pt x="707" y="344"/>
                        <a:pt x="713" y="312"/>
                        <a:pt x="713" y="312"/>
                      </a:cubicBezTo>
                      <a:lnTo>
                        <a:pt x="757" y="316"/>
                      </a:lnTo>
                      <a:cubicBezTo>
                        <a:pt x="756" y="321"/>
                        <a:pt x="750" y="371"/>
                        <a:pt x="664" y="414"/>
                      </a:cubicBezTo>
                      <a:cubicBezTo>
                        <a:pt x="622" y="436"/>
                        <a:pt x="567" y="437"/>
                        <a:pt x="530" y="435"/>
                      </a:cubicBezTo>
                      <a:cubicBezTo>
                        <a:pt x="531" y="443"/>
                        <a:pt x="531" y="451"/>
                        <a:pt x="531" y="458"/>
                      </a:cubicBezTo>
                      <a:cubicBezTo>
                        <a:pt x="568" y="467"/>
                        <a:pt x="628" y="492"/>
                        <a:pt x="673" y="560"/>
                      </a:cubicBezTo>
                      <a:cubicBezTo>
                        <a:pt x="724" y="637"/>
                        <a:pt x="724" y="739"/>
                        <a:pt x="708" y="803"/>
                      </a:cubicBezTo>
                      <a:cubicBezTo>
                        <a:pt x="698" y="844"/>
                        <a:pt x="661" y="960"/>
                        <a:pt x="659" y="965"/>
                      </a:cubicBezTo>
                      <a:close/>
                      <a:moveTo>
                        <a:pt x="310" y="877"/>
                      </a:moveTo>
                      <a:lnTo>
                        <a:pt x="310" y="877"/>
                      </a:lnTo>
                      <a:lnTo>
                        <a:pt x="312" y="877"/>
                      </a:lnTo>
                      <a:cubicBezTo>
                        <a:pt x="395" y="883"/>
                        <a:pt x="483" y="836"/>
                        <a:pt x="493" y="733"/>
                      </a:cubicBezTo>
                      <a:cubicBezTo>
                        <a:pt x="484" y="668"/>
                        <a:pt x="473" y="652"/>
                        <a:pt x="414" y="611"/>
                      </a:cubicBezTo>
                      <a:lnTo>
                        <a:pt x="394" y="597"/>
                      </a:lnTo>
                      <a:lnTo>
                        <a:pt x="410" y="578"/>
                      </a:lnTo>
                      <a:cubicBezTo>
                        <a:pt x="448" y="536"/>
                        <a:pt x="477" y="495"/>
                        <a:pt x="479" y="481"/>
                      </a:cubicBezTo>
                      <a:lnTo>
                        <a:pt x="480" y="478"/>
                      </a:lnTo>
                      <a:lnTo>
                        <a:pt x="481" y="475"/>
                      </a:lnTo>
                      <a:cubicBezTo>
                        <a:pt x="498" y="442"/>
                        <a:pt x="477" y="398"/>
                        <a:pt x="456" y="380"/>
                      </a:cubicBezTo>
                      <a:lnTo>
                        <a:pt x="456" y="380"/>
                      </a:lnTo>
                      <a:lnTo>
                        <a:pt x="413" y="343"/>
                      </a:lnTo>
                      <a:lnTo>
                        <a:pt x="455" y="333"/>
                      </a:lnTo>
                      <a:cubicBezTo>
                        <a:pt x="464" y="331"/>
                        <a:pt x="475" y="329"/>
                        <a:pt x="486" y="327"/>
                      </a:cubicBezTo>
                      <a:cubicBezTo>
                        <a:pt x="556" y="315"/>
                        <a:pt x="606" y="302"/>
                        <a:pt x="606" y="242"/>
                      </a:cubicBezTo>
                      <a:cubicBezTo>
                        <a:pt x="606" y="126"/>
                        <a:pt x="557" y="73"/>
                        <a:pt x="433" y="54"/>
                      </a:cubicBezTo>
                      <a:cubicBezTo>
                        <a:pt x="371" y="45"/>
                        <a:pt x="301" y="68"/>
                        <a:pt x="237" y="117"/>
                      </a:cubicBezTo>
                      <a:cubicBezTo>
                        <a:pt x="143" y="190"/>
                        <a:pt x="74" y="308"/>
                        <a:pt x="61" y="419"/>
                      </a:cubicBezTo>
                      <a:cubicBezTo>
                        <a:pt x="45" y="566"/>
                        <a:pt x="92" y="730"/>
                        <a:pt x="176" y="818"/>
                      </a:cubicBezTo>
                      <a:cubicBezTo>
                        <a:pt x="204" y="847"/>
                        <a:pt x="250" y="881"/>
                        <a:pt x="308" y="877"/>
                      </a:cubicBezTo>
                      <a:lnTo>
                        <a:pt x="310" y="877"/>
                      </a:ln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5DBCB271-AF09-866C-1CB1-AE8EED0FADDA}"/>
                  </a:ext>
                </a:extLst>
              </p:cNvPr>
              <p:cNvSpPr/>
              <p:nvPr/>
            </p:nvSpPr>
            <p:spPr>
              <a:xfrm>
                <a:off x="10341220" y="3514979"/>
                <a:ext cx="4796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LS</a:t>
                </a:r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22055486-591D-A7E4-47F0-27A13990990A}"/>
                  </a:ext>
                </a:extLst>
              </p:cNvPr>
              <p:cNvSpPr/>
              <p:nvPr/>
            </p:nvSpPr>
            <p:spPr>
              <a:xfrm>
                <a:off x="10581029" y="4120679"/>
                <a:ext cx="5180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 dirty="0"/>
                  <a:t>SG</a:t>
                </a:r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6280CB82-9230-4892-1283-4EE6663F3689}"/>
                  </a:ext>
                </a:extLst>
              </p:cNvPr>
              <p:cNvSpPr/>
              <p:nvPr/>
            </p:nvSpPr>
            <p:spPr>
              <a:xfrm>
                <a:off x="7720293" y="3501607"/>
                <a:ext cx="5052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BE</a:t>
                </a:r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DCE2789A-FA20-B83C-E631-0A8046FA2F3E}"/>
                  </a:ext>
                </a:extLst>
              </p:cNvPr>
              <p:cNvSpPr/>
              <p:nvPr/>
            </p:nvSpPr>
            <p:spPr>
              <a:xfrm>
                <a:off x="7569745" y="4158779"/>
                <a:ext cx="4924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ZH</a:t>
                </a:r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BEF5F229-E572-8201-B367-97D970EAF031}"/>
                  </a:ext>
                </a:extLst>
              </p:cNvPr>
              <p:cNvSpPr/>
              <p:nvPr/>
            </p:nvSpPr>
            <p:spPr>
              <a:xfrm>
                <a:off x="7572372" y="4883842"/>
                <a:ext cx="710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de-CH" b="1"/>
                  <a:t>ABM</a:t>
                </a:r>
              </a:p>
            </p:txBody>
          </p:sp>
          <p:sp>
            <p:nvSpPr>
              <p:cNvPr id="22" name="Freeform 26">
                <a:extLst>
                  <a:ext uri="{FF2B5EF4-FFF2-40B4-BE49-F238E27FC236}">
                    <a16:creationId xmlns:a16="http://schemas.microsoft.com/office/drawing/2014/main" id="{278A6258-D8EF-D17E-FDAF-D82FC382FC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915366" y="3978989"/>
                <a:ext cx="582211" cy="632603"/>
              </a:xfrm>
              <a:custGeom>
                <a:avLst/>
                <a:gdLst>
                  <a:gd name="T0" fmla="*/ 1447 w 1540"/>
                  <a:gd name="T1" fmla="*/ 1602 h 1602"/>
                  <a:gd name="T2" fmla="*/ 1447 w 1540"/>
                  <a:gd name="T3" fmla="*/ 1602 h 1602"/>
                  <a:gd name="T4" fmla="*/ 93 w 1540"/>
                  <a:gd name="T5" fmla="*/ 1602 h 1602"/>
                  <a:gd name="T6" fmla="*/ 26 w 1540"/>
                  <a:gd name="T7" fmla="*/ 1573 h 1602"/>
                  <a:gd name="T8" fmla="*/ 3 w 1540"/>
                  <a:gd name="T9" fmla="*/ 1502 h 1602"/>
                  <a:gd name="T10" fmla="*/ 462 w 1540"/>
                  <a:gd name="T11" fmla="*/ 874 h 1602"/>
                  <a:gd name="T12" fmla="*/ 644 w 1540"/>
                  <a:gd name="T13" fmla="*/ 919 h 1602"/>
                  <a:gd name="T14" fmla="*/ 735 w 1540"/>
                  <a:gd name="T15" fmla="*/ 1027 h 1602"/>
                  <a:gd name="T16" fmla="*/ 770 w 1540"/>
                  <a:gd name="T17" fmla="*/ 1044 h 1602"/>
                  <a:gd name="T18" fmla="*/ 805 w 1540"/>
                  <a:gd name="T19" fmla="*/ 1027 h 1602"/>
                  <a:gd name="T20" fmla="*/ 897 w 1540"/>
                  <a:gd name="T21" fmla="*/ 919 h 1602"/>
                  <a:gd name="T22" fmla="*/ 1078 w 1540"/>
                  <a:gd name="T23" fmla="*/ 874 h 1602"/>
                  <a:gd name="T24" fmla="*/ 1537 w 1540"/>
                  <a:gd name="T25" fmla="*/ 1502 h 1602"/>
                  <a:gd name="T26" fmla="*/ 1514 w 1540"/>
                  <a:gd name="T27" fmla="*/ 1573 h 1602"/>
                  <a:gd name="T28" fmla="*/ 1447 w 1540"/>
                  <a:gd name="T29" fmla="*/ 1602 h 1602"/>
                  <a:gd name="T30" fmla="*/ 522 w 1540"/>
                  <a:gd name="T31" fmla="*/ 905 h 1602"/>
                  <a:gd name="T32" fmla="*/ 522 w 1540"/>
                  <a:gd name="T33" fmla="*/ 905 h 1602"/>
                  <a:gd name="T34" fmla="*/ 480 w 1540"/>
                  <a:gd name="T35" fmla="*/ 914 h 1602"/>
                  <a:gd name="T36" fmla="*/ 47 w 1540"/>
                  <a:gd name="T37" fmla="*/ 1507 h 1602"/>
                  <a:gd name="T38" fmla="*/ 59 w 1540"/>
                  <a:gd name="T39" fmla="*/ 1543 h 1602"/>
                  <a:gd name="T40" fmla="*/ 93 w 1540"/>
                  <a:gd name="T41" fmla="*/ 1558 h 1602"/>
                  <a:gd name="T42" fmla="*/ 1447 w 1540"/>
                  <a:gd name="T43" fmla="*/ 1558 h 1602"/>
                  <a:gd name="T44" fmla="*/ 1481 w 1540"/>
                  <a:gd name="T45" fmla="*/ 1543 h 1602"/>
                  <a:gd name="T46" fmla="*/ 1493 w 1540"/>
                  <a:gd name="T47" fmla="*/ 1507 h 1602"/>
                  <a:gd name="T48" fmla="*/ 1060 w 1540"/>
                  <a:gd name="T49" fmla="*/ 914 h 1602"/>
                  <a:gd name="T50" fmla="*/ 930 w 1540"/>
                  <a:gd name="T51" fmla="*/ 947 h 1602"/>
                  <a:gd name="T52" fmla="*/ 930 w 1540"/>
                  <a:gd name="T53" fmla="*/ 947 h 1602"/>
                  <a:gd name="T54" fmla="*/ 839 w 1540"/>
                  <a:gd name="T55" fmla="*/ 1056 h 1602"/>
                  <a:gd name="T56" fmla="*/ 770 w 1540"/>
                  <a:gd name="T57" fmla="*/ 1088 h 1602"/>
                  <a:gd name="T58" fmla="*/ 701 w 1540"/>
                  <a:gd name="T59" fmla="*/ 1056 h 1602"/>
                  <a:gd name="T60" fmla="*/ 610 w 1540"/>
                  <a:gd name="T61" fmla="*/ 947 h 1602"/>
                  <a:gd name="T62" fmla="*/ 522 w 1540"/>
                  <a:gd name="T63" fmla="*/ 905 h 1602"/>
                  <a:gd name="T64" fmla="*/ 913 w 1540"/>
                  <a:gd name="T65" fmla="*/ 933 h 1602"/>
                  <a:gd name="T66" fmla="*/ 913 w 1540"/>
                  <a:gd name="T67" fmla="*/ 933 h 1602"/>
                  <a:gd name="T68" fmla="*/ 914 w 1540"/>
                  <a:gd name="T69" fmla="*/ 933 h 1602"/>
                  <a:gd name="T70" fmla="*/ 913 w 1540"/>
                  <a:gd name="T71" fmla="*/ 933 h 1602"/>
                  <a:gd name="T72" fmla="*/ 770 w 1540"/>
                  <a:gd name="T73" fmla="*/ 704 h 1602"/>
                  <a:gd name="T74" fmla="*/ 770 w 1540"/>
                  <a:gd name="T75" fmla="*/ 704 h 1602"/>
                  <a:gd name="T76" fmla="*/ 744 w 1540"/>
                  <a:gd name="T77" fmla="*/ 702 h 1602"/>
                  <a:gd name="T78" fmla="*/ 476 w 1540"/>
                  <a:gd name="T79" fmla="*/ 395 h 1602"/>
                  <a:gd name="T80" fmla="*/ 476 w 1540"/>
                  <a:gd name="T81" fmla="*/ 314 h 1602"/>
                  <a:gd name="T82" fmla="*/ 744 w 1540"/>
                  <a:gd name="T83" fmla="*/ 7 h 1602"/>
                  <a:gd name="T84" fmla="*/ 969 w 1540"/>
                  <a:gd name="T85" fmla="*/ 83 h 1602"/>
                  <a:gd name="T86" fmla="*/ 1064 w 1540"/>
                  <a:gd name="T87" fmla="*/ 300 h 1602"/>
                  <a:gd name="T88" fmla="*/ 1064 w 1540"/>
                  <a:gd name="T89" fmla="*/ 409 h 1602"/>
                  <a:gd name="T90" fmla="*/ 969 w 1540"/>
                  <a:gd name="T91" fmla="*/ 626 h 1602"/>
                  <a:gd name="T92" fmla="*/ 770 w 1540"/>
                  <a:gd name="T93" fmla="*/ 704 h 1602"/>
                  <a:gd name="T94" fmla="*/ 770 w 1540"/>
                  <a:gd name="T95" fmla="*/ 50 h 1602"/>
                  <a:gd name="T96" fmla="*/ 770 w 1540"/>
                  <a:gd name="T97" fmla="*/ 50 h 1602"/>
                  <a:gd name="T98" fmla="*/ 748 w 1540"/>
                  <a:gd name="T99" fmla="*/ 51 h 1602"/>
                  <a:gd name="T100" fmla="*/ 520 w 1540"/>
                  <a:gd name="T101" fmla="*/ 314 h 1602"/>
                  <a:gd name="T102" fmla="*/ 520 w 1540"/>
                  <a:gd name="T103" fmla="*/ 395 h 1602"/>
                  <a:gd name="T104" fmla="*/ 748 w 1540"/>
                  <a:gd name="T105" fmla="*/ 659 h 1602"/>
                  <a:gd name="T106" fmla="*/ 939 w 1540"/>
                  <a:gd name="T107" fmla="*/ 594 h 1602"/>
                  <a:gd name="T108" fmla="*/ 1020 w 1540"/>
                  <a:gd name="T109" fmla="*/ 409 h 1602"/>
                  <a:gd name="T110" fmla="*/ 1020 w 1540"/>
                  <a:gd name="T111" fmla="*/ 300 h 1602"/>
                  <a:gd name="T112" fmla="*/ 939 w 1540"/>
                  <a:gd name="T113" fmla="*/ 116 h 1602"/>
                  <a:gd name="T114" fmla="*/ 770 w 1540"/>
                  <a:gd name="T115" fmla="*/ 50 h 1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40" h="1602">
                    <a:moveTo>
                      <a:pt x="1447" y="1602"/>
                    </a:moveTo>
                    <a:lnTo>
                      <a:pt x="1447" y="1602"/>
                    </a:lnTo>
                    <a:lnTo>
                      <a:pt x="93" y="1602"/>
                    </a:lnTo>
                    <a:cubicBezTo>
                      <a:pt x="68" y="1602"/>
                      <a:pt x="43" y="1592"/>
                      <a:pt x="26" y="1573"/>
                    </a:cubicBezTo>
                    <a:cubicBezTo>
                      <a:pt x="9" y="1554"/>
                      <a:pt x="0" y="1528"/>
                      <a:pt x="3" y="1502"/>
                    </a:cubicBezTo>
                    <a:cubicBezTo>
                      <a:pt x="31" y="1226"/>
                      <a:pt x="207" y="985"/>
                      <a:pt x="462" y="874"/>
                    </a:cubicBezTo>
                    <a:cubicBezTo>
                      <a:pt x="524" y="847"/>
                      <a:pt x="599" y="865"/>
                      <a:pt x="644" y="919"/>
                    </a:cubicBezTo>
                    <a:lnTo>
                      <a:pt x="735" y="1027"/>
                    </a:lnTo>
                    <a:cubicBezTo>
                      <a:pt x="744" y="1038"/>
                      <a:pt x="756" y="1044"/>
                      <a:pt x="770" y="1044"/>
                    </a:cubicBezTo>
                    <a:cubicBezTo>
                      <a:pt x="784" y="1044"/>
                      <a:pt x="797" y="1038"/>
                      <a:pt x="805" y="1027"/>
                    </a:cubicBezTo>
                    <a:lnTo>
                      <a:pt x="897" y="919"/>
                    </a:lnTo>
                    <a:cubicBezTo>
                      <a:pt x="941" y="865"/>
                      <a:pt x="1016" y="847"/>
                      <a:pt x="1078" y="874"/>
                    </a:cubicBezTo>
                    <a:cubicBezTo>
                      <a:pt x="1333" y="985"/>
                      <a:pt x="1509" y="1226"/>
                      <a:pt x="1537" y="1502"/>
                    </a:cubicBezTo>
                    <a:cubicBezTo>
                      <a:pt x="1540" y="1528"/>
                      <a:pt x="1531" y="1554"/>
                      <a:pt x="1514" y="1573"/>
                    </a:cubicBezTo>
                    <a:cubicBezTo>
                      <a:pt x="1497" y="1592"/>
                      <a:pt x="1473" y="1602"/>
                      <a:pt x="1447" y="1602"/>
                    </a:cubicBezTo>
                    <a:close/>
                    <a:moveTo>
                      <a:pt x="522" y="905"/>
                    </a:moveTo>
                    <a:lnTo>
                      <a:pt x="522" y="905"/>
                    </a:lnTo>
                    <a:cubicBezTo>
                      <a:pt x="508" y="905"/>
                      <a:pt x="493" y="908"/>
                      <a:pt x="480" y="914"/>
                    </a:cubicBezTo>
                    <a:cubicBezTo>
                      <a:pt x="239" y="1019"/>
                      <a:pt x="73" y="1246"/>
                      <a:pt x="47" y="1507"/>
                    </a:cubicBezTo>
                    <a:cubicBezTo>
                      <a:pt x="46" y="1520"/>
                      <a:pt x="50" y="1533"/>
                      <a:pt x="59" y="1543"/>
                    </a:cubicBezTo>
                    <a:cubicBezTo>
                      <a:pt x="68" y="1553"/>
                      <a:pt x="80" y="1558"/>
                      <a:pt x="93" y="1558"/>
                    </a:cubicBezTo>
                    <a:lnTo>
                      <a:pt x="1447" y="1558"/>
                    </a:lnTo>
                    <a:cubicBezTo>
                      <a:pt x="1460" y="1558"/>
                      <a:pt x="1473" y="1553"/>
                      <a:pt x="1481" y="1543"/>
                    </a:cubicBezTo>
                    <a:cubicBezTo>
                      <a:pt x="1490" y="1533"/>
                      <a:pt x="1495" y="1520"/>
                      <a:pt x="1493" y="1507"/>
                    </a:cubicBezTo>
                    <a:cubicBezTo>
                      <a:pt x="1467" y="1246"/>
                      <a:pt x="1301" y="1019"/>
                      <a:pt x="1060" y="914"/>
                    </a:cubicBezTo>
                    <a:cubicBezTo>
                      <a:pt x="1016" y="895"/>
                      <a:pt x="963" y="908"/>
                      <a:pt x="930" y="947"/>
                    </a:cubicBezTo>
                    <a:lnTo>
                      <a:pt x="930" y="947"/>
                    </a:lnTo>
                    <a:lnTo>
                      <a:pt x="839" y="1056"/>
                    </a:lnTo>
                    <a:cubicBezTo>
                      <a:pt x="822" y="1076"/>
                      <a:pt x="797" y="1088"/>
                      <a:pt x="770" y="1088"/>
                    </a:cubicBezTo>
                    <a:cubicBezTo>
                      <a:pt x="743" y="1088"/>
                      <a:pt x="718" y="1076"/>
                      <a:pt x="701" y="1056"/>
                    </a:cubicBezTo>
                    <a:lnTo>
                      <a:pt x="610" y="947"/>
                    </a:lnTo>
                    <a:cubicBezTo>
                      <a:pt x="587" y="920"/>
                      <a:pt x="555" y="905"/>
                      <a:pt x="522" y="905"/>
                    </a:cubicBezTo>
                    <a:close/>
                    <a:moveTo>
                      <a:pt x="913" y="933"/>
                    </a:moveTo>
                    <a:lnTo>
                      <a:pt x="913" y="933"/>
                    </a:lnTo>
                    <a:lnTo>
                      <a:pt x="914" y="933"/>
                    </a:lnTo>
                    <a:lnTo>
                      <a:pt x="913" y="933"/>
                    </a:lnTo>
                    <a:close/>
                    <a:moveTo>
                      <a:pt x="770" y="704"/>
                    </a:moveTo>
                    <a:lnTo>
                      <a:pt x="770" y="704"/>
                    </a:lnTo>
                    <a:cubicBezTo>
                      <a:pt x="762" y="704"/>
                      <a:pt x="753" y="703"/>
                      <a:pt x="744" y="702"/>
                    </a:cubicBezTo>
                    <a:cubicBezTo>
                      <a:pt x="593" y="689"/>
                      <a:pt x="476" y="554"/>
                      <a:pt x="476" y="395"/>
                    </a:cubicBezTo>
                    <a:lnTo>
                      <a:pt x="476" y="314"/>
                    </a:lnTo>
                    <a:cubicBezTo>
                      <a:pt x="476" y="155"/>
                      <a:pt x="593" y="20"/>
                      <a:pt x="744" y="7"/>
                    </a:cubicBezTo>
                    <a:cubicBezTo>
                      <a:pt x="827" y="0"/>
                      <a:pt x="907" y="27"/>
                      <a:pt x="969" y="83"/>
                    </a:cubicBezTo>
                    <a:cubicBezTo>
                      <a:pt x="1030" y="139"/>
                      <a:pt x="1064" y="218"/>
                      <a:pt x="1064" y="300"/>
                    </a:cubicBezTo>
                    <a:lnTo>
                      <a:pt x="1064" y="409"/>
                    </a:lnTo>
                    <a:cubicBezTo>
                      <a:pt x="1064" y="492"/>
                      <a:pt x="1030" y="571"/>
                      <a:pt x="969" y="626"/>
                    </a:cubicBezTo>
                    <a:cubicBezTo>
                      <a:pt x="914" y="677"/>
                      <a:pt x="844" y="704"/>
                      <a:pt x="770" y="704"/>
                    </a:cubicBezTo>
                    <a:close/>
                    <a:moveTo>
                      <a:pt x="770" y="50"/>
                    </a:moveTo>
                    <a:lnTo>
                      <a:pt x="770" y="50"/>
                    </a:lnTo>
                    <a:cubicBezTo>
                      <a:pt x="763" y="50"/>
                      <a:pt x="755" y="50"/>
                      <a:pt x="748" y="51"/>
                    </a:cubicBezTo>
                    <a:cubicBezTo>
                      <a:pt x="620" y="62"/>
                      <a:pt x="520" y="178"/>
                      <a:pt x="520" y="314"/>
                    </a:cubicBezTo>
                    <a:lnTo>
                      <a:pt x="520" y="395"/>
                    </a:lnTo>
                    <a:cubicBezTo>
                      <a:pt x="520" y="532"/>
                      <a:pt x="620" y="648"/>
                      <a:pt x="748" y="659"/>
                    </a:cubicBezTo>
                    <a:cubicBezTo>
                      <a:pt x="819" y="665"/>
                      <a:pt x="887" y="642"/>
                      <a:pt x="939" y="594"/>
                    </a:cubicBezTo>
                    <a:cubicBezTo>
                      <a:pt x="991" y="547"/>
                      <a:pt x="1020" y="479"/>
                      <a:pt x="1020" y="409"/>
                    </a:cubicBezTo>
                    <a:lnTo>
                      <a:pt x="1020" y="300"/>
                    </a:lnTo>
                    <a:cubicBezTo>
                      <a:pt x="1020" y="230"/>
                      <a:pt x="991" y="163"/>
                      <a:pt x="939" y="116"/>
                    </a:cubicBezTo>
                    <a:cubicBezTo>
                      <a:pt x="893" y="73"/>
                      <a:pt x="833" y="50"/>
                      <a:pt x="770" y="50"/>
                    </a:cubicBezTo>
                    <a:close/>
                  </a:path>
                </a:pathLst>
              </a:custGeom>
              <a:solidFill>
                <a:srgbClr val="18376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cxnSp>
            <p:nvCxnSpPr>
              <p:cNvPr id="23" name="Gerade Verbindung mit Pfeil 22">
                <a:extLst>
                  <a:ext uri="{FF2B5EF4-FFF2-40B4-BE49-F238E27FC236}">
                    <a16:creationId xmlns:a16="http://schemas.microsoft.com/office/drawing/2014/main" id="{F9AA5EAE-2377-467D-3A5E-0620828A81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16042" y="3759440"/>
                <a:ext cx="290929" cy="17363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4" name="Gerade Verbindung mit Pfeil 23">
                <a:extLst>
                  <a:ext uri="{FF2B5EF4-FFF2-40B4-BE49-F238E27FC236}">
                    <a16:creationId xmlns:a16="http://schemas.microsoft.com/office/drawing/2014/main" id="{B275F84C-2122-6552-16EC-BDB4079E29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13402" y="4272334"/>
                <a:ext cx="34802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Gerade Verbindung mit Pfeil 24">
                <a:extLst>
                  <a:ext uri="{FF2B5EF4-FFF2-40B4-BE49-F238E27FC236}">
                    <a16:creationId xmlns:a16="http://schemas.microsoft.com/office/drawing/2014/main" id="{2A315EBE-7666-8041-73F3-24F46BBAF4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85672" y="4683484"/>
                <a:ext cx="243412" cy="1496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Gerade Verbindung mit Pfeil 25">
                <a:extLst>
                  <a:ext uri="{FF2B5EF4-FFF2-40B4-BE49-F238E27FC236}">
                    <a16:creationId xmlns:a16="http://schemas.microsoft.com/office/drawing/2014/main" id="{981F0ACD-1A97-13D0-7842-F34CC039D69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52479" y="4683484"/>
                <a:ext cx="236730" cy="1726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7" name="Gerade Verbindung mit Pfeil 26">
                <a:extLst>
                  <a:ext uri="{FF2B5EF4-FFF2-40B4-BE49-F238E27FC236}">
                    <a16:creationId xmlns:a16="http://schemas.microsoft.com/office/drawing/2014/main" id="{1888D28F-4B3D-F236-46B8-55CEB7A8FA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20418" y="4268495"/>
                <a:ext cx="33589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447374C5-6804-F488-F3E4-0C1FC82E602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594294" y="3775304"/>
                <a:ext cx="363097" cy="15777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7304A7EA-EB96-252C-6937-043A94557F57}"/>
                </a:ext>
              </a:extLst>
            </p:cNvPr>
            <p:cNvSpPr txBox="1"/>
            <p:nvPr/>
          </p:nvSpPr>
          <p:spPr>
            <a:xfrm>
              <a:off x="4703659" y="4909329"/>
              <a:ext cx="858290" cy="271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b="1"/>
                <a:t>GE</a:t>
              </a:r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472857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/>
              <a:t>Procédure de don</a:t>
            </a:r>
            <a:r>
              <a:rPr lang="fr-FR"/>
              <a:t> </a:t>
            </a:r>
            <a:r>
              <a:rPr lang="fr-FR" kern="0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  <a:solidFill>
            <a:schemeClr val="bg1"/>
          </a:solidFill>
        </p:spPr>
        <p:txBody>
          <a:bodyPr/>
          <a:lstStyle/>
          <a:p>
            <a:pPr marL="0" lvl="1" indent="0">
              <a:buNone/>
            </a:pPr>
            <a:r>
              <a:rPr lang="de-CH" sz="2400" err="1"/>
              <a:t>Déroulement</a:t>
            </a:r>
            <a:endParaRPr lang="de-CH" sz="240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Timing: </a:t>
            </a:r>
            <a:r>
              <a:rPr lang="fr-FR" sz="1800"/>
              <a:t>Tout au bon moment et au bon endroit</a:t>
            </a: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/>
              <a:t>Facteurs limitants: </a:t>
            </a:r>
          </a:p>
          <a:p>
            <a:pPr lvl="4"/>
            <a:r>
              <a:rPr lang="fr-FR" sz="1800"/>
              <a:t>Disponibilité des salles d’opération </a:t>
            </a:r>
          </a:p>
          <a:p>
            <a:pPr lvl="4"/>
            <a:r>
              <a:rPr lang="fr-FR" sz="1800"/>
              <a:t>Equipe d’anesthésie</a:t>
            </a:r>
            <a:r>
              <a:rPr lang="de-CH" sz="1800"/>
              <a:t>, </a:t>
            </a:r>
            <a:r>
              <a:rPr lang="fr-FR" sz="1800"/>
              <a:t>équipe de prélèvement</a:t>
            </a:r>
          </a:p>
          <a:p>
            <a:pPr lvl="4"/>
            <a:r>
              <a:rPr lang="fr-FR" sz="1800"/>
              <a:t>Routine à l'hôpital</a:t>
            </a:r>
          </a:p>
          <a:p>
            <a:pPr lvl="4"/>
            <a:r>
              <a:rPr lang="fr-FR" sz="1800"/>
              <a:t>temps de vol, charge de travail, météo</a:t>
            </a:r>
            <a:endParaRPr lang="de-CH" sz="180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38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6396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/>
              <a:t>Procédure de don</a:t>
            </a:r>
            <a:r>
              <a:rPr lang="fr-FR"/>
              <a:t> </a:t>
            </a:r>
            <a:r>
              <a:rPr lang="fr-FR" kern="0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fr-FR" sz="2400" dirty="0"/>
              <a:t>Prélèvement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Prélèvement des organes par les chirurgiens du centre de transplantation à </a:t>
            </a:r>
            <a:r>
              <a:rPr lang="fr-FR" sz="1800" dirty="0">
                <a:solidFill>
                  <a:srgbClr val="29317F"/>
                </a:solidFill>
              </a:rPr>
              <a:t>l’hôpital du donneur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Conditionnement correct des organes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Transport des organes accompagné ou non jusqu’à l’hôpital du receveur / de la receveuse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5319E4F-95A5-4710-9865-8CB8FD6D0F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0318" y="4149080"/>
            <a:ext cx="2489680" cy="177756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C6D2891-FCF0-4200-89FA-065740EC1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998" y="4149080"/>
            <a:ext cx="2036532" cy="177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7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/>
              <a:t>Swisstransplant </a:t>
            </a:r>
            <a:r>
              <a:rPr lang="fr-FR" kern="0"/>
              <a:t>–</a:t>
            </a:r>
            <a:r>
              <a:rPr lang="de-DE"/>
              <a:t> </a:t>
            </a:r>
            <a:r>
              <a:rPr lang="fr-FR" kern="0"/>
              <a:t>Fondation nationale suisse pour le don et la transplantation 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00213"/>
            <a:ext cx="10750475" cy="4465637"/>
          </a:xfrm>
        </p:spPr>
        <p:txBody>
          <a:bodyPr vert="horz" lIns="0" tIns="0" rIns="0" bIns="0" rtlCol="0" anchor="t">
            <a:noAutofit/>
          </a:bodyPr>
          <a:lstStyle/>
          <a:p>
            <a:pPr>
              <a:spcAft>
                <a:spcPts val="1200"/>
              </a:spcAft>
              <a:buClrTx/>
            </a:pPr>
            <a:r>
              <a:rPr lang="de-CH" sz="2400"/>
              <a:t>1985	 </a:t>
            </a:r>
            <a:r>
              <a:rPr lang="fr-FR" sz="2400"/>
              <a:t>Création de la fondation à Genève </a:t>
            </a:r>
          </a:p>
          <a:p>
            <a:pPr marL="1438275" lvl="3" indent="-450850"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fr-FR" sz="1800">
                <a:solidFill>
                  <a:srgbClr val="2A548A"/>
                </a:solidFill>
                <a:highlight>
                  <a:srgbClr val="FFFFFF"/>
                </a:highlight>
              </a:rPr>
              <a:t>à Berne</a:t>
            </a:r>
            <a:endParaRPr lang="fr-FR">
              <a:solidFill>
                <a:srgbClr val="2A548A"/>
              </a:solidFill>
              <a:highlight>
                <a:srgbClr val="FFFFFF"/>
              </a:highlight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2400"/>
              <a:t>2007 	 Mandatée par l’Office fédéral de la santé publique (OFSP) </a:t>
            </a:r>
            <a:br>
              <a:rPr lang="fr-CH" sz="2400"/>
            </a:br>
            <a:r>
              <a:rPr lang="fr-CH" sz="2400"/>
              <a:t>         	 en tant que 	 </a:t>
            </a:r>
            <a:r>
              <a:rPr lang="fr-CH" sz="2400">
                <a:solidFill>
                  <a:srgbClr val="2A548A"/>
                </a:solidFill>
              </a:rPr>
              <a:t>service national des attributions</a:t>
            </a:r>
            <a:endParaRPr lang="de-CH" sz="2400">
              <a:solidFill>
                <a:srgbClr val="2A548A"/>
              </a:solidFill>
            </a:endParaRPr>
          </a:p>
          <a:p>
            <a:pPr marL="1438275" lvl="3" indent="-450850">
              <a:buFont typeface="Symbol" panose="05050102010706020507" pitchFamily="18" charset="2"/>
              <a:buChar char="-"/>
            </a:pPr>
            <a:r>
              <a:rPr lang="fr-FR" sz="1800">
                <a:solidFill>
                  <a:srgbClr val="2A548A"/>
                </a:solidFill>
                <a:highlight>
                  <a:srgbClr val="FFFFFF"/>
                </a:highlight>
              </a:rPr>
              <a:t>Attribution des organes aux receveurs conformément à la loi</a:t>
            </a:r>
          </a:p>
          <a:p>
            <a:pPr marL="1438275" lvl="3" indent="-450850"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fr-FR" sz="1800">
                <a:solidFill>
                  <a:srgbClr val="2A548A"/>
                </a:solidFill>
                <a:highlight>
                  <a:srgbClr val="FFFFFF"/>
                </a:highlight>
              </a:rPr>
              <a:t>Gestion de la liste d’attente</a:t>
            </a:r>
            <a:endParaRPr lang="de-CH" sz="1800">
              <a:solidFill>
                <a:srgbClr val="2A548A"/>
              </a:solidFill>
              <a:highlight>
                <a:srgbClr val="FFFFFF"/>
              </a:highlight>
            </a:endParaRPr>
          </a:p>
          <a:p>
            <a:pPr marL="987425" indent="-987425"/>
            <a:r>
              <a:rPr lang="de-CH" sz="2400">
                <a:solidFill>
                  <a:srgbClr val="2A548A"/>
                </a:solidFill>
                <a:highlight>
                  <a:srgbClr val="FFFFFF"/>
                </a:highlight>
              </a:rPr>
              <a:t>2009	</a:t>
            </a:r>
            <a:r>
              <a:rPr lang="fr-FR" sz="2400">
                <a:solidFill>
                  <a:srgbClr val="2A548A"/>
                </a:solidFill>
                <a:highlight>
                  <a:srgbClr val="FFFFFF"/>
                </a:highlight>
              </a:rPr>
              <a:t>Attribution des prestations par la CDS (Conférence suisse des</a:t>
            </a:r>
            <a:endParaRPr lang="fr-FR">
              <a:solidFill>
                <a:srgbClr val="2A548A"/>
              </a:solidFill>
            </a:endParaRPr>
          </a:p>
          <a:p>
            <a:pPr marL="987425" indent="-987425"/>
            <a:r>
              <a:rPr lang="fr-FR" sz="2400">
                <a:solidFill>
                  <a:srgbClr val="2A548A"/>
                </a:solidFill>
                <a:highlight>
                  <a:srgbClr val="FFFFFF"/>
                </a:highlight>
              </a:rPr>
              <a:t>          directrices et directeurs cantonaux de la santé)</a:t>
            </a:r>
            <a:endParaRPr lang="fr-FR">
              <a:ea typeface="Tahoma"/>
              <a:cs typeface="Tahoma"/>
            </a:endParaRPr>
          </a:p>
          <a:p>
            <a:pPr marL="1438275" lvl="3" indent="-450850">
              <a:spcAft>
                <a:spcPts val="1600"/>
              </a:spcAft>
              <a:buFont typeface="Symbol" panose="05050102010706020507" pitchFamily="18" charset="2"/>
              <a:buChar char="-"/>
            </a:pPr>
            <a:r>
              <a:rPr lang="fr-FR" sz="1800">
                <a:solidFill>
                  <a:srgbClr val="2A548A"/>
                </a:solidFill>
                <a:highlight>
                  <a:srgbClr val="FFFFFF"/>
                </a:highlight>
              </a:rPr>
              <a:t>Coordination et développement du don d’organes au niveau national</a:t>
            </a:r>
            <a:endParaRPr lang="de-CH" sz="1800">
              <a:solidFill>
                <a:srgbClr val="2A548A"/>
              </a:solidFill>
              <a:highlight>
                <a:srgbClr val="FFFFFF"/>
              </a:highlight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sz="2400"/>
              <a:t>Dédommagements dans le processus du don d’organes/financement du personnel hospitalier (H+/SVK)</a:t>
            </a:r>
            <a:endParaRPr lang="de-CH" sz="2400"/>
          </a:p>
          <a:p>
            <a:endParaRPr lang="de-CH">
              <a:solidFill>
                <a:srgbClr val="262A5F"/>
              </a:solidFill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Fondation Swisstransplant</a:t>
            </a:r>
          </a:p>
        </p:txBody>
      </p:sp>
    </p:spTree>
    <p:extLst>
      <p:ext uri="{BB962C8B-B14F-4D97-AF65-F5344CB8AC3E}">
        <p14:creationId xmlns:p14="http://schemas.microsoft.com/office/powerpoint/2010/main" val="34525645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Procédure</a:t>
            </a:r>
            <a:r>
              <a:rPr lang="de-CH" kern="0"/>
              <a:t> de </a:t>
            </a:r>
            <a:r>
              <a:rPr lang="de-CH" kern="0" err="1"/>
              <a:t>don</a:t>
            </a:r>
            <a:r>
              <a:rPr lang="de-CH" kern="0"/>
              <a:t> </a:t>
            </a:r>
            <a:r>
              <a:rPr lang="de-CH" kern="0" err="1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 dirty="0"/>
              <a:t>Transport</a:t>
            </a:r>
          </a:p>
          <a:p>
            <a:pPr lvl="1"/>
            <a:r>
              <a:rPr lang="de-CH" kern="0" dirty="0"/>
              <a:t>Taxi, </a:t>
            </a:r>
            <a:r>
              <a:rPr lang="de-CH" kern="0" dirty="0" err="1"/>
              <a:t>Ambulance</a:t>
            </a:r>
            <a:r>
              <a:rPr lang="de-CH" kern="0" dirty="0"/>
              <a:t>, </a:t>
            </a:r>
            <a:r>
              <a:rPr lang="de-CH" kern="0" dirty="0" err="1"/>
              <a:t>Hélicoptère</a:t>
            </a:r>
            <a:r>
              <a:rPr lang="de-CH" kern="0" dirty="0"/>
              <a:t>, Jet</a:t>
            </a:r>
            <a:endParaRPr lang="de-CH" sz="2400" dirty="0"/>
          </a:p>
          <a:p>
            <a:pPr lvl="1"/>
            <a:r>
              <a:rPr lang="de-CH" sz="1800" dirty="0" err="1"/>
              <a:t>Temps</a:t>
            </a:r>
            <a:r>
              <a:rPr lang="de-CH" sz="1800" kern="0" dirty="0"/>
              <a:t> </a:t>
            </a:r>
            <a:r>
              <a:rPr lang="de-CH" sz="1800" kern="0" dirty="0" err="1"/>
              <a:t>d’ischémie</a:t>
            </a:r>
            <a:r>
              <a:rPr lang="de-CH" sz="1800" dirty="0"/>
              <a:t>: </a:t>
            </a:r>
            <a:r>
              <a:rPr lang="fr-FR" dirty="0"/>
              <a:t>Intervalle de temps entre l'interruption de l’apport sanguin de l'organe dans le corps du donneur et la reprise de la circulation sanguine de l'organe dans </a:t>
            </a:r>
            <a:br>
              <a:rPr lang="fr-FR" dirty="0"/>
            </a:br>
            <a:r>
              <a:rPr lang="fr-FR" dirty="0"/>
              <a:t>le corps du receveur / de la receveuse.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40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E61E432-7D45-FB2F-237B-950424CBF74A}"/>
              </a:ext>
            </a:extLst>
          </p:cNvPr>
          <p:cNvGrpSpPr/>
          <p:nvPr/>
        </p:nvGrpSpPr>
        <p:grpSpPr>
          <a:xfrm>
            <a:off x="1344302" y="3429000"/>
            <a:ext cx="8786469" cy="1423445"/>
            <a:chOff x="1918043" y="3735359"/>
            <a:chExt cx="8786469" cy="1423445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3A191D36-2360-440E-87E7-0309F114E3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19536" y="4173643"/>
              <a:ext cx="541337" cy="541337"/>
              <a:chOff x="9476921" y="2755361"/>
              <a:chExt cx="360000" cy="360000"/>
            </a:xfrm>
          </p:grpSpPr>
          <p:sp>
            <p:nvSpPr>
              <p:cNvPr id="14" name="Freihandform 3966">
                <a:extLst>
                  <a:ext uri="{FF2B5EF4-FFF2-40B4-BE49-F238E27FC236}">
                    <a16:creationId xmlns:a16="http://schemas.microsoft.com/office/drawing/2014/main" id="{D71793F7-E14E-4F5B-B025-35130890F8A1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" name="Freeform 19">
                <a:extLst>
                  <a:ext uri="{FF2B5EF4-FFF2-40B4-BE49-F238E27FC236}">
                    <a16:creationId xmlns:a16="http://schemas.microsoft.com/office/drawing/2014/main" id="{A6084C8C-D1D1-4B87-B97F-2402C00678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266B6073-B52F-45D3-B3C0-70E8AAD643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03912" y="4173643"/>
              <a:ext cx="565258" cy="565258"/>
              <a:chOff x="10348293" y="2755361"/>
              <a:chExt cx="360000" cy="360000"/>
            </a:xfrm>
          </p:grpSpPr>
          <p:sp>
            <p:nvSpPr>
              <p:cNvPr id="20" name="Freihandform 3966">
                <a:extLst>
                  <a:ext uri="{FF2B5EF4-FFF2-40B4-BE49-F238E27FC236}">
                    <a16:creationId xmlns:a16="http://schemas.microsoft.com/office/drawing/2014/main" id="{08EC425E-7BA8-4C5C-840E-4A5851CC3525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1" name="Gruppieren 20">
                <a:extLst>
                  <a:ext uri="{FF2B5EF4-FFF2-40B4-BE49-F238E27FC236}">
                    <a16:creationId xmlns:a16="http://schemas.microsoft.com/office/drawing/2014/main" id="{4035C815-BFD0-4AB2-AC01-6A7D9682C715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DD8EC322-F9F1-4260-AA62-446EE42BEE1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67478F0E-2EA8-4DC5-A54B-EBB2448D5E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EB61012C-7EDD-47CD-8EA9-FF2A157849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93410" y="4173643"/>
              <a:ext cx="565258" cy="565258"/>
              <a:chOff x="9912607" y="2755361"/>
              <a:chExt cx="360000" cy="360000"/>
            </a:xfrm>
          </p:grpSpPr>
          <p:sp>
            <p:nvSpPr>
              <p:cNvPr id="25" name="Freihandform 3966">
                <a:extLst>
                  <a:ext uri="{FF2B5EF4-FFF2-40B4-BE49-F238E27FC236}">
                    <a16:creationId xmlns:a16="http://schemas.microsoft.com/office/drawing/2014/main" id="{956079FF-886E-4CB6-98E7-DEA58DB293E5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6" name="Freeform 23">
                <a:extLst>
                  <a:ext uri="{FF2B5EF4-FFF2-40B4-BE49-F238E27FC236}">
                    <a16:creationId xmlns:a16="http://schemas.microsoft.com/office/drawing/2014/main" id="{1FE9891B-0463-4877-8E12-732F503CE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7C6C3168-59A2-412E-9B9F-F0A37101B1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32304" y="4173643"/>
              <a:ext cx="555271" cy="555271"/>
              <a:chOff x="10783979" y="2755361"/>
              <a:chExt cx="360000" cy="360000"/>
            </a:xfrm>
          </p:grpSpPr>
          <p:sp>
            <p:nvSpPr>
              <p:cNvPr id="28" name="Freihandform 3966">
                <a:extLst>
                  <a:ext uri="{FF2B5EF4-FFF2-40B4-BE49-F238E27FC236}">
                    <a16:creationId xmlns:a16="http://schemas.microsoft.com/office/drawing/2014/main" id="{68695E83-E6C2-45AD-889C-F0FFB9BFF35B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9" name="Freeform 24">
                <a:extLst>
                  <a:ext uri="{FF2B5EF4-FFF2-40B4-BE49-F238E27FC236}">
                    <a16:creationId xmlns:a16="http://schemas.microsoft.com/office/drawing/2014/main" id="{8CAA2F5C-43E6-4608-B382-E3E5B3B6206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87C342D1-02FD-4314-A3AA-CFBF62BA32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014414" y="4173643"/>
              <a:ext cx="541337" cy="541337"/>
              <a:chOff x="11219664" y="2755361"/>
              <a:chExt cx="360000" cy="360000"/>
            </a:xfrm>
          </p:grpSpPr>
          <p:sp>
            <p:nvSpPr>
              <p:cNvPr id="31" name="Freihandform 3966">
                <a:extLst>
                  <a:ext uri="{FF2B5EF4-FFF2-40B4-BE49-F238E27FC236}">
                    <a16:creationId xmlns:a16="http://schemas.microsoft.com/office/drawing/2014/main" id="{43D045D4-31DE-4617-9FFA-BC89CBE0E048}"/>
                  </a:ext>
                </a:extLst>
              </p:cNvPr>
              <p:cNvSpPr/>
              <p:nvPr/>
            </p:nvSpPr>
            <p:spPr>
              <a:xfrm>
                <a:off x="11219664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CD8D3396-E8A1-4201-AA1C-F0E2168141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78147" y="2859850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0824430D-7134-4C63-A7C2-E7440F094FE3}"/>
                </a:ext>
              </a:extLst>
            </p:cNvPr>
            <p:cNvSpPr txBox="1"/>
            <p:nvPr/>
          </p:nvSpPr>
          <p:spPr>
            <a:xfrm>
              <a:off x="1953407" y="3735359"/>
              <a:ext cx="209898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/>
                <a:t>Coeur</a:t>
              </a:r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BCE50924-1026-4225-A6DD-E2E950DC4F1E}"/>
                </a:ext>
              </a:extLst>
            </p:cNvPr>
            <p:cNvSpPr txBox="1"/>
            <p:nvPr/>
          </p:nvSpPr>
          <p:spPr>
            <a:xfrm>
              <a:off x="4531695" y="3735359"/>
              <a:ext cx="312861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err="1"/>
                <a:t>Poumons</a:t>
              </a:r>
              <a:r>
                <a:rPr lang="de-CH"/>
                <a:t>/</a:t>
              </a:r>
              <a:r>
                <a:rPr lang="de-CH" err="1"/>
                <a:t>Foie</a:t>
              </a:r>
              <a:r>
                <a:rPr lang="de-CH"/>
                <a:t>/</a:t>
              </a:r>
              <a:r>
                <a:rPr lang="de-CH" err="1"/>
                <a:t>Pancréas</a:t>
              </a:r>
              <a:endParaRPr lang="de-CH"/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9C0DBA1-D555-4BC0-B5D4-5F0635EC2111}"/>
                </a:ext>
              </a:extLst>
            </p:cNvPr>
            <p:cNvSpPr txBox="1"/>
            <p:nvPr/>
          </p:nvSpPr>
          <p:spPr>
            <a:xfrm>
              <a:off x="8832304" y="3735360"/>
              <a:ext cx="1872208" cy="2748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 err="1"/>
                <a:t>Reins</a:t>
              </a:r>
              <a:endParaRPr lang="de-CH"/>
            </a:p>
          </p:txBody>
        </p:sp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9CBBEF87-976B-4702-AC82-9F02B081E137}"/>
                </a:ext>
              </a:extLst>
            </p:cNvPr>
            <p:cNvSpPr txBox="1"/>
            <p:nvPr/>
          </p:nvSpPr>
          <p:spPr>
            <a:xfrm>
              <a:off x="1918043" y="4881805"/>
              <a:ext cx="2098981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de-CH">
                  <a:ea typeface="+mn-lt"/>
                  <a:cs typeface="+mn-lt"/>
                </a:rPr>
                <a:t>3−4h</a:t>
              </a:r>
              <a:endParaRPr lang="de-DE"/>
            </a:p>
          </p:txBody>
        </p:sp>
        <p:sp>
          <p:nvSpPr>
            <p:cNvPr id="40" name="Textfeld 39">
              <a:extLst>
                <a:ext uri="{FF2B5EF4-FFF2-40B4-BE49-F238E27FC236}">
                  <a16:creationId xmlns:a16="http://schemas.microsoft.com/office/drawing/2014/main" id="{43193A32-495C-46EA-A14D-656C7B534C25}"/>
                </a:ext>
              </a:extLst>
            </p:cNvPr>
            <p:cNvSpPr txBox="1"/>
            <p:nvPr/>
          </p:nvSpPr>
          <p:spPr>
            <a:xfrm>
              <a:off x="5298277" y="4881805"/>
              <a:ext cx="197361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/>
                <a:t>6−8 h</a:t>
              </a:r>
            </a:p>
          </p:txBody>
        </p: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9F9BBE4F-CC2F-4FE8-B330-2B62D1B94851}"/>
                </a:ext>
              </a:extLst>
            </p:cNvPr>
            <p:cNvSpPr txBox="1"/>
            <p:nvPr/>
          </p:nvSpPr>
          <p:spPr>
            <a:xfrm>
              <a:off x="8920217" y="4881805"/>
              <a:ext cx="89133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CH"/>
                <a:t>24 h</a:t>
              </a:r>
            </a:p>
          </p:txBody>
        </p:sp>
      </p:grpSp>
      <p:pic>
        <p:nvPicPr>
          <p:cNvPr id="9" name="Grafik 8" descr="Ein Bild, das Transport, Flugzeug enthält.&#10;&#10;Automatisch generierte Beschreibung">
            <a:extLst>
              <a:ext uri="{FF2B5EF4-FFF2-40B4-BE49-F238E27FC236}">
                <a16:creationId xmlns:a16="http://schemas.microsoft.com/office/drawing/2014/main" id="{0FC63801-81E0-E220-E78D-75FF583609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44" b="70800"/>
          <a:stretch/>
        </p:blipFill>
        <p:spPr>
          <a:xfrm>
            <a:off x="1792035" y="5072643"/>
            <a:ext cx="3150185" cy="150647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547B601-0494-9235-FC3D-2A6403640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217398"/>
            <a:ext cx="1973610" cy="13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580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err="1"/>
              <a:t>Procédure</a:t>
            </a:r>
            <a:r>
              <a:rPr lang="de-CH" kern="0"/>
              <a:t> de </a:t>
            </a:r>
            <a:r>
              <a:rPr lang="de-CH" kern="0" err="1"/>
              <a:t>don</a:t>
            </a:r>
            <a:r>
              <a:rPr lang="de-CH" kern="0"/>
              <a:t> </a:t>
            </a:r>
            <a:r>
              <a:rPr lang="de-CH" kern="0" err="1"/>
              <a:t>d’organes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marL="0" lvl="1" indent="0">
              <a:buNone/>
            </a:pPr>
            <a:r>
              <a:rPr lang="de-CH" sz="2400"/>
              <a:t>Transplantation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/>
              <a:t>Des examens préalables sont effectués chez le receveur</a:t>
            </a: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/>
              <a:t>Transplantation </a:t>
            </a:r>
            <a:r>
              <a:rPr lang="de-CH" sz="1800" err="1"/>
              <a:t>dans</a:t>
            </a:r>
            <a:r>
              <a:rPr lang="de-CH" sz="1800"/>
              <a:t> le </a:t>
            </a:r>
            <a:r>
              <a:rPr lang="de-CH" sz="1800" err="1"/>
              <a:t>centre</a:t>
            </a:r>
            <a:r>
              <a:rPr lang="de-CH" sz="1800"/>
              <a:t> de </a:t>
            </a:r>
            <a:r>
              <a:rPr lang="de-CH" sz="1800" err="1"/>
              <a:t>transplantation</a:t>
            </a:r>
            <a:r>
              <a:rPr lang="de-CH" sz="1800"/>
              <a:t> 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>
              <a:buClr>
                <a:schemeClr val="tx2"/>
              </a:buClr>
            </a:pPr>
            <a:r>
              <a:rPr lang="de-CH" sz="1800"/>
              <a:t>	</a:t>
            </a:r>
            <a:r>
              <a:rPr lang="de-CH"/>
              <a:t>Après</a:t>
            </a:r>
            <a:r>
              <a:rPr lang="fr-FR"/>
              <a:t> une opération réussie, l'organe transplanté retrouve son fonctionnement</a:t>
            </a:r>
            <a:r>
              <a:rPr lang="de-CH" sz="1800"/>
              <a:t>.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41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4E6D6C18-D3A1-4729-9A30-718D4489490D}"/>
              </a:ext>
            </a:extLst>
          </p:cNvPr>
          <p:cNvGrpSpPr>
            <a:grpSpLocks noChangeAspect="1"/>
          </p:cNvGrpSpPr>
          <p:nvPr/>
        </p:nvGrpSpPr>
        <p:grpSpPr>
          <a:xfrm>
            <a:off x="746125" y="3422903"/>
            <a:ext cx="540000" cy="541337"/>
            <a:chOff x="3940973" y="522467"/>
            <a:chExt cx="540000" cy="541337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96822659-4EDB-4630-B350-BCAB03860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973" y="522467"/>
              <a:ext cx="540000" cy="541337"/>
            </a:xfrm>
            <a:prstGeom prst="ellipse">
              <a:avLst/>
            </a:prstGeom>
            <a:solidFill>
              <a:srgbClr val="F2AF5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31A89C3B-8D8F-4953-8F64-0D53901CA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2833" y="665357"/>
              <a:ext cx="316280" cy="282819"/>
            </a:xfrm>
            <a:custGeom>
              <a:avLst/>
              <a:gdLst>
                <a:gd name="T0" fmla="*/ 793 w 1586"/>
                <a:gd name="T1" fmla="*/ 1417 h 1417"/>
                <a:gd name="T2" fmla="*/ 793 w 1586"/>
                <a:gd name="T3" fmla="*/ 1417 h 1417"/>
                <a:gd name="T4" fmla="*/ 793 w 1586"/>
                <a:gd name="T5" fmla="*/ 1417 h 1417"/>
                <a:gd name="T6" fmla="*/ 719 w 1586"/>
                <a:gd name="T7" fmla="*/ 1383 h 1417"/>
                <a:gd name="T8" fmla="*/ 96 w 1586"/>
                <a:gd name="T9" fmla="*/ 657 h 1417"/>
                <a:gd name="T10" fmla="*/ 92 w 1586"/>
                <a:gd name="T11" fmla="*/ 649 h 1417"/>
                <a:gd name="T12" fmla="*/ 25 w 1586"/>
                <a:gd name="T13" fmla="*/ 327 h 1417"/>
                <a:gd name="T14" fmla="*/ 333 w 1586"/>
                <a:gd name="T15" fmla="*/ 24 h 1417"/>
                <a:gd name="T16" fmla="*/ 669 w 1586"/>
                <a:gd name="T17" fmla="*/ 106 h 1417"/>
                <a:gd name="T18" fmla="*/ 793 w 1586"/>
                <a:gd name="T19" fmla="*/ 284 h 1417"/>
                <a:gd name="T20" fmla="*/ 918 w 1586"/>
                <a:gd name="T21" fmla="*/ 106 h 1417"/>
                <a:gd name="T22" fmla="*/ 1253 w 1586"/>
                <a:gd name="T23" fmla="*/ 24 h 1417"/>
                <a:gd name="T24" fmla="*/ 1561 w 1586"/>
                <a:gd name="T25" fmla="*/ 327 h 1417"/>
                <a:gd name="T26" fmla="*/ 1495 w 1586"/>
                <a:gd name="T27" fmla="*/ 649 h 1417"/>
                <a:gd name="T28" fmla="*/ 1490 w 1586"/>
                <a:gd name="T29" fmla="*/ 657 h 1417"/>
                <a:gd name="T30" fmla="*/ 867 w 1586"/>
                <a:gd name="T31" fmla="*/ 1383 h 1417"/>
                <a:gd name="T32" fmla="*/ 793 w 1586"/>
                <a:gd name="T33" fmla="*/ 1417 h 1417"/>
                <a:gd name="T34" fmla="*/ 135 w 1586"/>
                <a:gd name="T35" fmla="*/ 634 h 1417"/>
                <a:gd name="T36" fmla="*/ 135 w 1586"/>
                <a:gd name="T37" fmla="*/ 634 h 1417"/>
                <a:gd name="T38" fmla="*/ 752 w 1586"/>
                <a:gd name="T39" fmla="*/ 1355 h 1417"/>
                <a:gd name="T40" fmla="*/ 793 w 1586"/>
                <a:gd name="T41" fmla="*/ 1373 h 1417"/>
                <a:gd name="T42" fmla="*/ 834 w 1586"/>
                <a:gd name="T43" fmla="*/ 1355 h 1417"/>
                <a:gd name="T44" fmla="*/ 1452 w 1586"/>
                <a:gd name="T45" fmla="*/ 634 h 1417"/>
                <a:gd name="T46" fmla="*/ 1454 w 1586"/>
                <a:gd name="T47" fmla="*/ 629 h 1417"/>
                <a:gd name="T48" fmla="*/ 1518 w 1586"/>
                <a:gd name="T49" fmla="*/ 337 h 1417"/>
                <a:gd name="T50" fmla="*/ 1244 w 1586"/>
                <a:gd name="T51" fmla="*/ 67 h 1417"/>
                <a:gd name="T52" fmla="*/ 946 w 1586"/>
                <a:gd name="T53" fmla="*/ 140 h 1417"/>
                <a:gd name="T54" fmla="*/ 815 w 1586"/>
                <a:gd name="T55" fmla="*/ 416 h 1417"/>
                <a:gd name="T56" fmla="*/ 793 w 1586"/>
                <a:gd name="T57" fmla="*/ 438 h 1417"/>
                <a:gd name="T58" fmla="*/ 771 w 1586"/>
                <a:gd name="T59" fmla="*/ 416 h 1417"/>
                <a:gd name="T60" fmla="*/ 641 w 1586"/>
                <a:gd name="T61" fmla="*/ 140 h 1417"/>
                <a:gd name="T62" fmla="*/ 342 w 1586"/>
                <a:gd name="T63" fmla="*/ 67 h 1417"/>
                <a:gd name="T64" fmla="*/ 68 w 1586"/>
                <a:gd name="T65" fmla="*/ 337 h 1417"/>
                <a:gd name="T66" fmla="*/ 132 w 1586"/>
                <a:gd name="T67" fmla="*/ 629 h 1417"/>
                <a:gd name="T68" fmla="*/ 135 w 1586"/>
                <a:gd name="T69" fmla="*/ 634 h 1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86" h="1417">
                  <a:moveTo>
                    <a:pt x="793" y="1417"/>
                  </a:moveTo>
                  <a:lnTo>
                    <a:pt x="793" y="1417"/>
                  </a:lnTo>
                  <a:lnTo>
                    <a:pt x="793" y="1417"/>
                  </a:lnTo>
                  <a:cubicBezTo>
                    <a:pt x="765" y="1417"/>
                    <a:pt x="738" y="1405"/>
                    <a:pt x="719" y="1383"/>
                  </a:cubicBezTo>
                  <a:lnTo>
                    <a:pt x="96" y="657"/>
                  </a:lnTo>
                  <a:cubicBezTo>
                    <a:pt x="94" y="654"/>
                    <a:pt x="93" y="652"/>
                    <a:pt x="92" y="649"/>
                  </a:cubicBezTo>
                  <a:cubicBezTo>
                    <a:pt x="24" y="554"/>
                    <a:pt x="0" y="440"/>
                    <a:pt x="25" y="327"/>
                  </a:cubicBezTo>
                  <a:cubicBezTo>
                    <a:pt x="59" y="176"/>
                    <a:pt x="183" y="54"/>
                    <a:pt x="333" y="24"/>
                  </a:cubicBezTo>
                  <a:cubicBezTo>
                    <a:pt x="453" y="0"/>
                    <a:pt x="576" y="30"/>
                    <a:pt x="669" y="106"/>
                  </a:cubicBezTo>
                  <a:cubicBezTo>
                    <a:pt x="727" y="154"/>
                    <a:pt x="769" y="216"/>
                    <a:pt x="793" y="284"/>
                  </a:cubicBezTo>
                  <a:cubicBezTo>
                    <a:pt x="817" y="216"/>
                    <a:pt x="860" y="154"/>
                    <a:pt x="918" y="106"/>
                  </a:cubicBezTo>
                  <a:cubicBezTo>
                    <a:pt x="1011" y="30"/>
                    <a:pt x="1133" y="0"/>
                    <a:pt x="1253" y="24"/>
                  </a:cubicBezTo>
                  <a:cubicBezTo>
                    <a:pt x="1404" y="54"/>
                    <a:pt x="1528" y="176"/>
                    <a:pt x="1561" y="327"/>
                  </a:cubicBezTo>
                  <a:cubicBezTo>
                    <a:pt x="1586" y="440"/>
                    <a:pt x="1563" y="554"/>
                    <a:pt x="1495" y="649"/>
                  </a:cubicBezTo>
                  <a:cubicBezTo>
                    <a:pt x="1494" y="652"/>
                    <a:pt x="1492" y="654"/>
                    <a:pt x="1490" y="657"/>
                  </a:cubicBezTo>
                  <a:lnTo>
                    <a:pt x="867" y="1383"/>
                  </a:lnTo>
                  <a:cubicBezTo>
                    <a:pt x="849" y="1405"/>
                    <a:pt x="822" y="1417"/>
                    <a:pt x="793" y="1417"/>
                  </a:cubicBezTo>
                  <a:close/>
                  <a:moveTo>
                    <a:pt x="135" y="634"/>
                  </a:moveTo>
                  <a:lnTo>
                    <a:pt x="135" y="634"/>
                  </a:lnTo>
                  <a:lnTo>
                    <a:pt x="752" y="1355"/>
                  </a:lnTo>
                  <a:cubicBezTo>
                    <a:pt x="763" y="1367"/>
                    <a:pt x="778" y="1373"/>
                    <a:pt x="793" y="1373"/>
                  </a:cubicBezTo>
                  <a:cubicBezTo>
                    <a:pt x="809" y="1373"/>
                    <a:pt x="824" y="1367"/>
                    <a:pt x="834" y="1355"/>
                  </a:cubicBezTo>
                  <a:lnTo>
                    <a:pt x="1452" y="634"/>
                  </a:lnTo>
                  <a:cubicBezTo>
                    <a:pt x="1452" y="632"/>
                    <a:pt x="1453" y="631"/>
                    <a:pt x="1454" y="629"/>
                  </a:cubicBezTo>
                  <a:cubicBezTo>
                    <a:pt x="1518" y="544"/>
                    <a:pt x="1541" y="440"/>
                    <a:pt x="1518" y="337"/>
                  </a:cubicBezTo>
                  <a:cubicBezTo>
                    <a:pt x="1488" y="202"/>
                    <a:pt x="1378" y="94"/>
                    <a:pt x="1244" y="67"/>
                  </a:cubicBezTo>
                  <a:cubicBezTo>
                    <a:pt x="1137" y="46"/>
                    <a:pt x="1028" y="72"/>
                    <a:pt x="946" y="140"/>
                  </a:cubicBezTo>
                  <a:cubicBezTo>
                    <a:pt x="863" y="208"/>
                    <a:pt x="815" y="309"/>
                    <a:pt x="815" y="416"/>
                  </a:cubicBezTo>
                  <a:cubicBezTo>
                    <a:pt x="815" y="428"/>
                    <a:pt x="805" y="438"/>
                    <a:pt x="793" y="438"/>
                  </a:cubicBezTo>
                  <a:cubicBezTo>
                    <a:pt x="781" y="438"/>
                    <a:pt x="771" y="428"/>
                    <a:pt x="771" y="416"/>
                  </a:cubicBezTo>
                  <a:cubicBezTo>
                    <a:pt x="771" y="309"/>
                    <a:pt x="724" y="208"/>
                    <a:pt x="641" y="140"/>
                  </a:cubicBezTo>
                  <a:cubicBezTo>
                    <a:pt x="558" y="72"/>
                    <a:pt x="449" y="46"/>
                    <a:pt x="342" y="67"/>
                  </a:cubicBezTo>
                  <a:cubicBezTo>
                    <a:pt x="208" y="94"/>
                    <a:pt x="98" y="202"/>
                    <a:pt x="68" y="337"/>
                  </a:cubicBezTo>
                  <a:cubicBezTo>
                    <a:pt x="45" y="440"/>
                    <a:pt x="68" y="544"/>
                    <a:pt x="132" y="629"/>
                  </a:cubicBezTo>
                  <a:cubicBezTo>
                    <a:pt x="133" y="631"/>
                    <a:pt x="134" y="632"/>
                    <a:pt x="135" y="634"/>
                  </a:cubicBez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495615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 dirty="0"/>
              <a:t>Receveurs et Receveuses</a:t>
            </a:r>
            <a:r>
              <a:rPr lang="fr-FR" dirty="0"/>
              <a:t> </a:t>
            </a:r>
            <a:r>
              <a:rPr lang="fr-FR" kern="0" dirty="0"/>
              <a:t>d’un</a:t>
            </a:r>
            <a:r>
              <a:rPr lang="fr-FR" dirty="0"/>
              <a:t> </a:t>
            </a:r>
            <a:r>
              <a:rPr lang="fr-FR" kern="0" dirty="0"/>
              <a:t>organe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lvl="1"/>
            <a:r>
              <a:rPr lang="fr-FR" dirty="0"/>
              <a:t>Amélioration de la qualité de vie</a:t>
            </a:r>
          </a:p>
          <a:p>
            <a:pPr lvl="1"/>
            <a:r>
              <a:rPr lang="fr-FR" dirty="0"/>
              <a:t>Prise de médicaments à vie (Immunosuppression)</a:t>
            </a:r>
          </a:p>
          <a:p>
            <a:pPr lvl="1"/>
            <a:r>
              <a:rPr lang="fr-FR" dirty="0"/>
              <a:t>Prolongation de la vie</a:t>
            </a:r>
          </a:p>
          <a:p>
            <a:pPr lvl="1"/>
            <a:r>
              <a:rPr lang="fr-FR" dirty="0"/>
              <a:t>Possibilité d’une lettre de remerciement anonyme</a:t>
            </a:r>
            <a:br>
              <a:rPr lang="fr-FR" dirty="0"/>
            </a:br>
            <a:r>
              <a:rPr lang="fr-FR" dirty="0"/>
              <a:t>pour la famille du donneur / de la donneuse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hlinkClick r:id="" action="ppaction://noaction"/>
            </a:endParaRPr>
          </a:p>
          <a:p>
            <a:pPr marL="0" lvl="3" indent="0">
              <a:buNone/>
            </a:pPr>
            <a:endParaRPr lang="de-CH" sz="1800" dirty="0">
              <a:hlinkClick r:id="" action="ppaction://noaction"/>
            </a:endParaRPr>
          </a:p>
          <a:p>
            <a:pPr marL="989013" lvl="3" indent="0">
              <a:buNone/>
            </a:pPr>
            <a:endParaRPr lang="de-CH" sz="1800" dirty="0">
              <a:hlinkClick r:id="" action="ppaction://noaction"/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marL="0" lvl="3" indent="0">
              <a:buNone/>
            </a:pPr>
            <a:r>
              <a:rPr lang="de-CH" sz="1800" dirty="0"/>
              <a:t>	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42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Après un don d’organes</a:t>
            </a:r>
            <a:endParaRPr lang="de-CH" dirty="0"/>
          </a:p>
          <a:p>
            <a:endParaRPr lang="de-CH" noProof="0" dirty="0">
              <a:highlight>
                <a:srgbClr val="FFFF00"/>
              </a:highlight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94726D3-88D4-4F2D-9B98-00688CA6D03B}"/>
              </a:ext>
            </a:extLst>
          </p:cNvPr>
          <p:cNvSpPr txBox="1"/>
          <p:nvPr/>
        </p:nvSpPr>
        <p:spPr>
          <a:xfrm>
            <a:off x="9068824" y="5089833"/>
            <a:ext cx="252892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/>
              <a:t>Lara B., </a:t>
            </a:r>
            <a:r>
              <a:rPr lang="de-CH" sz="1200" err="1"/>
              <a:t>transplantée</a:t>
            </a:r>
            <a:r>
              <a:rPr lang="de-CH" sz="1200"/>
              <a:t> du </a:t>
            </a:r>
            <a:r>
              <a:rPr lang="de-CH" sz="1200" err="1"/>
              <a:t>foie</a:t>
            </a:r>
            <a:endParaRPr lang="de-CH" sz="1200"/>
          </a:p>
          <a:p>
            <a:endParaRPr lang="de-CH" sz="1200">
              <a:highlight>
                <a:srgbClr val="FFFF00"/>
              </a:highlight>
            </a:endParaRPr>
          </a:p>
          <a:p>
            <a:endParaRPr lang="de-CH" sz="1600">
              <a:highlight>
                <a:srgbClr val="FFFF00"/>
              </a:highlight>
            </a:endParaRPr>
          </a:p>
        </p:txBody>
      </p:sp>
      <p:pic>
        <p:nvPicPr>
          <p:cNvPr id="16" name="Bildplatzhalter 9" descr="Ein Bild, das Person, Himmel, draußen, Wirbellose enthält.&#10;&#10;Automatisch generierte Beschreibung">
            <a:extLst>
              <a:ext uri="{FF2B5EF4-FFF2-40B4-BE49-F238E27FC236}">
                <a16:creationId xmlns:a16="http://schemas.microsoft.com/office/drawing/2014/main" id="{681D92F5-046F-47CA-B206-A513EFC212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3" t="12289" r="7606" b="-9041"/>
          <a:stretch/>
        </p:blipFill>
        <p:spPr>
          <a:xfrm>
            <a:off x="7968208" y="1446696"/>
            <a:ext cx="3352576" cy="3929636"/>
          </a:xfrm>
          <a:custGeom>
            <a:avLst/>
            <a:gdLst>
              <a:gd name="connsiteX0" fmla="*/ 3744243 w 11664950"/>
              <a:gd name="connsiteY0" fmla="*/ 0 h 6337301"/>
              <a:gd name="connsiteX1" fmla="*/ 11664950 w 11664950"/>
              <a:gd name="connsiteY1" fmla="*/ 0 h 6337301"/>
              <a:gd name="connsiteX2" fmla="*/ 11664950 w 11664950"/>
              <a:gd name="connsiteY2" fmla="*/ 6337301 h 6337301"/>
              <a:gd name="connsiteX3" fmla="*/ 0 w 11664950"/>
              <a:gd name="connsiteY3" fmla="*/ 6337301 h 6337301"/>
              <a:gd name="connsiteX4" fmla="*/ 0 w 11664950"/>
              <a:gd name="connsiteY4" fmla="*/ 5905501 h 6337301"/>
              <a:gd name="connsiteX5" fmla="*/ 3744243 w 11664950"/>
              <a:gd name="connsiteY5" fmla="*/ 5905501 h 6337301"/>
              <a:gd name="connsiteX6" fmla="*/ 3744243 w 11664950"/>
              <a:gd name="connsiteY6" fmla="*/ 1512147 h 6337301"/>
              <a:gd name="connsiteX7" fmla="*/ 3744243 w 11664950"/>
              <a:gd name="connsiteY7" fmla="*/ 1439864 h 6337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64950" h="6337301">
                <a:moveTo>
                  <a:pt x="3744243" y="0"/>
                </a:moveTo>
                <a:lnTo>
                  <a:pt x="11664950" y="0"/>
                </a:lnTo>
                <a:lnTo>
                  <a:pt x="11664950" y="6337301"/>
                </a:lnTo>
                <a:lnTo>
                  <a:pt x="0" y="6337301"/>
                </a:lnTo>
                <a:lnTo>
                  <a:pt x="0" y="5905501"/>
                </a:lnTo>
                <a:lnTo>
                  <a:pt x="3744243" y="5905501"/>
                </a:lnTo>
                <a:lnTo>
                  <a:pt x="3744243" y="1512147"/>
                </a:lnTo>
                <a:lnTo>
                  <a:pt x="3744243" y="143986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94366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E82ABB5-3EB9-407B-8AD2-22565628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654342"/>
            <a:ext cx="10700745" cy="398394"/>
          </a:xfrm>
        </p:spPr>
        <p:txBody>
          <a:bodyPr anchor="t">
            <a:normAutofit/>
          </a:bodyPr>
          <a:lstStyle/>
          <a:p>
            <a:r>
              <a:rPr lang="fr-FR" kern="0" dirty="0"/>
              <a:t>Receveurs et Receveuses</a:t>
            </a:r>
            <a:r>
              <a:rPr lang="fr-FR" dirty="0"/>
              <a:t> </a:t>
            </a:r>
            <a:r>
              <a:rPr lang="fr-FR" kern="0" dirty="0"/>
              <a:t>d’un</a:t>
            </a:r>
            <a:r>
              <a:rPr lang="fr-FR" dirty="0"/>
              <a:t> </a:t>
            </a:r>
            <a:r>
              <a:rPr lang="fr-FR" kern="0" dirty="0"/>
              <a:t>organe</a:t>
            </a:r>
            <a:endParaRPr lang="de-CH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C15ABA5-9754-42AA-8FC8-E2818C95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870" y="379904"/>
            <a:ext cx="301760" cy="133170"/>
          </a:xfrm>
        </p:spPr>
        <p:txBody>
          <a:bodyPr/>
          <a:lstStyle/>
          <a:p>
            <a:pPr>
              <a:spcAft>
                <a:spcPts val="600"/>
              </a:spcAft>
            </a:pPr>
            <a:fld id="{442AD375-037F-43D0-B059-5172DA06796A}" type="slidenum">
              <a:rPr lang="de-CH" smtClean="0"/>
              <a:pPr>
                <a:spcAft>
                  <a:spcPts val="600"/>
                </a:spcAft>
              </a:pPr>
              <a:t>43</a:t>
            </a:fld>
            <a:endParaRPr lang="de-CH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E2755F4B-C53A-42B0-B504-1C9A54EA5D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6125" y="422663"/>
            <a:ext cx="9346319" cy="231387"/>
          </a:xfrm>
        </p:spPr>
        <p:txBody>
          <a:bodyPr/>
          <a:lstStyle/>
          <a:p>
            <a:r>
              <a:rPr lang="en-US" err="1"/>
              <a:t>Ambassadeurs</a:t>
            </a:r>
            <a:endParaRPr lang="en-US"/>
          </a:p>
        </p:txBody>
      </p:sp>
      <p:pic>
        <p:nvPicPr>
          <p:cNvPr id="3" name="Inhaltsplatzhalter 9" descr="Ein Bild, das Person, Mann, drinnen enthält.&#10;&#10;Automatisch generierte Beschreibung">
            <a:extLst>
              <a:ext uri="{FF2B5EF4-FFF2-40B4-BE49-F238E27FC236}">
                <a16:creationId xmlns:a16="http://schemas.microsoft.com/office/drawing/2014/main" id="{1B1CCD98-55D0-E2E4-C110-F8C4E5AD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6" t="5505" r="21278" b="-1584"/>
          <a:stretch/>
        </p:blipFill>
        <p:spPr>
          <a:xfrm>
            <a:off x="4649789" y="1645566"/>
            <a:ext cx="2277663" cy="2124586"/>
          </a:xfrm>
          <a:prstGeom prst="rect">
            <a:avLst/>
          </a:prstGeom>
        </p:spPr>
      </p:pic>
      <p:pic>
        <p:nvPicPr>
          <p:cNvPr id="4" name="Bildplatzhalter 7" descr="Ein Bild, das Gebäude, draußen, Person, stehend enthält.&#10;&#10;Automatisch generierte Beschreibung">
            <a:extLst>
              <a:ext uri="{FF2B5EF4-FFF2-40B4-BE49-F238E27FC236}">
                <a16:creationId xmlns:a16="http://schemas.microsoft.com/office/drawing/2014/main" id="{FF41DE82-B8F8-AB0B-D6C5-81C8662D61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t="14089" r="16167" b="11778"/>
          <a:stretch/>
        </p:blipFill>
        <p:spPr>
          <a:xfrm>
            <a:off x="7837145" y="1645567"/>
            <a:ext cx="2523322" cy="2102993"/>
          </a:xfrm>
          <a:prstGeom prst="rect">
            <a:avLst/>
          </a:prstGeom>
        </p:spPr>
      </p:pic>
      <p:pic>
        <p:nvPicPr>
          <p:cNvPr id="10" name="Bildplatzhalter 7" descr="Ein Bild, das draußen, Person, Straße, jung enthält.&#10;&#10;Automatisch generierte Beschreibung">
            <a:extLst>
              <a:ext uri="{FF2B5EF4-FFF2-40B4-BE49-F238E27FC236}">
                <a16:creationId xmlns:a16="http://schemas.microsoft.com/office/drawing/2014/main" id="{E4981181-C3C6-CF6E-EFFF-89969E6C07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6" t="9254" r="3702" b="8511"/>
          <a:stretch/>
        </p:blipFill>
        <p:spPr>
          <a:xfrm>
            <a:off x="4698187" y="4141410"/>
            <a:ext cx="2277664" cy="1969170"/>
          </a:xfrm>
          <a:prstGeom prst="rect">
            <a:avLst/>
          </a:prstGeom>
        </p:spPr>
      </p:pic>
      <p:pic>
        <p:nvPicPr>
          <p:cNvPr id="12" name="Bildplatzhalter 10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141CE9C1-A22B-1CBC-11DC-66A0FD6A56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6" t="18313" r="-238" b="15843"/>
          <a:stretch/>
        </p:blipFill>
        <p:spPr>
          <a:xfrm>
            <a:off x="1831533" y="4141410"/>
            <a:ext cx="2005361" cy="1969170"/>
          </a:xfrm>
          <a:prstGeom prst="rect">
            <a:avLst/>
          </a:prstGeom>
        </p:spPr>
      </p:pic>
      <p:pic>
        <p:nvPicPr>
          <p:cNvPr id="13" name="Grafik 12" descr="Ein Bild, das draußen, Person, Gebäude enthält.&#10;&#10;Automatisch generierte Beschreibung">
            <a:extLst>
              <a:ext uri="{FF2B5EF4-FFF2-40B4-BE49-F238E27FC236}">
                <a16:creationId xmlns:a16="http://schemas.microsoft.com/office/drawing/2014/main" id="{0163FF33-91C7-216C-7DD2-E34ABBF61D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7" t="3685" r="16812" b="22010"/>
          <a:stretch/>
        </p:blipFill>
        <p:spPr>
          <a:xfrm>
            <a:off x="7837145" y="4154620"/>
            <a:ext cx="2523322" cy="196917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DF3874C0-361F-A59F-DD3C-CAEF808450DB}"/>
              </a:ext>
            </a:extLst>
          </p:cNvPr>
          <p:cNvSpPr txBox="1"/>
          <p:nvPr/>
        </p:nvSpPr>
        <p:spPr>
          <a:xfrm>
            <a:off x="1714375" y="3751371"/>
            <a:ext cx="274842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Renata, </a:t>
            </a:r>
            <a:r>
              <a:rPr lang="de-CH" sz="1400" err="1"/>
              <a:t>transplantée</a:t>
            </a:r>
            <a:r>
              <a:rPr lang="de-CH" sz="1400"/>
              <a:t> du </a:t>
            </a:r>
            <a:r>
              <a:rPr lang="de-CH" sz="1400" err="1"/>
              <a:t>cœur</a:t>
            </a:r>
            <a:endParaRPr lang="de-CH" sz="140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EECB2EE-12A9-0068-1D88-7B6300B433C5}"/>
              </a:ext>
            </a:extLst>
          </p:cNvPr>
          <p:cNvSpPr txBox="1"/>
          <p:nvPr/>
        </p:nvSpPr>
        <p:spPr>
          <a:xfrm>
            <a:off x="4649789" y="3762388"/>
            <a:ext cx="282839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Sébastien, </a:t>
            </a:r>
            <a:r>
              <a:rPr lang="de-CH" sz="1400" err="1"/>
              <a:t>transplanté</a:t>
            </a:r>
            <a:r>
              <a:rPr lang="de-CH" sz="1400"/>
              <a:t> du </a:t>
            </a:r>
            <a:r>
              <a:rPr lang="de-CH" sz="1400" err="1"/>
              <a:t>cœur</a:t>
            </a:r>
            <a:endParaRPr lang="de-CH" sz="140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83A915F9-32CC-BA36-F33A-B186503ECF07}"/>
              </a:ext>
            </a:extLst>
          </p:cNvPr>
          <p:cNvSpPr txBox="1"/>
          <p:nvPr/>
        </p:nvSpPr>
        <p:spPr>
          <a:xfrm>
            <a:off x="7817827" y="3790134"/>
            <a:ext cx="26706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Maurice, </a:t>
            </a:r>
            <a:r>
              <a:rPr lang="fr-CH" sz="1400"/>
              <a:t>transplanté du rein</a:t>
            </a:r>
            <a:endParaRPr lang="de-CH" sz="140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22A00D5-8CC8-D527-7812-77C8E65EC17C}"/>
              </a:ext>
            </a:extLst>
          </p:cNvPr>
          <p:cNvSpPr txBox="1"/>
          <p:nvPr/>
        </p:nvSpPr>
        <p:spPr>
          <a:xfrm>
            <a:off x="1714375" y="6170532"/>
            <a:ext cx="26162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Lorena, </a:t>
            </a:r>
            <a:r>
              <a:rPr lang="de-CH" sz="1400" err="1"/>
              <a:t>transplantée</a:t>
            </a:r>
            <a:r>
              <a:rPr lang="de-CH" sz="1400"/>
              <a:t> du </a:t>
            </a:r>
            <a:r>
              <a:rPr lang="de-CH" sz="1400" err="1"/>
              <a:t>cœur</a:t>
            </a:r>
            <a:r>
              <a:rPr lang="de-CH" sz="1400"/>
              <a:t>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0E7B063-C5ED-ABCF-08C4-D26A3469FAA4}"/>
              </a:ext>
            </a:extLst>
          </p:cNvPr>
          <p:cNvSpPr txBox="1"/>
          <p:nvPr/>
        </p:nvSpPr>
        <p:spPr>
          <a:xfrm>
            <a:off x="4698187" y="6166436"/>
            <a:ext cx="24842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Aline, </a:t>
            </a:r>
            <a:r>
              <a:rPr lang="de-CH" sz="1400" err="1"/>
              <a:t>transplantée</a:t>
            </a:r>
            <a:r>
              <a:rPr lang="de-CH" sz="1400"/>
              <a:t> du </a:t>
            </a:r>
            <a:r>
              <a:rPr lang="de-CH" sz="1400" err="1"/>
              <a:t>cœur</a:t>
            </a:r>
            <a:r>
              <a:rPr lang="de-CH" sz="1400"/>
              <a:t> 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B704668-D3C5-82B2-6316-F779925C19F1}"/>
              </a:ext>
            </a:extLst>
          </p:cNvPr>
          <p:cNvSpPr txBox="1"/>
          <p:nvPr/>
        </p:nvSpPr>
        <p:spPr>
          <a:xfrm>
            <a:off x="7861382" y="6203658"/>
            <a:ext cx="29963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400"/>
              <a:t>Samuel, </a:t>
            </a:r>
            <a:r>
              <a:rPr lang="de-CH" sz="1400" err="1"/>
              <a:t>transplanté</a:t>
            </a:r>
            <a:r>
              <a:rPr lang="de-CH" sz="1400"/>
              <a:t> du </a:t>
            </a:r>
            <a:r>
              <a:rPr lang="de-CH" sz="1400" err="1"/>
              <a:t>foie</a:t>
            </a:r>
            <a:r>
              <a:rPr lang="de-CH" sz="1400"/>
              <a:t> </a:t>
            </a:r>
          </a:p>
        </p:txBody>
      </p:sp>
      <p:pic>
        <p:nvPicPr>
          <p:cNvPr id="29" name="Bildplatzhalter 9" descr="Ein Bild, das Person, draußen enthält.&#10;&#10;Automatisch generierte Beschreibung">
            <a:extLst>
              <a:ext uri="{FF2B5EF4-FFF2-40B4-BE49-F238E27FC236}">
                <a16:creationId xmlns:a16="http://schemas.microsoft.com/office/drawing/2014/main" id="{174AE388-DE81-F0C4-B208-398286C902B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1" t="13233" r="11430" b="17839"/>
          <a:stretch/>
        </p:blipFill>
        <p:spPr>
          <a:xfrm>
            <a:off x="1707408" y="1645566"/>
            <a:ext cx="2032688" cy="2089467"/>
          </a:xfrm>
          <a:prstGeom prst="rect">
            <a:avLst/>
          </a:prstGeom>
          <a:noFill/>
        </p:spPr>
      </p:pic>
      <p:sp>
        <p:nvSpPr>
          <p:cNvPr id="2" name="Datumsplatzhalter 3">
            <a:extLst>
              <a:ext uri="{FF2B5EF4-FFF2-40B4-BE49-F238E27FC236}">
                <a16:creationId xmlns:a16="http://schemas.microsoft.com/office/drawing/2014/main" id="{345ADD19-9A95-839B-077C-A665575CC1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57308" y="6561667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24590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Don de tissus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lvl="3">
              <a:buFont typeface="Symbol" panose="05050102010706020507" pitchFamily="18" charset="2"/>
              <a:buChar char="-"/>
            </a:pPr>
            <a:r>
              <a:rPr lang="fr-FR" sz="1800" kern="0"/>
              <a:t>En cas de décès à l’hôpital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/>
              <a:t>24−48 h </a:t>
            </a:r>
            <a:r>
              <a:rPr lang="fr-FR" sz="1800" kern="0"/>
              <a:t>heures après le décès</a:t>
            </a:r>
            <a:r>
              <a:rPr lang="fr-FR" sz="1800"/>
              <a:t> </a:t>
            </a:r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r>
              <a:rPr lang="de-CH" sz="1800" kern="0" err="1"/>
              <a:t>Consentement</a:t>
            </a:r>
            <a:endParaRPr lang="de-CH" sz="1800" kern="0"/>
          </a:p>
          <a:p>
            <a:pPr lvl="3">
              <a:buClr>
                <a:schemeClr val="tx2"/>
              </a:buClr>
              <a:buFont typeface="Symbol" panose="05050102010706020507" pitchFamily="18" charset="2"/>
              <a:buChar char="-"/>
            </a:pPr>
            <a:r>
              <a:rPr lang="fr-FR" sz="1800" kern="0"/>
              <a:t>Catégories sur la carte de donneur </a:t>
            </a:r>
          </a:p>
          <a:p>
            <a:pPr lvl="4"/>
            <a:r>
              <a:rPr lang="de-CH" sz="1800" kern="0" err="1"/>
              <a:t>Cornée</a:t>
            </a:r>
            <a:endParaRPr lang="de-CH" sz="1800" kern="0"/>
          </a:p>
          <a:p>
            <a:pPr lvl="4"/>
            <a:r>
              <a:rPr lang="fr-FR" sz="1800" kern="0"/>
              <a:t>Valves cardiaques, larges vaisseaux sanguins </a:t>
            </a:r>
            <a:endParaRPr lang="de-CH" sz="1800" kern="0"/>
          </a:p>
          <a:p>
            <a:pPr lvl="4"/>
            <a:r>
              <a:rPr lang="fr-FR" sz="1800" kern="0"/>
              <a:t>Vaisseaux</a:t>
            </a:r>
          </a:p>
          <a:p>
            <a:pPr lvl="4"/>
            <a:endParaRPr lang="de-CH" sz="1800" kern="0"/>
          </a:p>
          <a:p>
            <a:pPr lvl="4"/>
            <a:endParaRPr lang="de-CH" sz="1800" kern="0"/>
          </a:p>
          <a:p>
            <a:pPr marL="0" lvl="3" indent="0">
              <a:buNone/>
            </a:pPr>
            <a:r>
              <a:rPr lang="fr-FR" sz="1800" kern="0"/>
              <a:t>	Transplantation de la cornée après lésion oculaire, infections de la cornée (kératite)</a:t>
            </a:r>
          </a:p>
          <a:p>
            <a:pPr marL="0" lvl="3" indent="0">
              <a:buNone/>
            </a:pPr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endParaRPr lang="de-CH" sz="1800" kern="0"/>
          </a:p>
          <a:p>
            <a:pPr lvl="3">
              <a:buFont typeface="Symbol" panose="05050102010706020507" pitchFamily="18" charset="2"/>
              <a:buChar char="-"/>
            </a:pPr>
            <a:endParaRPr lang="de-CH" sz="180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44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noFill/>
        </p:spPr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  <a:p>
            <a:endParaRPr lang="de-CH" noProof="0">
              <a:highlight>
                <a:srgbClr val="FFFF00"/>
              </a:highlight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914BCE8D-573A-4074-BBF5-0B65040796DB}"/>
              </a:ext>
            </a:extLst>
          </p:cNvPr>
          <p:cNvGrpSpPr>
            <a:grpSpLocks noChangeAspect="1"/>
          </p:cNvGrpSpPr>
          <p:nvPr/>
        </p:nvGrpSpPr>
        <p:grpSpPr>
          <a:xfrm>
            <a:off x="803472" y="4653136"/>
            <a:ext cx="540000" cy="541337"/>
            <a:chOff x="6728709" y="522467"/>
            <a:chExt cx="540000" cy="541337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F001ED61-B2AF-4A65-9660-FB1E9EE3B5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8709" y="522467"/>
              <a:ext cx="540000" cy="541337"/>
            </a:xfrm>
            <a:prstGeom prst="ellipse">
              <a:avLst/>
            </a:prstGeom>
            <a:solidFill>
              <a:srgbClr val="F2AF5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CEB2733-2D2F-4E80-81F6-CF814A88F1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1714" y="646844"/>
              <a:ext cx="193990" cy="312296"/>
            </a:xfrm>
            <a:custGeom>
              <a:avLst/>
              <a:gdLst>
                <a:gd name="T0" fmla="*/ 504 w 974"/>
                <a:gd name="T1" fmla="*/ 1564 h 1564"/>
                <a:gd name="T2" fmla="*/ 504 w 974"/>
                <a:gd name="T3" fmla="*/ 1564 h 1564"/>
                <a:gd name="T4" fmla="*/ 457 w 974"/>
                <a:gd name="T5" fmla="*/ 1564 h 1564"/>
                <a:gd name="T6" fmla="*/ 307 w 974"/>
                <a:gd name="T7" fmla="*/ 1441 h 1564"/>
                <a:gd name="T8" fmla="*/ 262 w 974"/>
                <a:gd name="T9" fmla="*/ 1219 h 1564"/>
                <a:gd name="T10" fmla="*/ 263 w 974"/>
                <a:gd name="T11" fmla="*/ 1209 h 1564"/>
                <a:gd name="T12" fmla="*/ 196 w 974"/>
                <a:gd name="T13" fmla="*/ 1083 h 1564"/>
                <a:gd name="T14" fmla="*/ 196 w 974"/>
                <a:gd name="T15" fmla="*/ 933 h 1564"/>
                <a:gd name="T16" fmla="*/ 162 w 974"/>
                <a:gd name="T17" fmla="*/ 853 h 1564"/>
                <a:gd name="T18" fmla="*/ 0 w 974"/>
                <a:gd name="T19" fmla="*/ 494 h 1564"/>
                <a:gd name="T20" fmla="*/ 160 w 974"/>
                <a:gd name="T21" fmla="*/ 135 h 1564"/>
                <a:gd name="T22" fmla="*/ 536 w 974"/>
                <a:gd name="T23" fmla="*/ 16 h 1564"/>
                <a:gd name="T24" fmla="*/ 959 w 974"/>
                <a:gd name="T25" fmla="*/ 445 h 1564"/>
                <a:gd name="T26" fmla="*/ 800 w 974"/>
                <a:gd name="T27" fmla="*/ 853 h 1564"/>
                <a:gd name="T28" fmla="*/ 765 w 974"/>
                <a:gd name="T29" fmla="*/ 933 h 1564"/>
                <a:gd name="T30" fmla="*/ 765 w 974"/>
                <a:gd name="T31" fmla="*/ 1083 h 1564"/>
                <a:gd name="T32" fmla="*/ 699 w 974"/>
                <a:gd name="T33" fmla="*/ 1209 h 1564"/>
                <a:gd name="T34" fmla="*/ 699 w 974"/>
                <a:gd name="T35" fmla="*/ 1219 h 1564"/>
                <a:gd name="T36" fmla="*/ 654 w 974"/>
                <a:gd name="T37" fmla="*/ 1441 h 1564"/>
                <a:gd name="T38" fmla="*/ 504 w 974"/>
                <a:gd name="T39" fmla="*/ 1564 h 1564"/>
                <a:gd name="T40" fmla="*/ 311 w 974"/>
                <a:gd name="T41" fmla="*/ 1237 h 1564"/>
                <a:gd name="T42" fmla="*/ 311 w 974"/>
                <a:gd name="T43" fmla="*/ 1237 h 1564"/>
                <a:gd name="T44" fmla="*/ 350 w 974"/>
                <a:gd name="T45" fmla="*/ 1433 h 1564"/>
                <a:gd name="T46" fmla="*/ 457 w 974"/>
                <a:gd name="T47" fmla="*/ 1520 h 1564"/>
                <a:gd name="T48" fmla="*/ 504 w 974"/>
                <a:gd name="T49" fmla="*/ 1520 h 1564"/>
                <a:gd name="T50" fmla="*/ 611 w 974"/>
                <a:gd name="T51" fmla="*/ 1433 h 1564"/>
                <a:gd name="T52" fmla="*/ 650 w 974"/>
                <a:gd name="T53" fmla="*/ 1237 h 1564"/>
                <a:gd name="T54" fmla="*/ 311 w 974"/>
                <a:gd name="T55" fmla="*/ 1237 h 1564"/>
                <a:gd name="T56" fmla="*/ 503 w 974"/>
                <a:gd name="T57" fmla="*/ 1193 h 1564"/>
                <a:gd name="T58" fmla="*/ 503 w 974"/>
                <a:gd name="T59" fmla="*/ 1193 h 1564"/>
                <a:gd name="T60" fmla="*/ 612 w 974"/>
                <a:gd name="T61" fmla="*/ 1193 h 1564"/>
                <a:gd name="T62" fmla="*/ 721 w 974"/>
                <a:gd name="T63" fmla="*/ 1083 h 1564"/>
                <a:gd name="T64" fmla="*/ 721 w 974"/>
                <a:gd name="T65" fmla="*/ 933 h 1564"/>
                <a:gd name="T66" fmla="*/ 771 w 974"/>
                <a:gd name="T67" fmla="*/ 820 h 1564"/>
                <a:gd name="T68" fmla="*/ 915 w 974"/>
                <a:gd name="T69" fmla="*/ 450 h 1564"/>
                <a:gd name="T70" fmla="*/ 531 w 974"/>
                <a:gd name="T71" fmla="*/ 60 h 1564"/>
                <a:gd name="T72" fmla="*/ 189 w 974"/>
                <a:gd name="T73" fmla="*/ 168 h 1564"/>
                <a:gd name="T74" fmla="*/ 44 w 974"/>
                <a:gd name="T75" fmla="*/ 494 h 1564"/>
                <a:gd name="T76" fmla="*/ 191 w 974"/>
                <a:gd name="T77" fmla="*/ 820 h 1564"/>
                <a:gd name="T78" fmla="*/ 240 w 974"/>
                <a:gd name="T79" fmla="*/ 933 h 1564"/>
                <a:gd name="T80" fmla="*/ 240 w 974"/>
                <a:gd name="T81" fmla="*/ 1083 h 1564"/>
                <a:gd name="T82" fmla="*/ 350 w 974"/>
                <a:gd name="T83" fmla="*/ 1193 h 1564"/>
                <a:gd name="T84" fmla="*/ 459 w 974"/>
                <a:gd name="T85" fmla="*/ 1193 h 1564"/>
                <a:gd name="T86" fmla="*/ 459 w 974"/>
                <a:gd name="T87" fmla="*/ 699 h 1564"/>
                <a:gd name="T88" fmla="*/ 268 w 974"/>
                <a:gd name="T89" fmla="*/ 509 h 1564"/>
                <a:gd name="T90" fmla="*/ 268 w 974"/>
                <a:gd name="T91" fmla="*/ 478 h 1564"/>
                <a:gd name="T92" fmla="*/ 300 w 974"/>
                <a:gd name="T93" fmla="*/ 478 h 1564"/>
                <a:gd name="T94" fmla="*/ 481 w 974"/>
                <a:gd name="T95" fmla="*/ 659 h 1564"/>
                <a:gd name="T96" fmla="*/ 662 w 974"/>
                <a:gd name="T97" fmla="*/ 478 h 1564"/>
                <a:gd name="T98" fmla="*/ 693 w 974"/>
                <a:gd name="T99" fmla="*/ 478 h 1564"/>
                <a:gd name="T100" fmla="*/ 693 w 974"/>
                <a:gd name="T101" fmla="*/ 509 h 1564"/>
                <a:gd name="T102" fmla="*/ 503 w 974"/>
                <a:gd name="T103" fmla="*/ 699 h 1564"/>
                <a:gd name="T104" fmla="*/ 503 w 974"/>
                <a:gd name="T105" fmla="*/ 1193 h 1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74" h="1564">
                  <a:moveTo>
                    <a:pt x="504" y="1564"/>
                  </a:moveTo>
                  <a:lnTo>
                    <a:pt x="504" y="1564"/>
                  </a:lnTo>
                  <a:lnTo>
                    <a:pt x="457" y="1564"/>
                  </a:lnTo>
                  <a:cubicBezTo>
                    <a:pt x="384" y="1564"/>
                    <a:pt x="321" y="1512"/>
                    <a:pt x="307" y="1441"/>
                  </a:cubicBezTo>
                  <a:lnTo>
                    <a:pt x="262" y="1219"/>
                  </a:lnTo>
                  <a:cubicBezTo>
                    <a:pt x="262" y="1216"/>
                    <a:pt x="262" y="1212"/>
                    <a:pt x="263" y="1209"/>
                  </a:cubicBezTo>
                  <a:cubicBezTo>
                    <a:pt x="223" y="1182"/>
                    <a:pt x="196" y="1136"/>
                    <a:pt x="196" y="1083"/>
                  </a:cubicBezTo>
                  <a:lnTo>
                    <a:pt x="196" y="933"/>
                  </a:lnTo>
                  <a:cubicBezTo>
                    <a:pt x="196" y="902"/>
                    <a:pt x="184" y="873"/>
                    <a:pt x="162" y="853"/>
                  </a:cubicBezTo>
                  <a:cubicBezTo>
                    <a:pt x="59" y="763"/>
                    <a:pt x="0" y="631"/>
                    <a:pt x="0" y="494"/>
                  </a:cubicBezTo>
                  <a:cubicBezTo>
                    <a:pt x="0" y="357"/>
                    <a:pt x="58" y="226"/>
                    <a:pt x="160" y="135"/>
                  </a:cubicBezTo>
                  <a:cubicBezTo>
                    <a:pt x="263" y="43"/>
                    <a:pt x="397" y="0"/>
                    <a:pt x="536" y="16"/>
                  </a:cubicBezTo>
                  <a:cubicBezTo>
                    <a:pt x="760" y="41"/>
                    <a:pt x="937" y="222"/>
                    <a:pt x="959" y="445"/>
                  </a:cubicBezTo>
                  <a:cubicBezTo>
                    <a:pt x="974" y="601"/>
                    <a:pt x="916" y="750"/>
                    <a:pt x="800" y="853"/>
                  </a:cubicBezTo>
                  <a:cubicBezTo>
                    <a:pt x="778" y="873"/>
                    <a:pt x="765" y="902"/>
                    <a:pt x="765" y="933"/>
                  </a:cubicBezTo>
                  <a:lnTo>
                    <a:pt x="765" y="1083"/>
                  </a:lnTo>
                  <a:cubicBezTo>
                    <a:pt x="765" y="1136"/>
                    <a:pt x="739" y="1182"/>
                    <a:pt x="699" y="1209"/>
                  </a:cubicBezTo>
                  <a:cubicBezTo>
                    <a:pt x="699" y="1212"/>
                    <a:pt x="699" y="1216"/>
                    <a:pt x="699" y="1219"/>
                  </a:cubicBezTo>
                  <a:lnTo>
                    <a:pt x="654" y="1441"/>
                  </a:lnTo>
                  <a:cubicBezTo>
                    <a:pt x="640" y="1512"/>
                    <a:pt x="577" y="1564"/>
                    <a:pt x="504" y="1564"/>
                  </a:cubicBezTo>
                  <a:close/>
                  <a:moveTo>
                    <a:pt x="311" y="1237"/>
                  </a:moveTo>
                  <a:lnTo>
                    <a:pt x="311" y="1237"/>
                  </a:lnTo>
                  <a:lnTo>
                    <a:pt x="350" y="1433"/>
                  </a:lnTo>
                  <a:cubicBezTo>
                    <a:pt x="360" y="1483"/>
                    <a:pt x="405" y="1520"/>
                    <a:pt x="457" y="1520"/>
                  </a:cubicBezTo>
                  <a:lnTo>
                    <a:pt x="504" y="1520"/>
                  </a:lnTo>
                  <a:cubicBezTo>
                    <a:pt x="556" y="1520"/>
                    <a:pt x="601" y="1483"/>
                    <a:pt x="611" y="1433"/>
                  </a:cubicBezTo>
                  <a:lnTo>
                    <a:pt x="650" y="1237"/>
                  </a:lnTo>
                  <a:lnTo>
                    <a:pt x="311" y="1237"/>
                  </a:lnTo>
                  <a:close/>
                  <a:moveTo>
                    <a:pt x="503" y="1193"/>
                  </a:moveTo>
                  <a:lnTo>
                    <a:pt x="503" y="1193"/>
                  </a:lnTo>
                  <a:lnTo>
                    <a:pt x="612" y="1193"/>
                  </a:lnTo>
                  <a:cubicBezTo>
                    <a:pt x="672" y="1193"/>
                    <a:pt x="721" y="1144"/>
                    <a:pt x="721" y="1083"/>
                  </a:cubicBezTo>
                  <a:lnTo>
                    <a:pt x="721" y="933"/>
                  </a:lnTo>
                  <a:cubicBezTo>
                    <a:pt x="721" y="889"/>
                    <a:pt x="739" y="848"/>
                    <a:pt x="771" y="820"/>
                  </a:cubicBezTo>
                  <a:cubicBezTo>
                    <a:pt x="876" y="726"/>
                    <a:pt x="929" y="591"/>
                    <a:pt x="915" y="450"/>
                  </a:cubicBezTo>
                  <a:cubicBezTo>
                    <a:pt x="896" y="250"/>
                    <a:pt x="731" y="82"/>
                    <a:pt x="531" y="60"/>
                  </a:cubicBezTo>
                  <a:cubicBezTo>
                    <a:pt x="405" y="46"/>
                    <a:pt x="283" y="84"/>
                    <a:pt x="189" y="168"/>
                  </a:cubicBezTo>
                  <a:cubicBezTo>
                    <a:pt x="97" y="251"/>
                    <a:pt x="44" y="369"/>
                    <a:pt x="44" y="494"/>
                  </a:cubicBezTo>
                  <a:cubicBezTo>
                    <a:pt x="44" y="619"/>
                    <a:pt x="97" y="738"/>
                    <a:pt x="191" y="820"/>
                  </a:cubicBezTo>
                  <a:cubicBezTo>
                    <a:pt x="222" y="848"/>
                    <a:pt x="240" y="889"/>
                    <a:pt x="240" y="933"/>
                  </a:cubicBezTo>
                  <a:lnTo>
                    <a:pt x="240" y="1083"/>
                  </a:lnTo>
                  <a:cubicBezTo>
                    <a:pt x="240" y="1144"/>
                    <a:pt x="289" y="1193"/>
                    <a:pt x="350" y="1193"/>
                  </a:cubicBezTo>
                  <a:lnTo>
                    <a:pt x="459" y="1193"/>
                  </a:lnTo>
                  <a:lnTo>
                    <a:pt x="459" y="699"/>
                  </a:lnTo>
                  <a:lnTo>
                    <a:pt x="268" y="509"/>
                  </a:lnTo>
                  <a:cubicBezTo>
                    <a:pt x="260" y="501"/>
                    <a:pt x="260" y="487"/>
                    <a:pt x="268" y="478"/>
                  </a:cubicBezTo>
                  <a:cubicBezTo>
                    <a:pt x="277" y="470"/>
                    <a:pt x="291" y="470"/>
                    <a:pt x="300" y="478"/>
                  </a:cubicBezTo>
                  <a:lnTo>
                    <a:pt x="481" y="659"/>
                  </a:lnTo>
                  <a:lnTo>
                    <a:pt x="662" y="478"/>
                  </a:lnTo>
                  <a:cubicBezTo>
                    <a:pt x="670" y="470"/>
                    <a:pt x="684" y="470"/>
                    <a:pt x="693" y="478"/>
                  </a:cubicBezTo>
                  <a:cubicBezTo>
                    <a:pt x="701" y="487"/>
                    <a:pt x="701" y="501"/>
                    <a:pt x="693" y="509"/>
                  </a:cubicBezTo>
                  <a:lnTo>
                    <a:pt x="503" y="699"/>
                  </a:lnTo>
                  <a:lnTo>
                    <a:pt x="503" y="1193"/>
                  </a:lnTo>
                  <a:close/>
                </a:path>
              </a:pathLst>
            </a:custGeom>
            <a:solidFill>
              <a:srgbClr val="18376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0869136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5">
            <a:extLst>
              <a:ext uri="{FF2B5EF4-FFF2-40B4-BE49-F238E27FC236}">
                <a16:creationId xmlns:a16="http://schemas.microsoft.com/office/drawing/2014/main" id="{4132D442-5230-407C-8198-EEC3F814E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198" y="3744336"/>
            <a:ext cx="540000" cy="541337"/>
          </a:xfrm>
          <a:prstGeom prst="ellipse">
            <a:avLst/>
          </a:prstGeom>
          <a:solidFill>
            <a:srgbClr val="F2AF5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kern="0"/>
              <a:t>Faire ses adieux</a:t>
            </a:r>
            <a:endParaRPr lang="de-CH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699196"/>
            <a:ext cx="9814371" cy="4465637"/>
          </a:xfrm>
        </p:spPr>
        <p:txBody>
          <a:bodyPr/>
          <a:lstStyle/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Possibilité pour les proches de faire leurs adieux à la personne décédée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Les obsèques sont organisées selon les souhaits de la personne décédée et de ses proches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kern="0" dirty="0"/>
              <a:t>Mise en bière, crémation ou inhumation possible</a:t>
            </a: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solidFill>
                <a:schemeClr val="tx2"/>
              </a:solidFill>
            </a:endParaRPr>
          </a:p>
          <a:p>
            <a:pPr marL="0" lvl="3" indent="0">
              <a:buNone/>
            </a:pPr>
            <a:r>
              <a:rPr lang="de-CH" sz="1800" kern="0" dirty="0">
                <a:solidFill>
                  <a:schemeClr val="accent3"/>
                </a:solidFill>
              </a:rPr>
              <a:t> 	</a:t>
            </a:r>
          </a:p>
          <a:p>
            <a:pPr marL="0" lvl="3" indent="0">
              <a:buNone/>
            </a:pPr>
            <a:r>
              <a:rPr lang="de-CH" sz="1800" kern="0" dirty="0"/>
              <a:t>	</a:t>
            </a:r>
            <a:r>
              <a:rPr lang="fr-FR" sz="1800" kern="0" dirty="0"/>
              <a:t>Principe le plus important: traitement digne tant </a:t>
            </a:r>
            <a:r>
              <a:rPr lang="fr-FR" sz="1800" kern="0"/>
              <a:t>avant qu’après</a:t>
            </a:r>
            <a:br>
              <a:rPr lang="fr-FR" sz="1800" kern="0"/>
            </a:br>
            <a:r>
              <a:rPr lang="fr-FR" sz="1800" kern="0"/>
              <a:t>             le prélèvement des </a:t>
            </a:r>
            <a:r>
              <a:rPr lang="fr-FR" sz="1800" kern="0" dirty="0"/>
              <a:t>organes.</a:t>
            </a:r>
          </a:p>
          <a:p>
            <a:pPr lvl="3">
              <a:buFont typeface="Symbol" panose="05050102010706020507" pitchFamily="18" charset="2"/>
              <a:buChar char="-"/>
            </a:pPr>
            <a:endParaRPr lang="de-CH" sz="1800" kern="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2304" y="6417333"/>
            <a:ext cx="662359" cy="180318"/>
          </a:xfrm>
        </p:spPr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45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/>
              <a:t>Déroulement d’un don d’organes</a:t>
            </a:r>
            <a:endParaRPr lang="de-CH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ACB0C761-ABF4-4E67-ADE6-667817EE418F}"/>
              </a:ext>
            </a:extLst>
          </p:cNvPr>
          <p:cNvSpPr>
            <a:spLocks noEditPoints="1"/>
          </p:cNvSpPr>
          <p:nvPr/>
        </p:nvSpPr>
        <p:spPr bwMode="auto">
          <a:xfrm>
            <a:off x="1055440" y="3861048"/>
            <a:ext cx="307516" cy="307914"/>
          </a:xfrm>
          <a:custGeom>
            <a:avLst/>
            <a:gdLst>
              <a:gd name="T0" fmla="*/ 772 w 1543"/>
              <a:gd name="T1" fmla="*/ 1542 h 1542"/>
              <a:gd name="T2" fmla="*/ 772 w 1543"/>
              <a:gd name="T3" fmla="*/ 0 h 1542"/>
              <a:gd name="T4" fmla="*/ 772 w 1543"/>
              <a:gd name="T5" fmla="*/ 1542 h 1542"/>
              <a:gd name="T6" fmla="*/ 772 w 1543"/>
              <a:gd name="T7" fmla="*/ 44 h 1542"/>
              <a:gd name="T8" fmla="*/ 772 w 1543"/>
              <a:gd name="T9" fmla="*/ 1498 h 1542"/>
              <a:gd name="T10" fmla="*/ 772 w 1543"/>
              <a:gd name="T11" fmla="*/ 44 h 1542"/>
              <a:gd name="T12" fmla="*/ 772 w 1543"/>
              <a:gd name="T13" fmla="*/ 1412 h 1542"/>
              <a:gd name="T14" fmla="*/ 772 w 1543"/>
              <a:gd name="T15" fmla="*/ 1303 h 1542"/>
              <a:gd name="T16" fmla="*/ 772 w 1543"/>
              <a:gd name="T17" fmla="*/ 1412 h 1542"/>
              <a:gd name="T18" fmla="*/ 772 w 1543"/>
              <a:gd name="T19" fmla="*/ 1347 h 1542"/>
              <a:gd name="T20" fmla="*/ 772 w 1543"/>
              <a:gd name="T21" fmla="*/ 1368 h 1542"/>
              <a:gd name="T22" fmla="*/ 772 w 1543"/>
              <a:gd name="T23" fmla="*/ 1347 h 1542"/>
              <a:gd name="T24" fmla="*/ 348 w 1543"/>
              <a:gd name="T25" fmla="*/ 1216 h 1542"/>
              <a:gd name="T26" fmla="*/ 329 w 1543"/>
              <a:gd name="T27" fmla="*/ 1184 h 1542"/>
              <a:gd name="T28" fmla="*/ 779 w 1543"/>
              <a:gd name="T29" fmla="*/ 541 h 1542"/>
              <a:gd name="T30" fmla="*/ 1211 w 1543"/>
              <a:gd name="T31" fmla="*/ 332 h 1542"/>
              <a:gd name="T32" fmla="*/ 1001 w 1543"/>
              <a:gd name="T33" fmla="*/ 768 h 1542"/>
              <a:gd name="T34" fmla="*/ 358 w 1543"/>
              <a:gd name="T35" fmla="*/ 1214 h 1542"/>
              <a:gd name="T36" fmla="*/ 1143 w 1543"/>
              <a:gd name="T37" fmla="*/ 399 h 1542"/>
              <a:gd name="T38" fmla="*/ 800 w 1543"/>
              <a:gd name="T39" fmla="*/ 579 h 1542"/>
              <a:gd name="T40" fmla="*/ 400 w 1543"/>
              <a:gd name="T41" fmla="*/ 1142 h 1542"/>
              <a:gd name="T42" fmla="*/ 962 w 1543"/>
              <a:gd name="T43" fmla="*/ 747 h 1542"/>
              <a:gd name="T44" fmla="*/ 1358 w 1543"/>
              <a:gd name="T45" fmla="*/ 826 h 1542"/>
              <a:gd name="T46" fmla="*/ 1304 w 1543"/>
              <a:gd name="T47" fmla="*/ 771 h 1542"/>
              <a:gd name="T48" fmla="*/ 1413 w 1543"/>
              <a:gd name="T49" fmla="*/ 771 h 1542"/>
              <a:gd name="T50" fmla="*/ 1358 w 1543"/>
              <a:gd name="T51" fmla="*/ 760 h 1542"/>
              <a:gd name="T52" fmla="*/ 1348 w 1543"/>
              <a:gd name="T53" fmla="*/ 771 h 1542"/>
              <a:gd name="T54" fmla="*/ 1369 w 1543"/>
              <a:gd name="T55" fmla="*/ 771 h 1542"/>
              <a:gd name="T56" fmla="*/ 185 w 1543"/>
              <a:gd name="T57" fmla="*/ 826 h 1542"/>
              <a:gd name="T58" fmla="*/ 131 w 1543"/>
              <a:gd name="T59" fmla="*/ 771 h 1542"/>
              <a:gd name="T60" fmla="*/ 240 w 1543"/>
              <a:gd name="T61" fmla="*/ 771 h 1542"/>
              <a:gd name="T62" fmla="*/ 185 w 1543"/>
              <a:gd name="T63" fmla="*/ 760 h 1542"/>
              <a:gd name="T64" fmla="*/ 175 w 1543"/>
              <a:gd name="T65" fmla="*/ 771 h 1542"/>
              <a:gd name="T66" fmla="*/ 196 w 1543"/>
              <a:gd name="T67" fmla="*/ 771 h 1542"/>
              <a:gd name="T68" fmla="*/ 772 w 1543"/>
              <a:gd name="T69" fmla="*/ 239 h 1542"/>
              <a:gd name="T70" fmla="*/ 717 w 1543"/>
              <a:gd name="T71" fmla="*/ 185 h 1542"/>
              <a:gd name="T72" fmla="*/ 826 w 1543"/>
              <a:gd name="T73" fmla="*/ 185 h 1542"/>
              <a:gd name="T74" fmla="*/ 772 w 1543"/>
              <a:gd name="T75" fmla="*/ 174 h 1542"/>
              <a:gd name="T76" fmla="*/ 761 w 1543"/>
              <a:gd name="T77" fmla="*/ 185 h 1542"/>
              <a:gd name="T78" fmla="*/ 782 w 1543"/>
              <a:gd name="T79" fmla="*/ 185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43" h="1542">
                <a:moveTo>
                  <a:pt x="772" y="1542"/>
                </a:moveTo>
                <a:lnTo>
                  <a:pt x="772" y="1542"/>
                </a:lnTo>
                <a:cubicBezTo>
                  <a:pt x="346" y="1542"/>
                  <a:pt x="0" y="1196"/>
                  <a:pt x="0" y="771"/>
                </a:cubicBezTo>
                <a:cubicBezTo>
                  <a:pt x="0" y="346"/>
                  <a:pt x="346" y="0"/>
                  <a:pt x="772" y="0"/>
                </a:cubicBezTo>
                <a:cubicBezTo>
                  <a:pt x="1197" y="0"/>
                  <a:pt x="1543" y="346"/>
                  <a:pt x="1543" y="771"/>
                </a:cubicBezTo>
                <a:cubicBezTo>
                  <a:pt x="1543" y="1196"/>
                  <a:pt x="1197" y="1542"/>
                  <a:pt x="772" y="1542"/>
                </a:cubicBezTo>
                <a:close/>
                <a:moveTo>
                  <a:pt x="772" y="44"/>
                </a:moveTo>
                <a:lnTo>
                  <a:pt x="772" y="44"/>
                </a:lnTo>
                <a:cubicBezTo>
                  <a:pt x="371" y="44"/>
                  <a:pt x="44" y="370"/>
                  <a:pt x="44" y="771"/>
                </a:cubicBezTo>
                <a:cubicBezTo>
                  <a:pt x="44" y="1172"/>
                  <a:pt x="371" y="1498"/>
                  <a:pt x="772" y="1498"/>
                </a:cubicBezTo>
                <a:cubicBezTo>
                  <a:pt x="1173" y="1498"/>
                  <a:pt x="1499" y="1172"/>
                  <a:pt x="1499" y="771"/>
                </a:cubicBezTo>
                <a:cubicBezTo>
                  <a:pt x="1499" y="370"/>
                  <a:pt x="1173" y="44"/>
                  <a:pt x="772" y="44"/>
                </a:cubicBezTo>
                <a:close/>
                <a:moveTo>
                  <a:pt x="772" y="1412"/>
                </a:moveTo>
                <a:lnTo>
                  <a:pt x="772" y="1412"/>
                </a:lnTo>
                <a:cubicBezTo>
                  <a:pt x="742" y="1412"/>
                  <a:pt x="717" y="1387"/>
                  <a:pt x="717" y="1357"/>
                </a:cubicBezTo>
                <a:cubicBezTo>
                  <a:pt x="717" y="1327"/>
                  <a:pt x="742" y="1303"/>
                  <a:pt x="772" y="1303"/>
                </a:cubicBezTo>
                <a:cubicBezTo>
                  <a:pt x="802" y="1303"/>
                  <a:pt x="826" y="1327"/>
                  <a:pt x="826" y="1357"/>
                </a:cubicBezTo>
                <a:cubicBezTo>
                  <a:pt x="826" y="1387"/>
                  <a:pt x="802" y="1412"/>
                  <a:pt x="772" y="1412"/>
                </a:cubicBezTo>
                <a:close/>
                <a:moveTo>
                  <a:pt x="772" y="1347"/>
                </a:moveTo>
                <a:lnTo>
                  <a:pt x="772" y="1347"/>
                </a:lnTo>
                <a:cubicBezTo>
                  <a:pt x="766" y="1347"/>
                  <a:pt x="761" y="1352"/>
                  <a:pt x="761" y="1357"/>
                </a:cubicBezTo>
                <a:cubicBezTo>
                  <a:pt x="761" y="1363"/>
                  <a:pt x="766" y="1368"/>
                  <a:pt x="772" y="1368"/>
                </a:cubicBezTo>
                <a:cubicBezTo>
                  <a:pt x="778" y="1368"/>
                  <a:pt x="782" y="1363"/>
                  <a:pt x="782" y="1357"/>
                </a:cubicBezTo>
                <a:cubicBezTo>
                  <a:pt x="782" y="1352"/>
                  <a:pt x="778" y="1347"/>
                  <a:pt x="772" y="1347"/>
                </a:cubicBezTo>
                <a:close/>
                <a:moveTo>
                  <a:pt x="348" y="1216"/>
                </a:moveTo>
                <a:lnTo>
                  <a:pt x="348" y="1216"/>
                </a:lnTo>
                <a:cubicBezTo>
                  <a:pt x="342" y="1216"/>
                  <a:pt x="337" y="1214"/>
                  <a:pt x="333" y="1210"/>
                </a:cubicBezTo>
                <a:cubicBezTo>
                  <a:pt x="326" y="1203"/>
                  <a:pt x="324" y="1193"/>
                  <a:pt x="329" y="1184"/>
                </a:cubicBezTo>
                <a:lnTo>
                  <a:pt x="541" y="779"/>
                </a:lnTo>
                <a:cubicBezTo>
                  <a:pt x="596" y="678"/>
                  <a:pt x="679" y="596"/>
                  <a:pt x="779" y="541"/>
                </a:cubicBezTo>
                <a:lnTo>
                  <a:pt x="1185" y="328"/>
                </a:lnTo>
                <a:cubicBezTo>
                  <a:pt x="1194" y="323"/>
                  <a:pt x="1204" y="325"/>
                  <a:pt x="1211" y="332"/>
                </a:cubicBezTo>
                <a:cubicBezTo>
                  <a:pt x="1218" y="339"/>
                  <a:pt x="1219" y="349"/>
                  <a:pt x="1215" y="358"/>
                </a:cubicBezTo>
                <a:lnTo>
                  <a:pt x="1001" y="768"/>
                </a:lnTo>
                <a:cubicBezTo>
                  <a:pt x="946" y="865"/>
                  <a:pt x="865" y="945"/>
                  <a:pt x="768" y="999"/>
                </a:cubicBezTo>
                <a:lnTo>
                  <a:pt x="358" y="1214"/>
                </a:lnTo>
                <a:cubicBezTo>
                  <a:pt x="355" y="1216"/>
                  <a:pt x="352" y="1216"/>
                  <a:pt x="348" y="1216"/>
                </a:cubicBezTo>
                <a:close/>
                <a:moveTo>
                  <a:pt x="1143" y="399"/>
                </a:moveTo>
                <a:lnTo>
                  <a:pt x="1143" y="399"/>
                </a:lnTo>
                <a:lnTo>
                  <a:pt x="800" y="579"/>
                </a:lnTo>
                <a:cubicBezTo>
                  <a:pt x="707" y="630"/>
                  <a:pt x="631" y="707"/>
                  <a:pt x="579" y="799"/>
                </a:cubicBezTo>
                <a:lnTo>
                  <a:pt x="400" y="1142"/>
                </a:lnTo>
                <a:lnTo>
                  <a:pt x="747" y="960"/>
                </a:lnTo>
                <a:cubicBezTo>
                  <a:pt x="837" y="910"/>
                  <a:pt x="911" y="836"/>
                  <a:pt x="962" y="747"/>
                </a:cubicBezTo>
                <a:lnTo>
                  <a:pt x="1143" y="399"/>
                </a:lnTo>
                <a:close/>
                <a:moveTo>
                  <a:pt x="1358" y="826"/>
                </a:moveTo>
                <a:lnTo>
                  <a:pt x="1358" y="826"/>
                </a:lnTo>
                <a:cubicBezTo>
                  <a:pt x="1328" y="826"/>
                  <a:pt x="1304" y="801"/>
                  <a:pt x="1304" y="771"/>
                </a:cubicBezTo>
                <a:cubicBezTo>
                  <a:pt x="1304" y="741"/>
                  <a:pt x="1328" y="716"/>
                  <a:pt x="1358" y="716"/>
                </a:cubicBezTo>
                <a:cubicBezTo>
                  <a:pt x="1388" y="716"/>
                  <a:pt x="1413" y="741"/>
                  <a:pt x="1413" y="771"/>
                </a:cubicBezTo>
                <a:cubicBezTo>
                  <a:pt x="1413" y="801"/>
                  <a:pt x="1388" y="826"/>
                  <a:pt x="1358" y="826"/>
                </a:cubicBezTo>
                <a:close/>
                <a:moveTo>
                  <a:pt x="1358" y="760"/>
                </a:moveTo>
                <a:lnTo>
                  <a:pt x="1358" y="760"/>
                </a:lnTo>
                <a:cubicBezTo>
                  <a:pt x="1352" y="760"/>
                  <a:pt x="1348" y="765"/>
                  <a:pt x="1348" y="771"/>
                </a:cubicBezTo>
                <a:cubicBezTo>
                  <a:pt x="1348" y="777"/>
                  <a:pt x="1352" y="782"/>
                  <a:pt x="1358" y="782"/>
                </a:cubicBezTo>
                <a:cubicBezTo>
                  <a:pt x="1364" y="782"/>
                  <a:pt x="1369" y="777"/>
                  <a:pt x="1369" y="771"/>
                </a:cubicBezTo>
                <a:cubicBezTo>
                  <a:pt x="1369" y="765"/>
                  <a:pt x="1364" y="760"/>
                  <a:pt x="1358" y="760"/>
                </a:cubicBezTo>
                <a:close/>
                <a:moveTo>
                  <a:pt x="185" y="826"/>
                </a:moveTo>
                <a:lnTo>
                  <a:pt x="185" y="826"/>
                </a:lnTo>
                <a:cubicBezTo>
                  <a:pt x="155" y="826"/>
                  <a:pt x="131" y="801"/>
                  <a:pt x="131" y="771"/>
                </a:cubicBezTo>
                <a:cubicBezTo>
                  <a:pt x="131" y="741"/>
                  <a:pt x="155" y="716"/>
                  <a:pt x="185" y="716"/>
                </a:cubicBezTo>
                <a:cubicBezTo>
                  <a:pt x="215" y="716"/>
                  <a:pt x="240" y="741"/>
                  <a:pt x="240" y="771"/>
                </a:cubicBezTo>
                <a:cubicBezTo>
                  <a:pt x="240" y="801"/>
                  <a:pt x="215" y="826"/>
                  <a:pt x="185" y="826"/>
                </a:cubicBezTo>
                <a:close/>
                <a:moveTo>
                  <a:pt x="185" y="760"/>
                </a:moveTo>
                <a:lnTo>
                  <a:pt x="185" y="760"/>
                </a:lnTo>
                <a:cubicBezTo>
                  <a:pt x="179" y="760"/>
                  <a:pt x="175" y="765"/>
                  <a:pt x="175" y="771"/>
                </a:cubicBezTo>
                <a:cubicBezTo>
                  <a:pt x="175" y="777"/>
                  <a:pt x="179" y="782"/>
                  <a:pt x="185" y="782"/>
                </a:cubicBezTo>
                <a:cubicBezTo>
                  <a:pt x="191" y="782"/>
                  <a:pt x="196" y="777"/>
                  <a:pt x="196" y="771"/>
                </a:cubicBezTo>
                <a:cubicBezTo>
                  <a:pt x="196" y="765"/>
                  <a:pt x="191" y="760"/>
                  <a:pt x="185" y="760"/>
                </a:cubicBezTo>
                <a:close/>
                <a:moveTo>
                  <a:pt x="772" y="239"/>
                </a:moveTo>
                <a:lnTo>
                  <a:pt x="772" y="239"/>
                </a:lnTo>
                <a:cubicBezTo>
                  <a:pt x="742" y="239"/>
                  <a:pt x="717" y="215"/>
                  <a:pt x="717" y="185"/>
                </a:cubicBezTo>
                <a:cubicBezTo>
                  <a:pt x="717" y="154"/>
                  <a:pt x="742" y="130"/>
                  <a:pt x="772" y="130"/>
                </a:cubicBezTo>
                <a:cubicBezTo>
                  <a:pt x="802" y="130"/>
                  <a:pt x="826" y="154"/>
                  <a:pt x="826" y="185"/>
                </a:cubicBezTo>
                <a:cubicBezTo>
                  <a:pt x="826" y="215"/>
                  <a:pt x="802" y="239"/>
                  <a:pt x="772" y="239"/>
                </a:cubicBezTo>
                <a:close/>
                <a:moveTo>
                  <a:pt x="772" y="174"/>
                </a:moveTo>
                <a:lnTo>
                  <a:pt x="772" y="174"/>
                </a:lnTo>
                <a:cubicBezTo>
                  <a:pt x="766" y="174"/>
                  <a:pt x="761" y="179"/>
                  <a:pt x="761" y="185"/>
                </a:cubicBezTo>
                <a:cubicBezTo>
                  <a:pt x="761" y="190"/>
                  <a:pt x="766" y="195"/>
                  <a:pt x="772" y="195"/>
                </a:cubicBezTo>
                <a:cubicBezTo>
                  <a:pt x="778" y="195"/>
                  <a:pt x="782" y="190"/>
                  <a:pt x="782" y="185"/>
                </a:cubicBezTo>
                <a:cubicBezTo>
                  <a:pt x="782" y="179"/>
                  <a:pt x="778" y="174"/>
                  <a:pt x="772" y="174"/>
                </a:cubicBezTo>
                <a:close/>
              </a:path>
            </a:pathLst>
          </a:custGeom>
          <a:solidFill>
            <a:srgbClr val="18376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6726D70F-E13A-3979-33E2-DA0584E62ED5}"/>
              </a:ext>
            </a:extLst>
          </p:cNvPr>
          <p:cNvGrpSpPr/>
          <p:nvPr/>
        </p:nvGrpSpPr>
        <p:grpSpPr>
          <a:xfrm>
            <a:off x="9672961" y="4285673"/>
            <a:ext cx="2161216" cy="1917985"/>
            <a:chOff x="8592331" y="2938564"/>
            <a:chExt cx="2392569" cy="1986899"/>
          </a:xfrm>
        </p:grpSpPr>
        <p:pic>
          <p:nvPicPr>
            <p:cNvPr id="11" name="Grafik 10" descr="Ein Bild, das Wachs, Flamme, Kerzenständer, Wärme enthält.&#10;&#10;Automatisch generierte Beschreibung">
              <a:extLst>
                <a:ext uri="{FF2B5EF4-FFF2-40B4-BE49-F238E27FC236}">
                  <a16:creationId xmlns:a16="http://schemas.microsoft.com/office/drawing/2014/main" id="{CD759EBD-CCA6-5816-1ACD-311E39EE0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7" r="10102" b="6425"/>
            <a:stretch/>
          </p:blipFill>
          <p:spPr>
            <a:xfrm>
              <a:off x="8592331" y="2938564"/>
              <a:ext cx="2392569" cy="1986899"/>
            </a:xfrm>
            <a:prstGeom prst="rect">
              <a:avLst/>
            </a:prstGeom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7B97C8C-031C-D52D-5001-E80E7E11E183}"/>
                </a:ext>
              </a:extLst>
            </p:cNvPr>
            <p:cNvSpPr txBox="1"/>
            <p:nvPr/>
          </p:nvSpPr>
          <p:spPr>
            <a:xfrm>
              <a:off x="8665836" y="4676725"/>
              <a:ext cx="2152596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e-DE" sz="800" dirty="0">
                  <a:solidFill>
                    <a:schemeClr val="bg1"/>
                  </a:solidFill>
                </a:rPr>
                <a:t>Quelle: </a:t>
              </a:r>
              <a:r>
                <a:rPr lang="de-DE" sz="800" dirty="0" err="1">
                  <a:solidFill>
                    <a:schemeClr val="bg1"/>
                  </a:solidFill>
                </a:rPr>
                <a:t>Pixabay</a:t>
              </a:r>
              <a:endParaRPr lang="de-DE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4212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974263-29EB-40DD-AEE8-EB60B6D21A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Questions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AB0CEEB-FF8A-46EC-ADE3-C7A3B46F84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/>
              <a:t>05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A7A2CA-8533-4DD9-857C-583E54B92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Swisstransplant</a:t>
            </a:r>
          </a:p>
          <a:p>
            <a:r>
              <a:rPr lang="fr-CH" b="1"/>
              <a:t>Remerciements et conclusion</a:t>
            </a:r>
            <a:endParaRPr lang="de-CH" b="1"/>
          </a:p>
          <a:p>
            <a:endParaRPr lang="de-CH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75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Kleidung, Person, Menschliches Gesicht, Gebäude enthält.&#10;&#10;Automatisch generierte Beschreibung">
            <a:extLst>
              <a:ext uri="{FF2B5EF4-FFF2-40B4-BE49-F238E27FC236}">
                <a16:creationId xmlns:a16="http://schemas.microsoft.com/office/drawing/2014/main" id="{779BAB00-691D-8279-F469-8048570549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12208"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53DCD8-D3C7-45E4-AF04-49D346A3E2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Merci!</a:t>
            </a:r>
            <a:endParaRPr lang="de-CH" noProof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65F3FEF-3898-4DCE-A292-2935A975F5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b="1" noProof="0"/>
              <a:t>Swisstransplant</a:t>
            </a:r>
            <a:br>
              <a:rPr lang="de-CH" noProof="0"/>
            </a:br>
            <a:r>
              <a:rPr lang="de-CH" noProof="0"/>
              <a:t>Effingerstrasse 1</a:t>
            </a:r>
          </a:p>
          <a:p>
            <a:r>
              <a:rPr lang="de-CH" noProof="0"/>
              <a:t>Case Postale</a:t>
            </a:r>
            <a:br>
              <a:rPr lang="de-CH" noProof="0"/>
            </a:br>
            <a:r>
              <a:rPr lang="de-CH" noProof="0"/>
              <a:t>CH-3011 Berne</a:t>
            </a:r>
            <a:br>
              <a:rPr lang="de-CH" noProof="0"/>
            </a:br>
            <a:r>
              <a:rPr lang="de-CH" noProof="0"/>
              <a:t>Tel  +41 58 123 80 00</a:t>
            </a:r>
          </a:p>
          <a:p>
            <a:r>
              <a:rPr lang="de-CH" noProof="0"/>
              <a:t>www.swisstransplant.org</a:t>
            </a:r>
            <a:br>
              <a:rPr lang="de-CH" noProof="0"/>
            </a:br>
            <a:r>
              <a:rPr lang="de-CH" noProof="0"/>
              <a:t>info@swisstransplant.org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0016587-F5A4-4BC4-BE61-3D2B88B1D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/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871F8D6-91F2-4276-A38F-3799763D20DC}"/>
              </a:ext>
            </a:extLst>
          </p:cNvPr>
          <p:cNvSpPr txBox="1"/>
          <p:nvPr/>
        </p:nvSpPr>
        <p:spPr>
          <a:xfrm rot="16200000">
            <a:off x="-326575" y="5097487"/>
            <a:ext cx="1323829" cy="1436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de-CH" sz="900" noProof="0">
                <a:solidFill>
                  <a:schemeClr val="bg1"/>
                </a:solidFill>
              </a:rPr>
              <a:t>©  </a:t>
            </a:r>
            <a:r>
              <a:rPr lang="de-CH" sz="900" noProof="0" err="1">
                <a:solidFill>
                  <a:schemeClr val="bg1"/>
                </a:solidFill>
              </a:rPr>
              <a:t>Swisstransplant</a:t>
            </a:r>
            <a:endParaRPr lang="de-CH" sz="900" noProof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FC09CFE-9F6C-FE68-0D6A-4FC873345E20}"/>
              </a:ext>
            </a:extLst>
          </p:cNvPr>
          <p:cNvSpPr txBox="1"/>
          <p:nvPr/>
        </p:nvSpPr>
        <p:spPr>
          <a:xfrm>
            <a:off x="8623934" y="5169301"/>
            <a:ext cx="30956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Ana, </a:t>
            </a:r>
            <a:r>
              <a:rPr lang="de-CH" err="1">
                <a:solidFill>
                  <a:schemeClr val="bg1"/>
                </a:solidFill>
              </a:rPr>
              <a:t>transplantée</a:t>
            </a:r>
            <a:r>
              <a:rPr lang="de-CH">
                <a:solidFill>
                  <a:schemeClr val="bg1"/>
                </a:solidFill>
              </a:rPr>
              <a:t> </a:t>
            </a:r>
            <a:r>
              <a:rPr lang="de-DE">
                <a:solidFill>
                  <a:schemeClr val="bg1"/>
                </a:solidFill>
              </a:rPr>
              <a:t>du </a:t>
            </a:r>
            <a:r>
              <a:rPr lang="de-DE" err="1">
                <a:solidFill>
                  <a:schemeClr val="bg1"/>
                </a:solidFill>
              </a:rPr>
              <a:t>poumon</a:t>
            </a:r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167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0C960-A25E-4C8C-9074-62CFA3B6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Collaboration</a:t>
            </a:r>
            <a:br>
              <a:rPr lang="de-CH" sz="180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</a:br>
            <a:endParaRPr lang="de-CH" noProof="0">
              <a:highlight>
                <a:srgbClr val="FFFF00"/>
              </a:highlight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960DE9-8CF7-4E5B-A6C6-ABC876C1B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B9B39F4-FCF8-4C45-B9E0-EE146FAE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2065C4-5D39-4CF9-9885-C9954B3135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kern="0" err="1"/>
              <a:t>Partenaires</a:t>
            </a:r>
            <a:endParaRPr lang="de-CH" noProof="0"/>
          </a:p>
        </p:txBody>
      </p:sp>
      <p:sp>
        <p:nvSpPr>
          <p:cNvPr id="7" name="Rechtwinkliges Dreieck 6">
            <a:extLst>
              <a:ext uri="{FF2B5EF4-FFF2-40B4-BE49-F238E27FC236}">
                <a16:creationId xmlns:a16="http://schemas.microsoft.com/office/drawing/2014/main" id="{20966DA2-32A4-4C36-BB6A-C4EC91BE8E27}"/>
              </a:ext>
            </a:extLst>
          </p:cNvPr>
          <p:cNvSpPr/>
          <p:nvPr/>
        </p:nvSpPr>
        <p:spPr>
          <a:xfrm flipV="1">
            <a:off x="753157" y="1396412"/>
            <a:ext cx="10722001" cy="4799384"/>
          </a:xfrm>
          <a:prstGeom prst="rtTriangle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winkliges Dreieck 7">
            <a:extLst>
              <a:ext uri="{FF2B5EF4-FFF2-40B4-BE49-F238E27FC236}">
                <a16:creationId xmlns:a16="http://schemas.microsoft.com/office/drawing/2014/main" id="{7D722FCC-5E3E-441F-A8E1-B4F3A8274A31}"/>
              </a:ext>
            </a:extLst>
          </p:cNvPr>
          <p:cNvSpPr/>
          <p:nvPr/>
        </p:nvSpPr>
        <p:spPr>
          <a:xfrm flipH="1">
            <a:off x="758314" y="1396098"/>
            <a:ext cx="10722001" cy="4788803"/>
          </a:xfrm>
          <a:prstGeom prst="rt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39A93BBC-0555-4C4A-BF70-10DFFF25E651}"/>
              </a:ext>
            </a:extLst>
          </p:cNvPr>
          <p:cNvGrpSpPr/>
          <p:nvPr/>
        </p:nvGrpSpPr>
        <p:grpSpPr>
          <a:xfrm>
            <a:off x="5467546" y="1777778"/>
            <a:ext cx="1555638" cy="560380"/>
            <a:chOff x="5791008" y="1657102"/>
            <a:chExt cx="1555638" cy="560380"/>
          </a:xfrm>
        </p:grpSpPr>
        <p:cxnSp>
          <p:nvCxnSpPr>
            <p:cNvPr id="10" name="Gerade Verbindung 65">
              <a:extLst>
                <a:ext uri="{FF2B5EF4-FFF2-40B4-BE49-F238E27FC236}">
                  <a16:creationId xmlns:a16="http://schemas.microsoft.com/office/drawing/2014/main" id="{EA235726-5211-4C3E-9CDA-273ED55A2A18}"/>
                </a:ext>
              </a:extLst>
            </p:cNvPr>
            <p:cNvCxnSpPr>
              <a:cxnSpLocks/>
            </p:cNvCxnSpPr>
            <p:nvPr/>
          </p:nvCxnSpPr>
          <p:spPr>
            <a:xfrm>
              <a:off x="5791008" y="1657102"/>
              <a:ext cx="155563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AE25D4-CC6D-45D0-A0F0-155FF55C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95889" y="1783789"/>
              <a:ext cx="1450463" cy="433693"/>
            </a:xfrm>
            <a:prstGeom prst="rect">
              <a:avLst/>
            </a:prstGeom>
          </p:spPr>
        </p:pic>
      </p:grpSp>
      <p:pic>
        <p:nvPicPr>
          <p:cNvPr id="12" name="Grafik 11">
            <a:extLst>
              <a:ext uri="{FF2B5EF4-FFF2-40B4-BE49-F238E27FC236}">
                <a16:creationId xmlns:a16="http://schemas.microsoft.com/office/drawing/2014/main" id="{0930B260-E649-4385-8875-030E19090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294" y="4335661"/>
            <a:ext cx="1827494" cy="347413"/>
          </a:xfrm>
          <a:prstGeom prst="rect">
            <a:avLst/>
          </a:prstGeom>
        </p:spPr>
      </p:pic>
      <p:cxnSp>
        <p:nvCxnSpPr>
          <p:cNvPr id="14" name="Gerade Verbindung 75">
            <a:extLst>
              <a:ext uri="{FF2B5EF4-FFF2-40B4-BE49-F238E27FC236}">
                <a16:creationId xmlns:a16="http://schemas.microsoft.com/office/drawing/2014/main" id="{784425B5-D236-4487-B819-3DE1505A45F2}"/>
              </a:ext>
            </a:extLst>
          </p:cNvPr>
          <p:cNvCxnSpPr>
            <a:cxnSpLocks/>
          </p:cNvCxnSpPr>
          <p:nvPr/>
        </p:nvCxnSpPr>
        <p:spPr>
          <a:xfrm>
            <a:off x="8881559" y="4550293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1E1409AA-148F-469C-9D32-3127CE30D987}"/>
              </a:ext>
            </a:extLst>
          </p:cNvPr>
          <p:cNvGrpSpPr/>
          <p:nvPr/>
        </p:nvGrpSpPr>
        <p:grpSpPr>
          <a:xfrm>
            <a:off x="9169154" y="4832331"/>
            <a:ext cx="1678952" cy="1026244"/>
            <a:chOff x="5791972" y="3059711"/>
            <a:chExt cx="5837263" cy="3567976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0321116-D337-425C-8416-928090933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5998521" y="3059711"/>
              <a:ext cx="5630714" cy="3567976"/>
            </a:xfrm>
            <a:prstGeom prst="rect">
              <a:avLst/>
            </a:prstGeom>
          </p:spPr>
        </p:pic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F99D42F-F089-443B-8EBF-E110C7C73051}"/>
                </a:ext>
              </a:extLst>
            </p:cNvPr>
            <p:cNvSpPr/>
            <p:nvPr/>
          </p:nvSpPr>
          <p:spPr>
            <a:xfrm>
              <a:off x="7503541" y="3368356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Basel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3D03A7C8-8E98-495B-B0BC-7785B1E1AEB9}"/>
                </a:ext>
              </a:extLst>
            </p:cNvPr>
            <p:cNvSpPr/>
            <p:nvPr/>
          </p:nvSpPr>
          <p:spPr>
            <a:xfrm>
              <a:off x="7503541" y="4546410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Bern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93EBBEE-F6D6-49AB-A729-8AE1AADD8DAA}"/>
                </a:ext>
              </a:extLst>
            </p:cNvPr>
            <p:cNvSpPr/>
            <p:nvPr/>
          </p:nvSpPr>
          <p:spPr>
            <a:xfrm>
              <a:off x="8677977" y="3733159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Zürich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FD0A0CED-5E50-445E-B057-1E42BB54B425}"/>
                </a:ext>
              </a:extLst>
            </p:cNvPr>
            <p:cNvSpPr/>
            <p:nvPr/>
          </p:nvSpPr>
          <p:spPr>
            <a:xfrm>
              <a:off x="9666980" y="3472011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 err="1">
                  <a:solidFill>
                    <a:schemeClr val="tx1"/>
                  </a:solidFill>
                </a:rPr>
                <a:t>St.Gallen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B65FDD31-C617-4CDD-B363-70030863D745}"/>
                </a:ext>
              </a:extLst>
            </p:cNvPr>
            <p:cNvSpPr/>
            <p:nvPr/>
          </p:nvSpPr>
          <p:spPr>
            <a:xfrm>
              <a:off x="6143981" y="5102788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Lausanne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4425A0CE-89EF-4948-9C92-816FFBF48884}"/>
                </a:ext>
              </a:extLst>
            </p:cNvPr>
            <p:cNvSpPr/>
            <p:nvPr/>
          </p:nvSpPr>
          <p:spPr>
            <a:xfrm>
              <a:off x="5791972" y="5759863"/>
              <a:ext cx="1144041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Genf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</p:grpSp>
      <p:cxnSp>
        <p:nvCxnSpPr>
          <p:cNvPr id="23" name="Gerade Verbindung 83">
            <a:extLst>
              <a:ext uri="{FF2B5EF4-FFF2-40B4-BE49-F238E27FC236}">
                <a16:creationId xmlns:a16="http://schemas.microsoft.com/office/drawing/2014/main" id="{AE8B8F99-C311-489B-882D-68881D848F90}"/>
              </a:ext>
            </a:extLst>
          </p:cNvPr>
          <p:cNvCxnSpPr>
            <a:cxnSpLocks/>
          </p:cNvCxnSpPr>
          <p:nvPr/>
        </p:nvCxnSpPr>
        <p:spPr>
          <a:xfrm>
            <a:off x="1374587" y="2060869"/>
            <a:ext cx="20283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554BB2CA-7049-487F-90F8-8CE34C4B3596}"/>
              </a:ext>
            </a:extLst>
          </p:cNvPr>
          <p:cNvGrpSpPr/>
          <p:nvPr/>
        </p:nvGrpSpPr>
        <p:grpSpPr>
          <a:xfrm>
            <a:off x="1580463" y="2344154"/>
            <a:ext cx="1611315" cy="1021031"/>
            <a:chOff x="450948" y="1411720"/>
            <a:chExt cx="5630713" cy="3567975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3028BB79-EA9B-4FAD-953E-B902D7864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450948" y="1411720"/>
              <a:ext cx="5630713" cy="3567975"/>
            </a:xfrm>
            <a:prstGeom prst="rect">
              <a:avLst/>
            </a:prstGeom>
          </p:spPr>
        </p:pic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0F86BE97-FD52-4BD1-B2C7-0966A681EA85}"/>
                </a:ext>
              </a:extLst>
            </p:cNvPr>
            <p:cNvSpPr/>
            <p:nvPr/>
          </p:nvSpPr>
          <p:spPr>
            <a:xfrm>
              <a:off x="1794649" y="4058275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PLDO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3F2D5601-9A4B-42A1-A032-AD0BD2E18B20}"/>
                </a:ext>
              </a:extLst>
            </p:cNvPr>
            <p:cNvSpPr/>
            <p:nvPr/>
          </p:nvSpPr>
          <p:spPr>
            <a:xfrm>
              <a:off x="1794649" y="2496037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CHM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CA2FCBFC-A0AE-4672-B75A-9EAE5277941C}"/>
                </a:ext>
              </a:extLst>
            </p:cNvPr>
            <p:cNvSpPr/>
            <p:nvPr/>
          </p:nvSpPr>
          <p:spPr>
            <a:xfrm>
              <a:off x="2654021" y="2566004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LU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1D82D8AE-8F4A-43A7-A41B-6308A6089B3C}"/>
                </a:ext>
              </a:extLst>
            </p:cNvPr>
            <p:cNvSpPr/>
            <p:nvPr/>
          </p:nvSpPr>
          <p:spPr>
            <a:xfrm>
              <a:off x="4026964" y="2110331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NOO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5B54E60F-E1BB-4A8E-ABAC-EF6BC5954689}"/>
                </a:ext>
              </a:extLst>
            </p:cNvPr>
            <p:cNvSpPr/>
            <p:nvPr/>
          </p:nvSpPr>
          <p:spPr>
            <a:xfrm>
              <a:off x="4290222" y="3207206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500" b="1">
                  <a:solidFill>
                    <a:schemeClr val="tx1"/>
                  </a:solidFill>
                </a:rPr>
                <a:t>DCA</a:t>
              </a:r>
              <a:endParaRPr lang="de-CH" sz="500">
                <a:solidFill>
                  <a:schemeClr val="accent5"/>
                </a:solidFill>
              </a:endParaRPr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A3A6B81C-287B-4289-BC31-98A7CCFBACE7}"/>
              </a:ext>
            </a:extLst>
          </p:cNvPr>
          <p:cNvGrpSpPr/>
          <p:nvPr/>
        </p:nvGrpSpPr>
        <p:grpSpPr>
          <a:xfrm>
            <a:off x="8332876" y="2174246"/>
            <a:ext cx="963545" cy="734384"/>
            <a:chOff x="8908472" y="2062739"/>
            <a:chExt cx="963545" cy="734384"/>
          </a:xfrm>
        </p:grpSpPr>
        <p:cxnSp>
          <p:nvCxnSpPr>
            <p:cNvPr id="32" name="Gerade Verbindung 18">
              <a:extLst>
                <a:ext uri="{FF2B5EF4-FFF2-40B4-BE49-F238E27FC236}">
                  <a16:creationId xmlns:a16="http://schemas.microsoft.com/office/drawing/2014/main" id="{AB6B0021-BCA4-452B-AF47-1CF065E70694}"/>
                </a:ext>
              </a:extLst>
            </p:cNvPr>
            <p:cNvCxnSpPr>
              <a:cxnSpLocks/>
            </p:cNvCxnSpPr>
            <p:nvPr/>
          </p:nvCxnSpPr>
          <p:spPr>
            <a:xfrm>
              <a:off x="8908472" y="2062739"/>
              <a:ext cx="94469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117986DA-1944-4CD5-9813-E95CB8E22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927326" y="2194129"/>
              <a:ext cx="944691" cy="602994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DB36E897-17C4-4552-B236-C4693000BBB8}"/>
              </a:ext>
            </a:extLst>
          </p:cNvPr>
          <p:cNvGrpSpPr/>
          <p:nvPr/>
        </p:nvGrpSpPr>
        <p:grpSpPr>
          <a:xfrm>
            <a:off x="9190256" y="1834457"/>
            <a:ext cx="1684601" cy="394335"/>
            <a:chOff x="9417196" y="1757540"/>
            <a:chExt cx="1684601" cy="394335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1F2940E5-34D0-4F4F-B645-C2E02C47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17196" y="1875456"/>
              <a:ext cx="1658514" cy="276419"/>
            </a:xfrm>
            <a:prstGeom prst="rect">
              <a:avLst/>
            </a:prstGeom>
          </p:spPr>
        </p:pic>
        <p:cxnSp>
          <p:nvCxnSpPr>
            <p:cNvPr id="36" name="Gerade Verbindung 57">
              <a:extLst>
                <a:ext uri="{FF2B5EF4-FFF2-40B4-BE49-F238E27FC236}">
                  <a16:creationId xmlns:a16="http://schemas.microsoft.com/office/drawing/2014/main" id="{C99F2E40-FCBC-47B8-AD30-843C116A89D8}"/>
                </a:ext>
              </a:extLst>
            </p:cNvPr>
            <p:cNvCxnSpPr>
              <a:cxnSpLocks/>
            </p:cNvCxnSpPr>
            <p:nvPr/>
          </p:nvCxnSpPr>
          <p:spPr>
            <a:xfrm>
              <a:off x="9417196" y="1757540"/>
              <a:ext cx="168460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7C565261-5DE4-4B30-89BB-EDD4592DE60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7762" y="5250623"/>
            <a:ext cx="2352790" cy="832526"/>
          </a:xfrm>
          <a:prstGeom prst="rect">
            <a:avLst/>
          </a:prstGeom>
        </p:spPr>
      </p:pic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E74B3B00-CA1B-43E9-AB9D-96E3011B0622}"/>
              </a:ext>
            </a:extLst>
          </p:cNvPr>
          <p:cNvCxnSpPr>
            <a:cxnSpLocks/>
          </p:cNvCxnSpPr>
          <p:nvPr/>
        </p:nvCxnSpPr>
        <p:spPr>
          <a:xfrm flipV="1">
            <a:off x="7032625" y="2835687"/>
            <a:ext cx="1231809" cy="548565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AA2A21AA-B1C4-42BB-81A6-56D18D3C833C}"/>
              </a:ext>
            </a:extLst>
          </p:cNvPr>
          <p:cNvCxnSpPr>
            <a:cxnSpLocks/>
          </p:cNvCxnSpPr>
          <p:nvPr/>
        </p:nvCxnSpPr>
        <p:spPr>
          <a:xfrm>
            <a:off x="7078685" y="4158556"/>
            <a:ext cx="1557422" cy="565844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>
            <a:extLst>
              <a:ext uri="{FF2B5EF4-FFF2-40B4-BE49-F238E27FC236}">
                <a16:creationId xmlns:a16="http://schemas.microsoft.com/office/drawing/2014/main" id="{9C3110CF-965F-483B-9D4D-A91C45C5BBED}"/>
              </a:ext>
            </a:extLst>
          </p:cNvPr>
          <p:cNvCxnSpPr>
            <a:cxnSpLocks/>
          </p:cNvCxnSpPr>
          <p:nvPr/>
        </p:nvCxnSpPr>
        <p:spPr>
          <a:xfrm flipV="1">
            <a:off x="6096000" y="2495627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2CCB6CEF-3E13-493B-96BE-974783A367A5}"/>
              </a:ext>
            </a:extLst>
          </p:cNvPr>
          <p:cNvCxnSpPr>
            <a:cxnSpLocks/>
          </p:cNvCxnSpPr>
          <p:nvPr/>
        </p:nvCxnSpPr>
        <p:spPr>
          <a:xfrm flipH="1">
            <a:off x="3945421" y="4230520"/>
            <a:ext cx="1182614" cy="564903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8A332297-E27E-43CE-A49F-9EE6197D7E9C}"/>
              </a:ext>
            </a:extLst>
          </p:cNvPr>
          <p:cNvCxnSpPr>
            <a:cxnSpLocks/>
          </p:cNvCxnSpPr>
          <p:nvPr/>
        </p:nvCxnSpPr>
        <p:spPr>
          <a:xfrm flipH="1" flipV="1">
            <a:off x="3679131" y="2819793"/>
            <a:ext cx="1475674" cy="552249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94">
            <a:extLst>
              <a:ext uri="{FF2B5EF4-FFF2-40B4-BE49-F238E27FC236}">
                <a16:creationId xmlns:a16="http://schemas.microsoft.com/office/drawing/2014/main" id="{B2F0A406-26ED-499F-AC22-E05E7A74F68D}"/>
              </a:ext>
            </a:extLst>
          </p:cNvPr>
          <p:cNvSpPr/>
          <p:nvPr/>
        </p:nvSpPr>
        <p:spPr>
          <a:xfrm>
            <a:off x="5113314" y="2836001"/>
            <a:ext cx="1965371" cy="19653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4" name="Grafik 43" descr="Ein Bild, das Text enthält.&#10;&#10;Automatisch generierte Beschreibung">
            <a:extLst>
              <a:ext uri="{FF2B5EF4-FFF2-40B4-BE49-F238E27FC236}">
                <a16:creationId xmlns:a16="http://schemas.microsoft.com/office/drawing/2014/main" id="{B582F284-5567-459F-834E-BEC2279E6C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50" y="3519991"/>
            <a:ext cx="1612900" cy="520700"/>
          </a:xfrm>
          <a:prstGeom prst="rect">
            <a:avLst/>
          </a:prstGeom>
        </p:spPr>
      </p:pic>
      <p:sp>
        <p:nvSpPr>
          <p:cNvPr id="45" name="object 18">
            <a:extLst>
              <a:ext uri="{FF2B5EF4-FFF2-40B4-BE49-F238E27FC236}">
                <a16:creationId xmlns:a16="http://schemas.microsoft.com/office/drawing/2014/main" id="{5E6F47DA-018A-4B65-AF4B-AD5D81588AF2}"/>
              </a:ext>
            </a:extLst>
          </p:cNvPr>
          <p:cNvSpPr txBox="1"/>
          <p:nvPr/>
        </p:nvSpPr>
        <p:spPr>
          <a:xfrm>
            <a:off x="1223294" y="1603000"/>
            <a:ext cx="2712466" cy="33214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2000" b="1">
                <a:latin typeface="+mj-lt"/>
                <a:cs typeface="Arial"/>
              </a:rPr>
              <a:t>Don </a:t>
            </a:r>
            <a:r>
              <a:rPr lang="de-CH" sz="2000" b="1" err="1">
                <a:latin typeface="+mj-lt"/>
                <a:cs typeface="Arial"/>
              </a:rPr>
              <a:t>d'organes</a:t>
            </a:r>
            <a:endParaRPr lang="de-CH" sz="2000" b="1">
              <a:latin typeface="+mj-lt"/>
              <a:cs typeface="Arial"/>
            </a:endParaRPr>
          </a:p>
        </p:txBody>
      </p:sp>
      <p:sp>
        <p:nvSpPr>
          <p:cNvPr id="46" name="object 18">
            <a:extLst>
              <a:ext uri="{FF2B5EF4-FFF2-40B4-BE49-F238E27FC236}">
                <a16:creationId xmlns:a16="http://schemas.microsoft.com/office/drawing/2014/main" id="{DEA50DBB-E01A-4EDF-A24A-72C23B50EBFA}"/>
              </a:ext>
            </a:extLst>
          </p:cNvPr>
          <p:cNvSpPr txBox="1"/>
          <p:nvPr/>
        </p:nvSpPr>
        <p:spPr>
          <a:xfrm>
            <a:off x="8862911" y="4095993"/>
            <a:ext cx="2272669" cy="33214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2000" b="1">
                <a:latin typeface="+mj-lt"/>
                <a:cs typeface="Arial"/>
              </a:rPr>
              <a:t>Transplantation</a:t>
            </a:r>
          </a:p>
        </p:txBody>
      </p:sp>
      <p:sp>
        <p:nvSpPr>
          <p:cNvPr id="47" name="object 18">
            <a:extLst>
              <a:ext uri="{FF2B5EF4-FFF2-40B4-BE49-F238E27FC236}">
                <a16:creationId xmlns:a16="http://schemas.microsoft.com/office/drawing/2014/main" id="{1DC29269-C0A5-4420-A22F-EAD16F6BF542}"/>
              </a:ext>
            </a:extLst>
          </p:cNvPr>
          <p:cNvSpPr txBox="1"/>
          <p:nvPr/>
        </p:nvSpPr>
        <p:spPr>
          <a:xfrm>
            <a:off x="8875449" y="4616795"/>
            <a:ext cx="2186408" cy="35779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 err="1"/>
              <a:t>Centre</a:t>
            </a:r>
            <a:r>
              <a:rPr lang="de-CH" sz="1000" b="1"/>
              <a:t> de </a:t>
            </a:r>
            <a:r>
              <a:rPr lang="de-CH" sz="1000" b="1" err="1"/>
              <a:t>transplantation</a:t>
            </a:r>
            <a:r>
              <a:rPr lang="de-CH" sz="1000" b="1"/>
              <a:t> </a:t>
            </a:r>
          </a:p>
          <a:p>
            <a:pPr>
              <a:spcBef>
                <a:spcPts val="160"/>
              </a:spcBef>
            </a:pPr>
            <a:endParaRPr lang="de-CH" sz="1000" b="1">
              <a:latin typeface="Arial"/>
              <a:cs typeface="Arial"/>
            </a:endParaRPr>
          </a:p>
        </p:txBody>
      </p:sp>
      <p:sp>
        <p:nvSpPr>
          <p:cNvPr id="48" name="object 18">
            <a:extLst>
              <a:ext uri="{FF2B5EF4-FFF2-40B4-BE49-F238E27FC236}">
                <a16:creationId xmlns:a16="http://schemas.microsoft.com/office/drawing/2014/main" id="{06D335A5-1337-4B6F-93EF-72E2256F04C5}"/>
              </a:ext>
            </a:extLst>
          </p:cNvPr>
          <p:cNvSpPr txBox="1"/>
          <p:nvPr/>
        </p:nvSpPr>
        <p:spPr>
          <a:xfrm>
            <a:off x="1396094" y="2118887"/>
            <a:ext cx="1868576" cy="178254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>
              <a:spcBef>
                <a:spcPts val="160"/>
              </a:spcBef>
            </a:pPr>
            <a:r>
              <a:rPr lang="de-CH" sz="1000" b="1" err="1">
                <a:latin typeface="Arial"/>
                <a:cs typeface="Arial"/>
              </a:rPr>
              <a:t>Réseaux</a:t>
            </a:r>
            <a:r>
              <a:rPr lang="de-CH" sz="1000" b="1">
                <a:latin typeface="Arial"/>
                <a:cs typeface="Arial"/>
              </a:rPr>
              <a:t> de </a:t>
            </a:r>
            <a:r>
              <a:rPr lang="de-CH" sz="1000" b="1" err="1">
                <a:latin typeface="Arial"/>
                <a:cs typeface="Arial"/>
              </a:rPr>
              <a:t>don</a:t>
            </a:r>
            <a:r>
              <a:rPr lang="de-CH" sz="1000" b="1">
                <a:latin typeface="Arial"/>
                <a:cs typeface="Arial"/>
              </a:rPr>
              <a:t> </a:t>
            </a:r>
            <a:r>
              <a:rPr lang="de-CH" sz="1000" b="1" err="1">
                <a:latin typeface="Arial"/>
                <a:cs typeface="Arial"/>
              </a:rPr>
              <a:t>d’organes</a:t>
            </a:r>
            <a:endParaRPr lang="de-CH" sz="1000" b="1">
              <a:latin typeface="Arial"/>
              <a:cs typeface="Arial"/>
            </a:endParaRP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40F2304B-3F65-426C-ADB3-2CA9B391C17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965" y="3200117"/>
            <a:ext cx="1231809" cy="597428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012EE437-5E57-4807-ABEB-B7EF4415FB2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15" y="3653685"/>
            <a:ext cx="1524807" cy="395691"/>
          </a:xfrm>
          <a:prstGeom prst="rect">
            <a:avLst/>
          </a:prstGeom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1E8BB08-5C54-5513-ED0E-71FA67AE49C9}"/>
              </a:ext>
            </a:extLst>
          </p:cNvPr>
          <p:cNvGrpSpPr/>
          <p:nvPr/>
        </p:nvGrpSpPr>
        <p:grpSpPr>
          <a:xfrm>
            <a:off x="886212" y="4875284"/>
            <a:ext cx="3951284" cy="1294369"/>
            <a:chOff x="4118263" y="5021074"/>
            <a:chExt cx="4017137" cy="123956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52" name="Rechteck 51">
              <a:extLst>
                <a:ext uri="{FF2B5EF4-FFF2-40B4-BE49-F238E27FC236}">
                  <a16:creationId xmlns:a16="http://schemas.microsoft.com/office/drawing/2014/main" id="{008AB76E-81E5-4B60-AFCC-4AF61AC996D4}"/>
                </a:ext>
              </a:extLst>
            </p:cNvPr>
            <p:cNvSpPr/>
            <p:nvPr/>
          </p:nvSpPr>
          <p:spPr>
            <a:xfrm>
              <a:off x="4118263" y="5021074"/>
              <a:ext cx="4017137" cy="12395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00"/>
                <a:t>  </a:t>
              </a:r>
            </a:p>
          </p:txBody>
        </p:sp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E7D06846-DBF1-4FCC-BB1F-49B320DF481A}"/>
                </a:ext>
              </a:extLst>
            </p:cNvPr>
            <p:cNvSpPr txBox="1"/>
            <p:nvPr/>
          </p:nvSpPr>
          <p:spPr>
            <a:xfrm>
              <a:off x="4255740" y="5569140"/>
              <a:ext cx="3784476" cy="66049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marL="171450" indent="-171450">
                <a:buFont typeface="Symbol" pitchFamily="2" charset="2"/>
                <a:buChar char="-"/>
              </a:pPr>
              <a:r>
                <a:rPr lang="de-CH" sz="1000" b="1" dirty="0"/>
                <a:t>FOEDUS</a:t>
              </a:r>
              <a:r>
                <a:rPr lang="de-CH" sz="1000" dirty="0"/>
                <a:t> </a:t>
              </a:r>
              <a:r>
                <a:rPr lang="de-CH" sz="1000" b="1" dirty="0"/>
                <a:t>– </a:t>
              </a:r>
              <a:r>
                <a:rPr lang="de-CH" sz="1000" dirty="0" err="1"/>
                <a:t>Europ</a:t>
              </a:r>
              <a:r>
                <a:rPr lang="de-CH" sz="1000" dirty="0"/>
                <a:t>. Organ Exchange </a:t>
              </a:r>
              <a:r>
                <a:rPr lang="de-CH" sz="1000" dirty="0" err="1"/>
                <a:t>Organization</a:t>
              </a:r>
              <a:r>
                <a:rPr lang="de-CH" sz="1000" dirty="0"/>
                <a:t>; </a:t>
              </a:r>
              <a:r>
                <a:rPr lang="fr-FR" sz="1000" dirty="0"/>
                <a:t>regroupement de pays européens visant à promouvoir l’échange transfrontalier d’organes</a:t>
              </a:r>
              <a:endParaRPr lang="de-CH" sz="1000" dirty="0"/>
            </a:p>
            <a:p>
              <a:pPr marL="171450" indent="-171450">
                <a:buFont typeface="Symbol" pitchFamily="2" charset="2"/>
                <a:buChar char="-"/>
              </a:pPr>
              <a:r>
                <a:rPr lang="de-CH" sz="1000" b="1" dirty="0"/>
                <a:t>CD-P-TO – </a:t>
              </a:r>
              <a:r>
                <a:rPr lang="en-US" sz="1000" dirty="0" err="1"/>
                <a:t>Europ</a:t>
              </a:r>
              <a:r>
                <a:rPr lang="en-US" sz="1000" dirty="0"/>
                <a:t>. Committee on Organ, Tissues and Cell Transplantation</a:t>
              </a:r>
              <a:endParaRPr lang="de-DE" sz="1000" dirty="0"/>
            </a:p>
          </p:txBody>
        </p:sp>
        <p:sp>
          <p:nvSpPr>
            <p:cNvPr id="54" name="object 18">
              <a:extLst>
                <a:ext uri="{FF2B5EF4-FFF2-40B4-BE49-F238E27FC236}">
                  <a16:creationId xmlns:a16="http://schemas.microsoft.com/office/drawing/2014/main" id="{FDE166BB-81F5-4863-8F17-90BFF07B5B76}"/>
                </a:ext>
              </a:extLst>
            </p:cNvPr>
            <p:cNvSpPr txBox="1"/>
            <p:nvPr/>
          </p:nvSpPr>
          <p:spPr>
            <a:xfrm>
              <a:off x="4255740" y="5213649"/>
              <a:ext cx="3546540" cy="191269"/>
            </a:xfrm>
            <a:prstGeom prst="rect">
              <a:avLst/>
            </a:prstGeom>
            <a:grpFill/>
          </p:spPr>
          <p:txBody>
            <a:bodyPr vert="horz" wrap="square" lIns="0" tIns="24130" rIns="0" bIns="0" rtlCol="0">
              <a:spAutoFit/>
            </a:bodyPr>
            <a:lstStyle/>
            <a:p>
              <a:pPr>
                <a:spcBef>
                  <a:spcPts val="160"/>
                </a:spcBef>
              </a:pPr>
              <a:r>
                <a:rPr lang="de-CH" sz="1000" b="1">
                  <a:cs typeface="Arial"/>
                </a:rPr>
                <a:t>Collaboration internationale</a:t>
              </a:r>
              <a:endParaRPr lang="de-CH" sz="1000" b="1" dirty="0"/>
            </a:p>
          </p:txBody>
        </p:sp>
      </p:grpSp>
      <p:pic>
        <p:nvPicPr>
          <p:cNvPr id="56" name="Grafik 5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07D308A-72E2-404D-9550-F0F3C301B66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13" y="2976048"/>
            <a:ext cx="2372922" cy="431440"/>
          </a:xfrm>
          <a:prstGeom prst="rect">
            <a:avLst/>
          </a:prstGeom>
        </p:spPr>
      </p:pic>
      <p:cxnSp>
        <p:nvCxnSpPr>
          <p:cNvPr id="57" name="Gerade Verbindung mit Pfeil 56">
            <a:extLst>
              <a:ext uri="{FF2B5EF4-FFF2-40B4-BE49-F238E27FC236}">
                <a16:creationId xmlns:a16="http://schemas.microsoft.com/office/drawing/2014/main" id="{0ECCCD86-DC30-B276-7281-6116256B9122}"/>
              </a:ext>
            </a:extLst>
          </p:cNvPr>
          <p:cNvCxnSpPr>
            <a:cxnSpLocks/>
          </p:cNvCxnSpPr>
          <p:nvPr/>
        </p:nvCxnSpPr>
        <p:spPr>
          <a:xfrm flipV="1">
            <a:off x="6086144" y="4875284"/>
            <a:ext cx="0" cy="301496"/>
          </a:xfrm>
          <a:prstGeom prst="straightConnector1">
            <a:avLst/>
          </a:prstGeom>
          <a:ln w="95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Grafik 58">
            <a:extLst>
              <a:ext uri="{FF2B5EF4-FFF2-40B4-BE49-F238E27FC236}">
                <a16:creationId xmlns:a16="http://schemas.microsoft.com/office/drawing/2014/main" id="{65B52D1E-2B18-E462-DEB5-A5060AA7D4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00976" y="5003635"/>
            <a:ext cx="518742" cy="34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74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BBF68B-B80D-0F59-F602-36C18EAB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>
                <a:solidFill>
                  <a:srgbClr val="2A548A"/>
                </a:solidFill>
              </a:rPr>
              <a:t>Réseau</a:t>
            </a:r>
            <a:r>
              <a:rPr lang="de-CH" dirty="0">
                <a:solidFill>
                  <a:srgbClr val="2A548A"/>
                </a:solidFill>
              </a:rPr>
              <a:t> de </a:t>
            </a:r>
            <a:r>
              <a:rPr lang="de-CH" dirty="0" err="1">
                <a:solidFill>
                  <a:srgbClr val="2A548A"/>
                </a:solidFill>
              </a:rPr>
              <a:t>don</a:t>
            </a:r>
            <a:r>
              <a:rPr lang="de-CH" dirty="0">
                <a:solidFill>
                  <a:srgbClr val="2A548A"/>
                </a:solidFill>
              </a:rPr>
              <a:t> </a:t>
            </a:r>
            <a:r>
              <a:rPr lang="de-CH" dirty="0" err="1">
                <a:solidFill>
                  <a:srgbClr val="2A548A"/>
                </a:solidFill>
              </a:rPr>
              <a:t>d’organes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0068D13-D0D1-28F8-B79D-C449C8D38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5420AA-39DA-2454-06BE-3AE53FEE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7957002-D1E2-6289-BAD2-09E984ED56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 noProof="0" dirty="0"/>
              <a:t>Organisation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A383469-4E2C-1422-499A-4FD8C61DD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6" t="9536" r="8117" b="3795"/>
          <a:stretch/>
        </p:blipFill>
        <p:spPr>
          <a:xfrm>
            <a:off x="2676140" y="3920579"/>
            <a:ext cx="4380339" cy="278558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4757D1E-7D10-C5B2-E6E5-253707A968B7}"/>
              </a:ext>
            </a:extLst>
          </p:cNvPr>
          <p:cNvSpPr txBox="1"/>
          <p:nvPr/>
        </p:nvSpPr>
        <p:spPr>
          <a:xfrm>
            <a:off x="7208479" y="3530160"/>
            <a:ext cx="4987017" cy="2477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6213" lvl="1">
              <a:spcAft>
                <a:spcPts val="600"/>
              </a:spcAft>
            </a:pPr>
            <a:r>
              <a:rPr lang="fr-CH" sz="2400" dirty="0">
                <a:solidFill>
                  <a:srgbClr val="2A548A"/>
                </a:solidFill>
              </a:rPr>
              <a:t>Mandat de la CDS à </a:t>
            </a:r>
            <a:r>
              <a:rPr lang="fr-CH" sz="2400" dirty="0" err="1">
                <a:solidFill>
                  <a:srgbClr val="2A548A"/>
                </a:solidFill>
              </a:rPr>
              <a:t>Swisstransplant</a:t>
            </a:r>
            <a:endParaRPr lang="de-CH" sz="2400" dirty="0">
              <a:solidFill>
                <a:srgbClr val="2A548A"/>
              </a:solidFill>
            </a:endParaRPr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de-CH" dirty="0" err="1"/>
              <a:t>Regroupement</a:t>
            </a:r>
            <a:r>
              <a:rPr lang="de-CH" dirty="0"/>
              <a:t> </a:t>
            </a:r>
            <a:r>
              <a:rPr lang="de-CH" dirty="0" err="1"/>
              <a:t>régional</a:t>
            </a:r>
            <a:r>
              <a:rPr lang="de-CH" dirty="0"/>
              <a:t> </a:t>
            </a:r>
            <a:r>
              <a:rPr lang="de-CH" dirty="0" err="1"/>
              <a:t>d’hôpitaux</a:t>
            </a:r>
            <a:endParaRPr lang="de-CH" dirty="0"/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de-CH" dirty="0"/>
              <a:t>Formation du </a:t>
            </a:r>
            <a:r>
              <a:rPr lang="de-CH" dirty="0" err="1"/>
              <a:t>personnel</a:t>
            </a:r>
            <a:r>
              <a:rPr lang="de-CH" dirty="0"/>
              <a:t> </a:t>
            </a:r>
            <a:r>
              <a:rPr lang="de-CH" dirty="0" err="1"/>
              <a:t>médical</a:t>
            </a:r>
            <a:endParaRPr lang="de-CH" dirty="0"/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de-CH" dirty="0"/>
              <a:t>Transposition des </a:t>
            </a:r>
            <a:r>
              <a:rPr lang="de-CH" dirty="0" err="1"/>
              <a:t>directives</a:t>
            </a:r>
            <a:r>
              <a:rPr lang="de-CH" dirty="0"/>
              <a:t> </a:t>
            </a:r>
            <a:r>
              <a:rPr lang="de-CH" dirty="0" err="1"/>
              <a:t>légales</a:t>
            </a:r>
            <a:endParaRPr lang="de-CH" dirty="0"/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de-CH" dirty="0" err="1"/>
              <a:t>Implémentation</a:t>
            </a:r>
            <a:r>
              <a:rPr lang="de-CH" dirty="0"/>
              <a:t> de </a:t>
            </a:r>
            <a:r>
              <a:rPr lang="de-CH" dirty="0" err="1"/>
              <a:t>processus</a:t>
            </a:r>
            <a:r>
              <a:rPr lang="de-CH" dirty="0"/>
              <a:t> </a:t>
            </a:r>
            <a:r>
              <a:rPr lang="de-CH" dirty="0" err="1"/>
              <a:t>standardisés</a:t>
            </a:r>
            <a:endParaRPr lang="de-CH" dirty="0"/>
          </a:p>
          <a:p>
            <a:pPr marL="461963" lvl="1" indent="-285750">
              <a:buFont typeface="Symbol" panose="05050102010706020507" pitchFamily="18" charset="2"/>
              <a:buChar char="-"/>
            </a:pPr>
            <a:r>
              <a:rPr lang="fr-CH" b="1" dirty="0"/>
              <a:t>Utilisation des synergies au niveau national</a:t>
            </a:r>
            <a:endParaRPr lang="de-CH" b="1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523D943-40AD-CD81-91A2-6641553FA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56" y="1093864"/>
            <a:ext cx="6011843" cy="288986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7A8220F-FC36-0A36-632B-7EDF3E285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295" y="1018490"/>
            <a:ext cx="2156244" cy="230935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3F0C975-8FE4-093C-2087-CF5B7769BF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2" t="2231" r="7356"/>
          <a:stretch/>
        </p:blipFill>
        <p:spPr>
          <a:xfrm>
            <a:off x="605624" y="4287906"/>
            <a:ext cx="1875402" cy="214743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824E47C-B950-20BB-7F48-DD32EE82C622}"/>
              </a:ext>
            </a:extLst>
          </p:cNvPr>
          <p:cNvSpPr txBox="1"/>
          <p:nvPr/>
        </p:nvSpPr>
        <p:spPr>
          <a:xfrm>
            <a:off x="6439852" y="2461055"/>
            <a:ext cx="1872861" cy="9233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e-CH" sz="6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Dr</a:t>
            </a:r>
            <a:r>
              <a:rPr lang="de-CH" sz="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Yvonne </a:t>
            </a:r>
            <a:r>
              <a:rPr lang="de-CH" sz="6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Hilpertshauser</a:t>
            </a:r>
            <a:endParaRPr lang="de-DE" sz="6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Grafik 7" descr="Ein Bild, das Menschliches Gesicht, Person, Lächeln, Kleidung enthält.&#10;&#10;Automatisch generierte Beschreibung">
            <a:extLst>
              <a:ext uri="{FF2B5EF4-FFF2-40B4-BE49-F238E27FC236}">
                <a16:creationId xmlns:a16="http://schemas.microsoft.com/office/drawing/2014/main" id="{A84FD0F7-077D-00F6-4EE6-D5E1A6E56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509" y="1091785"/>
            <a:ext cx="684678" cy="650197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09637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236753-4CA3-40D8-9053-9234F9F3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 err="1"/>
              <a:t>Centres</a:t>
            </a:r>
            <a:r>
              <a:rPr lang="de-CH" kern="0" dirty="0"/>
              <a:t> de </a:t>
            </a:r>
            <a:r>
              <a:rPr lang="de-CH" kern="0" dirty="0" err="1"/>
              <a:t>transplantation</a:t>
            </a:r>
            <a:r>
              <a:rPr lang="de-CH" kern="0" dirty="0"/>
              <a:t> en Suisse</a:t>
            </a:r>
            <a:endParaRPr lang="de-CH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85CCB-3A21-45E0-9C9A-B48F455E9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F6DF4-6DF9-471D-B46A-A6FAAA306BF0}" type="datetime1">
              <a:rPr lang="de-CH" smtClean="0"/>
              <a:t>11.12.2023</a:t>
            </a:fld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194657-D6A1-4B14-BA7B-D94246D65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</a:t>
            </a:fld>
            <a:endParaRPr lang="de-CH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3C611DE-6B93-4619-A5D2-5E4670B3AE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CH"/>
              <a:t>Organisation</a:t>
            </a:r>
          </a:p>
        </p:txBody>
      </p:sp>
      <p:cxnSp>
        <p:nvCxnSpPr>
          <p:cNvPr id="13" name="Gerade Verbindung 101">
            <a:extLst>
              <a:ext uri="{FF2B5EF4-FFF2-40B4-BE49-F238E27FC236}">
                <a16:creationId xmlns:a16="http://schemas.microsoft.com/office/drawing/2014/main" id="{10BDDCE0-394F-46E3-A807-CDC3C1C2A0EA}"/>
              </a:ext>
            </a:extLst>
          </p:cNvPr>
          <p:cNvCxnSpPr>
            <a:cxnSpLocks/>
          </p:cNvCxnSpPr>
          <p:nvPr/>
        </p:nvCxnSpPr>
        <p:spPr>
          <a:xfrm>
            <a:off x="746692" y="6270078"/>
            <a:ext cx="70774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93ED8828-71B4-4C92-942C-B3F026E80771}"/>
              </a:ext>
            </a:extLst>
          </p:cNvPr>
          <p:cNvGrpSpPr/>
          <p:nvPr/>
        </p:nvGrpSpPr>
        <p:grpSpPr>
          <a:xfrm>
            <a:off x="8471995" y="2018088"/>
            <a:ext cx="2463370" cy="1437402"/>
            <a:chOff x="7907141" y="1528328"/>
            <a:chExt cx="2463370" cy="1437402"/>
          </a:xfrm>
        </p:grpSpPr>
        <p:grpSp>
          <p:nvGrpSpPr>
            <p:cNvPr id="61" name="Gruppieren 60">
              <a:extLst>
                <a:ext uri="{FF2B5EF4-FFF2-40B4-BE49-F238E27FC236}">
                  <a16:creationId xmlns:a16="http://schemas.microsoft.com/office/drawing/2014/main" id="{E52378DE-2C37-40D8-B457-1A6868F9C1CF}"/>
                </a:ext>
              </a:extLst>
            </p:cNvPr>
            <p:cNvGrpSpPr/>
            <p:nvPr/>
          </p:nvGrpSpPr>
          <p:grpSpPr>
            <a:xfrm>
              <a:off x="7922229" y="1528328"/>
              <a:ext cx="2448282" cy="1303679"/>
              <a:chOff x="6723496" y="701799"/>
              <a:chExt cx="2448282" cy="1303679"/>
            </a:xfrm>
          </p:grpSpPr>
          <p:sp>
            <p:nvSpPr>
              <p:cNvPr id="62" name="Rechteck 61">
                <a:extLst>
                  <a:ext uri="{FF2B5EF4-FFF2-40B4-BE49-F238E27FC236}">
                    <a16:creationId xmlns:a16="http://schemas.microsoft.com/office/drawing/2014/main" id="{286A7136-904E-4975-94FB-021B8F0C63B8}"/>
                  </a:ext>
                </a:extLst>
              </p:cNvPr>
              <p:cNvSpPr/>
              <p:nvPr/>
            </p:nvSpPr>
            <p:spPr>
              <a:xfrm>
                <a:off x="6794600" y="79849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>
                    <a:solidFill>
                      <a:schemeClr val="tx1"/>
                    </a:solidFill>
                  </a:rPr>
                  <a:t> </a:t>
                </a:r>
                <a:r>
                  <a:rPr lang="de-CH" sz="140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>
                    <a:solidFill>
                      <a:schemeClr val="tx1"/>
                    </a:solidFill>
                  </a:rPr>
                  <a:t> de </a:t>
                </a:r>
                <a:r>
                  <a:rPr lang="de-CH" sz="1400" err="1">
                    <a:solidFill>
                      <a:schemeClr val="tx1"/>
                    </a:solidFill>
                  </a:rPr>
                  <a:t>Zurich</a:t>
                </a:r>
                <a:r>
                  <a:rPr lang="de-CH" sz="1400">
                    <a:solidFill>
                      <a:schemeClr val="tx1"/>
                    </a:solidFill>
                  </a:rPr>
                  <a:t> (USZ)</a:t>
                </a: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3" name="Gerade Verbindung 130">
                <a:extLst>
                  <a:ext uri="{FF2B5EF4-FFF2-40B4-BE49-F238E27FC236}">
                    <a16:creationId xmlns:a16="http://schemas.microsoft.com/office/drawing/2014/main" id="{7A200011-EEEC-429D-BC27-DCBE6206D3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3496" y="701799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8" name="Grafik 97">
              <a:extLst>
                <a:ext uri="{FF2B5EF4-FFF2-40B4-BE49-F238E27FC236}">
                  <a16:creationId xmlns:a16="http://schemas.microsoft.com/office/drawing/2014/main" id="{B2DCD063-A9F9-4128-8168-96A104922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5" t="17217" r="40922" b="6481"/>
            <a:stretch/>
          </p:blipFill>
          <p:spPr>
            <a:xfrm>
              <a:off x="7944569" y="1595232"/>
              <a:ext cx="436537" cy="436762"/>
            </a:xfrm>
            <a:prstGeom prst="ellipse">
              <a:avLst/>
            </a:prstGeom>
          </p:spPr>
        </p:pic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CCCF26AB-7A02-413A-9D94-CBA50292E79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1050" y="2605730"/>
              <a:ext cx="360000" cy="360000"/>
              <a:chOff x="8703792" y="3679208"/>
              <a:chExt cx="360000" cy="360000"/>
            </a:xfrm>
          </p:grpSpPr>
          <p:sp>
            <p:nvSpPr>
              <p:cNvPr id="124" name="Freihandform 3966">
                <a:extLst>
                  <a:ext uri="{FF2B5EF4-FFF2-40B4-BE49-F238E27FC236}">
                    <a16:creationId xmlns:a16="http://schemas.microsoft.com/office/drawing/2014/main" id="{CCC5BF00-2BFA-4158-AFDF-D1C69CC4C3A3}"/>
                  </a:ext>
                </a:extLst>
              </p:cNvPr>
              <p:cNvSpPr/>
              <p:nvPr/>
            </p:nvSpPr>
            <p:spPr>
              <a:xfrm>
                <a:off x="8703792" y="3679208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5" name="Freeform 18">
                <a:extLst>
                  <a:ext uri="{FF2B5EF4-FFF2-40B4-BE49-F238E27FC236}">
                    <a16:creationId xmlns:a16="http://schemas.microsoft.com/office/drawing/2014/main" id="{F56D29DF-8CF1-4708-9363-A553DA545F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62532" y="3736339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26" name="Gruppieren 125">
              <a:extLst>
                <a:ext uri="{FF2B5EF4-FFF2-40B4-BE49-F238E27FC236}">
                  <a16:creationId xmlns:a16="http://schemas.microsoft.com/office/drawing/2014/main" id="{B1C4DED4-5B5E-4088-87F3-0CD78CF896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1126" y="2137204"/>
              <a:ext cx="360000" cy="360000"/>
              <a:chOff x="9476921" y="2755361"/>
              <a:chExt cx="360000" cy="360000"/>
            </a:xfrm>
          </p:grpSpPr>
          <p:sp>
            <p:nvSpPr>
              <p:cNvPr id="127" name="Freihandform 3966">
                <a:extLst>
                  <a:ext uri="{FF2B5EF4-FFF2-40B4-BE49-F238E27FC236}">
                    <a16:creationId xmlns:a16="http://schemas.microsoft.com/office/drawing/2014/main" id="{69F3F2FB-9712-48B5-AE8D-2F78FD8F1641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28" name="Freeform 19">
                <a:extLst>
                  <a:ext uri="{FF2B5EF4-FFF2-40B4-BE49-F238E27FC236}">
                    <a16:creationId xmlns:a16="http://schemas.microsoft.com/office/drawing/2014/main" id="{31DC0562-9C80-4961-B589-00AB564488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7CCF95F5-78B1-410D-943E-2880AD5BED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18798" y="2141462"/>
              <a:ext cx="360000" cy="360000"/>
              <a:chOff x="10348293" y="2755361"/>
              <a:chExt cx="360000" cy="360000"/>
            </a:xfrm>
          </p:grpSpPr>
          <p:sp>
            <p:nvSpPr>
              <p:cNvPr id="133" name="Freihandform 3966">
                <a:extLst>
                  <a:ext uri="{FF2B5EF4-FFF2-40B4-BE49-F238E27FC236}">
                    <a16:creationId xmlns:a16="http://schemas.microsoft.com/office/drawing/2014/main" id="{BDB09ACE-F3E0-4680-A974-CF67208DEDBF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34" name="Gruppieren 133">
                <a:extLst>
                  <a:ext uri="{FF2B5EF4-FFF2-40B4-BE49-F238E27FC236}">
                    <a16:creationId xmlns:a16="http://schemas.microsoft.com/office/drawing/2014/main" id="{13E53384-F12D-4059-87E6-DB3B9D0C7001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135" name="Freeform 21">
                  <a:extLst>
                    <a:ext uri="{FF2B5EF4-FFF2-40B4-BE49-F238E27FC236}">
                      <a16:creationId xmlns:a16="http://schemas.microsoft.com/office/drawing/2014/main" id="{A78EEDAF-CF19-4691-B726-FBC0A40F624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136" name="Freeform 22">
                  <a:extLst>
                    <a:ext uri="{FF2B5EF4-FFF2-40B4-BE49-F238E27FC236}">
                      <a16:creationId xmlns:a16="http://schemas.microsoft.com/office/drawing/2014/main" id="{D98C1173-23AE-4B9E-BEF5-85A39480B7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37" name="Gruppieren 136">
              <a:extLst>
                <a:ext uri="{FF2B5EF4-FFF2-40B4-BE49-F238E27FC236}">
                  <a16:creationId xmlns:a16="http://schemas.microsoft.com/office/drawing/2014/main" id="{CB3D4818-066F-42A4-8821-960AF909CD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09171" y="2146495"/>
              <a:ext cx="360000" cy="360000"/>
              <a:chOff x="9912607" y="2755361"/>
              <a:chExt cx="360000" cy="360000"/>
            </a:xfrm>
          </p:grpSpPr>
          <p:sp>
            <p:nvSpPr>
              <p:cNvPr id="138" name="Freihandform 3966">
                <a:extLst>
                  <a:ext uri="{FF2B5EF4-FFF2-40B4-BE49-F238E27FC236}">
                    <a16:creationId xmlns:a16="http://schemas.microsoft.com/office/drawing/2014/main" id="{F34FD2AD-2A56-4ED0-BAE4-3BBEBBFD4E39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9" name="Freeform 23">
                <a:extLst>
                  <a:ext uri="{FF2B5EF4-FFF2-40B4-BE49-F238E27FC236}">
                    <a16:creationId xmlns:a16="http://schemas.microsoft.com/office/drawing/2014/main" id="{A670D742-A7B0-4596-9A7A-74E7551AD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>
                  <a:solidFill>
                    <a:schemeClr val="accent2"/>
                  </a:solidFill>
                </a:endParaRPr>
              </a:p>
            </p:txBody>
          </p:sp>
        </p:grpSp>
        <p:grpSp>
          <p:nvGrpSpPr>
            <p:cNvPr id="140" name="Gruppieren 139">
              <a:extLst>
                <a:ext uri="{FF2B5EF4-FFF2-40B4-BE49-F238E27FC236}">
                  <a16:creationId xmlns:a16="http://schemas.microsoft.com/office/drawing/2014/main" id="{1C5DEE0A-DD1A-4C41-BC3B-005750A88B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27501" y="2127555"/>
              <a:ext cx="360000" cy="360000"/>
              <a:chOff x="10783979" y="2755361"/>
              <a:chExt cx="360000" cy="360000"/>
            </a:xfrm>
          </p:grpSpPr>
          <p:sp>
            <p:nvSpPr>
              <p:cNvPr id="141" name="Freihandform 3966">
                <a:extLst>
                  <a:ext uri="{FF2B5EF4-FFF2-40B4-BE49-F238E27FC236}">
                    <a16:creationId xmlns:a16="http://schemas.microsoft.com/office/drawing/2014/main" id="{EF45C19F-D6BD-4857-8A04-23D7BE9EB5B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42" name="Freeform 24">
                <a:extLst>
                  <a:ext uri="{FF2B5EF4-FFF2-40B4-BE49-F238E27FC236}">
                    <a16:creationId xmlns:a16="http://schemas.microsoft.com/office/drawing/2014/main" id="{3B0CE4AE-5C1E-4D43-984C-B20125B86E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43" name="Gruppieren 142">
              <a:extLst>
                <a:ext uri="{FF2B5EF4-FFF2-40B4-BE49-F238E27FC236}">
                  <a16:creationId xmlns:a16="http://schemas.microsoft.com/office/drawing/2014/main" id="{80FC6891-ECE6-41C3-9B72-1D7434239D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07141" y="2597703"/>
              <a:ext cx="360000" cy="360000"/>
              <a:chOff x="9583240" y="3221772"/>
              <a:chExt cx="360000" cy="360000"/>
            </a:xfrm>
          </p:grpSpPr>
          <p:sp>
            <p:nvSpPr>
              <p:cNvPr id="144" name="Freihandform 3966">
                <a:extLst>
                  <a:ext uri="{FF2B5EF4-FFF2-40B4-BE49-F238E27FC236}">
                    <a16:creationId xmlns:a16="http://schemas.microsoft.com/office/drawing/2014/main" id="{FCFC8E1C-FBAA-4290-A3C0-7A1EA519960C}"/>
                  </a:ext>
                </a:extLst>
              </p:cNvPr>
              <p:cNvSpPr/>
              <p:nvPr/>
            </p:nvSpPr>
            <p:spPr>
              <a:xfrm>
                <a:off x="9583240" y="3221772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5" name="Freeform 25">
                <a:extLst>
                  <a:ext uri="{FF2B5EF4-FFF2-40B4-BE49-F238E27FC236}">
                    <a16:creationId xmlns:a16="http://schemas.microsoft.com/office/drawing/2014/main" id="{D259A2EA-0732-4725-8D64-629BB045E3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641723" y="3326261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831CA06-AA6B-4240-96D1-956F30D4EABD}"/>
              </a:ext>
            </a:extLst>
          </p:cNvPr>
          <p:cNvGrpSpPr/>
          <p:nvPr/>
        </p:nvGrpSpPr>
        <p:grpSpPr>
          <a:xfrm>
            <a:off x="8509423" y="3823057"/>
            <a:ext cx="2400289" cy="1330314"/>
            <a:chOff x="8881704" y="3212976"/>
            <a:chExt cx="2400289" cy="1330314"/>
          </a:xfrm>
        </p:grpSpPr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89895141-154B-4F87-B5B9-2DF7AA930182}"/>
                </a:ext>
              </a:extLst>
            </p:cNvPr>
            <p:cNvGrpSpPr/>
            <p:nvPr/>
          </p:nvGrpSpPr>
          <p:grpSpPr>
            <a:xfrm>
              <a:off x="8900384" y="3212976"/>
              <a:ext cx="2381609" cy="1330314"/>
              <a:chOff x="6794600" y="675164"/>
              <a:chExt cx="2381609" cy="1330314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BC9B9753-78EB-42CC-9D09-877297B074BA}"/>
                  </a:ext>
                </a:extLst>
              </p:cNvPr>
              <p:cNvSpPr/>
              <p:nvPr/>
            </p:nvSpPr>
            <p:spPr>
              <a:xfrm>
                <a:off x="6794600" y="79849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534988"/>
                <a:r>
                  <a:rPr lang="de-CH" sz="1400" dirty="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 dirty="0">
                    <a:solidFill>
                      <a:schemeClr val="tx1"/>
                    </a:solidFill>
                  </a:rPr>
                  <a:t> </a:t>
                </a:r>
                <a:r>
                  <a:rPr lang="de-CH" sz="1400" dirty="0" err="1">
                    <a:solidFill>
                      <a:schemeClr val="tx1"/>
                    </a:solidFill>
                  </a:rPr>
                  <a:t>cantonal</a:t>
                </a:r>
                <a:r>
                  <a:rPr lang="de-CH" sz="1400" dirty="0">
                    <a:solidFill>
                      <a:schemeClr val="tx1"/>
                    </a:solidFill>
                  </a:rPr>
                  <a:t> de Saint-</a:t>
                </a:r>
                <a:r>
                  <a:rPr lang="de-CH" sz="1400" dirty="0" err="1">
                    <a:solidFill>
                      <a:schemeClr val="tx1"/>
                    </a:solidFill>
                  </a:rPr>
                  <a:t>Gall</a:t>
                </a:r>
                <a:r>
                  <a:rPr lang="de-CH" sz="1400" dirty="0">
                    <a:solidFill>
                      <a:schemeClr val="tx1"/>
                    </a:solidFill>
                  </a:rPr>
                  <a:t> (KSSG)</a:t>
                </a:r>
              </a:p>
              <a:p>
                <a:endParaRPr lang="de-CH" sz="1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66" name="Gerade Verbindung 134">
                <a:extLst>
                  <a:ext uri="{FF2B5EF4-FFF2-40B4-BE49-F238E27FC236}">
                    <a16:creationId xmlns:a16="http://schemas.microsoft.com/office/drawing/2014/main" id="{0E4FE050-57F1-4D70-8B77-78B01DB053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4188" y="67516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7A57FDDA-3BFB-4A28-B557-C8C48E08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88" t="11457" r="12637" b="4005"/>
            <a:stretch/>
          </p:blipFill>
          <p:spPr>
            <a:xfrm>
              <a:off x="8881704" y="3316760"/>
              <a:ext cx="436537" cy="436762"/>
            </a:xfrm>
            <a:prstGeom prst="ellipse">
              <a:avLst/>
            </a:prstGeom>
          </p:spPr>
        </p:pic>
        <p:grpSp>
          <p:nvGrpSpPr>
            <p:cNvPr id="149" name="Gruppieren 148">
              <a:extLst>
                <a:ext uri="{FF2B5EF4-FFF2-40B4-BE49-F238E27FC236}">
                  <a16:creationId xmlns:a16="http://schemas.microsoft.com/office/drawing/2014/main" id="{331F0577-FAEB-4354-BB95-0BF2DB5DF80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919972" y="3856666"/>
              <a:ext cx="360000" cy="360000"/>
              <a:chOff x="10783979" y="2755361"/>
              <a:chExt cx="360000" cy="360000"/>
            </a:xfrm>
          </p:grpSpPr>
          <p:sp>
            <p:nvSpPr>
              <p:cNvPr id="150" name="Freihandform 3966">
                <a:extLst>
                  <a:ext uri="{FF2B5EF4-FFF2-40B4-BE49-F238E27FC236}">
                    <a16:creationId xmlns:a16="http://schemas.microsoft.com/office/drawing/2014/main" id="{EAC1C40E-F72C-4AAD-9D22-20718590A4C5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1" name="Freeform 24">
                <a:extLst>
                  <a:ext uri="{FF2B5EF4-FFF2-40B4-BE49-F238E27FC236}">
                    <a16:creationId xmlns:a16="http://schemas.microsoft.com/office/drawing/2014/main" id="{FF23145D-B936-4790-9335-82C4F02E61F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E895702-17C0-4D8E-BF10-C2B0FD1C70E2}"/>
              </a:ext>
            </a:extLst>
          </p:cNvPr>
          <p:cNvGrpSpPr/>
          <p:nvPr/>
        </p:nvGrpSpPr>
        <p:grpSpPr>
          <a:xfrm>
            <a:off x="4748420" y="2000438"/>
            <a:ext cx="2415084" cy="970232"/>
            <a:chOff x="4619966" y="1537184"/>
            <a:chExt cx="2415084" cy="970232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C7C148B9-F054-4C90-B1E3-CE294D5965C7}"/>
                </a:ext>
              </a:extLst>
            </p:cNvPr>
            <p:cNvGrpSpPr/>
            <p:nvPr/>
          </p:nvGrpSpPr>
          <p:grpSpPr>
            <a:xfrm>
              <a:off x="4620831" y="1537184"/>
              <a:ext cx="2414219" cy="970232"/>
              <a:chOff x="6745836" y="710662"/>
              <a:chExt cx="2414219" cy="970232"/>
            </a:xfrm>
          </p:grpSpPr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3C435902-8C29-4BBF-8AAA-D3CAEA79AB84}"/>
                  </a:ext>
                </a:extLst>
              </p:cNvPr>
              <p:cNvSpPr/>
              <p:nvPr/>
            </p:nvSpPr>
            <p:spPr>
              <a:xfrm>
                <a:off x="6782877" y="798496"/>
                <a:ext cx="2377178" cy="8823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err="1">
                    <a:solidFill>
                      <a:schemeClr val="tx1"/>
                    </a:solidFill>
                  </a:rPr>
                  <a:t>Hôpital</a:t>
                </a:r>
                <a:r>
                  <a:rPr lang="de-CH" sz="1400">
                    <a:solidFill>
                      <a:schemeClr val="tx1"/>
                    </a:solidFill>
                  </a:rPr>
                  <a:t> </a:t>
                </a:r>
                <a:r>
                  <a:rPr lang="de-CH" sz="140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>
                    <a:solidFill>
                      <a:schemeClr val="tx1"/>
                    </a:solidFill>
                  </a:rPr>
                  <a:t> de </a:t>
                </a:r>
                <a:r>
                  <a:rPr lang="de-CH" sz="1400" err="1">
                    <a:solidFill>
                      <a:schemeClr val="tx1"/>
                    </a:solidFill>
                  </a:rPr>
                  <a:t>Bâle</a:t>
                </a:r>
                <a:r>
                  <a:rPr lang="de-CH" sz="1400">
                    <a:solidFill>
                      <a:schemeClr val="tx1"/>
                    </a:solidFill>
                  </a:rPr>
                  <a:t> (USB)</a:t>
                </a:r>
              </a:p>
            </p:txBody>
          </p:sp>
          <p:cxnSp>
            <p:nvCxnSpPr>
              <p:cNvPr id="60" name="Gerade Verbindung 127">
                <a:extLst>
                  <a:ext uri="{FF2B5EF4-FFF2-40B4-BE49-F238E27FC236}">
                    <a16:creationId xmlns:a16="http://schemas.microsoft.com/office/drawing/2014/main" id="{B3DFEF2B-F4B4-4DA4-8375-38F19004F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B1EF3F20-A273-4645-97C7-F153753482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9" t="10511" r="30439"/>
            <a:stretch/>
          </p:blipFill>
          <p:spPr>
            <a:xfrm>
              <a:off x="4619966" y="1598769"/>
              <a:ext cx="436537" cy="436762"/>
            </a:xfrm>
            <a:prstGeom prst="ellipse">
              <a:avLst/>
            </a:prstGeom>
          </p:spPr>
        </p:pic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5BBBECAB-55D6-4EE5-81CE-A8A58DC563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8236" y="2141462"/>
              <a:ext cx="360000" cy="360000"/>
              <a:chOff x="10783979" y="2755361"/>
              <a:chExt cx="360000" cy="360000"/>
            </a:xfrm>
          </p:grpSpPr>
          <p:sp>
            <p:nvSpPr>
              <p:cNvPr id="156" name="Freihandform 3966">
                <a:extLst>
                  <a:ext uri="{FF2B5EF4-FFF2-40B4-BE49-F238E27FC236}">
                    <a16:creationId xmlns:a16="http://schemas.microsoft.com/office/drawing/2014/main" id="{EC11D0AF-29C2-4E7A-9264-3EA3B1860650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57" name="Freeform 24">
                <a:extLst>
                  <a:ext uri="{FF2B5EF4-FFF2-40B4-BE49-F238E27FC236}">
                    <a16:creationId xmlns:a16="http://schemas.microsoft.com/office/drawing/2014/main" id="{101ED02E-809E-4369-9FA8-FA23DF2396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E810466E-FF33-4623-8995-17D63A038575}"/>
              </a:ext>
            </a:extLst>
          </p:cNvPr>
          <p:cNvGrpSpPr/>
          <p:nvPr/>
        </p:nvGrpSpPr>
        <p:grpSpPr>
          <a:xfrm>
            <a:off x="1041074" y="4908201"/>
            <a:ext cx="2459891" cy="1072546"/>
            <a:chOff x="610008" y="4632064"/>
            <a:chExt cx="2459891" cy="1072546"/>
          </a:xfrm>
        </p:grpSpPr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9EF7C161-A32F-4F8E-B68E-ECD7D85D2B52}"/>
                </a:ext>
              </a:extLst>
            </p:cNvPr>
            <p:cNvGrpSpPr/>
            <p:nvPr/>
          </p:nvGrpSpPr>
          <p:grpSpPr>
            <a:xfrm>
              <a:off x="655680" y="4632064"/>
              <a:ext cx="2414219" cy="970232"/>
              <a:chOff x="6745836" y="710662"/>
              <a:chExt cx="2414219" cy="970232"/>
            </a:xfrm>
          </p:grpSpPr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8E009F0A-BEAD-41BF-A40F-E26BA341475C}"/>
                  </a:ext>
                </a:extLst>
              </p:cNvPr>
              <p:cNvSpPr/>
              <p:nvPr/>
            </p:nvSpPr>
            <p:spPr>
              <a:xfrm>
                <a:off x="6782877" y="798496"/>
                <a:ext cx="2377178" cy="8823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92125"/>
                <a:r>
                  <a:rPr lang="de-CH" sz="1400" err="1">
                    <a:solidFill>
                      <a:schemeClr val="tx1"/>
                    </a:solidFill>
                  </a:rPr>
                  <a:t>Hôpitaux</a:t>
                </a:r>
                <a:r>
                  <a:rPr lang="de-CH" sz="1400">
                    <a:solidFill>
                      <a:schemeClr val="tx1"/>
                    </a:solidFill>
                  </a:rPr>
                  <a:t> </a:t>
                </a:r>
                <a:r>
                  <a:rPr lang="de-CH" sz="1400" err="1">
                    <a:solidFill>
                      <a:schemeClr val="tx1"/>
                    </a:solidFill>
                  </a:rPr>
                  <a:t>Universitaires</a:t>
                </a:r>
                <a:endParaRPr lang="de-CH" sz="1400">
                  <a:solidFill>
                    <a:schemeClr val="tx1"/>
                  </a:solidFill>
                </a:endParaRPr>
              </a:p>
              <a:p>
                <a:pPr marL="492125"/>
                <a:r>
                  <a:rPr lang="de-CH" sz="1400">
                    <a:solidFill>
                      <a:schemeClr val="tx1"/>
                    </a:solidFill>
                  </a:rPr>
                  <a:t>de Genève (HUG)</a:t>
                </a:r>
              </a:p>
            </p:txBody>
          </p:sp>
          <p:cxnSp>
            <p:nvCxnSpPr>
              <p:cNvPr id="17" name="Gerade Verbindung 116">
                <a:extLst>
                  <a:ext uri="{FF2B5EF4-FFF2-40B4-BE49-F238E27FC236}">
                    <a16:creationId xmlns:a16="http://schemas.microsoft.com/office/drawing/2014/main" id="{97E9A1E2-3B76-4A25-BB7A-96C5D93F32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A9617C32-20AB-4924-80C7-164DB9D75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" t="-333" r="23349" b="333"/>
            <a:stretch/>
          </p:blipFill>
          <p:spPr>
            <a:xfrm>
              <a:off x="610008" y="4719898"/>
              <a:ext cx="436537" cy="436762"/>
            </a:xfrm>
            <a:prstGeom prst="ellipse">
              <a:avLst/>
            </a:prstGeom>
          </p:spPr>
        </p:pic>
        <p:grpSp>
          <p:nvGrpSpPr>
            <p:cNvPr id="175" name="Gruppieren 174">
              <a:extLst>
                <a:ext uri="{FF2B5EF4-FFF2-40B4-BE49-F238E27FC236}">
                  <a16:creationId xmlns:a16="http://schemas.microsoft.com/office/drawing/2014/main" id="{62A2FF9A-AD61-48F7-8292-4A03687FE59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65905" y="5344610"/>
              <a:ext cx="360000" cy="360000"/>
              <a:chOff x="10319665" y="3201521"/>
              <a:chExt cx="360000" cy="360000"/>
            </a:xfrm>
          </p:grpSpPr>
          <p:sp>
            <p:nvSpPr>
              <p:cNvPr id="176" name="Freihandform 3966">
                <a:extLst>
                  <a:ext uri="{FF2B5EF4-FFF2-40B4-BE49-F238E27FC236}">
                    <a16:creationId xmlns:a16="http://schemas.microsoft.com/office/drawing/2014/main" id="{9A6693E1-1577-4BD9-9F5C-A077BC7988A4}"/>
                  </a:ext>
                </a:extLst>
              </p:cNvPr>
              <p:cNvSpPr/>
              <p:nvPr/>
            </p:nvSpPr>
            <p:spPr>
              <a:xfrm>
                <a:off x="10319665" y="320152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77" name="Freeform 18">
                <a:extLst>
                  <a:ext uri="{FF2B5EF4-FFF2-40B4-BE49-F238E27FC236}">
                    <a16:creationId xmlns:a16="http://schemas.microsoft.com/office/drawing/2014/main" id="{AD5D1598-B79B-4A62-BB8F-EAB44FB77A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378405" y="3258652"/>
                <a:ext cx="241298" cy="227608"/>
              </a:xfrm>
              <a:custGeom>
                <a:avLst/>
                <a:gdLst>
                  <a:gd name="T0" fmla="*/ 128 w 1537"/>
                  <a:gd name="T1" fmla="*/ 1083 h 1403"/>
                  <a:gd name="T2" fmla="*/ 481 w 1537"/>
                  <a:gd name="T3" fmla="*/ 800 h 1403"/>
                  <a:gd name="T4" fmla="*/ 208 w 1537"/>
                  <a:gd name="T5" fmla="*/ 848 h 1403"/>
                  <a:gd name="T6" fmla="*/ 221 w 1537"/>
                  <a:gd name="T7" fmla="*/ 579 h 1403"/>
                  <a:gd name="T8" fmla="*/ 126 w 1537"/>
                  <a:gd name="T9" fmla="*/ 944 h 1403"/>
                  <a:gd name="T10" fmla="*/ 163 w 1537"/>
                  <a:gd name="T11" fmla="*/ 474 h 1403"/>
                  <a:gd name="T12" fmla="*/ 880 w 1537"/>
                  <a:gd name="T13" fmla="*/ 134 h 1403"/>
                  <a:gd name="T14" fmla="*/ 1205 w 1537"/>
                  <a:gd name="T15" fmla="*/ 642 h 1403"/>
                  <a:gd name="T16" fmla="*/ 794 w 1537"/>
                  <a:gd name="T17" fmla="*/ 957 h 1403"/>
                  <a:gd name="T18" fmla="*/ 634 w 1537"/>
                  <a:gd name="T19" fmla="*/ 878 h 1403"/>
                  <a:gd name="T20" fmla="*/ 752 w 1537"/>
                  <a:gd name="T21" fmla="*/ 1201 h 1403"/>
                  <a:gd name="T22" fmla="*/ 741 w 1537"/>
                  <a:gd name="T23" fmla="*/ 1228 h 1403"/>
                  <a:gd name="T24" fmla="*/ 350 w 1537"/>
                  <a:gd name="T25" fmla="*/ 965 h 1403"/>
                  <a:gd name="T26" fmla="*/ 674 w 1537"/>
                  <a:gd name="T27" fmla="*/ 662 h 1403"/>
                  <a:gd name="T28" fmla="*/ 397 w 1537"/>
                  <a:gd name="T29" fmla="*/ 880 h 1403"/>
                  <a:gd name="T30" fmla="*/ 257 w 1537"/>
                  <a:gd name="T31" fmla="*/ 1276 h 1403"/>
                  <a:gd name="T32" fmla="*/ 922 w 1537"/>
                  <a:gd name="T33" fmla="*/ 1178 h 1403"/>
                  <a:gd name="T34" fmla="*/ 1213 w 1537"/>
                  <a:gd name="T35" fmla="*/ 1142 h 1403"/>
                  <a:gd name="T36" fmla="*/ 1304 w 1537"/>
                  <a:gd name="T37" fmla="*/ 554 h 1403"/>
                  <a:gd name="T38" fmla="*/ 903 w 1537"/>
                  <a:gd name="T39" fmla="*/ 1274 h 1403"/>
                  <a:gd name="T40" fmla="*/ 1309 w 1537"/>
                  <a:gd name="T41" fmla="*/ 471 h 1403"/>
                  <a:gd name="T42" fmla="*/ 1296 w 1537"/>
                  <a:gd name="T43" fmla="*/ 1280 h 1403"/>
                  <a:gd name="T44" fmla="*/ 529 w 1537"/>
                  <a:gd name="T45" fmla="*/ 1403 h 1403"/>
                  <a:gd name="T46" fmla="*/ 415 w 1537"/>
                  <a:gd name="T47" fmla="*/ 999 h 1403"/>
                  <a:gd name="T48" fmla="*/ 628 w 1537"/>
                  <a:gd name="T49" fmla="*/ 1223 h 1403"/>
                  <a:gd name="T50" fmla="*/ 983 w 1537"/>
                  <a:gd name="T51" fmla="*/ 682 h 1403"/>
                  <a:gd name="T52" fmla="*/ 1180 w 1537"/>
                  <a:gd name="T53" fmla="*/ 988 h 1403"/>
                  <a:gd name="T54" fmla="*/ 1119 w 1537"/>
                  <a:gd name="T55" fmla="*/ 621 h 1403"/>
                  <a:gd name="T56" fmla="*/ 293 w 1537"/>
                  <a:gd name="T57" fmla="*/ 359 h 1403"/>
                  <a:gd name="T58" fmla="*/ 591 w 1537"/>
                  <a:gd name="T59" fmla="*/ 458 h 1403"/>
                  <a:gd name="T60" fmla="*/ 482 w 1537"/>
                  <a:gd name="T61" fmla="*/ 345 h 1403"/>
                  <a:gd name="T62" fmla="*/ 560 w 1537"/>
                  <a:gd name="T63" fmla="*/ 504 h 1403"/>
                  <a:gd name="T64" fmla="*/ 770 w 1537"/>
                  <a:gd name="T65" fmla="*/ 266 h 1403"/>
                  <a:gd name="T66" fmla="*/ 692 w 1537"/>
                  <a:gd name="T67" fmla="*/ 486 h 1403"/>
                  <a:gd name="T68" fmla="*/ 390 w 1537"/>
                  <a:gd name="T69" fmla="*/ 206 h 1403"/>
                  <a:gd name="T70" fmla="*/ 270 w 1537"/>
                  <a:gd name="T71" fmla="*/ 564 h 1403"/>
                  <a:gd name="T72" fmla="*/ 965 w 1537"/>
                  <a:gd name="T73" fmla="*/ 629 h 1403"/>
                  <a:gd name="T74" fmla="*/ 1027 w 1537"/>
                  <a:gd name="T75" fmla="*/ 982 h 1403"/>
                  <a:gd name="T76" fmla="*/ 947 w 1537"/>
                  <a:gd name="T77" fmla="*/ 800 h 1403"/>
                  <a:gd name="T78" fmla="*/ 1089 w 1537"/>
                  <a:gd name="T79" fmla="*/ 904 h 1403"/>
                  <a:gd name="T80" fmla="*/ 1110 w 1537"/>
                  <a:gd name="T81" fmla="*/ 561 h 1403"/>
                  <a:gd name="T82" fmla="*/ 1226 w 1537"/>
                  <a:gd name="T83" fmla="*/ 408 h 1403"/>
                  <a:gd name="T84" fmla="*/ 967 w 1537"/>
                  <a:gd name="T85" fmla="*/ 247 h 1403"/>
                  <a:gd name="T86" fmla="*/ 986 w 1537"/>
                  <a:gd name="T87" fmla="*/ 505 h 1403"/>
                  <a:gd name="T88" fmla="*/ 1050 w 1537"/>
                  <a:gd name="T89" fmla="*/ 304 h 1403"/>
                  <a:gd name="T90" fmla="*/ 870 w 1537"/>
                  <a:gd name="T91" fmla="*/ 486 h 1403"/>
                  <a:gd name="T92" fmla="*/ 854 w 1537"/>
                  <a:gd name="T93" fmla="*/ 169 h 1403"/>
                  <a:gd name="T94" fmla="*/ 798 w 1537"/>
                  <a:gd name="T95" fmla="*/ 232 h 1403"/>
                  <a:gd name="T96" fmla="*/ 822 w 1537"/>
                  <a:gd name="T97" fmla="*/ 1161 h 1403"/>
                  <a:gd name="T98" fmla="*/ 704 w 1537"/>
                  <a:gd name="T99" fmla="*/ 91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37" h="1403">
                    <a:moveTo>
                      <a:pt x="529" y="1403"/>
                    </a:moveTo>
                    <a:lnTo>
                      <a:pt x="529" y="1403"/>
                    </a:lnTo>
                    <a:cubicBezTo>
                      <a:pt x="420" y="1403"/>
                      <a:pt x="304" y="1377"/>
                      <a:pt x="228" y="1309"/>
                    </a:cubicBezTo>
                    <a:cubicBezTo>
                      <a:pt x="130" y="1222"/>
                      <a:pt x="127" y="1105"/>
                      <a:pt x="128" y="1083"/>
                    </a:cubicBezTo>
                    <a:cubicBezTo>
                      <a:pt x="129" y="987"/>
                      <a:pt x="183" y="902"/>
                      <a:pt x="264" y="866"/>
                    </a:cubicBezTo>
                    <a:cubicBezTo>
                      <a:pt x="296" y="852"/>
                      <a:pt x="330" y="847"/>
                      <a:pt x="362" y="841"/>
                    </a:cubicBezTo>
                    <a:cubicBezTo>
                      <a:pt x="371" y="840"/>
                      <a:pt x="380" y="839"/>
                      <a:pt x="389" y="837"/>
                    </a:cubicBezTo>
                    <a:cubicBezTo>
                      <a:pt x="429" y="830"/>
                      <a:pt x="459" y="818"/>
                      <a:pt x="481" y="800"/>
                    </a:cubicBezTo>
                    <a:cubicBezTo>
                      <a:pt x="520" y="769"/>
                      <a:pt x="543" y="716"/>
                      <a:pt x="548" y="673"/>
                    </a:cubicBezTo>
                    <a:cubicBezTo>
                      <a:pt x="404" y="681"/>
                      <a:pt x="313" y="650"/>
                      <a:pt x="255" y="608"/>
                    </a:cubicBezTo>
                    <a:cubicBezTo>
                      <a:pt x="230" y="628"/>
                      <a:pt x="175" y="677"/>
                      <a:pt x="172" y="749"/>
                    </a:cubicBezTo>
                    <a:cubicBezTo>
                      <a:pt x="171" y="782"/>
                      <a:pt x="183" y="816"/>
                      <a:pt x="208" y="848"/>
                    </a:cubicBezTo>
                    <a:cubicBezTo>
                      <a:pt x="215" y="858"/>
                      <a:pt x="213" y="872"/>
                      <a:pt x="204" y="879"/>
                    </a:cubicBezTo>
                    <a:cubicBezTo>
                      <a:pt x="194" y="887"/>
                      <a:pt x="180" y="885"/>
                      <a:pt x="173" y="875"/>
                    </a:cubicBezTo>
                    <a:cubicBezTo>
                      <a:pt x="141" y="834"/>
                      <a:pt x="126" y="791"/>
                      <a:pt x="128" y="747"/>
                    </a:cubicBezTo>
                    <a:cubicBezTo>
                      <a:pt x="132" y="663"/>
                      <a:pt x="188" y="606"/>
                      <a:pt x="221" y="579"/>
                    </a:cubicBezTo>
                    <a:cubicBezTo>
                      <a:pt x="207" y="564"/>
                      <a:pt x="197" y="549"/>
                      <a:pt x="188" y="534"/>
                    </a:cubicBezTo>
                    <a:cubicBezTo>
                      <a:pt x="185" y="528"/>
                      <a:pt x="181" y="522"/>
                      <a:pt x="178" y="516"/>
                    </a:cubicBezTo>
                    <a:cubicBezTo>
                      <a:pt x="139" y="545"/>
                      <a:pt x="56" y="619"/>
                      <a:pt x="49" y="740"/>
                    </a:cubicBezTo>
                    <a:cubicBezTo>
                      <a:pt x="44" y="812"/>
                      <a:pt x="70" y="881"/>
                      <a:pt x="126" y="944"/>
                    </a:cubicBezTo>
                    <a:cubicBezTo>
                      <a:pt x="134" y="953"/>
                      <a:pt x="133" y="967"/>
                      <a:pt x="124" y="975"/>
                    </a:cubicBezTo>
                    <a:cubicBezTo>
                      <a:pt x="114" y="983"/>
                      <a:pt x="100" y="982"/>
                      <a:pt x="93" y="973"/>
                    </a:cubicBezTo>
                    <a:cubicBezTo>
                      <a:pt x="29" y="901"/>
                      <a:pt x="0" y="821"/>
                      <a:pt x="5" y="737"/>
                    </a:cubicBezTo>
                    <a:cubicBezTo>
                      <a:pt x="13" y="586"/>
                      <a:pt x="121" y="501"/>
                      <a:pt x="163" y="474"/>
                    </a:cubicBezTo>
                    <a:cubicBezTo>
                      <a:pt x="147" y="416"/>
                      <a:pt x="154" y="355"/>
                      <a:pt x="184" y="299"/>
                    </a:cubicBezTo>
                    <a:cubicBezTo>
                      <a:pt x="225" y="225"/>
                      <a:pt x="300" y="173"/>
                      <a:pt x="385" y="162"/>
                    </a:cubicBezTo>
                    <a:cubicBezTo>
                      <a:pt x="411" y="158"/>
                      <a:pt x="437" y="159"/>
                      <a:pt x="463" y="162"/>
                    </a:cubicBezTo>
                    <a:cubicBezTo>
                      <a:pt x="525" y="105"/>
                      <a:pt x="705" y="0"/>
                      <a:pt x="880" y="134"/>
                    </a:cubicBezTo>
                    <a:cubicBezTo>
                      <a:pt x="883" y="136"/>
                      <a:pt x="885" y="137"/>
                      <a:pt x="887" y="139"/>
                    </a:cubicBezTo>
                    <a:cubicBezTo>
                      <a:pt x="975" y="102"/>
                      <a:pt x="1077" y="123"/>
                      <a:pt x="1141" y="162"/>
                    </a:cubicBezTo>
                    <a:cubicBezTo>
                      <a:pt x="1218" y="210"/>
                      <a:pt x="1265" y="298"/>
                      <a:pt x="1270" y="406"/>
                    </a:cubicBezTo>
                    <a:cubicBezTo>
                      <a:pt x="1276" y="521"/>
                      <a:pt x="1227" y="608"/>
                      <a:pt x="1205" y="642"/>
                    </a:cubicBezTo>
                    <a:cubicBezTo>
                      <a:pt x="1247" y="693"/>
                      <a:pt x="1274" y="750"/>
                      <a:pt x="1280" y="809"/>
                    </a:cubicBezTo>
                    <a:cubicBezTo>
                      <a:pt x="1288" y="884"/>
                      <a:pt x="1263" y="962"/>
                      <a:pt x="1213" y="1018"/>
                    </a:cubicBezTo>
                    <a:cubicBezTo>
                      <a:pt x="1153" y="1084"/>
                      <a:pt x="1056" y="1119"/>
                      <a:pt x="973" y="1105"/>
                    </a:cubicBezTo>
                    <a:cubicBezTo>
                      <a:pt x="898" y="1092"/>
                      <a:pt x="826" y="1033"/>
                      <a:pt x="794" y="957"/>
                    </a:cubicBezTo>
                    <a:cubicBezTo>
                      <a:pt x="793" y="953"/>
                      <a:pt x="759" y="866"/>
                      <a:pt x="800" y="778"/>
                    </a:cubicBezTo>
                    <a:cubicBezTo>
                      <a:pt x="823" y="729"/>
                      <a:pt x="862" y="691"/>
                      <a:pt x="919" y="662"/>
                    </a:cubicBezTo>
                    <a:cubicBezTo>
                      <a:pt x="857" y="649"/>
                      <a:pt x="789" y="652"/>
                      <a:pt x="718" y="658"/>
                    </a:cubicBezTo>
                    <a:cubicBezTo>
                      <a:pt x="717" y="728"/>
                      <a:pt x="688" y="806"/>
                      <a:pt x="634" y="878"/>
                    </a:cubicBezTo>
                    <a:cubicBezTo>
                      <a:pt x="623" y="894"/>
                      <a:pt x="609" y="909"/>
                      <a:pt x="595" y="922"/>
                    </a:cubicBezTo>
                    <a:cubicBezTo>
                      <a:pt x="596" y="958"/>
                      <a:pt x="608" y="1100"/>
                      <a:pt x="743" y="1190"/>
                    </a:cubicBezTo>
                    <a:cubicBezTo>
                      <a:pt x="745" y="1191"/>
                      <a:pt x="747" y="1192"/>
                      <a:pt x="748" y="1194"/>
                    </a:cubicBezTo>
                    <a:cubicBezTo>
                      <a:pt x="750" y="1196"/>
                      <a:pt x="751" y="1198"/>
                      <a:pt x="752" y="1201"/>
                    </a:cubicBezTo>
                    <a:cubicBezTo>
                      <a:pt x="753" y="1204"/>
                      <a:pt x="754" y="1207"/>
                      <a:pt x="753" y="1210"/>
                    </a:cubicBezTo>
                    <a:cubicBezTo>
                      <a:pt x="753" y="1213"/>
                      <a:pt x="752" y="1216"/>
                      <a:pt x="751" y="1219"/>
                    </a:cubicBezTo>
                    <a:cubicBezTo>
                      <a:pt x="750" y="1221"/>
                      <a:pt x="748" y="1223"/>
                      <a:pt x="746" y="1225"/>
                    </a:cubicBezTo>
                    <a:cubicBezTo>
                      <a:pt x="745" y="1226"/>
                      <a:pt x="743" y="1228"/>
                      <a:pt x="741" y="1228"/>
                    </a:cubicBezTo>
                    <a:cubicBezTo>
                      <a:pt x="702" y="1248"/>
                      <a:pt x="664" y="1259"/>
                      <a:pt x="639" y="1265"/>
                    </a:cubicBezTo>
                    <a:cubicBezTo>
                      <a:pt x="565" y="1285"/>
                      <a:pt x="340" y="1297"/>
                      <a:pt x="270" y="1163"/>
                    </a:cubicBezTo>
                    <a:cubicBezTo>
                      <a:pt x="243" y="1111"/>
                      <a:pt x="245" y="1053"/>
                      <a:pt x="276" y="1013"/>
                    </a:cubicBezTo>
                    <a:cubicBezTo>
                      <a:pt x="292" y="991"/>
                      <a:pt x="318" y="975"/>
                      <a:pt x="350" y="965"/>
                    </a:cubicBezTo>
                    <a:cubicBezTo>
                      <a:pt x="370" y="959"/>
                      <a:pt x="391" y="957"/>
                      <a:pt x="410" y="955"/>
                    </a:cubicBezTo>
                    <a:cubicBezTo>
                      <a:pt x="424" y="954"/>
                      <a:pt x="437" y="952"/>
                      <a:pt x="450" y="950"/>
                    </a:cubicBezTo>
                    <a:cubicBezTo>
                      <a:pt x="508" y="938"/>
                      <a:pt x="562" y="902"/>
                      <a:pt x="599" y="852"/>
                    </a:cubicBezTo>
                    <a:cubicBezTo>
                      <a:pt x="627" y="814"/>
                      <a:pt x="671" y="742"/>
                      <a:pt x="674" y="662"/>
                    </a:cubicBezTo>
                    <a:cubicBezTo>
                      <a:pt x="669" y="663"/>
                      <a:pt x="663" y="663"/>
                      <a:pt x="658" y="664"/>
                    </a:cubicBezTo>
                    <a:cubicBezTo>
                      <a:pt x="637" y="666"/>
                      <a:pt x="615" y="668"/>
                      <a:pt x="593" y="670"/>
                    </a:cubicBezTo>
                    <a:cubicBezTo>
                      <a:pt x="588" y="725"/>
                      <a:pt x="560" y="794"/>
                      <a:pt x="508" y="835"/>
                    </a:cubicBezTo>
                    <a:cubicBezTo>
                      <a:pt x="480" y="857"/>
                      <a:pt x="444" y="872"/>
                      <a:pt x="397" y="880"/>
                    </a:cubicBezTo>
                    <a:cubicBezTo>
                      <a:pt x="388" y="882"/>
                      <a:pt x="379" y="883"/>
                      <a:pt x="369" y="885"/>
                    </a:cubicBezTo>
                    <a:cubicBezTo>
                      <a:pt x="338" y="890"/>
                      <a:pt x="309" y="894"/>
                      <a:pt x="282" y="906"/>
                    </a:cubicBezTo>
                    <a:cubicBezTo>
                      <a:pt x="216" y="936"/>
                      <a:pt x="173" y="1005"/>
                      <a:pt x="172" y="1084"/>
                    </a:cubicBezTo>
                    <a:cubicBezTo>
                      <a:pt x="171" y="1095"/>
                      <a:pt x="172" y="1200"/>
                      <a:pt x="257" y="1276"/>
                    </a:cubicBezTo>
                    <a:cubicBezTo>
                      <a:pt x="361" y="1368"/>
                      <a:pt x="549" y="1369"/>
                      <a:pt x="651" y="1347"/>
                    </a:cubicBezTo>
                    <a:lnTo>
                      <a:pt x="653" y="1346"/>
                    </a:lnTo>
                    <a:cubicBezTo>
                      <a:pt x="655" y="1346"/>
                      <a:pt x="840" y="1321"/>
                      <a:pt x="918" y="1183"/>
                    </a:cubicBezTo>
                    <a:cubicBezTo>
                      <a:pt x="919" y="1181"/>
                      <a:pt x="920" y="1179"/>
                      <a:pt x="922" y="1178"/>
                    </a:cubicBezTo>
                    <a:cubicBezTo>
                      <a:pt x="924" y="1176"/>
                      <a:pt x="927" y="1174"/>
                      <a:pt x="930" y="1173"/>
                    </a:cubicBezTo>
                    <a:cubicBezTo>
                      <a:pt x="933" y="1171"/>
                      <a:pt x="936" y="1171"/>
                      <a:pt x="939" y="1171"/>
                    </a:cubicBezTo>
                    <a:cubicBezTo>
                      <a:pt x="941" y="1171"/>
                      <a:pt x="943" y="1172"/>
                      <a:pt x="945" y="1172"/>
                    </a:cubicBezTo>
                    <a:cubicBezTo>
                      <a:pt x="951" y="1174"/>
                      <a:pt x="1088" y="1216"/>
                      <a:pt x="1213" y="1142"/>
                    </a:cubicBezTo>
                    <a:cubicBezTo>
                      <a:pt x="1321" y="1079"/>
                      <a:pt x="1379" y="979"/>
                      <a:pt x="1382" y="855"/>
                    </a:cubicBezTo>
                    <a:cubicBezTo>
                      <a:pt x="1384" y="779"/>
                      <a:pt x="1367" y="671"/>
                      <a:pt x="1274" y="587"/>
                    </a:cubicBezTo>
                    <a:cubicBezTo>
                      <a:pt x="1265" y="579"/>
                      <a:pt x="1265" y="565"/>
                      <a:pt x="1273" y="556"/>
                    </a:cubicBezTo>
                    <a:cubicBezTo>
                      <a:pt x="1281" y="547"/>
                      <a:pt x="1295" y="546"/>
                      <a:pt x="1304" y="554"/>
                    </a:cubicBezTo>
                    <a:cubicBezTo>
                      <a:pt x="1414" y="654"/>
                      <a:pt x="1428" y="786"/>
                      <a:pt x="1426" y="856"/>
                    </a:cubicBezTo>
                    <a:cubicBezTo>
                      <a:pt x="1422" y="997"/>
                      <a:pt x="1357" y="1108"/>
                      <a:pt x="1236" y="1180"/>
                    </a:cubicBezTo>
                    <a:cubicBezTo>
                      <a:pt x="1117" y="1250"/>
                      <a:pt x="993" y="1230"/>
                      <a:pt x="948" y="1219"/>
                    </a:cubicBezTo>
                    <a:cubicBezTo>
                      <a:pt x="935" y="1240"/>
                      <a:pt x="919" y="1258"/>
                      <a:pt x="903" y="1274"/>
                    </a:cubicBezTo>
                    <a:cubicBezTo>
                      <a:pt x="948" y="1287"/>
                      <a:pt x="1024" y="1296"/>
                      <a:pt x="1093" y="1292"/>
                    </a:cubicBezTo>
                    <a:cubicBezTo>
                      <a:pt x="1157" y="1289"/>
                      <a:pt x="1210" y="1274"/>
                      <a:pt x="1276" y="1241"/>
                    </a:cubicBezTo>
                    <a:cubicBezTo>
                      <a:pt x="1409" y="1172"/>
                      <a:pt x="1488" y="1033"/>
                      <a:pt x="1492" y="857"/>
                    </a:cubicBezTo>
                    <a:cubicBezTo>
                      <a:pt x="1493" y="797"/>
                      <a:pt x="1484" y="592"/>
                      <a:pt x="1309" y="471"/>
                    </a:cubicBezTo>
                    <a:cubicBezTo>
                      <a:pt x="1299" y="464"/>
                      <a:pt x="1296" y="450"/>
                      <a:pt x="1303" y="440"/>
                    </a:cubicBezTo>
                    <a:cubicBezTo>
                      <a:pt x="1310" y="430"/>
                      <a:pt x="1323" y="428"/>
                      <a:pt x="1333" y="435"/>
                    </a:cubicBezTo>
                    <a:cubicBezTo>
                      <a:pt x="1527" y="568"/>
                      <a:pt x="1537" y="792"/>
                      <a:pt x="1536" y="858"/>
                    </a:cubicBezTo>
                    <a:cubicBezTo>
                      <a:pt x="1531" y="1050"/>
                      <a:pt x="1444" y="1204"/>
                      <a:pt x="1296" y="1280"/>
                    </a:cubicBezTo>
                    <a:cubicBezTo>
                      <a:pt x="1225" y="1316"/>
                      <a:pt x="1165" y="1333"/>
                      <a:pt x="1095" y="1336"/>
                    </a:cubicBezTo>
                    <a:cubicBezTo>
                      <a:pt x="1013" y="1341"/>
                      <a:pt x="914" y="1328"/>
                      <a:pt x="863" y="1308"/>
                    </a:cubicBezTo>
                    <a:cubicBezTo>
                      <a:pt x="774" y="1373"/>
                      <a:pt x="672" y="1388"/>
                      <a:pt x="660" y="1390"/>
                    </a:cubicBezTo>
                    <a:cubicBezTo>
                      <a:pt x="620" y="1398"/>
                      <a:pt x="575" y="1403"/>
                      <a:pt x="529" y="1403"/>
                    </a:cubicBezTo>
                    <a:close/>
                    <a:moveTo>
                      <a:pt x="553" y="954"/>
                    </a:moveTo>
                    <a:lnTo>
                      <a:pt x="553" y="954"/>
                    </a:lnTo>
                    <a:cubicBezTo>
                      <a:pt x="524" y="972"/>
                      <a:pt x="492" y="986"/>
                      <a:pt x="459" y="993"/>
                    </a:cubicBezTo>
                    <a:cubicBezTo>
                      <a:pt x="444" y="996"/>
                      <a:pt x="429" y="997"/>
                      <a:pt x="415" y="999"/>
                    </a:cubicBezTo>
                    <a:cubicBezTo>
                      <a:pt x="396" y="1001"/>
                      <a:pt x="379" y="1003"/>
                      <a:pt x="362" y="1008"/>
                    </a:cubicBezTo>
                    <a:cubicBezTo>
                      <a:pt x="347" y="1012"/>
                      <a:pt x="325" y="1022"/>
                      <a:pt x="311" y="1040"/>
                    </a:cubicBezTo>
                    <a:cubicBezTo>
                      <a:pt x="288" y="1069"/>
                      <a:pt x="294" y="1113"/>
                      <a:pt x="309" y="1143"/>
                    </a:cubicBezTo>
                    <a:cubicBezTo>
                      <a:pt x="366" y="1252"/>
                      <a:pt x="566" y="1239"/>
                      <a:pt x="628" y="1223"/>
                    </a:cubicBezTo>
                    <a:cubicBezTo>
                      <a:pt x="644" y="1218"/>
                      <a:pt x="665" y="1212"/>
                      <a:pt x="688" y="1204"/>
                    </a:cubicBezTo>
                    <a:cubicBezTo>
                      <a:pt x="587" y="1121"/>
                      <a:pt x="560" y="1013"/>
                      <a:pt x="553" y="954"/>
                    </a:cubicBezTo>
                    <a:close/>
                    <a:moveTo>
                      <a:pt x="983" y="682"/>
                    </a:moveTo>
                    <a:lnTo>
                      <a:pt x="983" y="682"/>
                    </a:lnTo>
                    <a:cubicBezTo>
                      <a:pt x="912" y="707"/>
                      <a:pt x="864" y="746"/>
                      <a:pt x="840" y="796"/>
                    </a:cubicBezTo>
                    <a:cubicBezTo>
                      <a:pt x="807" y="867"/>
                      <a:pt x="835" y="940"/>
                      <a:pt x="835" y="941"/>
                    </a:cubicBezTo>
                    <a:cubicBezTo>
                      <a:pt x="861" y="1002"/>
                      <a:pt x="919" y="1051"/>
                      <a:pt x="980" y="1062"/>
                    </a:cubicBezTo>
                    <a:cubicBezTo>
                      <a:pt x="1049" y="1074"/>
                      <a:pt x="1130" y="1044"/>
                      <a:pt x="1180" y="988"/>
                    </a:cubicBezTo>
                    <a:cubicBezTo>
                      <a:pt x="1222" y="941"/>
                      <a:pt x="1243" y="876"/>
                      <a:pt x="1236" y="814"/>
                    </a:cubicBezTo>
                    <a:cubicBezTo>
                      <a:pt x="1230" y="759"/>
                      <a:pt x="1204" y="706"/>
                      <a:pt x="1161" y="659"/>
                    </a:cubicBezTo>
                    <a:cubicBezTo>
                      <a:pt x="1160" y="659"/>
                      <a:pt x="1160" y="659"/>
                      <a:pt x="1160" y="659"/>
                    </a:cubicBezTo>
                    <a:cubicBezTo>
                      <a:pt x="1148" y="646"/>
                      <a:pt x="1134" y="633"/>
                      <a:pt x="1119" y="621"/>
                    </a:cubicBezTo>
                    <a:cubicBezTo>
                      <a:pt x="975" y="507"/>
                      <a:pt x="798" y="525"/>
                      <a:pt x="643" y="541"/>
                    </a:cubicBezTo>
                    <a:cubicBezTo>
                      <a:pt x="615" y="543"/>
                      <a:pt x="589" y="546"/>
                      <a:pt x="563" y="548"/>
                    </a:cubicBezTo>
                    <a:cubicBezTo>
                      <a:pt x="466" y="556"/>
                      <a:pt x="340" y="548"/>
                      <a:pt x="295" y="472"/>
                    </a:cubicBezTo>
                    <a:cubicBezTo>
                      <a:pt x="274" y="435"/>
                      <a:pt x="273" y="396"/>
                      <a:pt x="293" y="359"/>
                    </a:cubicBezTo>
                    <a:cubicBezTo>
                      <a:pt x="315" y="319"/>
                      <a:pt x="355" y="291"/>
                      <a:pt x="401" y="285"/>
                    </a:cubicBezTo>
                    <a:cubicBezTo>
                      <a:pt x="438" y="280"/>
                      <a:pt x="473" y="288"/>
                      <a:pt x="505" y="308"/>
                    </a:cubicBezTo>
                    <a:cubicBezTo>
                      <a:pt x="537" y="327"/>
                      <a:pt x="562" y="359"/>
                      <a:pt x="576" y="397"/>
                    </a:cubicBezTo>
                    <a:cubicBezTo>
                      <a:pt x="591" y="435"/>
                      <a:pt x="592" y="452"/>
                      <a:pt x="591" y="458"/>
                    </a:cubicBezTo>
                    <a:cubicBezTo>
                      <a:pt x="591" y="470"/>
                      <a:pt x="580" y="479"/>
                      <a:pt x="568" y="479"/>
                    </a:cubicBezTo>
                    <a:cubicBezTo>
                      <a:pt x="556" y="478"/>
                      <a:pt x="547" y="468"/>
                      <a:pt x="547" y="456"/>
                    </a:cubicBezTo>
                    <a:cubicBezTo>
                      <a:pt x="547" y="455"/>
                      <a:pt x="547" y="443"/>
                      <a:pt x="535" y="413"/>
                    </a:cubicBezTo>
                    <a:cubicBezTo>
                      <a:pt x="524" y="383"/>
                      <a:pt x="505" y="359"/>
                      <a:pt x="482" y="345"/>
                    </a:cubicBezTo>
                    <a:cubicBezTo>
                      <a:pt x="459" y="331"/>
                      <a:pt x="433" y="325"/>
                      <a:pt x="407" y="329"/>
                    </a:cubicBezTo>
                    <a:cubicBezTo>
                      <a:pt x="375" y="333"/>
                      <a:pt x="347" y="352"/>
                      <a:pt x="332" y="380"/>
                    </a:cubicBezTo>
                    <a:cubicBezTo>
                      <a:pt x="319" y="403"/>
                      <a:pt x="320" y="426"/>
                      <a:pt x="333" y="450"/>
                    </a:cubicBezTo>
                    <a:cubicBezTo>
                      <a:pt x="359" y="494"/>
                      <a:pt x="441" y="513"/>
                      <a:pt x="560" y="504"/>
                    </a:cubicBezTo>
                    <a:cubicBezTo>
                      <a:pt x="585" y="502"/>
                      <a:pt x="611" y="500"/>
                      <a:pt x="638" y="497"/>
                    </a:cubicBezTo>
                    <a:cubicBezTo>
                      <a:pt x="698" y="491"/>
                      <a:pt x="762" y="484"/>
                      <a:pt x="826" y="485"/>
                    </a:cubicBezTo>
                    <a:cubicBezTo>
                      <a:pt x="833" y="410"/>
                      <a:pt x="823" y="361"/>
                      <a:pt x="818" y="343"/>
                    </a:cubicBezTo>
                    <a:cubicBezTo>
                      <a:pt x="809" y="312"/>
                      <a:pt x="792" y="285"/>
                      <a:pt x="770" y="266"/>
                    </a:cubicBezTo>
                    <a:cubicBezTo>
                      <a:pt x="716" y="221"/>
                      <a:pt x="659" y="235"/>
                      <a:pt x="628" y="249"/>
                    </a:cubicBezTo>
                    <a:cubicBezTo>
                      <a:pt x="656" y="279"/>
                      <a:pt x="678" y="314"/>
                      <a:pt x="692" y="353"/>
                    </a:cubicBezTo>
                    <a:cubicBezTo>
                      <a:pt x="709" y="398"/>
                      <a:pt x="717" y="435"/>
                      <a:pt x="715" y="466"/>
                    </a:cubicBezTo>
                    <a:cubicBezTo>
                      <a:pt x="714" y="478"/>
                      <a:pt x="704" y="487"/>
                      <a:pt x="692" y="486"/>
                    </a:cubicBezTo>
                    <a:cubicBezTo>
                      <a:pt x="680" y="486"/>
                      <a:pt x="670" y="475"/>
                      <a:pt x="671" y="463"/>
                    </a:cubicBezTo>
                    <a:cubicBezTo>
                      <a:pt x="673" y="439"/>
                      <a:pt x="666" y="408"/>
                      <a:pt x="651" y="369"/>
                    </a:cubicBezTo>
                    <a:cubicBezTo>
                      <a:pt x="631" y="314"/>
                      <a:pt x="594" y="268"/>
                      <a:pt x="547" y="240"/>
                    </a:cubicBezTo>
                    <a:cubicBezTo>
                      <a:pt x="499" y="210"/>
                      <a:pt x="445" y="198"/>
                      <a:pt x="390" y="206"/>
                    </a:cubicBezTo>
                    <a:cubicBezTo>
                      <a:pt x="319" y="215"/>
                      <a:pt x="257" y="258"/>
                      <a:pt x="223" y="320"/>
                    </a:cubicBezTo>
                    <a:cubicBezTo>
                      <a:pt x="190" y="382"/>
                      <a:pt x="191" y="452"/>
                      <a:pt x="226" y="512"/>
                    </a:cubicBezTo>
                    <a:cubicBezTo>
                      <a:pt x="236" y="529"/>
                      <a:pt x="250" y="547"/>
                      <a:pt x="270" y="564"/>
                    </a:cubicBezTo>
                    <a:cubicBezTo>
                      <a:pt x="270" y="564"/>
                      <a:pt x="270" y="564"/>
                      <a:pt x="270" y="564"/>
                    </a:cubicBezTo>
                    <a:cubicBezTo>
                      <a:pt x="322" y="607"/>
                      <a:pt x="412" y="640"/>
                      <a:pt x="569" y="628"/>
                    </a:cubicBezTo>
                    <a:cubicBezTo>
                      <a:pt x="569" y="628"/>
                      <a:pt x="570" y="628"/>
                      <a:pt x="570" y="628"/>
                    </a:cubicBezTo>
                    <a:cubicBezTo>
                      <a:pt x="598" y="626"/>
                      <a:pt x="626" y="623"/>
                      <a:pt x="654" y="620"/>
                    </a:cubicBezTo>
                    <a:cubicBezTo>
                      <a:pt x="765" y="609"/>
                      <a:pt x="869" y="598"/>
                      <a:pt x="965" y="629"/>
                    </a:cubicBezTo>
                    <a:cubicBezTo>
                      <a:pt x="1023" y="647"/>
                      <a:pt x="1067" y="674"/>
                      <a:pt x="1101" y="709"/>
                    </a:cubicBezTo>
                    <a:cubicBezTo>
                      <a:pt x="1126" y="736"/>
                      <a:pt x="1146" y="771"/>
                      <a:pt x="1154" y="805"/>
                    </a:cubicBezTo>
                    <a:cubicBezTo>
                      <a:pt x="1163" y="847"/>
                      <a:pt x="1152" y="895"/>
                      <a:pt x="1123" y="931"/>
                    </a:cubicBezTo>
                    <a:cubicBezTo>
                      <a:pt x="1098" y="963"/>
                      <a:pt x="1064" y="981"/>
                      <a:pt x="1027" y="982"/>
                    </a:cubicBezTo>
                    <a:cubicBezTo>
                      <a:pt x="1026" y="982"/>
                      <a:pt x="1026" y="982"/>
                      <a:pt x="1025" y="982"/>
                    </a:cubicBezTo>
                    <a:cubicBezTo>
                      <a:pt x="976" y="982"/>
                      <a:pt x="928" y="950"/>
                      <a:pt x="909" y="906"/>
                    </a:cubicBezTo>
                    <a:cubicBezTo>
                      <a:pt x="896" y="875"/>
                      <a:pt x="899" y="840"/>
                      <a:pt x="917" y="808"/>
                    </a:cubicBezTo>
                    <a:cubicBezTo>
                      <a:pt x="924" y="798"/>
                      <a:pt x="937" y="794"/>
                      <a:pt x="947" y="800"/>
                    </a:cubicBezTo>
                    <a:cubicBezTo>
                      <a:pt x="958" y="807"/>
                      <a:pt x="961" y="820"/>
                      <a:pt x="955" y="831"/>
                    </a:cubicBezTo>
                    <a:cubicBezTo>
                      <a:pt x="944" y="850"/>
                      <a:pt x="942" y="871"/>
                      <a:pt x="949" y="889"/>
                    </a:cubicBezTo>
                    <a:cubicBezTo>
                      <a:pt x="961" y="917"/>
                      <a:pt x="995" y="939"/>
                      <a:pt x="1026" y="938"/>
                    </a:cubicBezTo>
                    <a:cubicBezTo>
                      <a:pt x="1050" y="937"/>
                      <a:pt x="1072" y="925"/>
                      <a:pt x="1089" y="904"/>
                    </a:cubicBezTo>
                    <a:cubicBezTo>
                      <a:pt x="1109" y="878"/>
                      <a:pt x="1117" y="844"/>
                      <a:pt x="1111" y="815"/>
                    </a:cubicBezTo>
                    <a:cubicBezTo>
                      <a:pt x="1105" y="789"/>
                      <a:pt x="1089" y="760"/>
                      <a:pt x="1069" y="739"/>
                    </a:cubicBezTo>
                    <a:cubicBezTo>
                      <a:pt x="1047" y="715"/>
                      <a:pt x="1019" y="697"/>
                      <a:pt x="983" y="682"/>
                    </a:cubicBezTo>
                    <a:close/>
                    <a:moveTo>
                      <a:pt x="1110" y="561"/>
                    </a:moveTo>
                    <a:lnTo>
                      <a:pt x="1110" y="561"/>
                    </a:lnTo>
                    <a:cubicBezTo>
                      <a:pt x="1123" y="569"/>
                      <a:pt x="1135" y="577"/>
                      <a:pt x="1147" y="587"/>
                    </a:cubicBezTo>
                    <a:cubicBezTo>
                      <a:pt x="1156" y="594"/>
                      <a:pt x="1165" y="602"/>
                      <a:pt x="1173" y="610"/>
                    </a:cubicBezTo>
                    <a:cubicBezTo>
                      <a:pt x="1194" y="575"/>
                      <a:pt x="1231" y="501"/>
                      <a:pt x="1226" y="408"/>
                    </a:cubicBezTo>
                    <a:cubicBezTo>
                      <a:pt x="1222" y="315"/>
                      <a:pt x="1182" y="240"/>
                      <a:pt x="1118" y="200"/>
                    </a:cubicBezTo>
                    <a:cubicBezTo>
                      <a:pt x="1069" y="170"/>
                      <a:pt x="990" y="151"/>
                      <a:pt x="921" y="174"/>
                    </a:cubicBezTo>
                    <a:cubicBezTo>
                      <a:pt x="937" y="195"/>
                      <a:pt x="951" y="220"/>
                      <a:pt x="963" y="249"/>
                    </a:cubicBezTo>
                    <a:cubicBezTo>
                      <a:pt x="964" y="248"/>
                      <a:pt x="966" y="248"/>
                      <a:pt x="967" y="247"/>
                    </a:cubicBezTo>
                    <a:cubicBezTo>
                      <a:pt x="1006" y="239"/>
                      <a:pt x="1042" y="246"/>
                      <a:pt x="1074" y="267"/>
                    </a:cubicBezTo>
                    <a:cubicBezTo>
                      <a:pt x="1117" y="295"/>
                      <a:pt x="1144" y="346"/>
                      <a:pt x="1146" y="405"/>
                    </a:cubicBezTo>
                    <a:cubicBezTo>
                      <a:pt x="1149" y="471"/>
                      <a:pt x="1125" y="530"/>
                      <a:pt x="1110" y="561"/>
                    </a:cubicBezTo>
                    <a:close/>
                    <a:moveTo>
                      <a:pt x="986" y="505"/>
                    </a:moveTo>
                    <a:lnTo>
                      <a:pt x="986" y="505"/>
                    </a:lnTo>
                    <a:cubicBezTo>
                      <a:pt x="1015" y="513"/>
                      <a:pt x="1044" y="524"/>
                      <a:pt x="1072" y="539"/>
                    </a:cubicBezTo>
                    <a:cubicBezTo>
                      <a:pt x="1085" y="512"/>
                      <a:pt x="1105" y="462"/>
                      <a:pt x="1102" y="407"/>
                    </a:cubicBezTo>
                    <a:cubicBezTo>
                      <a:pt x="1101" y="362"/>
                      <a:pt x="1081" y="324"/>
                      <a:pt x="1050" y="304"/>
                    </a:cubicBezTo>
                    <a:cubicBezTo>
                      <a:pt x="1028" y="289"/>
                      <a:pt x="1005" y="285"/>
                      <a:pt x="978" y="290"/>
                    </a:cubicBezTo>
                    <a:cubicBezTo>
                      <a:pt x="978" y="293"/>
                      <a:pt x="979" y="295"/>
                      <a:pt x="980" y="298"/>
                    </a:cubicBezTo>
                    <a:cubicBezTo>
                      <a:pt x="995" y="353"/>
                      <a:pt x="998" y="440"/>
                      <a:pt x="986" y="505"/>
                    </a:cubicBezTo>
                    <a:close/>
                    <a:moveTo>
                      <a:pt x="870" y="486"/>
                    </a:moveTo>
                    <a:lnTo>
                      <a:pt x="870" y="486"/>
                    </a:lnTo>
                    <a:cubicBezTo>
                      <a:pt x="894" y="488"/>
                      <a:pt x="919" y="491"/>
                      <a:pt x="943" y="495"/>
                    </a:cubicBezTo>
                    <a:cubicBezTo>
                      <a:pt x="953" y="437"/>
                      <a:pt x="951" y="358"/>
                      <a:pt x="937" y="310"/>
                    </a:cubicBezTo>
                    <a:cubicBezTo>
                      <a:pt x="919" y="244"/>
                      <a:pt x="891" y="198"/>
                      <a:pt x="854" y="169"/>
                    </a:cubicBezTo>
                    <a:cubicBezTo>
                      <a:pt x="713" y="62"/>
                      <a:pt x="576" y="134"/>
                      <a:pt x="517" y="176"/>
                    </a:cubicBezTo>
                    <a:cubicBezTo>
                      <a:pt x="535" y="183"/>
                      <a:pt x="553" y="191"/>
                      <a:pt x="570" y="202"/>
                    </a:cubicBezTo>
                    <a:cubicBezTo>
                      <a:pt x="578" y="207"/>
                      <a:pt x="586" y="212"/>
                      <a:pt x="593" y="218"/>
                    </a:cubicBezTo>
                    <a:cubicBezTo>
                      <a:pt x="639" y="192"/>
                      <a:pt x="724" y="170"/>
                      <a:pt x="798" y="232"/>
                    </a:cubicBezTo>
                    <a:cubicBezTo>
                      <a:pt x="828" y="257"/>
                      <a:pt x="849" y="291"/>
                      <a:pt x="860" y="331"/>
                    </a:cubicBezTo>
                    <a:cubicBezTo>
                      <a:pt x="867" y="356"/>
                      <a:pt x="877" y="409"/>
                      <a:pt x="870" y="486"/>
                    </a:cubicBezTo>
                    <a:close/>
                    <a:moveTo>
                      <a:pt x="822" y="1161"/>
                    </a:moveTo>
                    <a:lnTo>
                      <a:pt x="822" y="1161"/>
                    </a:lnTo>
                    <a:cubicBezTo>
                      <a:pt x="818" y="1161"/>
                      <a:pt x="814" y="1160"/>
                      <a:pt x="810" y="1158"/>
                    </a:cubicBezTo>
                    <a:cubicBezTo>
                      <a:pt x="681" y="1076"/>
                      <a:pt x="661" y="922"/>
                      <a:pt x="660" y="915"/>
                    </a:cubicBezTo>
                    <a:cubicBezTo>
                      <a:pt x="659" y="903"/>
                      <a:pt x="668" y="892"/>
                      <a:pt x="680" y="891"/>
                    </a:cubicBezTo>
                    <a:cubicBezTo>
                      <a:pt x="692" y="889"/>
                      <a:pt x="703" y="898"/>
                      <a:pt x="704" y="910"/>
                    </a:cubicBezTo>
                    <a:cubicBezTo>
                      <a:pt x="704" y="913"/>
                      <a:pt x="723" y="1051"/>
                      <a:pt x="834" y="1121"/>
                    </a:cubicBezTo>
                    <a:cubicBezTo>
                      <a:pt x="844" y="1127"/>
                      <a:pt x="847" y="1141"/>
                      <a:pt x="841" y="1151"/>
                    </a:cubicBezTo>
                    <a:cubicBezTo>
                      <a:pt x="837" y="1158"/>
                      <a:pt x="829" y="1161"/>
                      <a:pt x="822" y="1161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1" name="Gruppieren 180">
              <a:extLst>
                <a:ext uri="{FF2B5EF4-FFF2-40B4-BE49-F238E27FC236}">
                  <a16:creationId xmlns:a16="http://schemas.microsoft.com/office/drawing/2014/main" id="{F16BAA7C-CD2B-4B54-B774-624C9A6664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3812" y="5339089"/>
              <a:ext cx="360000" cy="360000"/>
              <a:chOff x="10348293" y="2755361"/>
              <a:chExt cx="360000" cy="360000"/>
            </a:xfrm>
          </p:grpSpPr>
          <p:sp>
            <p:nvSpPr>
              <p:cNvPr id="182" name="Freihandform 3966">
                <a:extLst>
                  <a:ext uri="{FF2B5EF4-FFF2-40B4-BE49-F238E27FC236}">
                    <a16:creationId xmlns:a16="http://schemas.microsoft.com/office/drawing/2014/main" id="{04893B9C-EEA7-4AB9-952C-8BB8D120A147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183" name="Gruppieren 182">
                <a:extLst>
                  <a:ext uri="{FF2B5EF4-FFF2-40B4-BE49-F238E27FC236}">
                    <a16:creationId xmlns:a16="http://schemas.microsoft.com/office/drawing/2014/main" id="{3154CAB1-48A8-42E9-A4EB-23C593CB0FAB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184" name="Freeform 21">
                  <a:extLst>
                    <a:ext uri="{FF2B5EF4-FFF2-40B4-BE49-F238E27FC236}">
                      <a16:creationId xmlns:a16="http://schemas.microsoft.com/office/drawing/2014/main" id="{3BCE9997-3B54-479B-AA40-D009D1A516B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185" name="Freeform 22">
                  <a:extLst>
                    <a:ext uri="{FF2B5EF4-FFF2-40B4-BE49-F238E27FC236}">
                      <a16:creationId xmlns:a16="http://schemas.microsoft.com/office/drawing/2014/main" id="{01A8EC44-9B13-4F40-AFE4-FD5B9273C0C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86" name="Gruppieren 185">
              <a:extLst>
                <a:ext uri="{FF2B5EF4-FFF2-40B4-BE49-F238E27FC236}">
                  <a16:creationId xmlns:a16="http://schemas.microsoft.com/office/drawing/2014/main" id="{E211918B-29E0-454D-A5A4-0D393B0D56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50486" y="5339089"/>
              <a:ext cx="360000" cy="360000"/>
              <a:chOff x="10783979" y="2755361"/>
              <a:chExt cx="360000" cy="360000"/>
            </a:xfrm>
          </p:grpSpPr>
          <p:sp>
            <p:nvSpPr>
              <p:cNvPr id="187" name="Freihandform 3966">
                <a:extLst>
                  <a:ext uri="{FF2B5EF4-FFF2-40B4-BE49-F238E27FC236}">
                    <a16:creationId xmlns:a16="http://schemas.microsoft.com/office/drawing/2014/main" id="{0AC0DCD2-1EA9-4335-B615-25CED529926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88" name="Freeform 24">
                <a:extLst>
                  <a:ext uri="{FF2B5EF4-FFF2-40B4-BE49-F238E27FC236}">
                    <a16:creationId xmlns:a16="http://schemas.microsoft.com/office/drawing/2014/main" id="{FA1A6AC8-E8C8-454B-AFFF-9F5822C6A3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189" name="Gruppieren 188">
              <a:extLst>
                <a:ext uri="{FF2B5EF4-FFF2-40B4-BE49-F238E27FC236}">
                  <a16:creationId xmlns:a16="http://schemas.microsoft.com/office/drawing/2014/main" id="{ECA0F433-E194-462C-8637-441A874385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2903" y="5340295"/>
              <a:ext cx="360000" cy="360000"/>
              <a:chOff x="11219664" y="2755361"/>
              <a:chExt cx="360000" cy="360000"/>
            </a:xfrm>
          </p:grpSpPr>
          <p:sp>
            <p:nvSpPr>
              <p:cNvPr id="190" name="Freihandform 3966">
                <a:extLst>
                  <a:ext uri="{FF2B5EF4-FFF2-40B4-BE49-F238E27FC236}">
                    <a16:creationId xmlns:a16="http://schemas.microsoft.com/office/drawing/2014/main" id="{C3625EAB-B725-4052-BE88-066303123662}"/>
                  </a:ext>
                </a:extLst>
              </p:cNvPr>
              <p:cNvSpPr/>
              <p:nvPr/>
            </p:nvSpPr>
            <p:spPr>
              <a:xfrm>
                <a:off x="11219664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91" name="Freeform 25">
                <a:extLst>
                  <a:ext uri="{FF2B5EF4-FFF2-40B4-BE49-F238E27FC236}">
                    <a16:creationId xmlns:a16="http://schemas.microsoft.com/office/drawing/2014/main" id="{30886304-D657-443C-A0DF-11B9A48DA1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78147" y="2859850"/>
                <a:ext cx="243181" cy="149580"/>
              </a:xfrm>
              <a:custGeom>
                <a:avLst/>
                <a:gdLst>
                  <a:gd name="T0" fmla="*/ 348 w 1549"/>
                  <a:gd name="T1" fmla="*/ 922 h 922"/>
                  <a:gd name="T2" fmla="*/ 219 w 1549"/>
                  <a:gd name="T3" fmla="*/ 864 h 922"/>
                  <a:gd name="T4" fmla="*/ 34 w 1549"/>
                  <a:gd name="T5" fmla="*/ 634 h 922"/>
                  <a:gd name="T6" fmla="*/ 90 w 1549"/>
                  <a:gd name="T7" fmla="*/ 344 h 922"/>
                  <a:gd name="T8" fmla="*/ 380 w 1549"/>
                  <a:gd name="T9" fmla="*/ 245 h 922"/>
                  <a:gd name="T10" fmla="*/ 678 w 1549"/>
                  <a:gd name="T11" fmla="*/ 269 h 922"/>
                  <a:gd name="T12" fmla="*/ 972 w 1549"/>
                  <a:gd name="T13" fmla="*/ 243 h 922"/>
                  <a:gd name="T14" fmla="*/ 1171 w 1549"/>
                  <a:gd name="T15" fmla="*/ 183 h 922"/>
                  <a:gd name="T16" fmla="*/ 1366 w 1549"/>
                  <a:gd name="T17" fmla="*/ 62 h 922"/>
                  <a:gd name="T18" fmla="*/ 1515 w 1549"/>
                  <a:gd name="T19" fmla="*/ 21 h 922"/>
                  <a:gd name="T20" fmla="*/ 1483 w 1549"/>
                  <a:gd name="T21" fmla="*/ 256 h 922"/>
                  <a:gd name="T22" fmla="*/ 1317 w 1549"/>
                  <a:gd name="T23" fmla="*/ 441 h 922"/>
                  <a:gd name="T24" fmla="*/ 1035 w 1549"/>
                  <a:gd name="T25" fmla="*/ 572 h 922"/>
                  <a:gd name="T26" fmla="*/ 757 w 1549"/>
                  <a:gd name="T27" fmla="*/ 631 h 922"/>
                  <a:gd name="T28" fmla="*/ 524 w 1549"/>
                  <a:gd name="T29" fmla="*/ 683 h 922"/>
                  <a:gd name="T30" fmla="*/ 534 w 1549"/>
                  <a:gd name="T31" fmla="*/ 763 h 922"/>
                  <a:gd name="T32" fmla="*/ 356 w 1549"/>
                  <a:gd name="T33" fmla="*/ 922 h 922"/>
                  <a:gd name="T34" fmla="*/ 330 w 1549"/>
                  <a:gd name="T35" fmla="*/ 862 h 922"/>
                  <a:gd name="T36" fmla="*/ 412 w 1549"/>
                  <a:gd name="T37" fmla="*/ 854 h 922"/>
                  <a:gd name="T38" fmla="*/ 489 w 1549"/>
                  <a:gd name="T39" fmla="*/ 768 h 922"/>
                  <a:gd name="T40" fmla="*/ 493 w 1549"/>
                  <a:gd name="T41" fmla="*/ 717 h 922"/>
                  <a:gd name="T42" fmla="*/ 443 w 1549"/>
                  <a:gd name="T43" fmla="*/ 654 h 922"/>
                  <a:gd name="T44" fmla="*/ 591 w 1549"/>
                  <a:gd name="T45" fmla="*/ 619 h 922"/>
                  <a:gd name="T46" fmla="*/ 733 w 1549"/>
                  <a:gd name="T47" fmla="*/ 593 h 922"/>
                  <a:gd name="T48" fmla="*/ 853 w 1549"/>
                  <a:gd name="T49" fmla="*/ 562 h 922"/>
                  <a:gd name="T50" fmla="*/ 1011 w 1549"/>
                  <a:gd name="T51" fmla="*/ 534 h 922"/>
                  <a:gd name="T52" fmla="*/ 1124 w 1549"/>
                  <a:gd name="T53" fmla="*/ 493 h 922"/>
                  <a:gd name="T54" fmla="*/ 1282 w 1549"/>
                  <a:gd name="T55" fmla="*/ 413 h 922"/>
                  <a:gd name="T56" fmla="*/ 1364 w 1549"/>
                  <a:gd name="T57" fmla="*/ 339 h 922"/>
                  <a:gd name="T58" fmla="*/ 1440 w 1549"/>
                  <a:gd name="T59" fmla="*/ 244 h 922"/>
                  <a:gd name="T60" fmla="*/ 1486 w 1549"/>
                  <a:gd name="T61" fmla="*/ 147 h 922"/>
                  <a:gd name="T62" fmla="*/ 1487 w 1549"/>
                  <a:gd name="T63" fmla="*/ 55 h 922"/>
                  <a:gd name="T64" fmla="*/ 1405 w 1549"/>
                  <a:gd name="T65" fmla="*/ 87 h 922"/>
                  <a:gd name="T66" fmla="*/ 1327 w 1549"/>
                  <a:gd name="T67" fmla="*/ 150 h 922"/>
                  <a:gd name="T68" fmla="*/ 1205 w 1549"/>
                  <a:gd name="T69" fmla="*/ 214 h 922"/>
                  <a:gd name="T70" fmla="*/ 1059 w 1549"/>
                  <a:gd name="T71" fmla="*/ 269 h 922"/>
                  <a:gd name="T72" fmla="*/ 893 w 1549"/>
                  <a:gd name="T73" fmla="*/ 302 h 922"/>
                  <a:gd name="T74" fmla="*/ 768 w 1549"/>
                  <a:gd name="T75" fmla="*/ 313 h 922"/>
                  <a:gd name="T76" fmla="*/ 591 w 1549"/>
                  <a:gd name="T77" fmla="*/ 313 h 922"/>
                  <a:gd name="T78" fmla="*/ 472 w 1549"/>
                  <a:gd name="T79" fmla="*/ 303 h 922"/>
                  <a:gd name="T80" fmla="*/ 286 w 1549"/>
                  <a:gd name="T81" fmla="*/ 287 h 922"/>
                  <a:gd name="T82" fmla="*/ 184 w 1549"/>
                  <a:gd name="T83" fmla="*/ 320 h 922"/>
                  <a:gd name="T84" fmla="*/ 82 w 1549"/>
                  <a:gd name="T85" fmla="*/ 433 h 922"/>
                  <a:gd name="T86" fmla="*/ 62 w 1549"/>
                  <a:gd name="T87" fmla="*/ 540 h 922"/>
                  <a:gd name="T88" fmla="*/ 101 w 1549"/>
                  <a:gd name="T89" fmla="*/ 706 h 922"/>
                  <a:gd name="T90" fmla="*/ 161 w 1549"/>
                  <a:gd name="T91" fmla="*/ 790 h 922"/>
                  <a:gd name="T92" fmla="*/ 256 w 1549"/>
                  <a:gd name="T93" fmla="*/ 835 h 922"/>
                  <a:gd name="T94" fmla="*/ 313 w 1549"/>
                  <a:gd name="T95" fmla="*/ 854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49" h="922">
                    <a:moveTo>
                      <a:pt x="356" y="922"/>
                    </a:moveTo>
                    <a:lnTo>
                      <a:pt x="356" y="922"/>
                    </a:lnTo>
                    <a:cubicBezTo>
                      <a:pt x="353" y="922"/>
                      <a:pt x="350" y="922"/>
                      <a:pt x="348" y="922"/>
                    </a:cubicBezTo>
                    <a:cubicBezTo>
                      <a:pt x="332" y="920"/>
                      <a:pt x="318" y="913"/>
                      <a:pt x="306" y="901"/>
                    </a:cubicBezTo>
                    <a:cubicBezTo>
                      <a:pt x="282" y="907"/>
                      <a:pt x="262" y="905"/>
                      <a:pt x="247" y="896"/>
                    </a:cubicBezTo>
                    <a:cubicBezTo>
                      <a:pt x="235" y="889"/>
                      <a:pt x="225" y="879"/>
                      <a:pt x="219" y="864"/>
                    </a:cubicBezTo>
                    <a:cubicBezTo>
                      <a:pt x="180" y="869"/>
                      <a:pt x="148" y="853"/>
                      <a:pt x="127" y="819"/>
                    </a:cubicBezTo>
                    <a:cubicBezTo>
                      <a:pt x="84" y="807"/>
                      <a:pt x="63" y="777"/>
                      <a:pt x="65" y="735"/>
                    </a:cubicBezTo>
                    <a:cubicBezTo>
                      <a:pt x="24" y="701"/>
                      <a:pt x="23" y="664"/>
                      <a:pt x="34" y="634"/>
                    </a:cubicBezTo>
                    <a:cubicBezTo>
                      <a:pt x="6" y="602"/>
                      <a:pt x="0" y="566"/>
                      <a:pt x="18" y="528"/>
                    </a:cubicBezTo>
                    <a:cubicBezTo>
                      <a:pt x="5" y="501"/>
                      <a:pt x="1" y="465"/>
                      <a:pt x="38" y="427"/>
                    </a:cubicBezTo>
                    <a:cubicBezTo>
                      <a:pt x="36" y="390"/>
                      <a:pt x="54" y="361"/>
                      <a:pt x="90" y="344"/>
                    </a:cubicBezTo>
                    <a:cubicBezTo>
                      <a:pt x="101" y="314"/>
                      <a:pt x="127" y="293"/>
                      <a:pt x="165" y="279"/>
                    </a:cubicBezTo>
                    <a:cubicBezTo>
                      <a:pt x="193" y="249"/>
                      <a:pt x="229" y="238"/>
                      <a:pt x="273" y="245"/>
                    </a:cubicBezTo>
                    <a:cubicBezTo>
                      <a:pt x="308" y="229"/>
                      <a:pt x="343" y="229"/>
                      <a:pt x="380" y="245"/>
                    </a:cubicBezTo>
                    <a:cubicBezTo>
                      <a:pt x="420" y="238"/>
                      <a:pt x="455" y="243"/>
                      <a:pt x="486" y="260"/>
                    </a:cubicBezTo>
                    <a:cubicBezTo>
                      <a:pt x="518" y="251"/>
                      <a:pt x="550" y="254"/>
                      <a:pt x="582" y="269"/>
                    </a:cubicBezTo>
                    <a:cubicBezTo>
                      <a:pt x="616" y="256"/>
                      <a:pt x="648" y="256"/>
                      <a:pt x="678" y="269"/>
                    </a:cubicBezTo>
                    <a:cubicBezTo>
                      <a:pt x="711" y="256"/>
                      <a:pt x="745" y="256"/>
                      <a:pt x="777" y="268"/>
                    </a:cubicBezTo>
                    <a:cubicBezTo>
                      <a:pt x="807" y="253"/>
                      <a:pt x="840" y="250"/>
                      <a:pt x="875" y="260"/>
                    </a:cubicBezTo>
                    <a:cubicBezTo>
                      <a:pt x="904" y="240"/>
                      <a:pt x="937" y="234"/>
                      <a:pt x="972" y="243"/>
                    </a:cubicBezTo>
                    <a:cubicBezTo>
                      <a:pt x="999" y="222"/>
                      <a:pt x="1028" y="215"/>
                      <a:pt x="1060" y="223"/>
                    </a:cubicBezTo>
                    <a:cubicBezTo>
                      <a:pt x="1087" y="197"/>
                      <a:pt x="1124" y="183"/>
                      <a:pt x="1169" y="183"/>
                    </a:cubicBezTo>
                    <a:lnTo>
                      <a:pt x="1171" y="183"/>
                    </a:lnTo>
                    <a:cubicBezTo>
                      <a:pt x="1183" y="164"/>
                      <a:pt x="1204" y="147"/>
                      <a:pt x="1244" y="147"/>
                    </a:cubicBezTo>
                    <a:cubicBezTo>
                      <a:pt x="1253" y="128"/>
                      <a:pt x="1272" y="110"/>
                      <a:pt x="1309" y="106"/>
                    </a:cubicBezTo>
                    <a:cubicBezTo>
                      <a:pt x="1318" y="81"/>
                      <a:pt x="1338" y="66"/>
                      <a:pt x="1366" y="62"/>
                    </a:cubicBezTo>
                    <a:cubicBezTo>
                      <a:pt x="1375" y="40"/>
                      <a:pt x="1394" y="19"/>
                      <a:pt x="1435" y="16"/>
                    </a:cubicBezTo>
                    <a:cubicBezTo>
                      <a:pt x="1460" y="0"/>
                      <a:pt x="1487" y="2"/>
                      <a:pt x="1513" y="20"/>
                    </a:cubicBezTo>
                    <a:cubicBezTo>
                      <a:pt x="1514" y="20"/>
                      <a:pt x="1515" y="21"/>
                      <a:pt x="1515" y="21"/>
                    </a:cubicBezTo>
                    <a:cubicBezTo>
                      <a:pt x="1547" y="49"/>
                      <a:pt x="1546" y="77"/>
                      <a:pt x="1541" y="95"/>
                    </a:cubicBezTo>
                    <a:cubicBezTo>
                      <a:pt x="1549" y="132"/>
                      <a:pt x="1537" y="157"/>
                      <a:pt x="1523" y="173"/>
                    </a:cubicBezTo>
                    <a:cubicBezTo>
                      <a:pt x="1522" y="220"/>
                      <a:pt x="1503" y="244"/>
                      <a:pt x="1483" y="256"/>
                    </a:cubicBezTo>
                    <a:cubicBezTo>
                      <a:pt x="1480" y="283"/>
                      <a:pt x="1466" y="303"/>
                      <a:pt x="1441" y="314"/>
                    </a:cubicBezTo>
                    <a:cubicBezTo>
                      <a:pt x="1436" y="345"/>
                      <a:pt x="1417" y="367"/>
                      <a:pt x="1386" y="378"/>
                    </a:cubicBezTo>
                    <a:cubicBezTo>
                      <a:pt x="1370" y="419"/>
                      <a:pt x="1342" y="436"/>
                      <a:pt x="1317" y="441"/>
                    </a:cubicBezTo>
                    <a:cubicBezTo>
                      <a:pt x="1291" y="493"/>
                      <a:pt x="1251" y="505"/>
                      <a:pt x="1217" y="504"/>
                    </a:cubicBezTo>
                    <a:cubicBezTo>
                      <a:pt x="1188" y="540"/>
                      <a:pt x="1154" y="545"/>
                      <a:pt x="1126" y="539"/>
                    </a:cubicBezTo>
                    <a:cubicBezTo>
                      <a:pt x="1102" y="566"/>
                      <a:pt x="1071" y="578"/>
                      <a:pt x="1035" y="572"/>
                    </a:cubicBezTo>
                    <a:cubicBezTo>
                      <a:pt x="1007" y="599"/>
                      <a:pt x="972" y="606"/>
                      <a:pt x="933" y="593"/>
                    </a:cubicBezTo>
                    <a:cubicBezTo>
                      <a:pt x="901" y="618"/>
                      <a:pt x="871" y="617"/>
                      <a:pt x="847" y="608"/>
                    </a:cubicBezTo>
                    <a:cubicBezTo>
                      <a:pt x="822" y="631"/>
                      <a:pt x="791" y="639"/>
                      <a:pt x="757" y="631"/>
                    </a:cubicBezTo>
                    <a:cubicBezTo>
                      <a:pt x="734" y="653"/>
                      <a:pt x="703" y="659"/>
                      <a:pt x="668" y="649"/>
                    </a:cubicBezTo>
                    <a:cubicBezTo>
                      <a:pt x="652" y="663"/>
                      <a:pt x="626" y="673"/>
                      <a:pt x="587" y="664"/>
                    </a:cubicBezTo>
                    <a:cubicBezTo>
                      <a:pt x="567" y="673"/>
                      <a:pt x="545" y="680"/>
                      <a:pt x="524" y="683"/>
                    </a:cubicBezTo>
                    <a:cubicBezTo>
                      <a:pt x="525" y="685"/>
                      <a:pt x="526" y="688"/>
                      <a:pt x="528" y="690"/>
                    </a:cubicBezTo>
                    <a:cubicBezTo>
                      <a:pt x="540" y="705"/>
                      <a:pt x="546" y="721"/>
                      <a:pt x="545" y="736"/>
                    </a:cubicBezTo>
                    <a:cubicBezTo>
                      <a:pt x="545" y="746"/>
                      <a:pt x="541" y="755"/>
                      <a:pt x="534" y="763"/>
                    </a:cubicBezTo>
                    <a:cubicBezTo>
                      <a:pt x="543" y="793"/>
                      <a:pt x="533" y="819"/>
                      <a:pt x="505" y="837"/>
                    </a:cubicBezTo>
                    <a:cubicBezTo>
                      <a:pt x="491" y="877"/>
                      <a:pt x="461" y="898"/>
                      <a:pt x="418" y="898"/>
                    </a:cubicBezTo>
                    <a:cubicBezTo>
                      <a:pt x="396" y="914"/>
                      <a:pt x="375" y="922"/>
                      <a:pt x="356" y="922"/>
                    </a:cubicBezTo>
                    <a:close/>
                    <a:moveTo>
                      <a:pt x="313" y="854"/>
                    </a:moveTo>
                    <a:lnTo>
                      <a:pt x="313" y="854"/>
                    </a:lnTo>
                    <a:cubicBezTo>
                      <a:pt x="319" y="854"/>
                      <a:pt x="326" y="857"/>
                      <a:pt x="330" y="862"/>
                    </a:cubicBezTo>
                    <a:cubicBezTo>
                      <a:pt x="337" y="872"/>
                      <a:pt x="345" y="877"/>
                      <a:pt x="353" y="878"/>
                    </a:cubicBezTo>
                    <a:cubicBezTo>
                      <a:pt x="364" y="879"/>
                      <a:pt x="380" y="873"/>
                      <a:pt x="397" y="859"/>
                    </a:cubicBezTo>
                    <a:cubicBezTo>
                      <a:pt x="401" y="855"/>
                      <a:pt x="407" y="854"/>
                      <a:pt x="412" y="854"/>
                    </a:cubicBezTo>
                    <a:cubicBezTo>
                      <a:pt x="442" y="855"/>
                      <a:pt x="457" y="845"/>
                      <a:pt x="465" y="817"/>
                    </a:cubicBezTo>
                    <a:cubicBezTo>
                      <a:pt x="467" y="811"/>
                      <a:pt x="471" y="806"/>
                      <a:pt x="476" y="803"/>
                    </a:cubicBezTo>
                    <a:cubicBezTo>
                      <a:pt x="494" y="794"/>
                      <a:pt x="497" y="785"/>
                      <a:pt x="489" y="768"/>
                    </a:cubicBezTo>
                    <a:cubicBezTo>
                      <a:pt x="485" y="759"/>
                      <a:pt x="487" y="748"/>
                      <a:pt x="495" y="741"/>
                    </a:cubicBezTo>
                    <a:cubicBezTo>
                      <a:pt x="499" y="738"/>
                      <a:pt x="501" y="735"/>
                      <a:pt x="502" y="732"/>
                    </a:cubicBezTo>
                    <a:cubicBezTo>
                      <a:pt x="502" y="730"/>
                      <a:pt x="499" y="724"/>
                      <a:pt x="493" y="717"/>
                    </a:cubicBezTo>
                    <a:cubicBezTo>
                      <a:pt x="491" y="715"/>
                      <a:pt x="489" y="713"/>
                      <a:pt x="488" y="710"/>
                    </a:cubicBezTo>
                    <a:cubicBezTo>
                      <a:pt x="483" y="698"/>
                      <a:pt x="473" y="688"/>
                      <a:pt x="455" y="680"/>
                    </a:cubicBezTo>
                    <a:cubicBezTo>
                      <a:pt x="445" y="676"/>
                      <a:pt x="440" y="664"/>
                      <a:pt x="443" y="654"/>
                    </a:cubicBezTo>
                    <a:cubicBezTo>
                      <a:pt x="446" y="643"/>
                      <a:pt x="457" y="637"/>
                      <a:pt x="467" y="638"/>
                    </a:cubicBezTo>
                    <a:cubicBezTo>
                      <a:pt x="505" y="644"/>
                      <a:pt x="540" y="639"/>
                      <a:pt x="574" y="621"/>
                    </a:cubicBezTo>
                    <a:cubicBezTo>
                      <a:pt x="579" y="618"/>
                      <a:pt x="585" y="618"/>
                      <a:pt x="591" y="619"/>
                    </a:cubicBezTo>
                    <a:cubicBezTo>
                      <a:pt x="625" y="629"/>
                      <a:pt x="639" y="618"/>
                      <a:pt x="646" y="609"/>
                    </a:cubicBezTo>
                    <a:cubicBezTo>
                      <a:pt x="652" y="602"/>
                      <a:pt x="663" y="600"/>
                      <a:pt x="671" y="603"/>
                    </a:cubicBezTo>
                    <a:cubicBezTo>
                      <a:pt x="707" y="618"/>
                      <a:pt x="723" y="606"/>
                      <a:pt x="733" y="593"/>
                    </a:cubicBezTo>
                    <a:cubicBezTo>
                      <a:pt x="738" y="586"/>
                      <a:pt x="748" y="583"/>
                      <a:pt x="757" y="586"/>
                    </a:cubicBezTo>
                    <a:cubicBezTo>
                      <a:pt x="785" y="595"/>
                      <a:pt x="807" y="589"/>
                      <a:pt x="826" y="567"/>
                    </a:cubicBezTo>
                    <a:cubicBezTo>
                      <a:pt x="832" y="559"/>
                      <a:pt x="844" y="557"/>
                      <a:pt x="853" y="562"/>
                    </a:cubicBezTo>
                    <a:cubicBezTo>
                      <a:pt x="867" y="571"/>
                      <a:pt x="887" y="577"/>
                      <a:pt x="914" y="551"/>
                    </a:cubicBezTo>
                    <a:cubicBezTo>
                      <a:pt x="921" y="545"/>
                      <a:pt x="930" y="544"/>
                      <a:pt x="938" y="548"/>
                    </a:cubicBezTo>
                    <a:cubicBezTo>
                      <a:pt x="969" y="561"/>
                      <a:pt x="990" y="557"/>
                      <a:pt x="1011" y="534"/>
                    </a:cubicBezTo>
                    <a:cubicBezTo>
                      <a:pt x="1016" y="527"/>
                      <a:pt x="1025" y="525"/>
                      <a:pt x="1033" y="527"/>
                    </a:cubicBezTo>
                    <a:cubicBezTo>
                      <a:pt x="1062" y="534"/>
                      <a:pt x="1082" y="526"/>
                      <a:pt x="1099" y="502"/>
                    </a:cubicBezTo>
                    <a:cubicBezTo>
                      <a:pt x="1104" y="494"/>
                      <a:pt x="1114" y="490"/>
                      <a:pt x="1124" y="493"/>
                    </a:cubicBezTo>
                    <a:cubicBezTo>
                      <a:pt x="1152" y="503"/>
                      <a:pt x="1171" y="495"/>
                      <a:pt x="1188" y="469"/>
                    </a:cubicBezTo>
                    <a:cubicBezTo>
                      <a:pt x="1193" y="462"/>
                      <a:pt x="1201" y="458"/>
                      <a:pt x="1210" y="459"/>
                    </a:cubicBezTo>
                    <a:cubicBezTo>
                      <a:pt x="1244" y="464"/>
                      <a:pt x="1266" y="450"/>
                      <a:pt x="1282" y="413"/>
                    </a:cubicBezTo>
                    <a:cubicBezTo>
                      <a:pt x="1285" y="406"/>
                      <a:pt x="1292" y="401"/>
                      <a:pt x="1299" y="400"/>
                    </a:cubicBezTo>
                    <a:cubicBezTo>
                      <a:pt x="1324" y="397"/>
                      <a:pt x="1340" y="383"/>
                      <a:pt x="1348" y="354"/>
                    </a:cubicBezTo>
                    <a:cubicBezTo>
                      <a:pt x="1350" y="346"/>
                      <a:pt x="1357" y="341"/>
                      <a:pt x="1364" y="339"/>
                    </a:cubicBezTo>
                    <a:cubicBezTo>
                      <a:pt x="1388" y="333"/>
                      <a:pt x="1398" y="321"/>
                      <a:pt x="1398" y="298"/>
                    </a:cubicBezTo>
                    <a:cubicBezTo>
                      <a:pt x="1398" y="289"/>
                      <a:pt x="1404" y="280"/>
                      <a:pt x="1414" y="277"/>
                    </a:cubicBezTo>
                    <a:cubicBezTo>
                      <a:pt x="1436" y="271"/>
                      <a:pt x="1441" y="259"/>
                      <a:pt x="1440" y="244"/>
                    </a:cubicBezTo>
                    <a:cubicBezTo>
                      <a:pt x="1439" y="234"/>
                      <a:pt x="1445" y="225"/>
                      <a:pt x="1454" y="222"/>
                    </a:cubicBezTo>
                    <a:cubicBezTo>
                      <a:pt x="1461" y="219"/>
                      <a:pt x="1480" y="212"/>
                      <a:pt x="1479" y="164"/>
                    </a:cubicBezTo>
                    <a:cubicBezTo>
                      <a:pt x="1479" y="158"/>
                      <a:pt x="1482" y="152"/>
                      <a:pt x="1486" y="147"/>
                    </a:cubicBezTo>
                    <a:cubicBezTo>
                      <a:pt x="1495" y="140"/>
                      <a:pt x="1504" y="127"/>
                      <a:pt x="1497" y="100"/>
                    </a:cubicBezTo>
                    <a:cubicBezTo>
                      <a:pt x="1495" y="95"/>
                      <a:pt x="1496" y="90"/>
                      <a:pt x="1498" y="85"/>
                    </a:cubicBezTo>
                    <a:cubicBezTo>
                      <a:pt x="1501" y="77"/>
                      <a:pt x="1502" y="68"/>
                      <a:pt x="1487" y="55"/>
                    </a:cubicBezTo>
                    <a:cubicBezTo>
                      <a:pt x="1475" y="47"/>
                      <a:pt x="1466" y="47"/>
                      <a:pt x="1455" y="56"/>
                    </a:cubicBezTo>
                    <a:cubicBezTo>
                      <a:pt x="1451" y="58"/>
                      <a:pt x="1447" y="60"/>
                      <a:pt x="1443" y="60"/>
                    </a:cubicBezTo>
                    <a:cubicBezTo>
                      <a:pt x="1415" y="61"/>
                      <a:pt x="1408" y="71"/>
                      <a:pt x="1405" y="87"/>
                    </a:cubicBezTo>
                    <a:cubicBezTo>
                      <a:pt x="1403" y="97"/>
                      <a:pt x="1394" y="105"/>
                      <a:pt x="1383" y="105"/>
                    </a:cubicBezTo>
                    <a:cubicBezTo>
                      <a:pt x="1357" y="105"/>
                      <a:pt x="1351" y="114"/>
                      <a:pt x="1349" y="130"/>
                    </a:cubicBezTo>
                    <a:cubicBezTo>
                      <a:pt x="1348" y="141"/>
                      <a:pt x="1338" y="150"/>
                      <a:pt x="1327" y="150"/>
                    </a:cubicBezTo>
                    <a:cubicBezTo>
                      <a:pt x="1287" y="149"/>
                      <a:pt x="1283" y="165"/>
                      <a:pt x="1281" y="174"/>
                    </a:cubicBezTo>
                    <a:cubicBezTo>
                      <a:pt x="1279" y="185"/>
                      <a:pt x="1269" y="193"/>
                      <a:pt x="1258" y="191"/>
                    </a:cubicBezTo>
                    <a:cubicBezTo>
                      <a:pt x="1215" y="187"/>
                      <a:pt x="1208" y="206"/>
                      <a:pt x="1205" y="214"/>
                    </a:cubicBezTo>
                    <a:cubicBezTo>
                      <a:pt x="1201" y="223"/>
                      <a:pt x="1193" y="228"/>
                      <a:pt x="1183" y="228"/>
                    </a:cubicBezTo>
                    <a:cubicBezTo>
                      <a:pt x="1138" y="225"/>
                      <a:pt x="1106" y="236"/>
                      <a:pt x="1083" y="262"/>
                    </a:cubicBezTo>
                    <a:cubicBezTo>
                      <a:pt x="1077" y="269"/>
                      <a:pt x="1068" y="272"/>
                      <a:pt x="1059" y="269"/>
                    </a:cubicBezTo>
                    <a:cubicBezTo>
                      <a:pt x="1034" y="259"/>
                      <a:pt x="1013" y="264"/>
                      <a:pt x="992" y="284"/>
                    </a:cubicBezTo>
                    <a:cubicBezTo>
                      <a:pt x="986" y="289"/>
                      <a:pt x="977" y="291"/>
                      <a:pt x="970" y="288"/>
                    </a:cubicBezTo>
                    <a:cubicBezTo>
                      <a:pt x="941" y="278"/>
                      <a:pt x="916" y="282"/>
                      <a:pt x="893" y="302"/>
                    </a:cubicBezTo>
                    <a:cubicBezTo>
                      <a:pt x="887" y="306"/>
                      <a:pt x="878" y="308"/>
                      <a:pt x="871" y="305"/>
                    </a:cubicBezTo>
                    <a:cubicBezTo>
                      <a:pt x="841" y="294"/>
                      <a:pt x="815" y="296"/>
                      <a:pt x="789" y="312"/>
                    </a:cubicBezTo>
                    <a:cubicBezTo>
                      <a:pt x="783" y="316"/>
                      <a:pt x="775" y="316"/>
                      <a:pt x="768" y="313"/>
                    </a:cubicBezTo>
                    <a:cubicBezTo>
                      <a:pt x="742" y="300"/>
                      <a:pt x="715" y="300"/>
                      <a:pt x="686" y="313"/>
                    </a:cubicBezTo>
                    <a:cubicBezTo>
                      <a:pt x="680" y="316"/>
                      <a:pt x="673" y="315"/>
                      <a:pt x="667" y="312"/>
                    </a:cubicBezTo>
                    <a:cubicBezTo>
                      <a:pt x="644" y="300"/>
                      <a:pt x="619" y="300"/>
                      <a:pt x="591" y="313"/>
                    </a:cubicBezTo>
                    <a:cubicBezTo>
                      <a:pt x="585" y="316"/>
                      <a:pt x="577" y="316"/>
                      <a:pt x="571" y="312"/>
                    </a:cubicBezTo>
                    <a:cubicBezTo>
                      <a:pt x="544" y="298"/>
                      <a:pt x="517" y="295"/>
                      <a:pt x="491" y="305"/>
                    </a:cubicBezTo>
                    <a:cubicBezTo>
                      <a:pt x="485" y="308"/>
                      <a:pt x="477" y="307"/>
                      <a:pt x="472" y="303"/>
                    </a:cubicBezTo>
                    <a:cubicBezTo>
                      <a:pt x="446" y="286"/>
                      <a:pt x="417" y="282"/>
                      <a:pt x="381" y="289"/>
                    </a:cubicBezTo>
                    <a:cubicBezTo>
                      <a:pt x="377" y="290"/>
                      <a:pt x="372" y="290"/>
                      <a:pt x="368" y="287"/>
                    </a:cubicBezTo>
                    <a:cubicBezTo>
                      <a:pt x="338" y="273"/>
                      <a:pt x="313" y="273"/>
                      <a:pt x="286" y="287"/>
                    </a:cubicBezTo>
                    <a:cubicBezTo>
                      <a:pt x="282" y="290"/>
                      <a:pt x="277" y="290"/>
                      <a:pt x="272" y="289"/>
                    </a:cubicBezTo>
                    <a:cubicBezTo>
                      <a:pt x="238" y="282"/>
                      <a:pt x="214" y="290"/>
                      <a:pt x="195" y="312"/>
                    </a:cubicBezTo>
                    <a:cubicBezTo>
                      <a:pt x="192" y="316"/>
                      <a:pt x="189" y="318"/>
                      <a:pt x="184" y="320"/>
                    </a:cubicBezTo>
                    <a:cubicBezTo>
                      <a:pt x="153" y="329"/>
                      <a:pt x="135" y="344"/>
                      <a:pt x="129" y="366"/>
                    </a:cubicBezTo>
                    <a:cubicBezTo>
                      <a:pt x="128" y="372"/>
                      <a:pt x="123" y="378"/>
                      <a:pt x="116" y="381"/>
                    </a:cubicBezTo>
                    <a:cubicBezTo>
                      <a:pt x="88" y="391"/>
                      <a:pt x="79" y="407"/>
                      <a:pt x="82" y="433"/>
                    </a:cubicBezTo>
                    <a:cubicBezTo>
                      <a:pt x="83" y="440"/>
                      <a:pt x="81" y="447"/>
                      <a:pt x="75" y="452"/>
                    </a:cubicBezTo>
                    <a:cubicBezTo>
                      <a:pt x="47" y="478"/>
                      <a:pt x="49" y="497"/>
                      <a:pt x="62" y="516"/>
                    </a:cubicBezTo>
                    <a:cubicBezTo>
                      <a:pt x="67" y="524"/>
                      <a:pt x="67" y="533"/>
                      <a:pt x="62" y="540"/>
                    </a:cubicBezTo>
                    <a:cubicBezTo>
                      <a:pt x="45" y="567"/>
                      <a:pt x="49" y="589"/>
                      <a:pt x="75" y="613"/>
                    </a:cubicBezTo>
                    <a:cubicBezTo>
                      <a:pt x="83" y="620"/>
                      <a:pt x="85" y="631"/>
                      <a:pt x="80" y="639"/>
                    </a:cubicBezTo>
                    <a:cubicBezTo>
                      <a:pt x="65" y="668"/>
                      <a:pt x="71" y="686"/>
                      <a:pt x="101" y="706"/>
                    </a:cubicBezTo>
                    <a:cubicBezTo>
                      <a:pt x="108" y="711"/>
                      <a:pt x="112" y="720"/>
                      <a:pt x="110" y="728"/>
                    </a:cubicBezTo>
                    <a:cubicBezTo>
                      <a:pt x="105" y="758"/>
                      <a:pt x="115" y="772"/>
                      <a:pt x="146" y="779"/>
                    </a:cubicBezTo>
                    <a:cubicBezTo>
                      <a:pt x="153" y="780"/>
                      <a:pt x="158" y="784"/>
                      <a:pt x="161" y="790"/>
                    </a:cubicBezTo>
                    <a:cubicBezTo>
                      <a:pt x="176" y="818"/>
                      <a:pt x="196" y="826"/>
                      <a:pt x="229" y="818"/>
                    </a:cubicBezTo>
                    <a:cubicBezTo>
                      <a:pt x="235" y="817"/>
                      <a:pt x="241" y="818"/>
                      <a:pt x="246" y="821"/>
                    </a:cubicBezTo>
                    <a:cubicBezTo>
                      <a:pt x="251" y="824"/>
                      <a:pt x="254" y="829"/>
                      <a:pt x="256" y="835"/>
                    </a:cubicBezTo>
                    <a:cubicBezTo>
                      <a:pt x="258" y="847"/>
                      <a:pt x="263" y="855"/>
                      <a:pt x="268" y="858"/>
                    </a:cubicBezTo>
                    <a:cubicBezTo>
                      <a:pt x="275" y="862"/>
                      <a:pt x="288" y="861"/>
                      <a:pt x="306" y="855"/>
                    </a:cubicBezTo>
                    <a:cubicBezTo>
                      <a:pt x="308" y="854"/>
                      <a:pt x="310" y="854"/>
                      <a:pt x="313" y="85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1426D0C-E2D1-40EF-B0C1-CC867962303F}"/>
              </a:ext>
            </a:extLst>
          </p:cNvPr>
          <p:cNvGrpSpPr/>
          <p:nvPr/>
        </p:nvGrpSpPr>
        <p:grpSpPr>
          <a:xfrm>
            <a:off x="1073832" y="3449793"/>
            <a:ext cx="2443561" cy="1294816"/>
            <a:chOff x="596180" y="2861656"/>
            <a:chExt cx="2443561" cy="129481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6ED12F70-32D8-4D4B-B8C6-F9A14A200011}"/>
                </a:ext>
              </a:extLst>
            </p:cNvPr>
            <p:cNvGrpSpPr/>
            <p:nvPr/>
          </p:nvGrpSpPr>
          <p:grpSpPr>
            <a:xfrm>
              <a:off x="613799" y="2861656"/>
              <a:ext cx="2425942" cy="1294816"/>
              <a:chOff x="6745836" y="710662"/>
              <a:chExt cx="2425942" cy="1294816"/>
            </a:xfrm>
          </p:grpSpPr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0978CD85-A0FD-4486-9F0D-D8900F34FC23}"/>
                  </a:ext>
                </a:extLst>
              </p:cNvPr>
              <p:cNvSpPr/>
              <p:nvPr/>
            </p:nvSpPr>
            <p:spPr>
              <a:xfrm>
                <a:off x="6794600" y="79849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de-CH" sz="1400" err="1">
                    <a:solidFill>
                      <a:schemeClr val="tx1"/>
                    </a:solidFill>
                  </a:rPr>
                  <a:t>Centre</a:t>
                </a:r>
                <a:r>
                  <a:rPr lang="de-CH" sz="1400">
                    <a:solidFill>
                      <a:schemeClr val="tx1"/>
                    </a:solidFill>
                  </a:rPr>
                  <a:t> </a:t>
                </a:r>
                <a:r>
                  <a:rPr lang="de-CH" sz="1400" err="1">
                    <a:solidFill>
                      <a:schemeClr val="tx1"/>
                    </a:solidFill>
                  </a:rPr>
                  <a:t>hospitalier</a:t>
                </a:r>
                <a:endParaRPr lang="de-CH" sz="1400">
                  <a:solidFill>
                    <a:schemeClr val="tx1"/>
                  </a:solidFill>
                </a:endParaRPr>
              </a:p>
              <a:p>
                <a:pPr marL="447675"/>
                <a:r>
                  <a:rPr lang="de-CH" sz="1400" err="1">
                    <a:solidFill>
                      <a:schemeClr val="tx1"/>
                    </a:solidFill>
                  </a:rPr>
                  <a:t>universitaire</a:t>
                </a:r>
                <a:r>
                  <a:rPr lang="de-CH" sz="1400">
                    <a:solidFill>
                      <a:schemeClr val="tx1"/>
                    </a:solidFill>
                  </a:rPr>
                  <a:t> </a:t>
                </a:r>
                <a:r>
                  <a:rPr lang="de-CH" sz="1400" err="1">
                    <a:solidFill>
                      <a:schemeClr val="tx1"/>
                    </a:solidFill>
                  </a:rPr>
                  <a:t>vaudois</a:t>
                </a:r>
                <a:r>
                  <a:rPr lang="de-CH" sz="1400">
                    <a:solidFill>
                      <a:schemeClr val="tx1"/>
                    </a:solidFill>
                  </a:rPr>
                  <a:t> (CHUV)</a:t>
                </a: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0" name="Gerade Verbindung 119">
                <a:extLst>
                  <a:ext uri="{FF2B5EF4-FFF2-40B4-BE49-F238E27FC236}">
                    <a16:creationId xmlns:a16="http://schemas.microsoft.com/office/drawing/2014/main" id="{C3C5DE87-CC94-4037-BA58-66054B523D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45836" y="710662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57A4C0D2-ECBD-490E-8A31-A69A30931E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19" r="4859"/>
            <a:stretch/>
          </p:blipFill>
          <p:spPr>
            <a:xfrm>
              <a:off x="596180" y="3030093"/>
              <a:ext cx="436537" cy="436762"/>
            </a:xfrm>
            <a:prstGeom prst="ellipse">
              <a:avLst/>
            </a:prstGeom>
          </p:spPr>
        </p:pic>
        <p:grpSp>
          <p:nvGrpSpPr>
            <p:cNvPr id="203" name="Gruppieren 202">
              <a:extLst>
                <a:ext uri="{FF2B5EF4-FFF2-40B4-BE49-F238E27FC236}">
                  <a16:creationId xmlns:a16="http://schemas.microsoft.com/office/drawing/2014/main" id="{AF58E2D7-2A5A-4103-A182-30DED0C842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8276" y="3655704"/>
              <a:ext cx="360000" cy="360000"/>
              <a:chOff x="9476921" y="2755361"/>
              <a:chExt cx="360000" cy="360000"/>
            </a:xfrm>
          </p:grpSpPr>
          <p:sp>
            <p:nvSpPr>
              <p:cNvPr id="204" name="Freihandform 3966">
                <a:extLst>
                  <a:ext uri="{FF2B5EF4-FFF2-40B4-BE49-F238E27FC236}">
                    <a16:creationId xmlns:a16="http://schemas.microsoft.com/office/drawing/2014/main" id="{B4A22373-0A17-48EC-921B-766FCA06B9FB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05" name="Freeform 19">
                <a:extLst>
                  <a:ext uri="{FF2B5EF4-FFF2-40B4-BE49-F238E27FC236}">
                    <a16:creationId xmlns:a16="http://schemas.microsoft.com/office/drawing/2014/main" id="{51C200A4-EBDC-4CFE-8221-9E14655A84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06" name="Gruppieren 205">
              <a:extLst>
                <a:ext uri="{FF2B5EF4-FFF2-40B4-BE49-F238E27FC236}">
                  <a16:creationId xmlns:a16="http://schemas.microsoft.com/office/drawing/2014/main" id="{D551AE25-FDC0-4650-86DE-4B9FBF2F90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528" y="3674944"/>
              <a:ext cx="360000" cy="360000"/>
              <a:chOff x="10348293" y="2755361"/>
              <a:chExt cx="360000" cy="360000"/>
            </a:xfrm>
          </p:grpSpPr>
          <p:sp>
            <p:nvSpPr>
              <p:cNvPr id="207" name="Freihandform 3966">
                <a:extLst>
                  <a:ext uri="{FF2B5EF4-FFF2-40B4-BE49-F238E27FC236}">
                    <a16:creationId xmlns:a16="http://schemas.microsoft.com/office/drawing/2014/main" id="{78DADB19-11A3-4B48-9D93-9B58995781E6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08" name="Gruppieren 207">
                <a:extLst>
                  <a:ext uri="{FF2B5EF4-FFF2-40B4-BE49-F238E27FC236}">
                    <a16:creationId xmlns:a16="http://schemas.microsoft.com/office/drawing/2014/main" id="{49337B0B-36DA-4EA6-82EB-969087992A9F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09" name="Freeform 21">
                  <a:extLst>
                    <a:ext uri="{FF2B5EF4-FFF2-40B4-BE49-F238E27FC236}">
                      <a16:creationId xmlns:a16="http://schemas.microsoft.com/office/drawing/2014/main" id="{DAEF48DD-5CAA-4AC9-95B5-EF4061040DB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10" name="Freeform 22">
                  <a:extLst>
                    <a:ext uri="{FF2B5EF4-FFF2-40B4-BE49-F238E27FC236}">
                      <a16:creationId xmlns:a16="http://schemas.microsoft.com/office/drawing/2014/main" id="{115CE9CA-2314-4C94-92EA-9CC012BACF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211" name="Gruppieren 210">
              <a:extLst>
                <a:ext uri="{FF2B5EF4-FFF2-40B4-BE49-F238E27FC236}">
                  <a16:creationId xmlns:a16="http://schemas.microsoft.com/office/drawing/2014/main" id="{77A4C3CE-16A4-44C0-9379-9742E420CA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6545" y="3668840"/>
              <a:ext cx="360000" cy="360000"/>
              <a:chOff x="9912607" y="2755361"/>
              <a:chExt cx="360000" cy="360000"/>
            </a:xfrm>
          </p:grpSpPr>
          <p:sp>
            <p:nvSpPr>
              <p:cNvPr id="212" name="Freihandform 3966">
                <a:extLst>
                  <a:ext uri="{FF2B5EF4-FFF2-40B4-BE49-F238E27FC236}">
                    <a16:creationId xmlns:a16="http://schemas.microsoft.com/office/drawing/2014/main" id="{CA1C7E0F-ABFB-4CFE-B7D5-A3E1ED33834B}"/>
                  </a:ext>
                </a:extLst>
              </p:cNvPr>
              <p:cNvSpPr/>
              <p:nvPr/>
            </p:nvSpPr>
            <p:spPr>
              <a:xfrm>
                <a:off x="9912607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13" name="Freeform 23">
                <a:extLst>
                  <a:ext uri="{FF2B5EF4-FFF2-40B4-BE49-F238E27FC236}">
                    <a16:creationId xmlns:a16="http://schemas.microsoft.com/office/drawing/2014/main" id="{F9CE11B6-3FD5-4D44-A2EC-5B13B6283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65212" y="2806840"/>
                <a:ext cx="254791" cy="226637"/>
              </a:xfrm>
              <a:custGeom>
                <a:avLst/>
                <a:gdLst>
                  <a:gd name="T0" fmla="*/ 237 w 1623"/>
                  <a:gd name="T1" fmla="*/ 1397 h 1397"/>
                  <a:gd name="T2" fmla="*/ 152 w 1623"/>
                  <a:gd name="T3" fmla="*/ 1382 h 1397"/>
                  <a:gd name="T4" fmla="*/ 164 w 1623"/>
                  <a:gd name="T5" fmla="*/ 830 h 1397"/>
                  <a:gd name="T6" fmla="*/ 531 w 1623"/>
                  <a:gd name="T7" fmla="*/ 326 h 1397"/>
                  <a:gd name="T8" fmla="*/ 653 w 1623"/>
                  <a:gd name="T9" fmla="*/ 476 h 1397"/>
                  <a:gd name="T10" fmla="*/ 677 w 1623"/>
                  <a:gd name="T11" fmla="*/ 482 h 1397"/>
                  <a:gd name="T12" fmla="*/ 726 w 1623"/>
                  <a:gd name="T13" fmla="*/ 22 h 1397"/>
                  <a:gd name="T14" fmla="*/ 770 w 1623"/>
                  <a:gd name="T15" fmla="*/ 22 h 1397"/>
                  <a:gd name="T16" fmla="*/ 704 w 1623"/>
                  <a:gd name="T17" fmla="*/ 516 h 1397"/>
                  <a:gd name="T18" fmla="*/ 656 w 1623"/>
                  <a:gd name="T19" fmla="*/ 553 h 1397"/>
                  <a:gd name="T20" fmla="*/ 626 w 1623"/>
                  <a:gd name="T21" fmla="*/ 537 h 1397"/>
                  <a:gd name="T22" fmla="*/ 572 w 1623"/>
                  <a:gd name="T23" fmla="*/ 403 h 1397"/>
                  <a:gd name="T24" fmla="*/ 461 w 1623"/>
                  <a:gd name="T25" fmla="*/ 381 h 1397"/>
                  <a:gd name="T26" fmla="*/ 327 w 1623"/>
                  <a:gd name="T27" fmla="*/ 889 h 1397"/>
                  <a:gd name="T28" fmla="*/ 324 w 1623"/>
                  <a:gd name="T29" fmla="*/ 933 h 1397"/>
                  <a:gd name="T30" fmla="*/ 115 w 1623"/>
                  <a:gd name="T31" fmla="*/ 1045 h 1397"/>
                  <a:gd name="T32" fmla="*/ 367 w 1623"/>
                  <a:gd name="T33" fmla="*/ 1150 h 1397"/>
                  <a:gd name="T34" fmla="*/ 100 w 1623"/>
                  <a:gd name="T35" fmla="*/ 1092 h 1397"/>
                  <a:gd name="T36" fmla="*/ 168 w 1623"/>
                  <a:gd name="T37" fmla="*/ 1341 h 1397"/>
                  <a:gd name="T38" fmla="*/ 448 w 1623"/>
                  <a:gd name="T39" fmla="*/ 1338 h 1397"/>
                  <a:gd name="T40" fmla="*/ 654 w 1623"/>
                  <a:gd name="T41" fmla="*/ 738 h 1397"/>
                  <a:gd name="T42" fmla="*/ 723 w 1623"/>
                  <a:gd name="T43" fmla="*/ 580 h 1397"/>
                  <a:gd name="T44" fmla="*/ 900 w 1623"/>
                  <a:gd name="T45" fmla="*/ 580 h 1397"/>
                  <a:gd name="T46" fmla="*/ 969 w 1623"/>
                  <a:gd name="T47" fmla="*/ 739 h 1397"/>
                  <a:gd name="T48" fmla="*/ 1175 w 1623"/>
                  <a:gd name="T49" fmla="*/ 1338 h 1397"/>
                  <a:gd name="T50" fmla="*/ 1389 w 1623"/>
                  <a:gd name="T51" fmla="*/ 1353 h 1397"/>
                  <a:gd name="T52" fmla="*/ 1529 w 1623"/>
                  <a:gd name="T53" fmla="*/ 1262 h 1397"/>
                  <a:gd name="T54" fmla="*/ 1278 w 1623"/>
                  <a:gd name="T55" fmla="*/ 1172 h 1397"/>
                  <a:gd name="T56" fmla="*/ 1278 w 1623"/>
                  <a:gd name="T57" fmla="*/ 1128 h 1397"/>
                  <a:gd name="T58" fmla="*/ 1435 w 1623"/>
                  <a:gd name="T59" fmla="*/ 879 h 1397"/>
                  <a:gd name="T60" fmla="*/ 1275 w 1623"/>
                  <a:gd name="T61" fmla="*/ 912 h 1397"/>
                  <a:gd name="T62" fmla="*/ 1415 w 1623"/>
                  <a:gd name="T63" fmla="*/ 837 h 1397"/>
                  <a:gd name="T64" fmla="*/ 1101 w 1623"/>
                  <a:gd name="T65" fmla="*/ 369 h 1397"/>
                  <a:gd name="T66" fmla="*/ 1011 w 1623"/>
                  <a:gd name="T67" fmla="*/ 490 h 1397"/>
                  <a:gd name="T68" fmla="*/ 994 w 1623"/>
                  <a:gd name="T69" fmla="*/ 544 h 1397"/>
                  <a:gd name="T70" fmla="*/ 961 w 1623"/>
                  <a:gd name="T71" fmla="*/ 550 h 1397"/>
                  <a:gd name="T72" fmla="*/ 853 w 1623"/>
                  <a:gd name="T73" fmla="*/ 355 h 1397"/>
                  <a:gd name="T74" fmla="*/ 875 w 1623"/>
                  <a:gd name="T75" fmla="*/ 0 h 1397"/>
                  <a:gd name="T76" fmla="*/ 897 w 1623"/>
                  <a:gd name="T77" fmla="*/ 355 h 1397"/>
                  <a:gd name="T78" fmla="*/ 963 w 1623"/>
                  <a:gd name="T79" fmla="*/ 495 h 1397"/>
                  <a:gd name="T80" fmla="*/ 1013 w 1623"/>
                  <a:gd name="T81" fmla="*/ 380 h 1397"/>
                  <a:gd name="T82" fmla="*/ 1187 w 1623"/>
                  <a:gd name="T83" fmla="*/ 344 h 1397"/>
                  <a:gd name="T84" fmla="*/ 1570 w 1623"/>
                  <a:gd name="T85" fmla="*/ 1276 h 1397"/>
                  <a:gd name="T86" fmla="*/ 1389 w 1623"/>
                  <a:gd name="T87" fmla="*/ 1397 h 1397"/>
                  <a:gd name="T88" fmla="*/ 983 w 1623"/>
                  <a:gd name="T89" fmla="*/ 1198 h 1397"/>
                  <a:gd name="T90" fmla="*/ 925 w 1623"/>
                  <a:gd name="T91" fmla="*/ 727 h 1397"/>
                  <a:gd name="T92" fmla="*/ 811 w 1623"/>
                  <a:gd name="T93" fmla="*/ 593 h 1397"/>
                  <a:gd name="T94" fmla="*/ 698 w 1623"/>
                  <a:gd name="T95" fmla="*/ 727 h 1397"/>
                  <a:gd name="T96" fmla="*/ 639 w 1623"/>
                  <a:gd name="T97" fmla="*/ 1198 h 1397"/>
                  <a:gd name="T98" fmla="*/ 237 w 1623"/>
                  <a:gd name="T99" fmla="*/ 1397 h 1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3" h="1397">
                    <a:moveTo>
                      <a:pt x="237" y="1397"/>
                    </a:moveTo>
                    <a:lnTo>
                      <a:pt x="237" y="1397"/>
                    </a:lnTo>
                    <a:lnTo>
                      <a:pt x="234" y="1397"/>
                    </a:lnTo>
                    <a:cubicBezTo>
                      <a:pt x="204" y="1397"/>
                      <a:pt x="176" y="1392"/>
                      <a:pt x="152" y="1382"/>
                    </a:cubicBezTo>
                    <a:cubicBezTo>
                      <a:pt x="102" y="1361"/>
                      <a:pt x="69" y="1326"/>
                      <a:pt x="52" y="1276"/>
                    </a:cubicBezTo>
                    <a:cubicBezTo>
                      <a:pt x="0" y="1117"/>
                      <a:pt x="146" y="861"/>
                      <a:pt x="164" y="830"/>
                    </a:cubicBezTo>
                    <a:cubicBezTo>
                      <a:pt x="253" y="522"/>
                      <a:pt x="361" y="396"/>
                      <a:pt x="436" y="344"/>
                    </a:cubicBezTo>
                    <a:cubicBezTo>
                      <a:pt x="463" y="326"/>
                      <a:pt x="498" y="319"/>
                      <a:pt x="531" y="326"/>
                    </a:cubicBezTo>
                    <a:cubicBezTo>
                      <a:pt x="564" y="332"/>
                      <a:pt x="592" y="352"/>
                      <a:pt x="609" y="380"/>
                    </a:cubicBezTo>
                    <a:cubicBezTo>
                      <a:pt x="625" y="405"/>
                      <a:pt x="640" y="437"/>
                      <a:pt x="653" y="476"/>
                    </a:cubicBezTo>
                    <a:cubicBezTo>
                      <a:pt x="656" y="482"/>
                      <a:pt x="658" y="489"/>
                      <a:pt x="660" y="495"/>
                    </a:cubicBezTo>
                    <a:lnTo>
                      <a:pt x="677" y="482"/>
                    </a:lnTo>
                    <a:cubicBezTo>
                      <a:pt x="710" y="456"/>
                      <a:pt x="726" y="414"/>
                      <a:pt x="726" y="355"/>
                    </a:cubicBezTo>
                    <a:lnTo>
                      <a:pt x="726" y="22"/>
                    </a:lnTo>
                    <a:cubicBezTo>
                      <a:pt x="726" y="9"/>
                      <a:pt x="736" y="0"/>
                      <a:pt x="748" y="0"/>
                    </a:cubicBezTo>
                    <a:cubicBezTo>
                      <a:pt x="760" y="0"/>
                      <a:pt x="770" y="9"/>
                      <a:pt x="770" y="22"/>
                    </a:cubicBezTo>
                    <a:lnTo>
                      <a:pt x="770" y="355"/>
                    </a:lnTo>
                    <a:cubicBezTo>
                      <a:pt x="770" y="428"/>
                      <a:pt x="748" y="481"/>
                      <a:pt x="704" y="516"/>
                    </a:cubicBezTo>
                    <a:lnTo>
                      <a:pt x="663" y="549"/>
                    </a:lnTo>
                    <a:cubicBezTo>
                      <a:pt x="661" y="551"/>
                      <a:pt x="659" y="552"/>
                      <a:pt x="656" y="553"/>
                    </a:cubicBezTo>
                    <a:cubicBezTo>
                      <a:pt x="646" y="557"/>
                      <a:pt x="635" y="554"/>
                      <a:pt x="629" y="544"/>
                    </a:cubicBezTo>
                    <a:cubicBezTo>
                      <a:pt x="628" y="542"/>
                      <a:pt x="627" y="539"/>
                      <a:pt x="626" y="537"/>
                    </a:cubicBezTo>
                    <a:cubicBezTo>
                      <a:pt x="622" y="521"/>
                      <a:pt x="617" y="505"/>
                      <a:pt x="612" y="490"/>
                    </a:cubicBezTo>
                    <a:cubicBezTo>
                      <a:pt x="599" y="455"/>
                      <a:pt x="586" y="425"/>
                      <a:pt x="572" y="403"/>
                    </a:cubicBezTo>
                    <a:cubicBezTo>
                      <a:pt x="561" y="385"/>
                      <a:pt x="543" y="373"/>
                      <a:pt x="522" y="369"/>
                    </a:cubicBezTo>
                    <a:cubicBezTo>
                      <a:pt x="501" y="364"/>
                      <a:pt x="478" y="369"/>
                      <a:pt x="461" y="381"/>
                    </a:cubicBezTo>
                    <a:cubicBezTo>
                      <a:pt x="404" y="419"/>
                      <a:pt x="297" y="530"/>
                      <a:pt x="208" y="837"/>
                    </a:cubicBezTo>
                    <a:cubicBezTo>
                      <a:pt x="217" y="847"/>
                      <a:pt x="253" y="885"/>
                      <a:pt x="327" y="889"/>
                    </a:cubicBezTo>
                    <a:cubicBezTo>
                      <a:pt x="339" y="890"/>
                      <a:pt x="348" y="900"/>
                      <a:pt x="347" y="912"/>
                    </a:cubicBezTo>
                    <a:cubicBezTo>
                      <a:pt x="347" y="924"/>
                      <a:pt x="336" y="934"/>
                      <a:pt x="324" y="933"/>
                    </a:cubicBezTo>
                    <a:cubicBezTo>
                      <a:pt x="254" y="929"/>
                      <a:pt x="210" y="899"/>
                      <a:pt x="188" y="879"/>
                    </a:cubicBezTo>
                    <a:cubicBezTo>
                      <a:pt x="169" y="914"/>
                      <a:pt x="138" y="976"/>
                      <a:pt x="115" y="1045"/>
                    </a:cubicBezTo>
                    <a:cubicBezTo>
                      <a:pt x="135" y="1067"/>
                      <a:pt x="204" y="1128"/>
                      <a:pt x="345" y="1128"/>
                    </a:cubicBezTo>
                    <a:cubicBezTo>
                      <a:pt x="357" y="1128"/>
                      <a:pt x="367" y="1138"/>
                      <a:pt x="367" y="1150"/>
                    </a:cubicBezTo>
                    <a:cubicBezTo>
                      <a:pt x="367" y="1162"/>
                      <a:pt x="357" y="1172"/>
                      <a:pt x="345" y="1172"/>
                    </a:cubicBezTo>
                    <a:cubicBezTo>
                      <a:pt x="215" y="1172"/>
                      <a:pt x="138" y="1125"/>
                      <a:pt x="100" y="1092"/>
                    </a:cubicBezTo>
                    <a:cubicBezTo>
                      <a:pt x="85" y="1152"/>
                      <a:pt x="78" y="1214"/>
                      <a:pt x="94" y="1262"/>
                    </a:cubicBezTo>
                    <a:cubicBezTo>
                      <a:pt x="106" y="1300"/>
                      <a:pt x="131" y="1325"/>
                      <a:pt x="168" y="1341"/>
                    </a:cubicBezTo>
                    <a:cubicBezTo>
                      <a:pt x="188" y="1349"/>
                      <a:pt x="210" y="1353"/>
                      <a:pt x="234" y="1353"/>
                    </a:cubicBezTo>
                    <a:cubicBezTo>
                      <a:pt x="286" y="1354"/>
                      <a:pt x="340" y="1349"/>
                      <a:pt x="448" y="1338"/>
                    </a:cubicBezTo>
                    <a:cubicBezTo>
                      <a:pt x="524" y="1330"/>
                      <a:pt x="581" y="1256"/>
                      <a:pt x="597" y="1188"/>
                    </a:cubicBezTo>
                    <a:cubicBezTo>
                      <a:pt x="628" y="1052"/>
                      <a:pt x="657" y="904"/>
                      <a:pt x="654" y="738"/>
                    </a:cubicBezTo>
                    <a:cubicBezTo>
                      <a:pt x="654" y="735"/>
                      <a:pt x="654" y="732"/>
                      <a:pt x="654" y="729"/>
                    </a:cubicBezTo>
                    <a:cubicBezTo>
                      <a:pt x="651" y="671"/>
                      <a:pt x="677" y="615"/>
                      <a:pt x="723" y="580"/>
                    </a:cubicBezTo>
                    <a:cubicBezTo>
                      <a:pt x="748" y="560"/>
                      <a:pt x="779" y="549"/>
                      <a:pt x="811" y="549"/>
                    </a:cubicBezTo>
                    <a:cubicBezTo>
                      <a:pt x="843" y="549"/>
                      <a:pt x="875" y="560"/>
                      <a:pt x="900" y="580"/>
                    </a:cubicBezTo>
                    <a:cubicBezTo>
                      <a:pt x="946" y="615"/>
                      <a:pt x="971" y="671"/>
                      <a:pt x="969" y="729"/>
                    </a:cubicBezTo>
                    <a:cubicBezTo>
                      <a:pt x="969" y="732"/>
                      <a:pt x="969" y="736"/>
                      <a:pt x="969" y="739"/>
                    </a:cubicBezTo>
                    <a:cubicBezTo>
                      <a:pt x="966" y="904"/>
                      <a:pt x="995" y="1052"/>
                      <a:pt x="1026" y="1188"/>
                    </a:cubicBezTo>
                    <a:cubicBezTo>
                      <a:pt x="1042" y="1256"/>
                      <a:pt x="1098" y="1330"/>
                      <a:pt x="1175" y="1338"/>
                    </a:cubicBezTo>
                    <a:cubicBezTo>
                      <a:pt x="1280" y="1349"/>
                      <a:pt x="1334" y="1353"/>
                      <a:pt x="1386" y="1353"/>
                    </a:cubicBezTo>
                    <a:cubicBezTo>
                      <a:pt x="1387" y="1353"/>
                      <a:pt x="1388" y="1353"/>
                      <a:pt x="1389" y="1353"/>
                    </a:cubicBezTo>
                    <a:cubicBezTo>
                      <a:pt x="1413" y="1353"/>
                      <a:pt x="1435" y="1349"/>
                      <a:pt x="1454" y="1341"/>
                    </a:cubicBezTo>
                    <a:cubicBezTo>
                      <a:pt x="1492" y="1325"/>
                      <a:pt x="1516" y="1300"/>
                      <a:pt x="1529" y="1262"/>
                    </a:cubicBezTo>
                    <a:cubicBezTo>
                      <a:pt x="1545" y="1214"/>
                      <a:pt x="1538" y="1152"/>
                      <a:pt x="1522" y="1092"/>
                    </a:cubicBezTo>
                    <a:cubicBezTo>
                      <a:pt x="1485" y="1125"/>
                      <a:pt x="1408" y="1172"/>
                      <a:pt x="1278" y="1172"/>
                    </a:cubicBezTo>
                    <a:cubicBezTo>
                      <a:pt x="1266" y="1172"/>
                      <a:pt x="1256" y="1162"/>
                      <a:pt x="1256" y="1150"/>
                    </a:cubicBezTo>
                    <a:cubicBezTo>
                      <a:pt x="1256" y="1138"/>
                      <a:pt x="1266" y="1128"/>
                      <a:pt x="1278" y="1128"/>
                    </a:cubicBezTo>
                    <a:cubicBezTo>
                      <a:pt x="1419" y="1128"/>
                      <a:pt x="1488" y="1067"/>
                      <a:pt x="1508" y="1045"/>
                    </a:cubicBezTo>
                    <a:cubicBezTo>
                      <a:pt x="1485" y="976"/>
                      <a:pt x="1454" y="914"/>
                      <a:pt x="1435" y="879"/>
                    </a:cubicBezTo>
                    <a:cubicBezTo>
                      <a:pt x="1413" y="899"/>
                      <a:pt x="1369" y="929"/>
                      <a:pt x="1299" y="933"/>
                    </a:cubicBezTo>
                    <a:cubicBezTo>
                      <a:pt x="1286" y="934"/>
                      <a:pt x="1276" y="924"/>
                      <a:pt x="1275" y="912"/>
                    </a:cubicBezTo>
                    <a:cubicBezTo>
                      <a:pt x="1275" y="900"/>
                      <a:pt x="1284" y="890"/>
                      <a:pt x="1296" y="889"/>
                    </a:cubicBezTo>
                    <a:cubicBezTo>
                      <a:pt x="1370" y="885"/>
                      <a:pt x="1406" y="847"/>
                      <a:pt x="1415" y="837"/>
                    </a:cubicBezTo>
                    <a:cubicBezTo>
                      <a:pt x="1326" y="530"/>
                      <a:pt x="1218" y="419"/>
                      <a:pt x="1162" y="381"/>
                    </a:cubicBezTo>
                    <a:cubicBezTo>
                      <a:pt x="1144" y="369"/>
                      <a:pt x="1122" y="364"/>
                      <a:pt x="1101" y="369"/>
                    </a:cubicBezTo>
                    <a:cubicBezTo>
                      <a:pt x="1080" y="373"/>
                      <a:pt x="1062" y="385"/>
                      <a:pt x="1051" y="403"/>
                    </a:cubicBezTo>
                    <a:cubicBezTo>
                      <a:pt x="1037" y="425"/>
                      <a:pt x="1023" y="455"/>
                      <a:pt x="1011" y="490"/>
                    </a:cubicBezTo>
                    <a:cubicBezTo>
                      <a:pt x="1006" y="505"/>
                      <a:pt x="1001" y="521"/>
                      <a:pt x="997" y="536"/>
                    </a:cubicBezTo>
                    <a:cubicBezTo>
                      <a:pt x="996" y="539"/>
                      <a:pt x="995" y="542"/>
                      <a:pt x="994" y="544"/>
                    </a:cubicBezTo>
                    <a:cubicBezTo>
                      <a:pt x="988" y="554"/>
                      <a:pt x="977" y="558"/>
                      <a:pt x="967" y="553"/>
                    </a:cubicBezTo>
                    <a:cubicBezTo>
                      <a:pt x="964" y="553"/>
                      <a:pt x="962" y="551"/>
                      <a:pt x="961" y="550"/>
                    </a:cubicBezTo>
                    <a:lnTo>
                      <a:pt x="918" y="516"/>
                    </a:lnTo>
                    <a:cubicBezTo>
                      <a:pt x="874" y="481"/>
                      <a:pt x="853" y="428"/>
                      <a:pt x="853" y="355"/>
                    </a:cubicBezTo>
                    <a:lnTo>
                      <a:pt x="853" y="22"/>
                    </a:lnTo>
                    <a:cubicBezTo>
                      <a:pt x="853" y="9"/>
                      <a:pt x="863" y="0"/>
                      <a:pt x="875" y="0"/>
                    </a:cubicBezTo>
                    <a:cubicBezTo>
                      <a:pt x="887" y="0"/>
                      <a:pt x="897" y="9"/>
                      <a:pt x="897" y="22"/>
                    </a:cubicBezTo>
                    <a:lnTo>
                      <a:pt x="897" y="355"/>
                    </a:lnTo>
                    <a:cubicBezTo>
                      <a:pt x="897" y="414"/>
                      <a:pt x="913" y="456"/>
                      <a:pt x="946" y="482"/>
                    </a:cubicBezTo>
                    <a:lnTo>
                      <a:pt x="963" y="495"/>
                    </a:lnTo>
                    <a:cubicBezTo>
                      <a:pt x="965" y="489"/>
                      <a:pt x="967" y="482"/>
                      <a:pt x="969" y="476"/>
                    </a:cubicBezTo>
                    <a:cubicBezTo>
                      <a:pt x="983" y="437"/>
                      <a:pt x="998" y="405"/>
                      <a:pt x="1013" y="380"/>
                    </a:cubicBezTo>
                    <a:cubicBezTo>
                      <a:pt x="1031" y="352"/>
                      <a:pt x="1059" y="332"/>
                      <a:pt x="1092" y="326"/>
                    </a:cubicBezTo>
                    <a:cubicBezTo>
                      <a:pt x="1125" y="319"/>
                      <a:pt x="1160" y="326"/>
                      <a:pt x="1187" y="344"/>
                    </a:cubicBezTo>
                    <a:cubicBezTo>
                      <a:pt x="1262" y="396"/>
                      <a:pt x="1370" y="522"/>
                      <a:pt x="1459" y="830"/>
                    </a:cubicBezTo>
                    <a:cubicBezTo>
                      <a:pt x="1476" y="861"/>
                      <a:pt x="1623" y="1117"/>
                      <a:pt x="1570" y="1276"/>
                    </a:cubicBezTo>
                    <a:cubicBezTo>
                      <a:pt x="1554" y="1326"/>
                      <a:pt x="1521" y="1361"/>
                      <a:pt x="1471" y="1382"/>
                    </a:cubicBezTo>
                    <a:cubicBezTo>
                      <a:pt x="1447" y="1392"/>
                      <a:pt x="1419" y="1397"/>
                      <a:pt x="1389" y="1397"/>
                    </a:cubicBezTo>
                    <a:cubicBezTo>
                      <a:pt x="1335" y="1397"/>
                      <a:pt x="1280" y="1393"/>
                      <a:pt x="1170" y="1382"/>
                    </a:cubicBezTo>
                    <a:cubicBezTo>
                      <a:pt x="1073" y="1371"/>
                      <a:pt x="1003" y="1281"/>
                      <a:pt x="983" y="1198"/>
                    </a:cubicBezTo>
                    <a:cubicBezTo>
                      <a:pt x="951" y="1060"/>
                      <a:pt x="922" y="908"/>
                      <a:pt x="925" y="738"/>
                    </a:cubicBezTo>
                    <a:cubicBezTo>
                      <a:pt x="925" y="734"/>
                      <a:pt x="925" y="731"/>
                      <a:pt x="925" y="727"/>
                    </a:cubicBezTo>
                    <a:cubicBezTo>
                      <a:pt x="927" y="683"/>
                      <a:pt x="907" y="641"/>
                      <a:pt x="873" y="614"/>
                    </a:cubicBezTo>
                    <a:cubicBezTo>
                      <a:pt x="856" y="601"/>
                      <a:pt x="834" y="593"/>
                      <a:pt x="811" y="593"/>
                    </a:cubicBezTo>
                    <a:cubicBezTo>
                      <a:pt x="789" y="593"/>
                      <a:pt x="767" y="601"/>
                      <a:pt x="750" y="614"/>
                    </a:cubicBezTo>
                    <a:cubicBezTo>
                      <a:pt x="715" y="641"/>
                      <a:pt x="696" y="683"/>
                      <a:pt x="698" y="727"/>
                    </a:cubicBezTo>
                    <a:cubicBezTo>
                      <a:pt x="698" y="731"/>
                      <a:pt x="698" y="734"/>
                      <a:pt x="698" y="738"/>
                    </a:cubicBezTo>
                    <a:cubicBezTo>
                      <a:pt x="701" y="908"/>
                      <a:pt x="672" y="1060"/>
                      <a:pt x="639" y="1198"/>
                    </a:cubicBezTo>
                    <a:cubicBezTo>
                      <a:pt x="620" y="1281"/>
                      <a:pt x="550" y="1371"/>
                      <a:pt x="453" y="1382"/>
                    </a:cubicBezTo>
                    <a:cubicBezTo>
                      <a:pt x="345" y="1393"/>
                      <a:pt x="290" y="1397"/>
                      <a:pt x="237" y="1397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DCB02B9-8B22-43C4-806A-2504C2DC3372}"/>
              </a:ext>
            </a:extLst>
          </p:cNvPr>
          <p:cNvGrpSpPr/>
          <p:nvPr/>
        </p:nvGrpSpPr>
        <p:grpSpPr>
          <a:xfrm>
            <a:off x="1062350" y="2038249"/>
            <a:ext cx="2409788" cy="1269884"/>
            <a:chOff x="1875612" y="1553260"/>
            <a:chExt cx="2409788" cy="1269884"/>
          </a:xfrm>
        </p:grpSpPr>
        <p:grpSp>
          <p:nvGrpSpPr>
            <p:cNvPr id="21" name="Gruppieren 20">
              <a:extLst>
                <a:ext uri="{FF2B5EF4-FFF2-40B4-BE49-F238E27FC236}">
                  <a16:creationId xmlns:a16="http://schemas.microsoft.com/office/drawing/2014/main" id="{4621D849-56F1-4BFD-BBF4-26ED8B9D11EC}"/>
                </a:ext>
              </a:extLst>
            </p:cNvPr>
            <p:cNvGrpSpPr/>
            <p:nvPr/>
          </p:nvGrpSpPr>
          <p:grpSpPr>
            <a:xfrm>
              <a:off x="1890809" y="1553260"/>
              <a:ext cx="2394591" cy="1269884"/>
              <a:chOff x="6777187" y="735594"/>
              <a:chExt cx="2394591" cy="1269884"/>
            </a:xfrm>
          </p:grpSpPr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D2DDF850-C7F6-42AB-B4E9-8B4BEFDE045E}"/>
                  </a:ext>
                </a:extLst>
              </p:cNvPr>
              <p:cNvSpPr/>
              <p:nvPr/>
            </p:nvSpPr>
            <p:spPr>
              <a:xfrm>
                <a:off x="6794600" y="798496"/>
                <a:ext cx="2377178" cy="12069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/>
              <a:lstStyle/>
              <a:p>
                <a:pPr marL="447675"/>
                <a:r>
                  <a:rPr lang="fr-FR" sz="1400">
                    <a:solidFill>
                      <a:schemeClr val="tx1"/>
                    </a:solidFill>
                  </a:rPr>
                  <a:t>Hôpital universitaire de Berne (</a:t>
                </a:r>
                <a:r>
                  <a:rPr lang="fr-FR" sz="1400" err="1">
                    <a:solidFill>
                      <a:schemeClr val="tx1"/>
                    </a:solidFill>
                  </a:rPr>
                  <a:t>Inselspital</a:t>
                </a:r>
                <a:r>
                  <a:rPr lang="fr-FR" sz="1400">
                    <a:solidFill>
                      <a:schemeClr val="tx1"/>
                    </a:solidFill>
                  </a:rPr>
                  <a:t>)</a:t>
                </a:r>
                <a:endParaRPr lang="de-CH" sz="1400">
                  <a:solidFill>
                    <a:schemeClr val="tx1"/>
                  </a:solidFill>
                </a:endParaRPr>
              </a:p>
              <a:p>
                <a:pPr marL="447675"/>
                <a:endParaRPr lang="de-CH" sz="1400">
                  <a:solidFill>
                    <a:schemeClr val="tx1"/>
                  </a:solidFill>
                </a:endParaRPr>
              </a:p>
              <a:p>
                <a:endParaRPr lang="de-CH" sz="1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3" name="Gerade Verbindung 122">
                <a:extLst>
                  <a:ext uri="{FF2B5EF4-FFF2-40B4-BE49-F238E27FC236}">
                    <a16:creationId xmlns:a16="http://schemas.microsoft.com/office/drawing/2014/main" id="{168CF5BC-14FE-4D30-BB32-E4223258DB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77187" y="735594"/>
                <a:ext cx="2362021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id="{66667419-175C-49C7-8FB8-5AFD4360E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88" t="7466" r="9546" b="1169"/>
            <a:stretch/>
          </p:blipFill>
          <p:spPr>
            <a:xfrm>
              <a:off x="1875612" y="1630162"/>
              <a:ext cx="436537" cy="436762"/>
            </a:xfrm>
            <a:prstGeom prst="ellipse">
              <a:avLst/>
            </a:prstGeom>
          </p:spPr>
        </p:pic>
        <p:grpSp>
          <p:nvGrpSpPr>
            <p:cNvPr id="225" name="Gruppieren 224">
              <a:extLst>
                <a:ext uri="{FF2B5EF4-FFF2-40B4-BE49-F238E27FC236}">
                  <a16:creationId xmlns:a16="http://schemas.microsoft.com/office/drawing/2014/main" id="{C713BA4C-1B85-4E45-963C-99B1A38F67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09185" y="2147416"/>
              <a:ext cx="360000" cy="360000"/>
              <a:chOff x="9476921" y="2755361"/>
              <a:chExt cx="360000" cy="360000"/>
            </a:xfrm>
          </p:grpSpPr>
          <p:sp>
            <p:nvSpPr>
              <p:cNvPr id="226" name="Freihandform 3966">
                <a:extLst>
                  <a:ext uri="{FF2B5EF4-FFF2-40B4-BE49-F238E27FC236}">
                    <a16:creationId xmlns:a16="http://schemas.microsoft.com/office/drawing/2014/main" id="{469B06E4-A890-43DD-9A3C-9F1164982AE3}"/>
                  </a:ext>
                </a:extLst>
              </p:cNvPr>
              <p:cNvSpPr/>
              <p:nvPr/>
            </p:nvSpPr>
            <p:spPr>
              <a:xfrm>
                <a:off x="9476921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227" name="Freeform 19">
                <a:extLst>
                  <a:ext uri="{FF2B5EF4-FFF2-40B4-BE49-F238E27FC236}">
                    <a16:creationId xmlns:a16="http://schemas.microsoft.com/office/drawing/2014/main" id="{4E55CCE9-2680-4730-AED1-BF1598686C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583511" y="2810063"/>
                <a:ext cx="170697" cy="250595"/>
              </a:xfrm>
              <a:custGeom>
                <a:avLst/>
                <a:gdLst>
                  <a:gd name="T0" fmla="*/ 23 w 1088"/>
                  <a:gd name="T1" fmla="*/ 1020 h 1545"/>
                  <a:gd name="T2" fmla="*/ 19 w 1088"/>
                  <a:gd name="T3" fmla="*/ 222 h 1545"/>
                  <a:gd name="T4" fmla="*/ 167 w 1088"/>
                  <a:gd name="T5" fmla="*/ 137 h 1545"/>
                  <a:gd name="T6" fmla="*/ 247 w 1088"/>
                  <a:gd name="T7" fmla="*/ 359 h 1545"/>
                  <a:gd name="T8" fmla="*/ 206 w 1088"/>
                  <a:gd name="T9" fmla="*/ 74 h 1545"/>
                  <a:gd name="T10" fmla="*/ 441 w 1088"/>
                  <a:gd name="T11" fmla="*/ 79 h 1545"/>
                  <a:gd name="T12" fmla="*/ 835 w 1088"/>
                  <a:gd name="T13" fmla="*/ 183 h 1545"/>
                  <a:gd name="T14" fmla="*/ 893 w 1088"/>
                  <a:gd name="T15" fmla="*/ 353 h 1545"/>
                  <a:gd name="T16" fmla="*/ 893 w 1088"/>
                  <a:gd name="T17" fmla="*/ 353 h 1545"/>
                  <a:gd name="T18" fmla="*/ 893 w 1088"/>
                  <a:gd name="T19" fmla="*/ 353 h 1545"/>
                  <a:gd name="T20" fmla="*/ 893 w 1088"/>
                  <a:gd name="T21" fmla="*/ 354 h 1545"/>
                  <a:gd name="T22" fmla="*/ 893 w 1088"/>
                  <a:gd name="T23" fmla="*/ 354 h 1545"/>
                  <a:gd name="T24" fmla="*/ 893 w 1088"/>
                  <a:gd name="T25" fmla="*/ 354 h 1545"/>
                  <a:gd name="T26" fmla="*/ 893 w 1088"/>
                  <a:gd name="T27" fmla="*/ 354 h 1545"/>
                  <a:gd name="T28" fmla="*/ 893 w 1088"/>
                  <a:gd name="T29" fmla="*/ 354 h 1545"/>
                  <a:gd name="T30" fmla="*/ 893 w 1088"/>
                  <a:gd name="T31" fmla="*/ 354 h 1545"/>
                  <a:gd name="T32" fmla="*/ 893 w 1088"/>
                  <a:gd name="T33" fmla="*/ 355 h 1545"/>
                  <a:gd name="T34" fmla="*/ 893 w 1088"/>
                  <a:gd name="T35" fmla="*/ 355 h 1545"/>
                  <a:gd name="T36" fmla="*/ 893 w 1088"/>
                  <a:gd name="T37" fmla="*/ 355 h 1545"/>
                  <a:gd name="T38" fmla="*/ 893 w 1088"/>
                  <a:gd name="T39" fmla="*/ 356 h 1545"/>
                  <a:gd name="T40" fmla="*/ 893 w 1088"/>
                  <a:gd name="T41" fmla="*/ 356 h 1545"/>
                  <a:gd name="T42" fmla="*/ 893 w 1088"/>
                  <a:gd name="T43" fmla="*/ 361 h 1545"/>
                  <a:gd name="T44" fmla="*/ 893 w 1088"/>
                  <a:gd name="T45" fmla="*/ 361 h 1545"/>
                  <a:gd name="T46" fmla="*/ 893 w 1088"/>
                  <a:gd name="T47" fmla="*/ 361 h 1545"/>
                  <a:gd name="T48" fmla="*/ 893 w 1088"/>
                  <a:gd name="T49" fmla="*/ 361 h 1545"/>
                  <a:gd name="T50" fmla="*/ 888 w 1088"/>
                  <a:gd name="T51" fmla="*/ 371 h 1545"/>
                  <a:gd name="T52" fmla="*/ 888 w 1088"/>
                  <a:gd name="T53" fmla="*/ 371 h 1545"/>
                  <a:gd name="T54" fmla="*/ 867 w 1088"/>
                  <a:gd name="T55" fmla="*/ 485 h 1545"/>
                  <a:gd name="T56" fmla="*/ 1010 w 1088"/>
                  <a:gd name="T57" fmla="*/ 886 h 1545"/>
                  <a:gd name="T58" fmla="*/ 69 w 1088"/>
                  <a:gd name="T59" fmla="*/ 1019 h 1545"/>
                  <a:gd name="T60" fmla="*/ 1037 w 1088"/>
                  <a:gd name="T61" fmla="*/ 1238 h 1545"/>
                  <a:gd name="T62" fmla="*/ 668 w 1088"/>
                  <a:gd name="T63" fmla="*/ 506 h 1545"/>
                  <a:gd name="T64" fmla="*/ 847 w 1088"/>
                  <a:gd name="T65" fmla="*/ 347 h 1545"/>
                  <a:gd name="T66" fmla="*/ 672 w 1088"/>
                  <a:gd name="T67" fmla="*/ 331 h 1545"/>
                  <a:gd name="T68" fmla="*/ 457 w 1088"/>
                  <a:gd name="T69" fmla="*/ 620 h 1545"/>
                  <a:gd name="T70" fmla="*/ 68 w 1088"/>
                  <a:gd name="T71" fmla="*/ 1019 h 1545"/>
                  <a:gd name="T72" fmla="*/ 44 w 1088"/>
                  <a:gd name="T73" fmla="*/ 871 h 1545"/>
                  <a:gd name="T74" fmla="*/ 414 w 1088"/>
                  <a:gd name="T75" fmla="*/ 607 h 1545"/>
                  <a:gd name="T76" fmla="*/ 68 w 1088"/>
                  <a:gd name="T77" fmla="*/ 738 h 1545"/>
                  <a:gd name="T78" fmla="*/ 717 w 1088"/>
                  <a:gd name="T79" fmla="*/ 511 h 1545"/>
                  <a:gd name="T80" fmla="*/ 800 w 1088"/>
                  <a:gd name="T81" fmla="*/ 736 h 1545"/>
                  <a:gd name="T82" fmla="*/ 74 w 1088"/>
                  <a:gd name="T83" fmla="*/ 272 h 1545"/>
                  <a:gd name="T84" fmla="*/ 175 w 1088"/>
                  <a:gd name="T85" fmla="*/ 262 h 1545"/>
                  <a:gd name="T86" fmla="*/ 752 w 1088"/>
                  <a:gd name="T87" fmla="*/ 482 h 1545"/>
                  <a:gd name="T88" fmla="*/ 819 w 1088"/>
                  <a:gd name="T89" fmla="*/ 424 h 1545"/>
                  <a:gd name="T90" fmla="*/ 277 w 1088"/>
                  <a:gd name="T91" fmla="*/ 460 h 1545"/>
                  <a:gd name="T92" fmla="*/ 753 w 1088"/>
                  <a:gd name="T93" fmla="*/ 230 h 1545"/>
                  <a:gd name="T94" fmla="*/ 480 w 1088"/>
                  <a:gd name="T95" fmla="*/ 412 h 1545"/>
                  <a:gd name="T96" fmla="*/ 61 w 1088"/>
                  <a:gd name="T97" fmla="*/ 208 h 1545"/>
                  <a:gd name="T98" fmla="*/ 141 w 1088"/>
                  <a:gd name="T99" fmla="*/ 181 h 1545"/>
                  <a:gd name="T100" fmla="*/ 61 w 1088"/>
                  <a:gd name="T101" fmla="*/ 208 h 1545"/>
                  <a:gd name="T102" fmla="*/ 398 w 1088"/>
                  <a:gd name="T103" fmla="*/ 106 h 1545"/>
                  <a:gd name="T104" fmla="*/ 279 w 1088"/>
                  <a:gd name="T105" fmla="*/ 44 h 1545"/>
                  <a:gd name="T106" fmla="*/ 279 w 1088"/>
                  <a:gd name="T107" fmla="*/ 44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8" h="1545">
                    <a:moveTo>
                      <a:pt x="784" y="1545"/>
                    </a:moveTo>
                    <a:lnTo>
                      <a:pt x="784" y="1545"/>
                    </a:lnTo>
                    <a:cubicBezTo>
                      <a:pt x="541" y="1545"/>
                      <a:pt x="104" y="1262"/>
                      <a:pt x="27" y="1033"/>
                    </a:cubicBezTo>
                    <a:cubicBezTo>
                      <a:pt x="25" y="1029"/>
                      <a:pt x="24" y="1025"/>
                      <a:pt x="23" y="1020"/>
                    </a:cubicBezTo>
                    <a:cubicBezTo>
                      <a:pt x="0" y="948"/>
                      <a:pt x="0" y="914"/>
                      <a:pt x="0" y="871"/>
                    </a:cubicBezTo>
                    <a:cubicBezTo>
                      <a:pt x="0" y="821"/>
                      <a:pt x="9" y="773"/>
                      <a:pt x="25" y="728"/>
                    </a:cubicBezTo>
                    <a:cubicBezTo>
                      <a:pt x="29" y="674"/>
                      <a:pt x="46" y="439"/>
                      <a:pt x="45" y="383"/>
                    </a:cubicBezTo>
                    <a:cubicBezTo>
                      <a:pt x="44" y="349"/>
                      <a:pt x="28" y="266"/>
                      <a:pt x="19" y="222"/>
                    </a:cubicBezTo>
                    <a:cubicBezTo>
                      <a:pt x="15" y="212"/>
                      <a:pt x="13" y="201"/>
                      <a:pt x="13" y="190"/>
                    </a:cubicBezTo>
                    <a:cubicBezTo>
                      <a:pt x="13" y="190"/>
                      <a:pt x="13" y="189"/>
                      <a:pt x="13" y="189"/>
                    </a:cubicBezTo>
                    <a:cubicBezTo>
                      <a:pt x="13" y="142"/>
                      <a:pt x="52" y="103"/>
                      <a:pt x="99" y="103"/>
                    </a:cubicBezTo>
                    <a:cubicBezTo>
                      <a:pt x="127" y="103"/>
                      <a:pt x="151" y="116"/>
                      <a:pt x="167" y="137"/>
                    </a:cubicBezTo>
                    <a:cubicBezTo>
                      <a:pt x="168" y="137"/>
                      <a:pt x="168" y="138"/>
                      <a:pt x="169" y="139"/>
                    </a:cubicBezTo>
                    <a:cubicBezTo>
                      <a:pt x="175" y="147"/>
                      <a:pt x="179" y="156"/>
                      <a:pt x="182" y="166"/>
                    </a:cubicBezTo>
                    <a:cubicBezTo>
                      <a:pt x="192" y="186"/>
                      <a:pt x="205" y="216"/>
                      <a:pt x="216" y="246"/>
                    </a:cubicBezTo>
                    <a:cubicBezTo>
                      <a:pt x="224" y="268"/>
                      <a:pt x="236" y="314"/>
                      <a:pt x="247" y="359"/>
                    </a:cubicBezTo>
                    <a:cubicBezTo>
                      <a:pt x="256" y="323"/>
                      <a:pt x="268" y="288"/>
                      <a:pt x="282" y="256"/>
                    </a:cubicBezTo>
                    <a:lnTo>
                      <a:pt x="233" y="133"/>
                    </a:lnTo>
                    <a:cubicBezTo>
                      <a:pt x="233" y="132"/>
                      <a:pt x="232" y="131"/>
                      <a:pt x="232" y="130"/>
                    </a:cubicBezTo>
                    <a:cubicBezTo>
                      <a:pt x="216" y="116"/>
                      <a:pt x="206" y="96"/>
                      <a:pt x="206" y="74"/>
                    </a:cubicBezTo>
                    <a:cubicBezTo>
                      <a:pt x="206" y="33"/>
                      <a:pt x="239" y="0"/>
                      <a:pt x="279" y="0"/>
                    </a:cubicBezTo>
                    <a:cubicBezTo>
                      <a:pt x="302" y="0"/>
                      <a:pt x="322" y="10"/>
                      <a:pt x="335" y="27"/>
                    </a:cubicBezTo>
                    <a:cubicBezTo>
                      <a:pt x="337" y="27"/>
                      <a:pt x="339" y="28"/>
                      <a:pt x="341" y="28"/>
                    </a:cubicBezTo>
                    <a:lnTo>
                      <a:pt x="441" y="79"/>
                    </a:lnTo>
                    <a:cubicBezTo>
                      <a:pt x="475" y="61"/>
                      <a:pt x="511" y="52"/>
                      <a:pt x="549" y="52"/>
                    </a:cubicBezTo>
                    <a:cubicBezTo>
                      <a:pt x="643" y="52"/>
                      <a:pt x="731" y="108"/>
                      <a:pt x="791" y="208"/>
                    </a:cubicBezTo>
                    <a:cubicBezTo>
                      <a:pt x="807" y="199"/>
                      <a:pt x="819" y="192"/>
                      <a:pt x="827" y="187"/>
                    </a:cubicBezTo>
                    <a:cubicBezTo>
                      <a:pt x="830" y="185"/>
                      <a:pt x="833" y="184"/>
                      <a:pt x="835" y="183"/>
                    </a:cubicBezTo>
                    <a:cubicBezTo>
                      <a:pt x="841" y="180"/>
                      <a:pt x="849" y="179"/>
                      <a:pt x="855" y="183"/>
                    </a:cubicBezTo>
                    <a:cubicBezTo>
                      <a:pt x="861" y="186"/>
                      <a:pt x="866" y="192"/>
                      <a:pt x="867" y="199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3"/>
                    </a:cubicBezTo>
                    <a:lnTo>
                      <a:pt x="893" y="353"/>
                    </a:lnTo>
                    <a:lnTo>
                      <a:pt x="893" y="353"/>
                    </a:lnTo>
                    <a:cubicBezTo>
                      <a:pt x="893" y="353"/>
                      <a:pt x="893" y="353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lnTo>
                      <a:pt x="893" y="354"/>
                    </a:lnTo>
                    <a:lnTo>
                      <a:pt x="893" y="354"/>
                    </a:lnTo>
                    <a:lnTo>
                      <a:pt x="893" y="354"/>
                    </a:lnTo>
                    <a:cubicBezTo>
                      <a:pt x="893" y="354"/>
                      <a:pt x="893" y="354"/>
                      <a:pt x="893" y="354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lnTo>
                      <a:pt x="893" y="355"/>
                    </a:ln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5"/>
                    </a:lnTo>
                    <a:cubicBezTo>
                      <a:pt x="893" y="355"/>
                      <a:pt x="893" y="355"/>
                      <a:pt x="893" y="355"/>
                    </a:cubicBezTo>
                    <a:cubicBezTo>
                      <a:pt x="893" y="355"/>
                      <a:pt x="893" y="355"/>
                      <a:pt x="893" y="355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6"/>
                      <a:pt x="893" y="356"/>
                      <a:pt x="893" y="356"/>
                    </a:cubicBezTo>
                    <a:cubicBezTo>
                      <a:pt x="893" y="356"/>
                      <a:pt x="893" y="356"/>
                      <a:pt x="893" y="356"/>
                    </a:cubicBez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lnTo>
                      <a:pt x="893" y="356"/>
                    </a:lnTo>
                    <a:cubicBezTo>
                      <a:pt x="893" y="357"/>
                      <a:pt x="893" y="359"/>
                      <a:pt x="893" y="361"/>
                    </a:cubicBezTo>
                    <a:lnTo>
                      <a:pt x="893" y="361"/>
                    </a:lnTo>
                    <a:lnTo>
                      <a:pt x="893" y="361"/>
                    </a:ln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3" y="361"/>
                      <a:pt x="893" y="361"/>
                      <a:pt x="893" y="361"/>
                    </a:cubicBezTo>
                    <a:cubicBezTo>
                      <a:pt x="893" y="361"/>
                      <a:pt x="893" y="361"/>
                      <a:pt x="893" y="361"/>
                    </a:cubicBezTo>
                    <a:lnTo>
                      <a:pt x="893" y="361"/>
                    </a:lnTo>
                    <a:cubicBezTo>
                      <a:pt x="892" y="365"/>
                      <a:pt x="890" y="368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8" y="371"/>
                      <a:pt x="888" y="371"/>
                      <a:pt x="888" y="371"/>
                    </a:cubicBezTo>
                    <a:cubicBezTo>
                      <a:pt x="887" y="372"/>
                      <a:pt x="885" y="374"/>
                      <a:pt x="884" y="375"/>
                    </a:cubicBezTo>
                    <a:cubicBezTo>
                      <a:pt x="884" y="375"/>
                      <a:pt x="874" y="382"/>
                      <a:pt x="859" y="394"/>
                    </a:cubicBezTo>
                    <a:cubicBezTo>
                      <a:pt x="864" y="425"/>
                      <a:pt x="867" y="450"/>
                      <a:pt x="867" y="485"/>
                    </a:cubicBezTo>
                    <a:cubicBezTo>
                      <a:pt x="867" y="522"/>
                      <a:pt x="867" y="559"/>
                      <a:pt x="847" y="589"/>
                    </a:cubicBezTo>
                    <a:cubicBezTo>
                      <a:pt x="898" y="658"/>
                      <a:pt x="951" y="749"/>
                      <a:pt x="994" y="848"/>
                    </a:cubicBezTo>
                    <a:cubicBezTo>
                      <a:pt x="1002" y="858"/>
                      <a:pt x="1007" y="869"/>
                      <a:pt x="1010" y="880"/>
                    </a:cubicBezTo>
                    <a:cubicBezTo>
                      <a:pt x="1010" y="882"/>
                      <a:pt x="1010" y="884"/>
                      <a:pt x="1010" y="886"/>
                    </a:cubicBezTo>
                    <a:cubicBezTo>
                      <a:pt x="1057" y="1005"/>
                      <a:pt x="1088" y="1131"/>
                      <a:pt x="1081" y="1241"/>
                    </a:cubicBezTo>
                    <a:cubicBezTo>
                      <a:pt x="1071" y="1390"/>
                      <a:pt x="992" y="1492"/>
                      <a:pt x="852" y="1536"/>
                    </a:cubicBezTo>
                    <a:cubicBezTo>
                      <a:pt x="832" y="1542"/>
                      <a:pt x="809" y="1545"/>
                      <a:pt x="784" y="1545"/>
                    </a:cubicBezTo>
                    <a:close/>
                    <a:moveTo>
                      <a:pt x="69" y="1019"/>
                    </a:moveTo>
                    <a:lnTo>
                      <a:pt x="69" y="1019"/>
                    </a:lnTo>
                    <a:cubicBezTo>
                      <a:pt x="103" y="1122"/>
                      <a:pt x="236" y="1257"/>
                      <a:pt x="408" y="1364"/>
                    </a:cubicBezTo>
                    <a:cubicBezTo>
                      <a:pt x="583" y="1473"/>
                      <a:pt x="748" y="1522"/>
                      <a:pt x="839" y="1494"/>
                    </a:cubicBezTo>
                    <a:cubicBezTo>
                      <a:pt x="961" y="1455"/>
                      <a:pt x="1028" y="1369"/>
                      <a:pt x="1037" y="1238"/>
                    </a:cubicBezTo>
                    <a:cubicBezTo>
                      <a:pt x="1045" y="1123"/>
                      <a:pt x="1007" y="989"/>
                      <a:pt x="953" y="868"/>
                    </a:cubicBezTo>
                    <a:cubicBezTo>
                      <a:pt x="922" y="836"/>
                      <a:pt x="844" y="803"/>
                      <a:pt x="783" y="777"/>
                    </a:cubicBezTo>
                    <a:cubicBezTo>
                      <a:pt x="724" y="752"/>
                      <a:pt x="673" y="730"/>
                      <a:pt x="650" y="707"/>
                    </a:cubicBezTo>
                    <a:cubicBezTo>
                      <a:pt x="589" y="646"/>
                      <a:pt x="643" y="552"/>
                      <a:pt x="668" y="506"/>
                    </a:cubicBezTo>
                    <a:lnTo>
                      <a:pt x="672" y="500"/>
                    </a:lnTo>
                    <a:cubicBezTo>
                      <a:pt x="694" y="462"/>
                      <a:pt x="770" y="402"/>
                      <a:pt x="818" y="367"/>
                    </a:cubicBezTo>
                    <a:cubicBezTo>
                      <a:pt x="820" y="365"/>
                      <a:pt x="822" y="364"/>
                      <a:pt x="825" y="363"/>
                    </a:cubicBezTo>
                    <a:cubicBezTo>
                      <a:pt x="833" y="356"/>
                      <a:pt x="841" y="351"/>
                      <a:pt x="847" y="347"/>
                    </a:cubicBezTo>
                    <a:lnTo>
                      <a:pt x="829" y="237"/>
                    </a:lnTo>
                    <a:cubicBezTo>
                      <a:pt x="791" y="258"/>
                      <a:pt x="738" y="289"/>
                      <a:pt x="687" y="322"/>
                    </a:cubicBezTo>
                    <a:cubicBezTo>
                      <a:pt x="686" y="323"/>
                      <a:pt x="685" y="325"/>
                      <a:pt x="684" y="326"/>
                    </a:cubicBezTo>
                    <a:cubicBezTo>
                      <a:pt x="680" y="329"/>
                      <a:pt x="676" y="331"/>
                      <a:pt x="672" y="331"/>
                    </a:cubicBezTo>
                    <a:cubicBezTo>
                      <a:pt x="608" y="373"/>
                      <a:pt x="549" y="417"/>
                      <a:pt x="529" y="446"/>
                    </a:cubicBezTo>
                    <a:cubicBezTo>
                      <a:pt x="529" y="446"/>
                      <a:pt x="529" y="446"/>
                      <a:pt x="529" y="446"/>
                    </a:cubicBezTo>
                    <a:cubicBezTo>
                      <a:pt x="529" y="447"/>
                      <a:pt x="528" y="447"/>
                      <a:pt x="528" y="448"/>
                    </a:cubicBezTo>
                    <a:cubicBezTo>
                      <a:pt x="493" y="502"/>
                      <a:pt x="473" y="565"/>
                      <a:pt x="457" y="620"/>
                    </a:cubicBezTo>
                    <a:cubicBezTo>
                      <a:pt x="441" y="672"/>
                      <a:pt x="426" y="722"/>
                      <a:pt x="400" y="756"/>
                    </a:cubicBezTo>
                    <a:cubicBezTo>
                      <a:pt x="372" y="793"/>
                      <a:pt x="310" y="823"/>
                      <a:pt x="245" y="856"/>
                    </a:cubicBezTo>
                    <a:cubicBezTo>
                      <a:pt x="154" y="901"/>
                      <a:pt x="52" y="952"/>
                      <a:pt x="66" y="1011"/>
                    </a:cubicBezTo>
                    <a:cubicBezTo>
                      <a:pt x="67" y="1013"/>
                      <a:pt x="68" y="1016"/>
                      <a:pt x="68" y="1019"/>
                    </a:cubicBezTo>
                    <a:cubicBezTo>
                      <a:pt x="69" y="1019"/>
                      <a:pt x="69" y="1019"/>
                      <a:pt x="69" y="1019"/>
                    </a:cubicBezTo>
                    <a:close/>
                    <a:moveTo>
                      <a:pt x="62" y="756"/>
                    </a:moveTo>
                    <a:lnTo>
                      <a:pt x="62" y="756"/>
                    </a:lnTo>
                    <a:cubicBezTo>
                      <a:pt x="50" y="793"/>
                      <a:pt x="44" y="831"/>
                      <a:pt x="44" y="871"/>
                    </a:cubicBezTo>
                    <a:cubicBezTo>
                      <a:pt x="44" y="892"/>
                      <a:pt x="44" y="910"/>
                      <a:pt x="47" y="931"/>
                    </a:cubicBezTo>
                    <a:cubicBezTo>
                      <a:pt x="85" y="886"/>
                      <a:pt x="158" y="850"/>
                      <a:pt x="225" y="817"/>
                    </a:cubicBezTo>
                    <a:cubicBezTo>
                      <a:pt x="283" y="788"/>
                      <a:pt x="343" y="758"/>
                      <a:pt x="365" y="729"/>
                    </a:cubicBezTo>
                    <a:cubicBezTo>
                      <a:pt x="386" y="701"/>
                      <a:pt x="399" y="658"/>
                      <a:pt x="414" y="607"/>
                    </a:cubicBezTo>
                    <a:cubicBezTo>
                      <a:pt x="429" y="560"/>
                      <a:pt x="445" y="507"/>
                      <a:pt x="472" y="457"/>
                    </a:cubicBezTo>
                    <a:cubicBezTo>
                      <a:pt x="399" y="460"/>
                      <a:pt x="331" y="480"/>
                      <a:pt x="271" y="512"/>
                    </a:cubicBezTo>
                    <a:cubicBezTo>
                      <a:pt x="267" y="516"/>
                      <a:pt x="262" y="520"/>
                      <a:pt x="256" y="520"/>
                    </a:cubicBezTo>
                    <a:cubicBezTo>
                      <a:pt x="169" y="571"/>
                      <a:pt x="102" y="647"/>
                      <a:pt x="68" y="738"/>
                    </a:cubicBezTo>
                    <a:cubicBezTo>
                      <a:pt x="68" y="740"/>
                      <a:pt x="68" y="742"/>
                      <a:pt x="68" y="743"/>
                    </a:cubicBezTo>
                    <a:cubicBezTo>
                      <a:pt x="67" y="748"/>
                      <a:pt x="65" y="753"/>
                      <a:pt x="62" y="756"/>
                    </a:cubicBezTo>
                    <a:close/>
                    <a:moveTo>
                      <a:pt x="717" y="511"/>
                    </a:moveTo>
                    <a:lnTo>
                      <a:pt x="717" y="511"/>
                    </a:lnTo>
                    <a:cubicBezTo>
                      <a:pt x="714" y="515"/>
                      <a:pt x="712" y="519"/>
                      <a:pt x="710" y="522"/>
                    </a:cubicBezTo>
                    <a:lnTo>
                      <a:pt x="707" y="528"/>
                    </a:lnTo>
                    <a:cubicBezTo>
                      <a:pt x="685" y="567"/>
                      <a:pt x="644" y="639"/>
                      <a:pt x="681" y="676"/>
                    </a:cubicBezTo>
                    <a:cubicBezTo>
                      <a:pt x="698" y="693"/>
                      <a:pt x="750" y="715"/>
                      <a:pt x="800" y="736"/>
                    </a:cubicBezTo>
                    <a:cubicBezTo>
                      <a:pt x="841" y="753"/>
                      <a:pt x="881" y="771"/>
                      <a:pt x="916" y="790"/>
                    </a:cubicBezTo>
                    <a:cubicBezTo>
                      <a:pt x="846" y="653"/>
                      <a:pt x="763" y="543"/>
                      <a:pt x="717" y="511"/>
                    </a:cubicBezTo>
                    <a:close/>
                    <a:moveTo>
                      <a:pt x="74" y="272"/>
                    </a:moveTo>
                    <a:lnTo>
                      <a:pt x="74" y="272"/>
                    </a:lnTo>
                    <a:cubicBezTo>
                      <a:pt x="81" y="313"/>
                      <a:pt x="88" y="358"/>
                      <a:pt x="89" y="382"/>
                    </a:cubicBezTo>
                    <a:cubicBezTo>
                      <a:pt x="90" y="421"/>
                      <a:pt x="82" y="537"/>
                      <a:pt x="76" y="627"/>
                    </a:cubicBezTo>
                    <a:cubicBezTo>
                      <a:pt x="115" y="570"/>
                      <a:pt x="168" y="521"/>
                      <a:pt x="231" y="484"/>
                    </a:cubicBezTo>
                    <a:cubicBezTo>
                      <a:pt x="224" y="452"/>
                      <a:pt x="191" y="303"/>
                      <a:pt x="175" y="262"/>
                    </a:cubicBezTo>
                    <a:cubicBezTo>
                      <a:pt x="173" y="255"/>
                      <a:pt x="170" y="249"/>
                      <a:pt x="167" y="242"/>
                    </a:cubicBezTo>
                    <a:cubicBezTo>
                      <a:pt x="152" y="263"/>
                      <a:pt x="127" y="276"/>
                      <a:pt x="99" y="276"/>
                    </a:cubicBezTo>
                    <a:cubicBezTo>
                      <a:pt x="90" y="276"/>
                      <a:pt x="82" y="275"/>
                      <a:pt x="74" y="272"/>
                    </a:cubicBezTo>
                    <a:close/>
                    <a:moveTo>
                      <a:pt x="752" y="482"/>
                    </a:moveTo>
                    <a:lnTo>
                      <a:pt x="752" y="482"/>
                    </a:lnTo>
                    <a:cubicBezTo>
                      <a:pt x="771" y="498"/>
                      <a:pt x="794" y="521"/>
                      <a:pt x="817" y="550"/>
                    </a:cubicBezTo>
                    <a:cubicBezTo>
                      <a:pt x="823" y="532"/>
                      <a:pt x="823" y="510"/>
                      <a:pt x="823" y="485"/>
                    </a:cubicBezTo>
                    <a:cubicBezTo>
                      <a:pt x="823" y="462"/>
                      <a:pt x="822" y="444"/>
                      <a:pt x="819" y="424"/>
                    </a:cubicBezTo>
                    <a:cubicBezTo>
                      <a:pt x="797" y="442"/>
                      <a:pt x="772" y="463"/>
                      <a:pt x="752" y="482"/>
                    </a:cubicBezTo>
                    <a:close/>
                    <a:moveTo>
                      <a:pt x="549" y="96"/>
                    </a:moveTo>
                    <a:lnTo>
                      <a:pt x="549" y="96"/>
                    </a:lnTo>
                    <a:cubicBezTo>
                      <a:pt x="407" y="96"/>
                      <a:pt x="290" y="256"/>
                      <a:pt x="277" y="460"/>
                    </a:cubicBezTo>
                    <a:cubicBezTo>
                      <a:pt x="325" y="438"/>
                      <a:pt x="377" y="423"/>
                      <a:pt x="433" y="416"/>
                    </a:cubicBezTo>
                    <a:cubicBezTo>
                      <a:pt x="463" y="318"/>
                      <a:pt x="522" y="258"/>
                      <a:pt x="587" y="258"/>
                    </a:cubicBezTo>
                    <a:cubicBezTo>
                      <a:pt x="610" y="258"/>
                      <a:pt x="641" y="260"/>
                      <a:pt x="669" y="281"/>
                    </a:cubicBezTo>
                    <a:cubicBezTo>
                      <a:pt x="699" y="262"/>
                      <a:pt x="728" y="245"/>
                      <a:pt x="753" y="230"/>
                    </a:cubicBezTo>
                    <a:cubicBezTo>
                      <a:pt x="701" y="144"/>
                      <a:pt x="627" y="96"/>
                      <a:pt x="549" y="96"/>
                    </a:cubicBezTo>
                    <a:close/>
                    <a:moveTo>
                      <a:pt x="587" y="302"/>
                    </a:moveTo>
                    <a:lnTo>
                      <a:pt x="587" y="302"/>
                    </a:lnTo>
                    <a:cubicBezTo>
                      <a:pt x="546" y="302"/>
                      <a:pt x="505" y="344"/>
                      <a:pt x="480" y="412"/>
                    </a:cubicBezTo>
                    <a:cubicBezTo>
                      <a:pt x="487" y="412"/>
                      <a:pt x="493" y="412"/>
                      <a:pt x="500" y="412"/>
                    </a:cubicBezTo>
                    <a:cubicBezTo>
                      <a:pt x="525" y="382"/>
                      <a:pt x="574" y="344"/>
                      <a:pt x="628" y="308"/>
                    </a:cubicBezTo>
                    <a:cubicBezTo>
                      <a:pt x="617" y="304"/>
                      <a:pt x="603" y="302"/>
                      <a:pt x="587" y="302"/>
                    </a:cubicBezTo>
                    <a:close/>
                    <a:moveTo>
                      <a:pt x="61" y="208"/>
                    </a:moveTo>
                    <a:lnTo>
                      <a:pt x="61" y="208"/>
                    </a:lnTo>
                    <a:cubicBezTo>
                      <a:pt x="68" y="222"/>
                      <a:pt x="83" y="232"/>
                      <a:pt x="99" y="232"/>
                    </a:cubicBezTo>
                    <a:cubicBezTo>
                      <a:pt x="122" y="232"/>
                      <a:pt x="141" y="213"/>
                      <a:pt x="141" y="190"/>
                    </a:cubicBezTo>
                    <a:cubicBezTo>
                      <a:pt x="141" y="187"/>
                      <a:pt x="141" y="184"/>
                      <a:pt x="141" y="181"/>
                    </a:cubicBezTo>
                    <a:cubicBezTo>
                      <a:pt x="136" y="172"/>
                      <a:pt x="133" y="166"/>
                      <a:pt x="132" y="163"/>
                    </a:cubicBezTo>
                    <a:cubicBezTo>
                      <a:pt x="124" y="153"/>
                      <a:pt x="112" y="147"/>
                      <a:pt x="99" y="147"/>
                    </a:cubicBezTo>
                    <a:cubicBezTo>
                      <a:pt x="76" y="147"/>
                      <a:pt x="58" y="165"/>
                      <a:pt x="57" y="187"/>
                    </a:cubicBezTo>
                    <a:cubicBezTo>
                      <a:pt x="58" y="191"/>
                      <a:pt x="59" y="199"/>
                      <a:pt x="61" y="208"/>
                    </a:cubicBezTo>
                    <a:close/>
                    <a:moveTo>
                      <a:pt x="286" y="147"/>
                    </a:moveTo>
                    <a:lnTo>
                      <a:pt x="286" y="147"/>
                    </a:lnTo>
                    <a:lnTo>
                      <a:pt x="309" y="206"/>
                    </a:lnTo>
                    <a:cubicBezTo>
                      <a:pt x="334" y="166"/>
                      <a:pt x="364" y="132"/>
                      <a:pt x="398" y="106"/>
                    </a:cubicBezTo>
                    <a:lnTo>
                      <a:pt x="352" y="83"/>
                    </a:lnTo>
                    <a:cubicBezTo>
                      <a:pt x="348" y="117"/>
                      <a:pt x="320" y="144"/>
                      <a:pt x="286" y="147"/>
                    </a:cubicBezTo>
                    <a:close/>
                    <a:moveTo>
                      <a:pt x="279" y="44"/>
                    </a:moveTo>
                    <a:lnTo>
                      <a:pt x="279" y="44"/>
                    </a:lnTo>
                    <a:cubicBezTo>
                      <a:pt x="263" y="44"/>
                      <a:pt x="250" y="57"/>
                      <a:pt x="250" y="74"/>
                    </a:cubicBezTo>
                    <a:cubicBezTo>
                      <a:pt x="250" y="90"/>
                      <a:pt x="263" y="103"/>
                      <a:pt x="279" y="103"/>
                    </a:cubicBezTo>
                    <a:cubicBezTo>
                      <a:pt x="295" y="103"/>
                      <a:pt x="309" y="90"/>
                      <a:pt x="309" y="74"/>
                    </a:cubicBezTo>
                    <a:cubicBezTo>
                      <a:pt x="309" y="57"/>
                      <a:pt x="295" y="44"/>
                      <a:pt x="279" y="44"/>
                    </a:cubicBez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grpSp>
          <p:nvGrpSpPr>
            <p:cNvPr id="228" name="Gruppieren 227">
              <a:extLst>
                <a:ext uri="{FF2B5EF4-FFF2-40B4-BE49-F238E27FC236}">
                  <a16:creationId xmlns:a16="http://schemas.microsoft.com/office/drawing/2014/main" id="{A1633200-F672-40CF-9FA9-C5470C8E91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306434" y="2143061"/>
              <a:ext cx="360000" cy="360000"/>
              <a:chOff x="10348293" y="2755361"/>
              <a:chExt cx="360000" cy="360000"/>
            </a:xfrm>
          </p:grpSpPr>
          <p:sp>
            <p:nvSpPr>
              <p:cNvPr id="229" name="Freihandform 3966">
                <a:extLst>
                  <a:ext uri="{FF2B5EF4-FFF2-40B4-BE49-F238E27FC236}">
                    <a16:creationId xmlns:a16="http://schemas.microsoft.com/office/drawing/2014/main" id="{945749FC-EA49-4753-BDF4-15C23623BDE7}"/>
                  </a:ext>
                </a:extLst>
              </p:cNvPr>
              <p:cNvSpPr/>
              <p:nvPr/>
            </p:nvSpPr>
            <p:spPr>
              <a:xfrm>
                <a:off x="10348293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grpSp>
            <p:nvGrpSpPr>
              <p:cNvPr id="230" name="Gruppieren 229">
                <a:extLst>
                  <a:ext uri="{FF2B5EF4-FFF2-40B4-BE49-F238E27FC236}">
                    <a16:creationId xmlns:a16="http://schemas.microsoft.com/office/drawing/2014/main" id="{511226D0-2101-4278-846B-70D0BF56D01D}"/>
                  </a:ext>
                </a:extLst>
              </p:cNvPr>
              <p:cNvGrpSpPr/>
              <p:nvPr/>
            </p:nvGrpSpPr>
            <p:grpSpPr>
              <a:xfrm>
                <a:off x="10417818" y="2847311"/>
                <a:ext cx="244436" cy="186166"/>
                <a:chOff x="8399769" y="2786119"/>
                <a:chExt cx="244436" cy="186166"/>
              </a:xfrm>
            </p:grpSpPr>
            <p:sp>
              <p:nvSpPr>
                <p:cNvPr id="231" name="Freeform 21">
                  <a:extLst>
                    <a:ext uri="{FF2B5EF4-FFF2-40B4-BE49-F238E27FC236}">
                      <a16:creationId xmlns:a16="http://schemas.microsoft.com/office/drawing/2014/main" id="{068E3774-E108-47F2-91D3-4788B5F24F6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399769" y="2786119"/>
                  <a:ext cx="244436" cy="186166"/>
                </a:xfrm>
                <a:custGeom>
                  <a:avLst/>
                  <a:gdLst>
                    <a:gd name="T0" fmla="*/ 165 w 1556"/>
                    <a:gd name="T1" fmla="*/ 1146 h 1146"/>
                    <a:gd name="T2" fmla="*/ 165 w 1556"/>
                    <a:gd name="T3" fmla="*/ 1146 h 1146"/>
                    <a:gd name="T4" fmla="*/ 80 w 1556"/>
                    <a:gd name="T5" fmla="*/ 1121 h 1146"/>
                    <a:gd name="T6" fmla="*/ 11 w 1556"/>
                    <a:gd name="T7" fmla="*/ 995 h 1146"/>
                    <a:gd name="T8" fmla="*/ 2 w 1556"/>
                    <a:gd name="T9" fmla="*/ 335 h 1146"/>
                    <a:gd name="T10" fmla="*/ 111 w 1556"/>
                    <a:gd name="T11" fmla="*/ 89 h 1146"/>
                    <a:gd name="T12" fmla="*/ 368 w 1556"/>
                    <a:gd name="T13" fmla="*/ 13 h 1146"/>
                    <a:gd name="T14" fmla="*/ 1388 w 1556"/>
                    <a:gd name="T15" fmla="*/ 97 h 1146"/>
                    <a:gd name="T16" fmla="*/ 1528 w 1556"/>
                    <a:gd name="T17" fmla="*/ 173 h 1146"/>
                    <a:gd name="T18" fmla="*/ 1523 w 1556"/>
                    <a:gd name="T19" fmla="*/ 332 h 1146"/>
                    <a:gd name="T20" fmla="*/ 825 w 1556"/>
                    <a:gd name="T21" fmla="*/ 823 h 1146"/>
                    <a:gd name="T22" fmla="*/ 224 w 1556"/>
                    <a:gd name="T23" fmla="*/ 1135 h 1146"/>
                    <a:gd name="T24" fmla="*/ 165 w 1556"/>
                    <a:gd name="T25" fmla="*/ 1146 h 1146"/>
                    <a:gd name="T26" fmla="*/ 321 w 1556"/>
                    <a:gd name="T27" fmla="*/ 54 h 1146"/>
                    <a:gd name="T28" fmla="*/ 321 w 1556"/>
                    <a:gd name="T29" fmla="*/ 54 h 1146"/>
                    <a:gd name="T30" fmla="*/ 140 w 1556"/>
                    <a:gd name="T31" fmla="*/ 122 h 1146"/>
                    <a:gd name="T32" fmla="*/ 46 w 1556"/>
                    <a:gd name="T33" fmla="*/ 334 h 1146"/>
                    <a:gd name="T34" fmla="*/ 55 w 1556"/>
                    <a:gd name="T35" fmla="*/ 995 h 1146"/>
                    <a:gd name="T36" fmla="*/ 105 w 1556"/>
                    <a:gd name="T37" fmla="*/ 1085 h 1146"/>
                    <a:gd name="T38" fmla="*/ 207 w 1556"/>
                    <a:gd name="T39" fmla="*/ 1094 h 1146"/>
                    <a:gd name="T40" fmla="*/ 804 w 1556"/>
                    <a:gd name="T41" fmla="*/ 784 h 1146"/>
                    <a:gd name="T42" fmla="*/ 810 w 1556"/>
                    <a:gd name="T43" fmla="*/ 781 h 1146"/>
                    <a:gd name="T44" fmla="*/ 1486 w 1556"/>
                    <a:gd name="T45" fmla="*/ 308 h 1146"/>
                    <a:gd name="T46" fmla="*/ 1489 w 1556"/>
                    <a:gd name="T47" fmla="*/ 195 h 1146"/>
                    <a:gd name="T48" fmla="*/ 1390 w 1556"/>
                    <a:gd name="T49" fmla="*/ 141 h 1146"/>
                    <a:gd name="T50" fmla="*/ 362 w 1556"/>
                    <a:gd name="T51" fmla="*/ 57 h 1146"/>
                    <a:gd name="T52" fmla="*/ 321 w 1556"/>
                    <a:gd name="T53" fmla="*/ 54 h 1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56" h="1146">
                      <a:moveTo>
                        <a:pt x="165" y="1146"/>
                      </a:moveTo>
                      <a:lnTo>
                        <a:pt x="165" y="1146"/>
                      </a:lnTo>
                      <a:cubicBezTo>
                        <a:pt x="135" y="1146"/>
                        <a:pt x="106" y="1138"/>
                        <a:pt x="80" y="1121"/>
                      </a:cubicBezTo>
                      <a:cubicBezTo>
                        <a:pt x="38" y="1093"/>
                        <a:pt x="12" y="1046"/>
                        <a:pt x="11" y="995"/>
                      </a:cubicBezTo>
                      <a:lnTo>
                        <a:pt x="2" y="335"/>
                      </a:lnTo>
                      <a:cubicBezTo>
                        <a:pt x="0" y="241"/>
                        <a:pt x="40" y="151"/>
                        <a:pt x="111" y="89"/>
                      </a:cubicBezTo>
                      <a:cubicBezTo>
                        <a:pt x="181" y="27"/>
                        <a:pt x="275" y="0"/>
                        <a:pt x="368" y="13"/>
                      </a:cubicBezTo>
                      <a:cubicBezTo>
                        <a:pt x="665" y="57"/>
                        <a:pt x="1095" y="113"/>
                        <a:pt x="1388" y="97"/>
                      </a:cubicBezTo>
                      <a:cubicBezTo>
                        <a:pt x="1445" y="94"/>
                        <a:pt x="1499" y="123"/>
                        <a:pt x="1528" y="173"/>
                      </a:cubicBezTo>
                      <a:cubicBezTo>
                        <a:pt x="1556" y="223"/>
                        <a:pt x="1555" y="284"/>
                        <a:pt x="1523" y="332"/>
                      </a:cubicBezTo>
                      <a:cubicBezTo>
                        <a:pt x="1409" y="506"/>
                        <a:pt x="1195" y="731"/>
                        <a:pt x="825" y="823"/>
                      </a:cubicBezTo>
                      <a:cubicBezTo>
                        <a:pt x="606" y="965"/>
                        <a:pt x="377" y="1071"/>
                        <a:pt x="224" y="1135"/>
                      </a:cubicBezTo>
                      <a:cubicBezTo>
                        <a:pt x="205" y="1143"/>
                        <a:pt x="185" y="1146"/>
                        <a:pt x="165" y="1146"/>
                      </a:cubicBezTo>
                      <a:close/>
                      <a:moveTo>
                        <a:pt x="321" y="54"/>
                      </a:moveTo>
                      <a:lnTo>
                        <a:pt x="321" y="54"/>
                      </a:lnTo>
                      <a:cubicBezTo>
                        <a:pt x="255" y="54"/>
                        <a:pt x="190" y="78"/>
                        <a:pt x="140" y="122"/>
                      </a:cubicBezTo>
                      <a:cubicBezTo>
                        <a:pt x="79" y="176"/>
                        <a:pt x="45" y="253"/>
                        <a:pt x="46" y="334"/>
                      </a:cubicBezTo>
                      <a:lnTo>
                        <a:pt x="55" y="995"/>
                      </a:lnTo>
                      <a:cubicBezTo>
                        <a:pt x="56" y="1032"/>
                        <a:pt x="74" y="1064"/>
                        <a:pt x="105" y="1085"/>
                      </a:cubicBezTo>
                      <a:cubicBezTo>
                        <a:pt x="135" y="1105"/>
                        <a:pt x="173" y="1108"/>
                        <a:pt x="207" y="1094"/>
                      </a:cubicBezTo>
                      <a:cubicBezTo>
                        <a:pt x="359" y="1031"/>
                        <a:pt x="587" y="925"/>
                        <a:pt x="804" y="784"/>
                      </a:cubicBezTo>
                      <a:cubicBezTo>
                        <a:pt x="806" y="783"/>
                        <a:pt x="808" y="782"/>
                        <a:pt x="810" y="781"/>
                      </a:cubicBezTo>
                      <a:cubicBezTo>
                        <a:pt x="1169" y="693"/>
                        <a:pt x="1376" y="475"/>
                        <a:pt x="1486" y="308"/>
                      </a:cubicBezTo>
                      <a:cubicBezTo>
                        <a:pt x="1509" y="273"/>
                        <a:pt x="1510" y="231"/>
                        <a:pt x="1489" y="195"/>
                      </a:cubicBezTo>
                      <a:cubicBezTo>
                        <a:pt x="1469" y="159"/>
                        <a:pt x="1432" y="139"/>
                        <a:pt x="1390" y="141"/>
                      </a:cubicBezTo>
                      <a:cubicBezTo>
                        <a:pt x="1093" y="157"/>
                        <a:pt x="661" y="101"/>
                        <a:pt x="362" y="57"/>
                      </a:cubicBezTo>
                      <a:cubicBezTo>
                        <a:pt x="348" y="55"/>
                        <a:pt x="335" y="54"/>
                        <a:pt x="321" y="54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  <p:sp>
              <p:nvSpPr>
                <p:cNvPr id="232" name="Freeform 22">
                  <a:extLst>
                    <a:ext uri="{FF2B5EF4-FFF2-40B4-BE49-F238E27FC236}">
                      <a16:creationId xmlns:a16="http://schemas.microsoft.com/office/drawing/2014/main" id="{585549FD-7541-43AC-AA62-1B12DD5D66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524027" y="2800365"/>
                  <a:ext cx="81269" cy="119794"/>
                </a:xfrm>
                <a:custGeom>
                  <a:avLst/>
                  <a:gdLst>
                    <a:gd name="T0" fmla="*/ 25 w 518"/>
                    <a:gd name="T1" fmla="*/ 737 h 737"/>
                    <a:gd name="T2" fmla="*/ 25 w 518"/>
                    <a:gd name="T3" fmla="*/ 737 h 737"/>
                    <a:gd name="T4" fmla="*/ 10 w 518"/>
                    <a:gd name="T5" fmla="*/ 732 h 737"/>
                    <a:gd name="T6" fmla="*/ 8 w 518"/>
                    <a:gd name="T7" fmla="*/ 701 h 737"/>
                    <a:gd name="T8" fmla="*/ 54 w 518"/>
                    <a:gd name="T9" fmla="*/ 590 h 737"/>
                    <a:gd name="T10" fmla="*/ 39 w 518"/>
                    <a:gd name="T11" fmla="*/ 222 h 737"/>
                    <a:gd name="T12" fmla="*/ 55 w 518"/>
                    <a:gd name="T13" fmla="*/ 196 h 737"/>
                    <a:gd name="T14" fmla="*/ 82 w 518"/>
                    <a:gd name="T15" fmla="*/ 212 h 737"/>
                    <a:gd name="T16" fmla="*/ 41 w 518"/>
                    <a:gd name="T17" fmla="*/ 729 h 737"/>
                    <a:gd name="T18" fmla="*/ 25 w 518"/>
                    <a:gd name="T19" fmla="*/ 737 h 737"/>
                    <a:gd name="T20" fmla="*/ 358 w 518"/>
                    <a:gd name="T21" fmla="*/ 481 h 737"/>
                    <a:gd name="T22" fmla="*/ 358 w 518"/>
                    <a:gd name="T23" fmla="*/ 481 h 737"/>
                    <a:gd name="T24" fmla="*/ 342 w 518"/>
                    <a:gd name="T25" fmla="*/ 474 h 737"/>
                    <a:gd name="T26" fmla="*/ 255 w 518"/>
                    <a:gd name="T27" fmla="*/ 384 h 737"/>
                    <a:gd name="T28" fmla="*/ 255 w 518"/>
                    <a:gd name="T29" fmla="*/ 354 h 737"/>
                    <a:gd name="T30" fmla="*/ 315 w 518"/>
                    <a:gd name="T31" fmla="*/ 290 h 737"/>
                    <a:gd name="T32" fmla="*/ 232 w 518"/>
                    <a:gd name="T33" fmla="*/ 208 h 737"/>
                    <a:gd name="T34" fmla="*/ 231 w 518"/>
                    <a:gd name="T35" fmla="*/ 178 h 737"/>
                    <a:gd name="T36" fmla="*/ 288 w 518"/>
                    <a:gd name="T37" fmla="*/ 111 h 737"/>
                    <a:gd name="T38" fmla="*/ 216 w 518"/>
                    <a:gd name="T39" fmla="*/ 39 h 737"/>
                    <a:gd name="T40" fmla="*/ 215 w 518"/>
                    <a:gd name="T41" fmla="*/ 8 h 737"/>
                    <a:gd name="T42" fmla="*/ 246 w 518"/>
                    <a:gd name="T43" fmla="*/ 8 h 737"/>
                    <a:gd name="T44" fmla="*/ 334 w 518"/>
                    <a:gd name="T45" fmla="*/ 94 h 737"/>
                    <a:gd name="T46" fmla="*/ 335 w 518"/>
                    <a:gd name="T47" fmla="*/ 124 h 737"/>
                    <a:gd name="T48" fmla="*/ 277 w 518"/>
                    <a:gd name="T49" fmla="*/ 192 h 737"/>
                    <a:gd name="T50" fmla="*/ 361 w 518"/>
                    <a:gd name="T51" fmla="*/ 274 h 737"/>
                    <a:gd name="T52" fmla="*/ 361 w 518"/>
                    <a:gd name="T53" fmla="*/ 305 h 737"/>
                    <a:gd name="T54" fmla="*/ 301 w 518"/>
                    <a:gd name="T55" fmla="*/ 369 h 737"/>
                    <a:gd name="T56" fmla="*/ 373 w 518"/>
                    <a:gd name="T57" fmla="*/ 444 h 737"/>
                    <a:gd name="T58" fmla="*/ 373 w 518"/>
                    <a:gd name="T59" fmla="*/ 475 h 737"/>
                    <a:gd name="T60" fmla="*/ 358 w 518"/>
                    <a:gd name="T61" fmla="*/ 481 h 737"/>
                    <a:gd name="T62" fmla="*/ 494 w 518"/>
                    <a:gd name="T63" fmla="*/ 263 h 737"/>
                    <a:gd name="T64" fmla="*/ 494 w 518"/>
                    <a:gd name="T65" fmla="*/ 263 h 737"/>
                    <a:gd name="T66" fmla="*/ 479 w 518"/>
                    <a:gd name="T67" fmla="*/ 257 h 737"/>
                    <a:gd name="T68" fmla="*/ 412 w 518"/>
                    <a:gd name="T69" fmla="*/ 193 h 737"/>
                    <a:gd name="T70" fmla="*/ 410 w 518"/>
                    <a:gd name="T71" fmla="*/ 162 h 737"/>
                    <a:gd name="T72" fmla="*/ 461 w 518"/>
                    <a:gd name="T73" fmla="*/ 105 h 737"/>
                    <a:gd name="T74" fmla="*/ 405 w 518"/>
                    <a:gd name="T75" fmla="*/ 48 h 737"/>
                    <a:gd name="T76" fmla="*/ 406 w 518"/>
                    <a:gd name="T77" fmla="*/ 17 h 737"/>
                    <a:gd name="T78" fmla="*/ 437 w 518"/>
                    <a:gd name="T79" fmla="*/ 18 h 737"/>
                    <a:gd name="T80" fmla="*/ 506 w 518"/>
                    <a:gd name="T81" fmla="*/ 88 h 737"/>
                    <a:gd name="T82" fmla="*/ 507 w 518"/>
                    <a:gd name="T83" fmla="*/ 118 h 737"/>
                    <a:gd name="T84" fmla="*/ 457 w 518"/>
                    <a:gd name="T85" fmla="*/ 176 h 737"/>
                    <a:gd name="T86" fmla="*/ 509 w 518"/>
                    <a:gd name="T87" fmla="*/ 226 h 737"/>
                    <a:gd name="T88" fmla="*/ 510 w 518"/>
                    <a:gd name="T89" fmla="*/ 257 h 737"/>
                    <a:gd name="T90" fmla="*/ 494 w 518"/>
                    <a:gd name="T91" fmla="*/ 263 h 7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18" h="737">
                      <a:moveTo>
                        <a:pt x="25" y="737"/>
                      </a:moveTo>
                      <a:lnTo>
                        <a:pt x="25" y="737"/>
                      </a:lnTo>
                      <a:cubicBezTo>
                        <a:pt x="20" y="737"/>
                        <a:pt x="15" y="735"/>
                        <a:pt x="10" y="732"/>
                      </a:cubicBezTo>
                      <a:cubicBezTo>
                        <a:pt x="1" y="724"/>
                        <a:pt x="0" y="710"/>
                        <a:pt x="8" y="701"/>
                      </a:cubicBezTo>
                      <a:cubicBezTo>
                        <a:pt x="8" y="700"/>
                        <a:pt x="36" y="666"/>
                        <a:pt x="54" y="590"/>
                      </a:cubicBezTo>
                      <a:cubicBezTo>
                        <a:pt x="71" y="520"/>
                        <a:pt x="81" y="399"/>
                        <a:pt x="39" y="222"/>
                      </a:cubicBezTo>
                      <a:cubicBezTo>
                        <a:pt x="36" y="210"/>
                        <a:pt x="44" y="199"/>
                        <a:pt x="55" y="196"/>
                      </a:cubicBezTo>
                      <a:cubicBezTo>
                        <a:pt x="67" y="193"/>
                        <a:pt x="79" y="200"/>
                        <a:pt x="82" y="212"/>
                      </a:cubicBezTo>
                      <a:cubicBezTo>
                        <a:pt x="168" y="574"/>
                        <a:pt x="47" y="723"/>
                        <a:pt x="41" y="729"/>
                      </a:cubicBezTo>
                      <a:cubicBezTo>
                        <a:pt x="37" y="734"/>
                        <a:pt x="31" y="737"/>
                        <a:pt x="25" y="737"/>
                      </a:cubicBezTo>
                      <a:close/>
                      <a:moveTo>
                        <a:pt x="358" y="481"/>
                      </a:moveTo>
                      <a:lnTo>
                        <a:pt x="358" y="481"/>
                      </a:lnTo>
                      <a:cubicBezTo>
                        <a:pt x="352" y="481"/>
                        <a:pt x="346" y="479"/>
                        <a:pt x="342" y="474"/>
                      </a:cubicBezTo>
                      <a:lnTo>
                        <a:pt x="255" y="384"/>
                      </a:lnTo>
                      <a:cubicBezTo>
                        <a:pt x="247" y="376"/>
                        <a:pt x="247" y="362"/>
                        <a:pt x="255" y="354"/>
                      </a:cubicBezTo>
                      <a:lnTo>
                        <a:pt x="315" y="290"/>
                      </a:lnTo>
                      <a:lnTo>
                        <a:pt x="232" y="208"/>
                      </a:lnTo>
                      <a:cubicBezTo>
                        <a:pt x="224" y="200"/>
                        <a:pt x="223" y="187"/>
                        <a:pt x="231" y="178"/>
                      </a:cubicBezTo>
                      <a:lnTo>
                        <a:pt x="288" y="111"/>
                      </a:lnTo>
                      <a:lnTo>
                        <a:pt x="216" y="39"/>
                      </a:lnTo>
                      <a:cubicBezTo>
                        <a:pt x="207" y="31"/>
                        <a:pt x="207" y="17"/>
                        <a:pt x="215" y="8"/>
                      </a:cubicBezTo>
                      <a:cubicBezTo>
                        <a:pt x="224" y="0"/>
                        <a:pt x="238" y="0"/>
                        <a:pt x="246" y="8"/>
                      </a:cubicBezTo>
                      <a:lnTo>
                        <a:pt x="334" y="94"/>
                      </a:lnTo>
                      <a:cubicBezTo>
                        <a:pt x="342" y="103"/>
                        <a:pt x="343" y="116"/>
                        <a:pt x="335" y="124"/>
                      </a:cubicBezTo>
                      <a:lnTo>
                        <a:pt x="277" y="192"/>
                      </a:lnTo>
                      <a:lnTo>
                        <a:pt x="361" y="274"/>
                      </a:lnTo>
                      <a:cubicBezTo>
                        <a:pt x="369" y="283"/>
                        <a:pt x="370" y="296"/>
                        <a:pt x="361" y="305"/>
                      </a:cubicBezTo>
                      <a:lnTo>
                        <a:pt x="301" y="369"/>
                      </a:lnTo>
                      <a:lnTo>
                        <a:pt x="373" y="444"/>
                      </a:lnTo>
                      <a:cubicBezTo>
                        <a:pt x="382" y="453"/>
                        <a:pt x="382" y="467"/>
                        <a:pt x="373" y="475"/>
                      </a:cubicBezTo>
                      <a:cubicBezTo>
                        <a:pt x="369" y="479"/>
                        <a:pt x="363" y="481"/>
                        <a:pt x="358" y="481"/>
                      </a:cubicBezTo>
                      <a:close/>
                      <a:moveTo>
                        <a:pt x="494" y="263"/>
                      </a:moveTo>
                      <a:lnTo>
                        <a:pt x="494" y="263"/>
                      </a:lnTo>
                      <a:cubicBezTo>
                        <a:pt x="489" y="263"/>
                        <a:pt x="483" y="261"/>
                        <a:pt x="479" y="257"/>
                      </a:cubicBezTo>
                      <a:lnTo>
                        <a:pt x="412" y="193"/>
                      </a:lnTo>
                      <a:cubicBezTo>
                        <a:pt x="403" y="185"/>
                        <a:pt x="403" y="171"/>
                        <a:pt x="410" y="162"/>
                      </a:cubicBezTo>
                      <a:lnTo>
                        <a:pt x="461" y="105"/>
                      </a:lnTo>
                      <a:lnTo>
                        <a:pt x="405" y="48"/>
                      </a:lnTo>
                      <a:cubicBezTo>
                        <a:pt x="397" y="40"/>
                        <a:pt x="397" y="26"/>
                        <a:pt x="406" y="17"/>
                      </a:cubicBezTo>
                      <a:cubicBezTo>
                        <a:pt x="414" y="9"/>
                        <a:pt x="428" y="9"/>
                        <a:pt x="437" y="18"/>
                      </a:cubicBezTo>
                      <a:lnTo>
                        <a:pt x="506" y="88"/>
                      </a:lnTo>
                      <a:cubicBezTo>
                        <a:pt x="515" y="97"/>
                        <a:pt x="515" y="110"/>
                        <a:pt x="507" y="118"/>
                      </a:cubicBezTo>
                      <a:lnTo>
                        <a:pt x="457" y="176"/>
                      </a:lnTo>
                      <a:lnTo>
                        <a:pt x="509" y="226"/>
                      </a:lnTo>
                      <a:cubicBezTo>
                        <a:pt x="518" y="234"/>
                        <a:pt x="518" y="248"/>
                        <a:pt x="510" y="257"/>
                      </a:cubicBezTo>
                      <a:cubicBezTo>
                        <a:pt x="506" y="261"/>
                        <a:pt x="500" y="263"/>
                        <a:pt x="494" y="263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de-CH"/>
                </a:p>
              </p:txBody>
            </p:sp>
          </p:grpSp>
        </p:grpSp>
        <p:grpSp>
          <p:nvGrpSpPr>
            <p:cNvPr id="107" name="Gruppieren 106">
              <a:extLst>
                <a:ext uri="{FF2B5EF4-FFF2-40B4-BE49-F238E27FC236}">
                  <a16:creationId xmlns:a16="http://schemas.microsoft.com/office/drawing/2014/main" id="{5B8A78AE-BE09-450B-AB09-5B3928915A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711820" y="2141660"/>
              <a:ext cx="360000" cy="360000"/>
              <a:chOff x="10783979" y="2755361"/>
              <a:chExt cx="360000" cy="360000"/>
            </a:xfrm>
          </p:grpSpPr>
          <p:sp>
            <p:nvSpPr>
              <p:cNvPr id="108" name="Freihandform 3966">
                <a:extLst>
                  <a:ext uri="{FF2B5EF4-FFF2-40B4-BE49-F238E27FC236}">
                    <a16:creationId xmlns:a16="http://schemas.microsoft.com/office/drawing/2014/main" id="{7E622F35-8298-43A5-8C80-FE3AB22D009E}"/>
                  </a:ext>
                </a:extLst>
              </p:cNvPr>
              <p:cNvSpPr/>
              <p:nvPr/>
            </p:nvSpPr>
            <p:spPr>
              <a:xfrm>
                <a:off x="10783979" y="2755361"/>
                <a:ext cx="360000" cy="360000"/>
              </a:xfrm>
              <a:custGeom>
                <a:avLst/>
                <a:gdLst>
                  <a:gd name="connsiteX0" fmla="*/ 457173 w 457173"/>
                  <a:gd name="connsiteY0" fmla="*/ 228535 h 457069"/>
                  <a:gd name="connsiteX1" fmla="*/ 228587 w 457173"/>
                  <a:gd name="connsiteY1" fmla="*/ 457069 h 457069"/>
                  <a:gd name="connsiteX2" fmla="*/ 0 w 457173"/>
                  <a:gd name="connsiteY2" fmla="*/ 228535 h 457069"/>
                  <a:gd name="connsiteX3" fmla="*/ 228587 w 457173"/>
                  <a:gd name="connsiteY3" fmla="*/ 0 h 457069"/>
                  <a:gd name="connsiteX4" fmla="*/ 457173 w 457173"/>
                  <a:gd name="connsiteY4" fmla="*/ 228535 h 457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173" h="457069">
                    <a:moveTo>
                      <a:pt x="457173" y="228535"/>
                    </a:moveTo>
                    <a:cubicBezTo>
                      <a:pt x="457173" y="354751"/>
                      <a:pt x="354832" y="457069"/>
                      <a:pt x="228587" y="457069"/>
                    </a:cubicBezTo>
                    <a:cubicBezTo>
                      <a:pt x="102341" y="457069"/>
                      <a:pt x="0" y="354751"/>
                      <a:pt x="0" y="228535"/>
                    </a:cubicBezTo>
                    <a:cubicBezTo>
                      <a:pt x="0" y="102318"/>
                      <a:pt x="102341" y="0"/>
                      <a:pt x="228587" y="0"/>
                    </a:cubicBezTo>
                    <a:cubicBezTo>
                      <a:pt x="354832" y="0"/>
                      <a:pt x="457173" y="102318"/>
                      <a:pt x="457173" y="22853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110" name="Freeform 24">
                <a:extLst>
                  <a:ext uri="{FF2B5EF4-FFF2-40B4-BE49-F238E27FC236}">
                    <a16:creationId xmlns:a16="http://schemas.microsoft.com/office/drawing/2014/main" id="{13ADC8BD-C2AF-46D2-9ED3-C005C05955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840976" y="2853051"/>
                <a:ext cx="246005" cy="156379"/>
              </a:xfrm>
              <a:custGeom>
                <a:avLst/>
                <a:gdLst>
                  <a:gd name="T0" fmla="*/ 906 w 1566"/>
                  <a:gd name="T1" fmla="*/ 965 h 965"/>
                  <a:gd name="T2" fmla="*/ 892 w 1566"/>
                  <a:gd name="T3" fmla="*/ 560 h 965"/>
                  <a:gd name="T4" fmla="*/ 1036 w 1566"/>
                  <a:gd name="T5" fmla="*/ 435 h 965"/>
                  <a:gd name="T6" fmla="*/ 808 w 1566"/>
                  <a:gd name="T7" fmla="*/ 316 h 965"/>
                  <a:gd name="T8" fmla="*/ 830 w 1566"/>
                  <a:gd name="T9" fmla="*/ 314 h 965"/>
                  <a:gd name="T10" fmla="*/ 920 w 1566"/>
                  <a:gd name="T11" fmla="*/ 375 h 965"/>
                  <a:gd name="T12" fmla="*/ 1062 w 1566"/>
                  <a:gd name="T13" fmla="*/ 369 h 965"/>
                  <a:gd name="T14" fmla="*/ 1127 w 1566"/>
                  <a:gd name="T15" fmla="*/ 11 h 965"/>
                  <a:gd name="T16" fmla="*/ 1549 w 1566"/>
                  <a:gd name="T17" fmla="*/ 414 h 965"/>
                  <a:gd name="T18" fmla="*/ 1268 w 1566"/>
                  <a:gd name="T19" fmla="*/ 922 h 965"/>
                  <a:gd name="T20" fmla="*/ 1241 w 1566"/>
                  <a:gd name="T21" fmla="*/ 922 h 965"/>
                  <a:gd name="T22" fmla="*/ 1029 w 1566"/>
                  <a:gd name="T23" fmla="*/ 732 h 965"/>
                  <a:gd name="T24" fmla="*/ 1107 w 1566"/>
                  <a:gd name="T25" fmla="*/ 589 h 965"/>
                  <a:gd name="T26" fmla="*/ 929 w 1566"/>
                  <a:gd name="T27" fmla="*/ 584 h 965"/>
                  <a:gd name="T28" fmla="*/ 948 w 1566"/>
                  <a:gd name="T29" fmla="*/ 952 h 965"/>
                  <a:gd name="T30" fmla="*/ 1074 w 1566"/>
                  <a:gd name="T31" fmla="*/ 733 h 965"/>
                  <a:gd name="T32" fmla="*/ 1241 w 1566"/>
                  <a:gd name="T33" fmla="*/ 878 h 965"/>
                  <a:gd name="T34" fmla="*/ 1397 w 1566"/>
                  <a:gd name="T35" fmla="*/ 811 h 965"/>
                  <a:gd name="T36" fmla="*/ 1329 w 1566"/>
                  <a:gd name="T37" fmla="*/ 117 h 965"/>
                  <a:gd name="T38" fmla="*/ 960 w 1566"/>
                  <a:gd name="T39" fmla="*/ 242 h 965"/>
                  <a:gd name="T40" fmla="*/ 1111 w 1566"/>
                  <a:gd name="T41" fmla="*/ 333 h 965"/>
                  <a:gd name="T42" fmla="*/ 1110 w 1566"/>
                  <a:gd name="T43" fmla="*/ 380 h 965"/>
                  <a:gd name="T44" fmla="*/ 1087 w 1566"/>
                  <a:gd name="T45" fmla="*/ 478 h 965"/>
                  <a:gd name="T46" fmla="*/ 1156 w 1566"/>
                  <a:gd name="T47" fmla="*/ 578 h 965"/>
                  <a:gd name="T48" fmla="*/ 1152 w 1566"/>
                  <a:gd name="T49" fmla="*/ 611 h 965"/>
                  <a:gd name="T50" fmla="*/ 659 w 1566"/>
                  <a:gd name="T51" fmla="*/ 965 h 965"/>
                  <a:gd name="T52" fmla="*/ 617 w 1566"/>
                  <a:gd name="T53" fmla="*/ 952 h 965"/>
                  <a:gd name="T54" fmla="*/ 636 w 1566"/>
                  <a:gd name="T55" fmla="*/ 584 h 965"/>
                  <a:gd name="T56" fmla="*/ 459 w 1566"/>
                  <a:gd name="T57" fmla="*/ 589 h 965"/>
                  <a:gd name="T58" fmla="*/ 537 w 1566"/>
                  <a:gd name="T59" fmla="*/ 732 h 965"/>
                  <a:gd name="T60" fmla="*/ 310 w 1566"/>
                  <a:gd name="T61" fmla="*/ 921 h 965"/>
                  <a:gd name="T62" fmla="*/ 18 w 1566"/>
                  <a:gd name="T63" fmla="*/ 414 h 965"/>
                  <a:gd name="T64" fmla="*/ 439 w 1566"/>
                  <a:gd name="T65" fmla="*/ 11 h 965"/>
                  <a:gd name="T66" fmla="*/ 504 w 1566"/>
                  <a:gd name="T67" fmla="*/ 369 h 965"/>
                  <a:gd name="T68" fmla="*/ 645 w 1566"/>
                  <a:gd name="T69" fmla="*/ 375 h 965"/>
                  <a:gd name="T70" fmla="*/ 757 w 1566"/>
                  <a:gd name="T71" fmla="*/ 316 h 965"/>
                  <a:gd name="T72" fmla="*/ 530 w 1566"/>
                  <a:gd name="T73" fmla="*/ 435 h 965"/>
                  <a:gd name="T74" fmla="*/ 673 w 1566"/>
                  <a:gd name="T75" fmla="*/ 560 h 965"/>
                  <a:gd name="T76" fmla="*/ 659 w 1566"/>
                  <a:gd name="T77" fmla="*/ 965 h 965"/>
                  <a:gd name="T78" fmla="*/ 310 w 1566"/>
                  <a:gd name="T79" fmla="*/ 877 h 965"/>
                  <a:gd name="T80" fmla="*/ 493 w 1566"/>
                  <a:gd name="T81" fmla="*/ 733 h 965"/>
                  <a:gd name="T82" fmla="*/ 394 w 1566"/>
                  <a:gd name="T83" fmla="*/ 597 h 965"/>
                  <a:gd name="T84" fmla="*/ 479 w 1566"/>
                  <a:gd name="T85" fmla="*/ 481 h 965"/>
                  <a:gd name="T86" fmla="*/ 481 w 1566"/>
                  <a:gd name="T87" fmla="*/ 475 h 965"/>
                  <a:gd name="T88" fmla="*/ 456 w 1566"/>
                  <a:gd name="T89" fmla="*/ 380 h 965"/>
                  <a:gd name="T90" fmla="*/ 455 w 1566"/>
                  <a:gd name="T91" fmla="*/ 333 h 965"/>
                  <a:gd name="T92" fmla="*/ 606 w 1566"/>
                  <a:gd name="T93" fmla="*/ 242 h 965"/>
                  <a:gd name="T94" fmla="*/ 237 w 1566"/>
                  <a:gd name="T95" fmla="*/ 117 h 965"/>
                  <a:gd name="T96" fmla="*/ 176 w 1566"/>
                  <a:gd name="T97" fmla="*/ 818 h 965"/>
                  <a:gd name="T98" fmla="*/ 310 w 1566"/>
                  <a:gd name="T99" fmla="*/ 877 h 9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66" h="965">
                    <a:moveTo>
                      <a:pt x="906" y="965"/>
                    </a:moveTo>
                    <a:lnTo>
                      <a:pt x="906" y="965"/>
                    </a:lnTo>
                    <a:cubicBezTo>
                      <a:pt x="904" y="960"/>
                      <a:pt x="867" y="844"/>
                      <a:pt x="857" y="803"/>
                    </a:cubicBezTo>
                    <a:cubicBezTo>
                      <a:pt x="841" y="739"/>
                      <a:pt x="841" y="637"/>
                      <a:pt x="892" y="560"/>
                    </a:cubicBezTo>
                    <a:cubicBezTo>
                      <a:pt x="938" y="491"/>
                      <a:pt x="998" y="467"/>
                      <a:pt x="1036" y="458"/>
                    </a:cubicBezTo>
                    <a:cubicBezTo>
                      <a:pt x="1035" y="451"/>
                      <a:pt x="1035" y="443"/>
                      <a:pt x="1036" y="435"/>
                    </a:cubicBezTo>
                    <a:cubicBezTo>
                      <a:pt x="999" y="437"/>
                      <a:pt x="944" y="436"/>
                      <a:pt x="901" y="414"/>
                    </a:cubicBezTo>
                    <a:cubicBezTo>
                      <a:pt x="814" y="371"/>
                      <a:pt x="808" y="321"/>
                      <a:pt x="808" y="316"/>
                    </a:cubicBezTo>
                    <a:lnTo>
                      <a:pt x="852" y="313"/>
                    </a:lnTo>
                    <a:lnTo>
                      <a:pt x="830" y="314"/>
                    </a:lnTo>
                    <a:lnTo>
                      <a:pt x="852" y="312"/>
                    </a:lnTo>
                    <a:cubicBezTo>
                      <a:pt x="852" y="312"/>
                      <a:pt x="857" y="344"/>
                      <a:pt x="920" y="375"/>
                    </a:cubicBezTo>
                    <a:cubicBezTo>
                      <a:pt x="961" y="395"/>
                      <a:pt x="1019" y="393"/>
                      <a:pt x="1049" y="390"/>
                    </a:cubicBezTo>
                    <a:cubicBezTo>
                      <a:pt x="1053" y="383"/>
                      <a:pt x="1057" y="375"/>
                      <a:pt x="1062" y="369"/>
                    </a:cubicBezTo>
                    <a:cubicBezTo>
                      <a:pt x="1003" y="358"/>
                      <a:pt x="916" y="338"/>
                      <a:pt x="916" y="242"/>
                    </a:cubicBezTo>
                    <a:cubicBezTo>
                      <a:pt x="916" y="104"/>
                      <a:pt x="981" y="33"/>
                      <a:pt x="1127" y="11"/>
                    </a:cubicBezTo>
                    <a:cubicBezTo>
                      <a:pt x="1201" y="0"/>
                      <a:pt x="1283" y="25"/>
                      <a:pt x="1356" y="82"/>
                    </a:cubicBezTo>
                    <a:cubicBezTo>
                      <a:pt x="1459" y="162"/>
                      <a:pt x="1535" y="292"/>
                      <a:pt x="1549" y="414"/>
                    </a:cubicBezTo>
                    <a:cubicBezTo>
                      <a:pt x="1566" y="570"/>
                      <a:pt x="1518" y="741"/>
                      <a:pt x="1430" y="840"/>
                    </a:cubicBezTo>
                    <a:cubicBezTo>
                      <a:pt x="1382" y="894"/>
                      <a:pt x="1326" y="922"/>
                      <a:pt x="1268" y="922"/>
                    </a:cubicBezTo>
                    <a:cubicBezTo>
                      <a:pt x="1252" y="922"/>
                      <a:pt x="1246" y="922"/>
                      <a:pt x="1244" y="922"/>
                    </a:cubicBezTo>
                    <a:lnTo>
                      <a:pt x="1241" y="922"/>
                    </a:lnTo>
                    <a:cubicBezTo>
                      <a:pt x="1147" y="922"/>
                      <a:pt x="1040" y="863"/>
                      <a:pt x="1029" y="735"/>
                    </a:cubicBezTo>
                    <a:lnTo>
                      <a:pt x="1029" y="732"/>
                    </a:lnTo>
                    <a:lnTo>
                      <a:pt x="1030" y="730"/>
                    </a:lnTo>
                    <a:cubicBezTo>
                      <a:pt x="1039" y="659"/>
                      <a:pt x="1054" y="629"/>
                      <a:pt x="1107" y="589"/>
                    </a:cubicBezTo>
                    <a:cubicBezTo>
                      <a:pt x="1085" y="562"/>
                      <a:pt x="1057" y="526"/>
                      <a:pt x="1047" y="500"/>
                    </a:cubicBezTo>
                    <a:cubicBezTo>
                      <a:pt x="1018" y="507"/>
                      <a:pt x="967" y="526"/>
                      <a:pt x="929" y="584"/>
                    </a:cubicBezTo>
                    <a:cubicBezTo>
                      <a:pt x="888" y="645"/>
                      <a:pt x="885" y="733"/>
                      <a:pt x="900" y="792"/>
                    </a:cubicBezTo>
                    <a:cubicBezTo>
                      <a:pt x="910" y="832"/>
                      <a:pt x="947" y="951"/>
                      <a:pt x="948" y="952"/>
                    </a:cubicBezTo>
                    <a:lnTo>
                      <a:pt x="906" y="965"/>
                    </a:lnTo>
                    <a:close/>
                    <a:moveTo>
                      <a:pt x="1074" y="733"/>
                    </a:moveTo>
                    <a:lnTo>
                      <a:pt x="1074" y="733"/>
                    </a:lnTo>
                    <a:cubicBezTo>
                      <a:pt x="1084" y="847"/>
                      <a:pt x="1183" y="878"/>
                      <a:pt x="1241" y="878"/>
                    </a:cubicBezTo>
                    <a:cubicBezTo>
                      <a:pt x="1244" y="878"/>
                      <a:pt x="1250" y="878"/>
                      <a:pt x="1268" y="878"/>
                    </a:cubicBezTo>
                    <a:cubicBezTo>
                      <a:pt x="1325" y="878"/>
                      <a:pt x="1370" y="841"/>
                      <a:pt x="1397" y="811"/>
                    </a:cubicBezTo>
                    <a:cubicBezTo>
                      <a:pt x="1476" y="722"/>
                      <a:pt x="1521" y="561"/>
                      <a:pt x="1505" y="419"/>
                    </a:cubicBezTo>
                    <a:cubicBezTo>
                      <a:pt x="1492" y="308"/>
                      <a:pt x="1423" y="190"/>
                      <a:pt x="1329" y="117"/>
                    </a:cubicBezTo>
                    <a:cubicBezTo>
                      <a:pt x="1265" y="68"/>
                      <a:pt x="1196" y="45"/>
                      <a:pt x="1133" y="54"/>
                    </a:cubicBezTo>
                    <a:cubicBezTo>
                      <a:pt x="1009" y="73"/>
                      <a:pt x="960" y="126"/>
                      <a:pt x="960" y="242"/>
                    </a:cubicBezTo>
                    <a:cubicBezTo>
                      <a:pt x="960" y="302"/>
                      <a:pt x="1010" y="315"/>
                      <a:pt x="1080" y="327"/>
                    </a:cubicBezTo>
                    <a:cubicBezTo>
                      <a:pt x="1091" y="329"/>
                      <a:pt x="1102" y="331"/>
                      <a:pt x="1111" y="333"/>
                    </a:cubicBezTo>
                    <a:lnTo>
                      <a:pt x="1154" y="343"/>
                    </a:lnTo>
                    <a:lnTo>
                      <a:pt x="1110" y="380"/>
                    </a:lnTo>
                    <a:cubicBezTo>
                      <a:pt x="1089" y="398"/>
                      <a:pt x="1068" y="442"/>
                      <a:pt x="1085" y="475"/>
                    </a:cubicBezTo>
                    <a:lnTo>
                      <a:pt x="1087" y="478"/>
                    </a:lnTo>
                    <a:lnTo>
                      <a:pt x="1087" y="481"/>
                    </a:lnTo>
                    <a:cubicBezTo>
                      <a:pt x="1090" y="495"/>
                      <a:pt x="1119" y="536"/>
                      <a:pt x="1156" y="578"/>
                    </a:cubicBezTo>
                    <a:lnTo>
                      <a:pt x="1173" y="597"/>
                    </a:lnTo>
                    <a:lnTo>
                      <a:pt x="1152" y="611"/>
                    </a:lnTo>
                    <a:cubicBezTo>
                      <a:pt x="1094" y="652"/>
                      <a:pt x="1083" y="668"/>
                      <a:pt x="1074" y="733"/>
                    </a:cubicBezTo>
                    <a:close/>
                    <a:moveTo>
                      <a:pt x="659" y="965"/>
                    </a:moveTo>
                    <a:lnTo>
                      <a:pt x="659" y="965"/>
                    </a:lnTo>
                    <a:lnTo>
                      <a:pt x="617" y="952"/>
                    </a:lnTo>
                    <a:cubicBezTo>
                      <a:pt x="618" y="951"/>
                      <a:pt x="655" y="832"/>
                      <a:pt x="665" y="792"/>
                    </a:cubicBezTo>
                    <a:cubicBezTo>
                      <a:pt x="680" y="733"/>
                      <a:pt x="677" y="645"/>
                      <a:pt x="636" y="584"/>
                    </a:cubicBezTo>
                    <a:cubicBezTo>
                      <a:pt x="598" y="527"/>
                      <a:pt x="549" y="508"/>
                      <a:pt x="519" y="501"/>
                    </a:cubicBezTo>
                    <a:cubicBezTo>
                      <a:pt x="509" y="527"/>
                      <a:pt x="482" y="562"/>
                      <a:pt x="459" y="589"/>
                    </a:cubicBezTo>
                    <a:cubicBezTo>
                      <a:pt x="512" y="629"/>
                      <a:pt x="527" y="659"/>
                      <a:pt x="537" y="730"/>
                    </a:cubicBezTo>
                    <a:lnTo>
                      <a:pt x="537" y="732"/>
                    </a:lnTo>
                    <a:lnTo>
                      <a:pt x="537" y="735"/>
                    </a:lnTo>
                    <a:cubicBezTo>
                      <a:pt x="526" y="866"/>
                      <a:pt x="412" y="928"/>
                      <a:pt x="310" y="921"/>
                    </a:cubicBezTo>
                    <a:cubicBezTo>
                      <a:pt x="251" y="925"/>
                      <a:pt x="194" y="900"/>
                      <a:pt x="145" y="849"/>
                    </a:cubicBezTo>
                    <a:cubicBezTo>
                      <a:pt x="52" y="752"/>
                      <a:pt x="0" y="573"/>
                      <a:pt x="18" y="414"/>
                    </a:cubicBezTo>
                    <a:cubicBezTo>
                      <a:pt x="32" y="292"/>
                      <a:pt x="107" y="162"/>
                      <a:pt x="210" y="82"/>
                    </a:cubicBezTo>
                    <a:cubicBezTo>
                      <a:pt x="284" y="25"/>
                      <a:pt x="365" y="0"/>
                      <a:pt x="439" y="11"/>
                    </a:cubicBezTo>
                    <a:cubicBezTo>
                      <a:pt x="585" y="33"/>
                      <a:pt x="650" y="104"/>
                      <a:pt x="650" y="242"/>
                    </a:cubicBezTo>
                    <a:cubicBezTo>
                      <a:pt x="650" y="338"/>
                      <a:pt x="563" y="358"/>
                      <a:pt x="504" y="369"/>
                    </a:cubicBezTo>
                    <a:cubicBezTo>
                      <a:pt x="509" y="375"/>
                      <a:pt x="513" y="383"/>
                      <a:pt x="517" y="390"/>
                    </a:cubicBezTo>
                    <a:cubicBezTo>
                      <a:pt x="548" y="393"/>
                      <a:pt x="604" y="395"/>
                      <a:pt x="645" y="375"/>
                    </a:cubicBezTo>
                    <a:cubicBezTo>
                      <a:pt x="707" y="344"/>
                      <a:pt x="713" y="312"/>
                      <a:pt x="713" y="312"/>
                    </a:cubicBezTo>
                    <a:lnTo>
                      <a:pt x="757" y="316"/>
                    </a:lnTo>
                    <a:cubicBezTo>
                      <a:pt x="756" y="321"/>
                      <a:pt x="750" y="371"/>
                      <a:pt x="664" y="414"/>
                    </a:cubicBezTo>
                    <a:cubicBezTo>
                      <a:pt x="622" y="436"/>
                      <a:pt x="567" y="437"/>
                      <a:pt x="530" y="435"/>
                    </a:cubicBezTo>
                    <a:cubicBezTo>
                      <a:pt x="531" y="443"/>
                      <a:pt x="531" y="451"/>
                      <a:pt x="531" y="458"/>
                    </a:cubicBezTo>
                    <a:cubicBezTo>
                      <a:pt x="568" y="467"/>
                      <a:pt x="628" y="492"/>
                      <a:pt x="673" y="560"/>
                    </a:cubicBezTo>
                    <a:cubicBezTo>
                      <a:pt x="724" y="637"/>
                      <a:pt x="724" y="739"/>
                      <a:pt x="708" y="803"/>
                    </a:cubicBezTo>
                    <a:cubicBezTo>
                      <a:pt x="698" y="844"/>
                      <a:pt x="661" y="960"/>
                      <a:pt x="659" y="965"/>
                    </a:cubicBezTo>
                    <a:close/>
                    <a:moveTo>
                      <a:pt x="310" y="877"/>
                    </a:moveTo>
                    <a:lnTo>
                      <a:pt x="310" y="877"/>
                    </a:lnTo>
                    <a:lnTo>
                      <a:pt x="312" y="877"/>
                    </a:lnTo>
                    <a:cubicBezTo>
                      <a:pt x="395" y="883"/>
                      <a:pt x="483" y="836"/>
                      <a:pt x="493" y="733"/>
                    </a:cubicBezTo>
                    <a:cubicBezTo>
                      <a:pt x="484" y="668"/>
                      <a:pt x="473" y="652"/>
                      <a:pt x="414" y="611"/>
                    </a:cubicBezTo>
                    <a:lnTo>
                      <a:pt x="394" y="597"/>
                    </a:lnTo>
                    <a:lnTo>
                      <a:pt x="410" y="578"/>
                    </a:lnTo>
                    <a:cubicBezTo>
                      <a:pt x="448" y="536"/>
                      <a:pt x="477" y="495"/>
                      <a:pt x="479" y="481"/>
                    </a:cubicBezTo>
                    <a:lnTo>
                      <a:pt x="480" y="478"/>
                    </a:lnTo>
                    <a:lnTo>
                      <a:pt x="481" y="475"/>
                    </a:lnTo>
                    <a:cubicBezTo>
                      <a:pt x="498" y="442"/>
                      <a:pt x="477" y="398"/>
                      <a:pt x="456" y="380"/>
                    </a:cubicBezTo>
                    <a:lnTo>
                      <a:pt x="456" y="380"/>
                    </a:lnTo>
                    <a:lnTo>
                      <a:pt x="413" y="343"/>
                    </a:lnTo>
                    <a:lnTo>
                      <a:pt x="455" y="333"/>
                    </a:lnTo>
                    <a:cubicBezTo>
                      <a:pt x="464" y="331"/>
                      <a:pt x="475" y="329"/>
                      <a:pt x="486" y="327"/>
                    </a:cubicBezTo>
                    <a:cubicBezTo>
                      <a:pt x="556" y="315"/>
                      <a:pt x="606" y="302"/>
                      <a:pt x="606" y="242"/>
                    </a:cubicBezTo>
                    <a:cubicBezTo>
                      <a:pt x="606" y="126"/>
                      <a:pt x="557" y="73"/>
                      <a:pt x="433" y="54"/>
                    </a:cubicBezTo>
                    <a:cubicBezTo>
                      <a:pt x="371" y="45"/>
                      <a:pt x="301" y="68"/>
                      <a:pt x="237" y="117"/>
                    </a:cubicBezTo>
                    <a:cubicBezTo>
                      <a:pt x="143" y="190"/>
                      <a:pt x="74" y="308"/>
                      <a:pt x="61" y="419"/>
                    </a:cubicBezTo>
                    <a:cubicBezTo>
                      <a:pt x="45" y="566"/>
                      <a:pt x="92" y="730"/>
                      <a:pt x="176" y="818"/>
                    </a:cubicBezTo>
                    <a:cubicBezTo>
                      <a:pt x="204" y="847"/>
                      <a:pt x="250" y="881"/>
                      <a:pt x="308" y="877"/>
                    </a:cubicBezTo>
                    <a:lnTo>
                      <a:pt x="310" y="877"/>
                    </a:lnTo>
                    <a:close/>
                  </a:path>
                </a:pathLst>
              </a:custGeom>
              <a:solidFill>
                <a:srgbClr val="FEFEFE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</p:grpSp>
      <p:grpSp>
        <p:nvGrpSpPr>
          <p:cNvPr id="114" name="Gruppieren 113">
            <a:extLst>
              <a:ext uri="{FF2B5EF4-FFF2-40B4-BE49-F238E27FC236}">
                <a16:creationId xmlns:a16="http://schemas.microsoft.com/office/drawing/2014/main" id="{07CBDF05-701E-4E08-835F-59BDA94E7326}"/>
              </a:ext>
            </a:extLst>
          </p:cNvPr>
          <p:cNvGrpSpPr/>
          <p:nvPr/>
        </p:nvGrpSpPr>
        <p:grpSpPr>
          <a:xfrm>
            <a:off x="3630057" y="3091178"/>
            <a:ext cx="4695604" cy="2841249"/>
            <a:chOff x="510360" y="637679"/>
            <a:chExt cx="4653228" cy="2803887"/>
          </a:xfrm>
        </p:grpSpPr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E4EF1295-F742-4750-B0D7-22EBD2827420}"/>
                </a:ext>
              </a:extLst>
            </p:cNvPr>
            <p:cNvSpPr/>
            <p:nvPr/>
          </p:nvSpPr>
          <p:spPr>
            <a:xfrm>
              <a:off x="1170607" y="2770417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endParaRPr lang="de-CH" sz="1000">
                <a:solidFill>
                  <a:schemeClr val="accent5"/>
                </a:solidFill>
              </a:endParaRPr>
            </a:p>
          </p:txBody>
        </p:sp>
        <p:pic>
          <p:nvPicPr>
            <p:cNvPr id="116" name="Grafik 115">
              <a:extLst>
                <a:ext uri="{FF2B5EF4-FFF2-40B4-BE49-F238E27FC236}">
                  <a16:creationId xmlns:a16="http://schemas.microsoft.com/office/drawing/2014/main" id="{DC644CFB-242D-4F6C-9A6B-EBD6EE6A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4718" t="3336" r="11779" b="4408"/>
            <a:stretch/>
          </p:blipFill>
          <p:spPr>
            <a:xfrm>
              <a:off x="510360" y="637679"/>
              <a:ext cx="4653228" cy="2803887"/>
            </a:xfrm>
            <a:prstGeom prst="rect">
              <a:avLst/>
            </a:prstGeom>
          </p:spPr>
        </p:pic>
        <p:sp>
          <p:nvSpPr>
            <p:cNvPr id="117" name="Rechteck 116">
              <a:extLst>
                <a:ext uri="{FF2B5EF4-FFF2-40B4-BE49-F238E27FC236}">
                  <a16:creationId xmlns:a16="http://schemas.microsoft.com/office/drawing/2014/main" id="{21C86E4E-748D-42BA-961C-8B2C5EEBC52E}"/>
                </a:ext>
              </a:extLst>
            </p:cNvPr>
            <p:cNvSpPr/>
            <p:nvPr/>
          </p:nvSpPr>
          <p:spPr>
            <a:xfrm>
              <a:off x="2298123" y="1719135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LU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8" name="Rechteck 117">
              <a:extLst>
                <a:ext uri="{FF2B5EF4-FFF2-40B4-BE49-F238E27FC236}">
                  <a16:creationId xmlns:a16="http://schemas.microsoft.com/office/drawing/2014/main" id="{4AA5253B-968A-415E-81E4-3C9E7CD327D6}"/>
                </a:ext>
              </a:extLst>
            </p:cNvPr>
            <p:cNvSpPr/>
            <p:nvPr/>
          </p:nvSpPr>
          <p:spPr>
            <a:xfrm>
              <a:off x="3507522" y="2094583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DCA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19" name="Rechteck 118">
              <a:extLst>
                <a:ext uri="{FF2B5EF4-FFF2-40B4-BE49-F238E27FC236}">
                  <a16:creationId xmlns:a16="http://schemas.microsoft.com/office/drawing/2014/main" id="{3630296C-638E-4E90-B9BA-2E7BE3A072D6}"/>
                </a:ext>
              </a:extLst>
            </p:cNvPr>
            <p:cNvSpPr/>
            <p:nvPr/>
          </p:nvSpPr>
          <p:spPr>
            <a:xfrm>
              <a:off x="3319307" y="1343686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NOO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0" name="Rechteck 119">
              <a:extLst>
                <a:ext uri="{FF2B5EF4-FFF2-40B4-BE49-F238E27FC236}">
                  <a16:creationId xmlns:a16="http://schemas.microsoft.com/office/drawing/2014/main" id="{62380B99-9DA3-41D1-99D2-F459F67AEDD7}"/>
                </a:ext>
              </a:extLst>
            </p:cNvPr>
            <p:cNvSpPr/>
            <p:nvPr/>
          </p:nvSpPr>
          <p:spPr>
            <a:xfrm>
              <a:off x="1659496" y="2104470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CHM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  <p:sp>
          <p:nvSpPr>
            <p:cNvPr id="121" name="Rechteck 120">
              <a:extLst>
                <a:ext uri="{FF2B5EF4-FFF2-40B4-BE49-F238E27FC236}">
                  <a16:creationId xmlns:a16="http://schemas.microsoft.com/office/drawing/2014/main" id="{1C8A8073-E1F7-4464-9E33-12A8931BB77B}"/>
                </a:ext>
              </a:extLst>
            </p:cNvPr>
            <p:cNvSpPr/>
            <p:nvPr/>
          </p:nvSpPr>
          <p:spPr>
            <a:xfrm>
              <a:off x="1426460" y="2884922"/>
              <a:ext cx="1144040" cy="2705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ctr">
                <a:lnSpc>
                  <a:spcPct val="150000"/>
                </a:lnSpc>
              </a:pPr>
              <a:r>
                <a:rPr lang="de-CH" sz="1000" b="1">
                  <a:solidFill>
                    <a:schemeClr val="tx1"/>
                  </a:solidFill>
                </a:rPr>
                <a:t>PLDO</a:t>
              </a:r>
              <a:endParaRPr lang="de-CH" sz="1000">
                <a:solidFill>
                  <a:schemeClr val="accent5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73B2939A-E7B9-9985-AEDF-E91FEAB886B7}"/>
              </a:ext>
            </a:extLst>
          </p:cNvPr>
          <p:cNvGrpSpPr>
            <a:grpSpLocks noChangeAspect="1"/>
          </p:cNvGrpSpPr>
          <p:nvPr/>
        </p:nvGrpSpPr>
        <p:grpSpPr>
          <a:xfrm>
            <a:off x="8890478" y="3097129"/>
            <a:ext cx="360000" cy="360000"/>
            <a:chOff x="9477532" y="3201033"/>
            <a:chExt cx="360000" cy="360000"/>
          </a:xfrm>
        </p:grpSpPr>
        <p:sp>
          <p:nvSpPr>
            <p:cNvPr id="7" name="Freihandform 3966">
              <a:extLst>
                <a:ext uri="{FF2B5EF4-FFF2-40B4-BE49-F238E27FC236}">
                  <a16:creationId xmlns:a16="http://schemas.microsoft.com/office/drawing/2014/main" id="{6ADAF1D0-EA72-B97E-8098-65C476C2B89E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" name="Freeform 20">
              <a:extLst>
                <a:ext uri="{FF2B5EF4-FFF2-40B4-BE49-F238E27FC236}">
                  <a16:creationId xmlns:a16="http://schemas.microsoft.com/office/drawing/2014/main" id="{47D3E253-B691-08A3-898E-171FF321D9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DFDE16A-06D5-7CA4-8916-A0323F63C0D4}"/>
              </a:ext>
            </a:extLst>
          </p:cNvPr>
          <p:cNvGrpSpPr>
            <a:grpSpLocks noChangeAspect="1"/>
          </p:cNvGrpSpPr>
          <p:nvPr/>
        </p:nvGrpSpPr>
        <p:grpSpPr>
          <a:xfrm>
            <a:off x="2285470" y="5615226"/>
            <a:ext cx="360000" cy="360000"/>
            <a:chOff x="9477532" y="3201033"/>
            <a:chExt cx="360000" cy="360000"/>
          </a:xfrm>
        </p:grpSpPr>
        <p:sp>
          <p:nvSpPr>
            <p:cNvPr id="11" name="Freihandform 3966">
              <a:extLst>
                <a:ext uri="{FF2B5EF4-FFF2-40B4-BE49-F238E27FC236}">
                  <a16:creationId xmlns:a16="http://schemas.microsoft.com/office/drawing/2014/main" id="{03B664FF-A385-F4D6-5163-68E98F401D76}"/>
                </a:ext>
              </a:extLst>
            </p:cNvPr>
            <p:cNvSpPr/>
            <p:nvPr/>
          </p:nvSpPr>
          <p:spPr>
            <a:xfrm>
              <a:off x="9477532" y="3201033"/>
              <a:ext cx="360000" cy="360000"/>
            </a:xfrm>
            <a:custGeom>
              <a:avLst/>
              <a:gdLst>
                <a:gd name="connsiteX0" fmla="*/ 457173 w 457173"/>
                <a:gd name="connsiteY0" fmla="*/ 228535 h 457069"/>
                <a:gd name="connsiteX1" fmla="*/ 228587 w 457173"/>
                <a:gd name="connsiteY1" fmla="*/ 457069 h 457069"/>
                <a:gd name="connsiteX2" fmla="*/ 0 w 457173"/>
                <a:gd name="connsiteY2" fmla="*/ 228535 h 457069"/>
                <a:gd name="connsiteX3" fmla="*/ 228587 w 457173"/>
                <a:gd name="connsiteY3" fmla="*/ 0 h 457069"/>
                <a:gd name="connsiteX4" fmla="*/ 457173 w 457173"/>
                <a:gd name="connsiteY4" fmla="*/ 228535 h 457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173" h="457069">
                  <a:moveTo>
                    <a:pt x="457173" y="228535"/>
                  </a:moveTo>
                  <a:cubicBezTo>
                    <a:pt x="457173" y="354751"/>
                    <a:pt x="354832" y="457069"/>
                    <a:pt x="228587" y="457069"/>
                  </a:cubicBezTo>
                  <a:cubicBezTo>
                    <a:pt x="102341" y="457069"/>
                    <a:pt x="0" y="354751"/>
                    <a:pt x="0" y="228535"/>
                  </a:cubicBezTo>
                  <a:cubicBezTo>
                    <a:pt x="0" y="102318"/>
                    <a:pt x="102341" y="0"/>
                    <a:pt x="228587" y="0"/>
                  </a:cubicBezTo>
                  <a:cubicBezTo>
                    <a:pt x="354832" y="0"/>
                    <a:pt x="457173" y="102318"/>
                    <a:pt x="457173" y="228535"/>
                  </a:cubicBezTo>
                  <a:close/>
                </a:path>
              </a:pathLst>
            </a:custGeom>
            <a:solidFill>
              <a:schemeClr val="accent1"/>
            </a:solidFill>
            <a:ln w="19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C356E2F0-A9BE-7A70-7576-8002E2D64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6742" y="3256869"/>
              <a:ext cx="240357" cy="248328"/>
            </a:xfrm>
            <a:custGeom>
              <a:avLst/>
              <a:gdLst>
                <a:gd name="T0" fmla="*/ 0 w 1531"/>
                <a:gd name="T1" fmla="*/ 766 h 1531"/>
                <a:gd name="T2" fmla="*/ 765 w 1531"/>
                <a:gd name="T3" fmla="*/ 1531 h 1531"/>
                <a:gd name="T4" fmla="*/ 44 w 1531"/>
                <a:gd name="T5" fmla="*/ 766 h 1531"/>
                <a:gd name="T6" fmla="*/ 765 w 1531"/>
                <a:gd name="T7" fmla="*/ 44 h 1531"/>
                <a:gd name="T8" fmla="*/ 468 w 1531"/>
                <a:gd name="T9" fmla="*/ 1072 h 1531"/>
                <a:gd name="T10" fmla="*/ 663 w 1531"/>
                <a:gd name="T11" fmla="*/ 1245 h 1531"/>
                <a:gd name="T12" fmla="*/ 512 w 1531"/>
                <a:gd name="T13" fmla="*/ 1072 h 1531"/>
                <a:gd name="T14" fmla="*/ 663 w 1531"/>
                <a:gd name="T15" fmla="*/ 942 h 1531"/>
                <a:gd name="T16" fmla="*/ 941 w 1531"/>
                <a:gd name="T17" fmla="*/ 1213 h 1531"/>
                <a:gd name="T18" fmla="*/ 1078 w 1531"/>
                <a:gd name="T19" fmla="*/ 1079 h 1531"/>
                <a:gd name="T20" fmla="*/ 974 w 1531"/>
                <a:gd name="T21" fmla="*/ 1221 h 1531"/>
                <a:gd name="T22" fmla="*/ 948 w 1531"/>
                <a:gd name="T23" fmla="*/ 1098 h 1531"/>
                <a:gd name="T24" fmla="*/ 1028 w 1531"/>
                <a:gd name="T25" fmla="*/ 1137 h 1531"/>
                <a:gd name="T26" fmla="*/ 1002 w 1531"/>
                <a:gd name="T27" fmla="*/ 1057 h 1531"/>
                <a:gd name="T28" fmla="*/ 1130 w 1531"/>
                <a:gd name="T29" fmla="*/ 991 h 1531"/>
                <a:gd name="T30" fmla="*/ 1209 w 1531"/>
                <a:gd name="T31" fmla="*/ 1070 h 1531"/>
                <a:gd name="T32" fmla="*/ 1174 w 1531"/>
                <a:gd name="T33" fmla="*/ 991 h 1531"/>
                <a:gd name="T34" fmla="*/ 1209 w 1531"/>
                <a:gd name="T35" fmla="*/ 956 h 1531"/>
                <a:gd name="T36" fmla="*/ 779 w 1531"/>
                <a:gd name="T37" fmla="*/ 775 h 1531"/>
                <a:gd name="T38" fmla="*/ 1073 w 1531"/>
                <a:gd name="T39" fmla="*/ 509 h 1531"/>
                <a:gd name="T40" fmla="*/ 954 w 1531"/>
                <a:gd name="T41" fmla="*/ 886 h 1531"/>
                <a:gd name="T42" fmla="*/ 811 w 1531"/>
                <a:gd name="T43" fmla="*/ 731 h 1531"/>
                <a:gd name="T44" fmla="*/ 952 w 1531"/>
                <a:gd name="T45" fmla="*/ 843 h 1531"/>
                <a:gd name="T46" fmla="*/ 1018 w 1531"/>
                <a:gd name="T47" fmla="*/ 578 h 1531"/>
                <a:gd name="T48" fmla="*/ 788 w 1531"/>
                <a:gd name="T49" fmla="*/ 287 h 1531"/>
                <a:gd name="T50" fmla="*/ 790 w 1531"/>
                <a:gd name="T51" fmla="*/ 731 h 1531"/>
                <a:gd name="T52" fmla="*/ 446 w 1531"/>
                <a:gd name="T53" fmla="*/ 843 h 1531"/>
                <a:gd name="T54" fmla="*/ 446 w 1531"/>
                <a:gd name="T55" fmla="*/ 628 h 1531"/>
                <a:gd name="T56" fmla="*/ 446 w 1531"/>
                <a:gd name="T57" fmla="*/ 672 h 1531"/>
                <a:gd name="T58" fmla="*/ 446 w 1531"/>
                <a:gd name="T59" fmla="*/ 799 h 1531"/>
                <a:gd name="T60" fmla="*/ 1293 w 1531"/>
                <a:gd name="T61" fmla="*/ 778 h 1531"/>
                <a:gd name="T62" fmla="*/ 1293 w 1531"/>
                <a:gd name="T63" fmla="*/ 583 h 1531"/>
                <a:gd name="T64" fmla="*/ 1293 w 1531"/>
                <a:gd name="T65" fmla="*/ 627 h 1531"/>
                <a:gd name="T66" fmla="*/ 1293 w 1531"/>
                <a:gd name="T67" fmla="*/ 734 h 1531"/>
                <a:gd name="T68" fmla="*/ 257 w 1531"/>
                <a:gd name="T69" fmla="*/ 760 h 1531"/>
                <a:gd name="T70" fmla="*/ 257 w 1531"/>
                <a:gd name="T71" fmla="*/ 602 h 1531"/>
                <a:gd name="T72" fmla="*/ 257 w 1531"/>
                <a:gd name="T73" fmla="*/ 646 h 1531"/>
                <a:gd name="T74" fmla="*/ 257 w 1531"/>
                <a:gd name="T75" fmla="*/ 716 h 1531"/>
                <a:gd name="T76" fmla="*/ 378 w 1531"/>
                <a:gd name="T77" fmla="*/ 604 h 1531"/>
                <a:gd name="T78" fmla="*/ 378 w 1531"/>
                <a:gd name="T79" fmla="*/ 440 h 1531"/>
                <a:gd name="T80" fmla="*/ 378 w 1531"/>
                <a:gd name="T81" fmla="*/ 484 h 1531"/>
                <a:gd name="T82" fmla="*/ 378 w 1531"/>
                <a:gd name="T83" fmla="*/ 560 h 1531"/>
                <a:gd name="T84" fmla="*/ 1173 w 1531"/>
                <a:gd name="T85" fmla="*/ 558 h 1531"/>
                <a:gd name="T86" fmla="*/ 1173 w 1531"/>
                <a:gd name="T87" fmla="*/ 400 h 1531"/>
                <a:gd name="T88" fmla="*/ 1173 w 1531"/>
                <a:gd name="T89" fmla="*/ 444 h 1531"/>
                <a:gd name="T90" fmla="*/ 1173 w 1531"/>
                <a:gd name="T91" fmla="*/ 514 h 1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31" h="1531">
                  <a:moveTo>
                    <a:pt x="765" y="1531"/>
                  </a:moveTo>
                  <a:lnTo>
                    <a:pt x="765" y="1531"/>
                  </a:lnTo>
                  <a:cubicBezTo>
                    <a:pt x="343" y="1531"/>
                    <a:pt x="0" y="1188"/>
                    <a:pt x="0" y="766"/>
                  </a:cubicBezTo>
                  <a:cubicBezTo>
                    <a:pt x="0" y="344"/>
                    <a:pt x="343" y="0"/>
                    <a:pt x="765" y="0"/>
                  </a:cubicBezTo>
                  <a:cubicBezTo>
                    <a:pt x="1187" y="0"/>
                    <a:pt x="1531" y="344"/>
                    <a:pt x="1531" y="766"/>
                  </a:cubicBezTo>
                  <a:cubicBezTo>
                    <a:pt x="1531" y="1188"/>
                    <a:pt x="1187" y="1531"/>
                    <a:pt x="765" y="1531"/>
                  </a:cubicBezTo>
                  <a:close/>
                  <a:moveTo>
                    <a:pt x="765" y="44"/>
                  </a:moveTo>
                  <a:lnTo>
                    <a:pt x="765" y="44"/>
                  </a:lnTo>
                  <a:cubicBezTo>
                    <a:pt x="367" y="44"/>
                    <a:pt x="44" y="368"/>
                    <a:pt x="44" y="766"/>
                  </a:cubicBezTo>
                  <a:cubicBezTo>
                    <a:pt x="44" y="1163"/>
                    <a:pt x="367" y="1487"/>
                    <a:pt x="765" y="1487"/>
                  </a:cubicBezTo>
                  <a:cubicBezTo>
                    <a:pt x="1163" y="1487"/>
                    <a:pt x="1487" y="1163"/>
                    <a:pt x="1487" y="766"/>
                  </a:cubicBezTo>
                  <a:cubicBezTo>
                    <a:pt x="1487" y="368"/>
                    <a:pt x="1163" y="44"/>
                    <a:pt x="765" y="44"/>
                  </a:cubicBezTo>
                  <a:close/>
                  <a:moveTo>
                    <a:pt x="663" y="1245"/>
                  </a:moveTo>
                  <a:lnTo>
                    <a:pt x="663" y="1245"/>
                  </a:lnTo>
                  <a:cubicBezTo>
                    <a:pt x="556" y="1245"/>
                    <a:pt x="468" y="1167"/>
                    <a:pt x="468" y="1072"/>
                  </a:cubicBezTo>
                  <a:cubicBezTo>
                    <a:pt x="468" y="976"/>
                    <a:pt x="556" y="898"/>
                    <a:pt x="663" y="898"/>
                  </a:cubicBezTo>
                  <a:cubicBezTo>
                    <a:pt x="771" y="898"/>
                    <a:pt x="859" y="976"/>
                    <a:pt x="859" y="1072"/>
                  </a:cubicBezTo>
                  <a:cubicBezTo>
                    <a:pt x="859" y="1167"/>
                    <a:pt x="771" y="1245"/>
                    <a:pt x="663" y="1245"/>
                  </a:cubicBezTo>
                  <a:close/>
                  <a:moveTo>
                    <a:pt x="663" y="942"/>
                  </a:moveTo>
                  <a:lnTo>
                    <a:pt x="663" y="942"/>
                  </a:lnTo>
                  <a:cubicBezTo>
                    <a:pt x="580" y="942"/>
                    <a:pt x="512" y="1000"/>
                    <a:pt x="512" y="1072"/>
                  </a:cubicBezTo>
                  <a:cubicBezTo>
                    <a:pt x="512" y="1143"/>
                    <a:pt x="580" y="1201"/>
                    <a:pt x="663" y="1201"/>
                  </a:cubicBezTo>
                  <a:cubicBezTo>
                    <a:pt x="747" y="1201"/>
                    <a:pt x="815" y="1143"/>
                    <a:pt x="815" y="1072"/>
                  </a:cubicBezTo>
                  <a:cubicBezTo>
                    <a:pt x="815" y="1000"/>
                    <a:pt x="747" y="942"/>
                    <a:pt x="663" y="942"/>
                  </a:cubicBezTo>
                  <a:close/>
                  <a:moveTo>
                    <a:pt x="974" y="1221"/>
                  </a:moveTo>
                  <a:lnTo>
                    <a:pt x="974" y="1221"/>
                  </a:lnTo>
                  <a:cubicBezTo>
                    <a:pt x="962" y="1221"/>
                    <a:pt x="951" y="1219"/>
                    <a:pt x="941" y="1213"/>
                  </a:cubicBezTo>
                  <a:cubicBezTo>
                    <a:pt x="897" y="1192"/>
                    <a:pt x="883" y="1131"/>
                    <a:pt x="909" y="1078"/>
                  </a:cubicBezTo>
                  <a:cubicBezTo>
                    <a:pt x="935" y="1025"/>
                    <a:pt x="991" y="999"/>
                    <a:pt x="1035" y="1021"/>
                  </a:cubicBezTo>
                  <a:cubicBezTo>
                    <a:pt x="1057" y="1032"/>
                    <a:pt x="1073" y="1053"/>
                    <a:pt x="1078" y="1079"/>
                  </a:cubicBezTo>
                  <a:cubicBezTo>
                    <a:pt x="1083" y="1104"/>
                    <a:pt x="1079" y="1131"/>
                    <a:pt x="1067" y="1156"/>
                  </a:cubicBezTo>
                  <a:cubicBezTo>
                    <a:pt x="1055" y="1181"/>
                    <a:pt x="1036" y="1201"/>
                    <a:pt x="1013" y="1212"/>
                  </a:cubicBezTo>
                  <a:cubicBezTo>
                    <a:pt x="1000" y="1218"/>
                    <a:pt x="987" y="1221"/>
                    <a:pt x="974" y="1221"/>
                  </a:cubicBezTo>
                  <a:close/>
                  <a:moveTo>
                    <a:pt x="1002" y="1057"/>
                  </a:moveTo>
                  <a:lnTo>
                    <a:pt x="1002" y="1057"/>
                  </a:lnTo>
                  <a:cubicBezTo>
                    <a:pt x="982" y="1057"/>
                    <a:pt x="960" y="1073"/>
                    <a:pt x="948" y="1098"/>
                  </a:cubicBezTo>
                  <a:cubicBezTo>
                    <a:pt x="933" y="1128"/>
                    <a:pt x="939" y="1163"/>
                    <a:pt x="960" y="1174"/>
                  </a:cubicBezTo>
                  <a:cubicBezTo>
                    <a:pt x="970" y="1179"/>
                    <a:pt x="982" y="1178"/>
                    <a:pt x="994" y="1172"/>
                  </a:cubicBezTo>
                  <a:cubicBezTo>
                    <a:pt x="1008" y="1165"/>
                    <a:pt x="1020" y="1153"/>
                    <a:pt x="1028" y="1137"/>
                  </a:cubicBezTo>
                  <a:cubicBezTo>
                    <a:pt x="1035" y="1121"/>
                    <a:pt x="1038" y="1103"/>
                    <a:pt x="1035" y="1088"/>
                  </a:cubicBezTo>
                  <a:cubicBezTo>
                    <a:pt x="1032" y="1075"/>
                    <a:pt x="1025" y="1065"/>
                    <a:pt x="1016" y="1060"/>
                  </a:cubicBezTo>
                  <a:cubicBezTo>
                    <a:pt x="1011" y="1058"/>
                    <a:pt x="1007" y="1057"/>
                    <a:pt x="1002" y="1057"/>
                  </a:cubicBezTo>
                  <a:close/>
                  <a:moveTo>
                    <a:pt x="1209" y="1070"/>
                  </a:moveTo>
                  <a:lnTo>
                    <a:pt x="1209" y="1070"/>
                  </a:lnTo>
                  <a:cubicBezTo>
                    <a:pt x="1166" y="1070"/>
                    <a:pt x="1130" y="1034"/>
                    <a:pt x="1130" y="991"/>
                  </a:cubicBezTo>
                  <a:cubicBezTo>
                    <a:pt x="1130" y="947"/>
                    <a:pt x="1166" y="912"/>
                    <a:pt x="1209" y="912"/>
                  </a:cubicBezTo>
                  <a:cubicBezTo>
                    <a:pt x="1252" y="912"/>
                    <a:pt x="1288" y="947"/>
                    <a:pt x="1288" y="991"/>
                  </a:cubicBezTo>
                  <a:cubicBezTo>
                    <a:pt x="1288" y="1034"/>
                    <a:pt x="1252" y="1070"/>
                    <a:pt x="1209" y="1070"/>
                  </a:cubicBezTo>
                  <a:close/>
                  <a:moveTo>
                    <a:pt x="1209" y="956"/>
                  </a:moveTo>
                  <a:lnTo>
                    <a:pt x="1209" y="956"/>
                  </a:lnTo>
                  <a:cubicBezTo>
                    <a:pt x="1190" y="956"/>
                    <a:pt x="1174" y="972"/>
                    <a:pt x="1174" y="991"/>
                  </a:cubicBezTo>
                  <a:cubicBezTo>
                    <a:pt x="1174" y="1010"/>
                    <a:pt x="1190" y="1026"/>
                    <a:pt x="1209" y="1026"/>
                  </a:cubicBezTo>
                  <a:cubicBezTo>
                    <a:pt x="1228" y="1026"/>
                    <a:pt x="1244" y="1010"/>
                    <a:pt x="1244" y="991"/>
                  </a:cubicBezTo>
                  <a:cubicBezTo>
                    <a:pt x="1244" y="972"/>
                    <a:pt x="1228" y="956"/>
                    <a:pt x="1209" y="956"/>
                  </a:cubicBezTo>
                  <a:close/>
                  <a:moveTo>
                    <a:pt x="943" y="887"/>
                  </a:moveTo>
                  <a:lnTo>
                    <a:pt x="943" y="887"/>
                  </a:lnTo>
                  <a:cubicBezTo>
                    <a:pt x="867" y="887"/>
                    <a:pt x="807" y="845"/>
                    <a:pt x="779" y="775"/>
                  </a:cubicBezTo>
                  <a:cubicBezTo>
                    <a:pt x="626" y="771"/>
                    <a:pt x="502" y="653"/>
                    <a:pt x="502" y="509"/>
                  </a:cubicBezTo>
                  <a:cubicBezTo>
                    <a:pt x="502" y="362"/>
                    <a:pt x="630" y="243"/>
                    <a:pt x="788" y="243"/>
                  </a:cubicBezTo>
                  <a:cubicBezTo>
                    <a:pt x="945" y="243"/>
                    <a:pt x="1073" y="362"/>
                    <a:pt x="1073" y="509"/>
                  </a:cubicBezTo>
                  <a:cubicBezTo>
                    <a:pt x="1073" y="525"/>
                    <a:pt x="1071" y="541"/>
                    <a:pt x="1068" y="558"/>
                  </a:cubicBezTo>
                  <a:cubicBezTo>
                    <a:pt x="1115" y="591"/>
                    <a:pt x="1142" y="643"/>
                    <a:pt x="1142" y="699"/>
                  </a:cubicBezTo>
                  <a:cubicBezTo>
                    <a:pt x="1142" y="796"/>
                    <a:pt x="1058" y="880"/>
                    <a:pt x="954" y="886"/>
                  </a:cubicBezTo>
                  <a:cubicBezTo>
                    <a:pt x="951" y="887"/>
                    <a:pt x="947" y="887"/>
                    <a:pt x="943" y="887"/>
                  </a:cubicBezTo>
                  <a:close/>
                  <a:moveTo>
                    <a:pt x="811" y="731"/>
                  </a:moveTo>
                  <a:lnTo>
                    <a:pt x="811" y="731"/>
                  </a:lnTo>
                  <a:lnTo>
                    <a:pt x="816" y="746"/>
                  </a:lnTo>
                  <a:cubicBezTo>
                    <a:pt x="843" y="833"/>
                    <a:pt x="914" y="843"/>
                    <a:pt x="943" y="843"/>
                  </a:cubicBezTo>
                  <a:cubicBezTo>
                    <a:pt x="946" y="843"/>
                    <a:pt x="949" y="843"/>
                    <a:pt x="952" y="843"/>
                  </a:cubicBezTo>
                  <a:cubicBezTo>
                    <a:pt x="1032" y="838"/>
                    <a:pt x="1098" y="773"/>
                    <a:pt x="1098" y="699"/>
                  </a:cubicBezTo>
                  <a:cubicBezTo>
                    <a:pt x="1098" y="653"/>
                    <a:pt x="1073" y="612"/>
                    <a:pt x="1032" y="587"/>
                  </a:cubicBezTo>
                  <a:lnTo>
                    <a:pt x="1018" y="578"/>
                  </a:lnTo>
                  <a:lnTo>
                    <a:pt x="1022" y="562"/>
                  </a:lnTo>
                  <a:cubicBezTo>
                    <a:pt x="1027" y="544"/>
                    <a:pt x="1029" y="526"/>
                    <a:pt x="1029" y="509"/>
                  </a:cubicBezTo>
                  <a:cubicBezTo>
                    <a:pt x="1029" y="386"/>
                    <a:pt x="921" y="287"/>
                    <a:pt x="788" y="287"/>
                  </a:cubicBezTo>
                  <a:cubicBezTo>
                    <a:pt x="655" y="287"/>
                    <a:pt x="547" y="386"/>
                    <a:pt x="547" y="509"/>
                  </a:cubicBezTo>
                  <a:cubicBezTo>
                    <a:pt x="547" y="632"/>
                    <a:pt x="655" y="731"/>
                    <a:pt x="788" y="731"/>
                  </a:cubicBezTo>
                  <a:cubicBezTo>
                    <a:pt x="789" y="731"/>
                    <a:pt x="789" y="731"/>
                    <a:pt x="790" y="731"/>
                  </a:cubicBezTo>
                  <a:cubicBezTo>
                    <a:pt x="792" y="731"/>
                    <a:pt x="793" y="731"/>
                    <a:pt x="794" y="731"/>
                  </a:cubicBezTo>
                  <a:lnTo>
                    <a:pt x="811" y="731"/>
                  </a:lnTo>
                  <a:close/>
                  <a:moveTo>
                    <a:pt x="446" y="843"/>
                  </a:moveTo>
                  <a:lnTo>
                    <a:pt x="446" y="843"/>
                  </a:lnTo>
                  <a:cubicBezTo>
                    <a:pt x="397" y="843"/>
                    <a:pt x="358" y="794"/>
                    <a:pt x="358" y="735"/>
                  </a:cubicBezTo>
                  <a:cubicBezTo>
                    <a:pt x="358" y="676"/>
                    <a:pt x="397" y="628"/>
                    <a:pt x="446" y="628"/>
                  </a:cubicBezTo>
                  <a:cubicBezTo>
                    <a:pt x="495" y="628"/>
                    <a:pt x="534" y="676"/>
                    <a:pt x="534" y="735"/>
                  </a:cubicBezTo>
                  <a:cubicBezTo>
                    <a:pt x="534" y="794"/>
                    <a:pt x="495" y="843"/>
                    <a:pt x="446" y="843"/>
                  </a:cubicBezTo>
                  <a:close/>
                  <a:moveTo>
                    <a:pt x="446" y="672"/>
                  </a:moveTo>
                  <a:lnTo>
                    <a:pt x="446" y="672"/>
                  </a:lnTo>
                  <a:cubicBezTo>
                    <a:pt x="422" y="672"/>
                    <a:pt x="402" y="701"/>
                    <a:pt x="402" y="735"/>
                  </a:cubicBezTo>
                  <a:cubicBezTo>
                    <a:pt x="402" y="770"/>
                    <a:pt x="422" y="799"/>
                    <a:pt x="446" y="799"/>
                  </a:cubicBezTo>
                  <a:cubicBezTo>
                    <a:pt x="470" y="799"/>
                    <a:pt x="490" y="770"/>
                    <a:pt x="490" y="735"/>
                  </a:cubicBezTo>
                  <a:cubicBezTo>
                    <a:pt x="490" y="701"/>
                    <a:pt x="470" y="672"/>
                    <a:pt x="446" y="672"/>
                  </a:cubicBezTo>
                  <a:close/>
                  <a:moveTo>
                    <a:pt x="1293" y="778"/>
                  </a:moveTo>
                  <a:lnTo>
                    <a:pt x="1293" y="778"/>
                  </a:lnTo>
                  <a:cubicBezTo>
                    <a:pt x="1250" y="778"/>
                    <a:pt x="1214" y="734"/>
                    <a:pt x="1214" y="680"/>
                  </a:cubicBezTo>
                  <a:cubicBezTo>
                    <a:pt x="1214" y="627"/>
                    <a:pt x="1250" y="583"/>
                    <a:pt x="1293" y="583"/>
                  </a:cubicBezTo>
                  <a:cubicBezTo>
                    <a:pt x="1337" y="583"/>
                    <a:pt x="1372" y="627"/>
                    <a:pt x="1372" y="680"/>
                  </a:cubicBezTo>
                  <a:cubicBezTo>
                    <a:pt x="1372" y="734"/>
                    <a:pt x="1337" y="778"/>
                    <a:pt x="1293" y="778"/>
                  </a:cubicBezTo>
                  <a:close/>
                  <a:moveTo>
                    <a:pt x="1293" y="627"/>
                  </a:moveTo>
                  <a:lnTo>
                    <a:pt x="1293" y="627"/>
                  </a:lnTo>
                  <a:cubicBezTo>
                    <a:pt x="1274" y="627"/>
                    <a:pt x="1258" y="651"/>
                    <a:pt x="1258" y="680"/>
                  </a:cubicBezTo>
                  <a:cubicBezTo>
                    <a:pt x="1258" y="709"/>
                    <a:pt x="1274" y="734"/>
                    <a:pt x="1293" y="734"/>
                  </a:cubicBezTo>
                  <a:cubicBezTo>
                    <a:pt x="1312" y="734"/>
                    <a:pt x="1328" y="709"/>
                    <a:pt x="1328" y="680"/>
                  </a:cubicBezTo>
                  <a:cubicBezTo>
                    <a:pt x="1328" y="651"/>
                    <a:pt x="1312" y="627"/>
                    <a:pt x="1293" y="627"/>
                  </a:cubicBezTo>
                  <a:close/>
                  <a:moveTo>
                    <a:pt x="257" y="760"/>
                  </a:moveTo>
                  <a:lnTo>
                    <a:pt x="257" y="760"/>
                  </a:lnTo>
                  <a:cubicBezTo>
                    <a:pt x="214" y="760"/>
                    <a:pt x="178" y="725"/>
                    <a:pt x="178" y="681"/>
                  </a:cubicBezTo>
                  <a:cubicBezTo>
                    <a:pt x="178" y="638"/>
                    <a:pt x="214" y="602"/>
                    <a:pt x="257" y="602"/>
                  </a:cubicBezTo>
                  <a:cubicBezTo>
                    <a:pt x="301" y="602"/>
                    <a:pt x="336" y="638"/>
                    <a:pt x="336" y="681"/>
                  </a:cubicBezTo>
                  <a:cubicBezTo>
                    <a:pt x="336" y="725"/>
                    <a:pt x="301" y="760"/>
                    <a:pt x="257" y="760"/>
                  </a:cubicBezTo>
                  <a:close/>
                  <a:moveTo>
                    <a:pt x="257" y="646"/>
                  </a:moveTo>
                  <a:lnTo>
                    <a:pt x="257" y="646"/>
                  </a:lnTo>
                  <a:cubicBezTo>
                    <a:pt x="238" y="646"/>
                    <a:pt x="222" y="662"/>
                    <a:pt x="222" y="681"/>
                  </a:cubicBezTo>
                  <a:cubicBezTo>
                    <a:pt x="222" y="701"/>
                    <a:pt x="238" y="716"/>
                    <a:pt x="257" y="716"/>
                  </a:cubicBezTo>
                  <a:cubicBezTo>
                    <a:pt x="276" y="716"/>
                    <a:pt x="292" y="701"/>
                    <a:pt x="292" y="681"/>
                  </a:cubicBezTo>
                  <a:cubicBezTo>
                    <a:pt x="292" y="662"/>
                    <a:pt x="276" y="646"/>
                    <a:pt x="257" y="646"/>
                  </a:cubicBezTo>
                  <a:close/>
                  <a:moveTo>
                    <a:pt x="378" y="604"/>
                  </a:moveTo>
                  <a:lnTo>
                    <a:pt x="378" y="604"/>
                  </a:lnTo>
                  <a:cubicBezTo>
                    <a:pt x="330" y="604"/>
                    <a:pt x="290" y="567"/>
                    <a:pt x="290" y="522"/>
                  </a:cubicBezTo>
                  <a:cubicBezTo>
                    <a:pt x="290" y="476"/>
                    <a:pt x="330" y="440"/>
                    <a:pt x="378" y="440"/>
                  </a:cubicBezTo>
                  <a:cubicBezTo>
                    <a:pt x="427" y="440"/>
                    <a:pt x="467" y="476"/>
                    <a:pt x="467" y="522"/>
                  </a:cubicBezTo>
                  <a:cubicBezTo>
                    <a:pt x="467" y="567"/>
                    <a:pt x="427" y="604"/>
                    <a:pt x="378" y="604"/>
                  </a:cubicBezTo>
                  <a:close/>
                  <a:moveTo>
                    <a:pt x="378" y="484"/>
                  </a:moveTo>
                  <a:lnTo>
                    <a:pt x="378" y="484"/>
                  </a:lnTo>
                  <a:cubicBezTo>
                    <a:pt x="354" y="484"/>
                    <a:pt x="334" y="501"/>
                    <a:pt x="334" y="522"/>
                  </a:cubicBezTo>
                  <a:cubicBezTo>
                    <a:pt x="334" y="543"/>
                    <a:pt x="354" y="560"/>
                    <a:pt x="378" y="560"/>
                  </a:cubicBezTo>
                  <a:cubicBezTo>
                    <a:pt x="403" y="560"/>
                    <a:pt x="423" y="543"/>
                    <a:pt x="423" y="522"/>
                  </a:cubicBezTo>
                  <a:cubicBezTo>
                    <a:pt x="423" y="501"/>
                    <a:pt x="403" y="484"/>
                    <a:pt x="378" y="484"/>
                  </a:cubicBezTo>
                  <a:close/>
                  <a:moveTo>
                    <a:pt x="1173" y="558"/>
                  </a:moveTo>
                  <a:lnTo>
                    <a:pt x="1173" y="558"/>
                  </a:lnTo>
                  <a:cubicBezTo>
                    <a:pt x="1130" y="558"/>
                    <a:pt x="1094" y="523"/>
                    <a:pt x="1094" y="479"/>
                  </a:cubicBezTo>
                  <a:cubicBezTo>
                    <a:pt x="1094" y="436"/>
                    <a:pt x="1130" y="400"/>
                    <a:pt x="1173" y="400"/>
                  </a:cubicBezTo>
                  <a:cubicBezTo>
                    <a:pt x="1217" y="400"/>
                    <a:pt x="1252" y="436"/>
                    <a:pt x="1252" y="479"/>
                  </a:cubicBezTo>
                  <a:cubicBezTo>
                    <a:pt x="1252" y="523"/>
                    <a:pt x="1217" y="558"/>
                    <a:pt x="1173" y="558"/>
                  </a:cubicBezTo>
                  <a:close/>
                  <a:moveTo>
                    <a:pt x="1173" y="444"/>
                  </a:moveTo>
                  <a:lnTo>
                    <a:pt x="1173" y="444"/>
                  </a:lnTo>
                  <a:cubicBezTo>
                    <a:pt x="1154" y="444"/>
                    <a:pt x="1138" y="460"/>
                    <a:pt x="1138" y="479"/>
                  </a:cubicBezTo>
                  <a:cubicBezTo>
                    <a:pt x="1138" y="498"/>
                    <a:pt x="1154" y="514"/>
                    <a:pt x="1173" y="514"/>
                  </a:cubicBezTo>
                  <a:cubicBezTo>
                    <a:pt x="1192" y="514"/>
                    <a:pt x="1208" y="498"/>
                    <a:pt x="1208" y="479"/>
                  </a:cubicBezTo>
                  <a:cubicBezTo>
                    <a:pt x="1208" y="460"/>
                    <a:pt x="1192" y="444"/>
                    <a:pt x="1173" y="444"/>
                  </a:cubicBez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92799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7C39A9-06C0-4B7D-B45F-1156DA4C3E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kern="0" dirty="0"/>
              <a:t>Loi </a:t>
            </a:r>
            <a:r>
              <a:rPr lang="de-CH" kern="0" dirty="0" err="1"/>
              <a:t>sur</a:t>
            </a:r>
            <a:r>
              <a:rPr lang="de-CH" kern="0" dirty="0"/>
              <a:t> la </a:t>
            </a:r>
            <a:r>
              <a:rPr lang="de-CH" kern="0" dirty="0" err="1"/>
              <a:t>transplantation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AFEDCCD-F0B7-4D90-B998-D3AAD1856E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noProof="0" dirty="0"/>
              <a:t>02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79CF60-2AB7-483E-A133-F685888000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07172" y="2373836"/>
            <a:ext cx="6121276" cy="587112"/>
          </a:xfrm>
        </p:spPr>
        <p:txBody>
          <a:bodyPr/>
          <a:lstStyle/>
          <a:p>
            <a:r>
              <a:rPr lang="de-CH" noProof="0" dirty="0"/>
              <a:t>Swisstransplant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b="1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3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FDD34E-A860-4643-9193-D4A8A51B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kern="0" dirty="0"/>
              <a:t>Loi </a:t>
            </a:r>
            <a:r>
              <a:rPr lang="de-CH" kern="0" dirty="0" err="1"/>
              <a:t>sur</a:t>
            </a:r>
            <a:r>
              <a:rPr lang="de-CH" kern="0" dirty="0"/>
              <a:t> la </a:t>
            </a:r>
            <a:r>
              <a:rPr lang="de-CH" kern="0" dirty="0" err="1"/>
              <a:t>transplantation</a:t>
            </a:r>
            <a:endParaRPr lang="de-CH" noProof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122B0E-2375-45C8-871D-571F53F81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25" y="1714173"/>
            <a:ext cx="9634351" cy="4465637"/>
          </a:xfrm>
        </p:spPr>
        <p:txBody>
          <a:bodyPr/>
          <a:lstStyle/>
          <a:p>
            <a:pPr marL="0" lvl="1" indent="0">
              <a:buNone/>
            </a:pPr>
            <a:r>
              <a:rPr lang="fr-CH" altLang="de-DE" sz="2400" dirty="0"/>
              <a:t>Loi nationale sur la transplantation 2007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Remplace la législation cantonale et régit</a:t>
            </a:r>
            <a:br>
              <a:rPr lang="fr-CH" sz="1800" dirty="0"/>
            </a:br>
            <a:r>
              <a:rPr lang="fr-CH" sz="1800" dirty="0"/>
              <a:t>les aspects côté donneur / donneuse et receveur / receveuse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Création d’un « service national des attributions »</a:t>
            </a:r>
            <a:endParaRPr lang="de-CH" sz="1800" dirty="0"/>
          </a:p>
          <a:p>
            <a:pPr marL="0" lvl="1" indent="0">
              <a:buNone/>
            </a:pPr>
            <a:endParaRPr lang="de-CH" noProof="0" dirty="0"/>
          </a:p>
          <a:p>
            <a:pPr marL="0" lvl="1" indent="0">
              <a:buNone/>
            </a:pPr>
            <a:r>
              <a:rPr lang="fr-CH" sz="2400" dirty="0"/>
              <a:t>Points essentiels de la loi</a:t>
            </a:r>
            <a:endParaRPr lang="de-CH" sz="24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Principe de gratuité et interdiction de commerce </a:t>
            </a:r>
            <a:r>
              <a:rPr lang="de-CH" sz="1800" dirty="0"/>
              <a:t> </a:t>
            </a:r>
          </a:p>
          <a:p>
            <a:pPr lvl="3">
              <a:buFont typeface="Symbol" panose="05050102010706020507" pitchFamily="18" charset="2"/>
              <a:buChar char="-"/>
            </a:pPr>
            <a:r>
              <a:rPr lang="fr-FR" sz="1800" dirty="0"/>
              <a:t>Principe du consentement explicite au sens large*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r>
              <a:rPr lang="fr-CH" sz="1800" dirty="0"/>
              <a:t>Attribution des organes (également par voie d’ordonnance)</a:t>
            </a:r>
            <a:endParaRPr lang="de-CH" sz="1800" dirty="0"/>
          </a:p>
          <a:p>
            <a:pPr lvl="3">
              <a:buFont typeface="Symbol" panose="05050102010706020507" pitchFamily="18" charset="2"/>
              <a:buChar char="-"/>
            </a:pPr>
            <a:endParaRPr lang="de-CH" sz="1800" dirty="0">
              <a:highlight>
                <a:srgbClr val="FFFF00"/>
              </a:highlight>
            </a:endParaRPr>
          </a:p>
          <a:p>
            <a:pPr marL="0" lvl="3" indent="0">
              <a:buNone/>
            </a:pPr>
            <a:r>
              <a:rPr lang="de-CH" sz="2400" dirty="0"/>
              <a:t>* </a:t>
            </a:r>
            <a:r>
              <a:rPr lang="fr-FR" sz="1800" dirty="0"/>
              <a:t>Le 15 mai 2022, le peuple a approuvé le principe du consentement présumé en au sens large. La nouvelle réglementation sera en vigueur au plus tôt en 2025 (bag.admin.ch).</a:t>
            </a:r>
            <a:endParaRPr lang="de-CH" sz="1800" dirty="0"/>
          </a:p>
          <a:p>
            <a:endParaRPr lang="de-CH" sz="24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6A59A94-6048-42EA-B2A2-A7ABA3D4F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151D7-AAA4-4EEF-A59B-FA7601FEBF51}" type="datetime1">
              <a:rPr lang="de-CH" smtClean="0"/>
              <a:t>11.12.2023</a:t>
            </a:fld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F7DE4D-8F46-4D48-BA3D-EA2D2EBD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5724EFA-335F-46FB-AF30-A58DB9A32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H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Politique et société</a:t>
            </a:r>
            <a:endParaRPr lang="de-CH" dirty="0">
              <a:effectLst/>
              <a:latin typeface="+mj-lt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487624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wisstransplan neu">
      <a:dk1>
        <a:srgbClr val="2A548A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E5005C"/>
      </a:accent3>
      <a:accent4>
        <a:srgbClr val="D1CDBD"/>
      </a:accent4>
      <a:accent5>
        <a:srgbClr val="9BBDC5"/>
      </a:accent5>
      <a:accent6>
        <a:srgbClr val="8BAD8F"/>
      </a:accent6>
      <a:hlink>
        <a:srgbClr val="F2AF5C"/>
      </a:hlink>
      <a:folHlink>
        <a:srgbClr val="D98F8F"/>
      </a:folHlink>
    </a:clrScheme>
    <a:fontScheme name="swisstranspla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Swisstransplant neutral V6.potx" id="{E07892F9-D416-4B34-8984-0AA2167C4FE6}" vid="{2209272E-60FD-4AAC-9ED6-7D31E062E159}"/>
    </a:ext>
  </a:extLst>
</a:theme>
</file>

<file path=ppt/theme/theme2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wisstransplang2">
      <a:dk1>
        <a:srgbClr val="003264"/>
      </a:dk1>
      <a:lt1>
        <a:srgbClr val="FFFFFF"/>
      </a:lt1>
      <a:dk2>
        <a:srgbClr val="000000"/>
      </a:dk2>
      <a:lt2>
        <a:srgbClr val="E7E6E6"/>
      </a:lt2>
      <a:accent1>
        <a:srgbClr val="69D3C3"/>
      </a:accent1>
      <a:accent2>
        <a:srgbClr val="FBE346"/>
      </a:accent2>
      <a:accent3>
        <a:srgbClr val="F2AF5C"/>
      </a:accent3>
      <a:accent4>
        <a:srgbClr val="D2CDBE"/>
      </a:accent4>
      <a:accent5>
        <a:srgbClr val="9BBDC5"/>
      </a:accent5>
      <a:accent6>
        <a:srgbClr val="8BAD8F"/>
      </a:accent6>
      <a:hlink>
        <a:srgbClr val="0065CA"/>
      </a:hlink>
      <a:folHlink>
        <a:srgbClr val="0032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1c0f29-30b0-47bd-ad79-82b4adcd2ed9" xsi:nil="true"/>
    <lcf76f155ced4ddcb4097134ff3c332f xmlns="04677b7a-63dc-4334-b37f-44d7cb5cad7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6C0F39AB8F01745B9ED2F9DBDCE1521" ma:contentTypeVersion="12" ma:contentTypeDescription="Ein neues Dokument erstellen." ma:contentTypeScope="" ma:versionID="41be77175c153f131da134df62dd7912">
  <xsd:schema xmlns:xsd="http://www.w3.org/2001/XMLSchema" xmlns:xs="http://www.w3.org/2001/XMLSchema" xmlns:p="http://schemas.microsoft.com/office/2006/metadata/properties" xmlns:ns2="04677b7a-63dc-4334-b37f-44d7cb5cad73" xmlns:ns3="351c0f29-30b0-47bd-ad79-82b4adcd2ed9" targetNamespace="http://schemas.microsoft.com/office/2006/metadata/properties" ma:root="true" ma:fieldsID="ecb8455a19ccda59ac822be5417bbcc5" ns2:_="" ns3:_="">
    <xsd:import namespace="04677b7a-63dc-4334-b37f-44d7cb5cad73"/>
    <xsd:import namespace="351c0f29-30b0-47bd-ad79-82b4adcd2e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77b7a-63dc-4334-b37f-44d7cb5cad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bba48c66-9312-408c-b923-44ac76d1a5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1c0f29-30b0-47bd-ad79-82b4adcd2ed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b9d16e0-52c2-4eb7-b95a-942d5d93d919}" ma:internalName="TaxCatchAll" ma:showField="CatchAllData" ma:web="351c0f29-30b0-47bd-ad79-82b4adcd2e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626B806-0237-4942-A1FD-5C97285908C2}">
  <ds:schemaRefs>
    <ds:schemaRef ds:uri="http://schemas.microsoft.com/office/2006/metadata/properties"/>
    <ds:schemaRef ds:uri="351c0f29-30b0-47bd-ad79-82b4adcd2ed9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04677b7a-63dc-4334-b37f-44d7cb5cad73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14ECF11-DE42-43B9-B770-78228C278BEB}"/>
</file>

<file path=docProps/app.xml><?xml version="1.0" encoding="utf-8"?>
<Properties xmlns="http://schemas.openxmlformats.org/officeDocument/2006/extended-properties" xmlns:vt="http://schemas.openxmlformats.org/officeDocument/2006/docPropsVTypes">
  <Template>Präsentation Swisstransplant neutral V6</Template>
  <TotalTime>0</TotalTime>
  <Words>2093</Words>
  <Application>Microsoft Office PowerPoint</Application>
  <PresentationFormat>Breitbild</PresentationFormat>
  <Paragraphs>525</Paragraphs>
  <Slides>47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2" baseType="lpstr">
      <vt:lpstr>Arial</vt:lpstr>
      <vt:lpstr>Calibri</vt:lpstr>
      <vt:lpstr>Symbol</vt:lpstr>
      <vt:lpstr>Tahoma</vt:lpstr>
      <vt:lpstr>Benutzerdefiniertes Design</vt:lpstr>
      <vt:lpstr>Don d’organes et transplantation </vt:lpstr>
      <vt:lpstr>Objectifs de la présentation</vt:lpstr>
      <vt:lpstr>Swisstransplant</vt:lpstr>
      <vt:lpstr>Swisstransplant – Fondation nationale suisse pour le don et la transplantation d’organes</vt:lpstr>
      <vt:lpstr>Collaboration </vt:lpstr>
      <vt:lpstr>Réseau de don d’organes</vt:lpstr>
      <vt:lpstr>Centres de transplantation en Suisse</vt:lpstr>
      <vt:lpstr>Loi sur la transplantation</vt:lpstr>
      <vt:lpstr>Loi sur la transplantation</vt:lpstr>
      <vt:lpstr>Changement de système : consentement présumé au sens large</vt:lpstr>
      <vt:lpstr>Que signifie le consentement présumé? </vt:lpstr>
      <vt:lpstr>Changement de système : consentement présumé au sens large</vt:lpstr>
      <vt:lpstr>Changement de système : consentement présumé au sens large</vt:lpstr>
      <vt:lpstr>Nombre effectif de donneurs décédés</vt:lpstr>
      <vt:lpstr>PowerPoint-Präsentation</vt:lpstr>
      <vt:lpstr>Faits et chiffres  </vt:lpstr>
      <vt:lpstr>PowerPoint-Präsentation</vt:lpstr>
      <vt:lpstr>Chiffres annuels de Swisstransplant − donneurs et donneuses décédés  </vt:lpstr>
      <vt:lpstr>Don postmortem</vt:lpstr>
      <vt:lpstr>Transplantation d’organe d’un donneur vivant et d’une donneuse vivante</vt:lpstr>
      <vt:lpstr>Liste d’attente et transplantations (1er jan. − 31 déc. 2022)</vt:lpstr>
      <vt:lpstr>Situation typique </vt:lpstr>
      <vt:lpstr>Causes et fréquence de décès des donneurs et donneuses d’organes</vt:lpstr>
      <vt:lpstr>Causes et fréquence de décès des donneurs et donneuses d’organes</vt:lpstr>
      <vt:lpstr>Contre-indications médicales absolues</vt:lpstr>
      <vt:lpstr>Mort cérébrale</vt:lpstr>
      <vt:lpstr>Mort cérébrale – diagnostic en images</vt:lpstr>
      <vt:lpstr>Qui devient donneur / donneuse?</vt:lpstr>
      <vt:lpstr>Procédure de don d’organes  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Procédure de don d’organes</vt:lpstr>
      <vt:lpstr>Receveurs et Receveuses d’un organe</vt:lpstr>
      <vt:lpstr>Receveurs et Receveuses d’un organe</vt:lpstr>
      <vt:lpstr>Don de tissus</vt:lpstr>
      <vt:lpstr>Faire ses adieux</vt:lpstr>
      <vt:lpstr>Questions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Präsentationstitel hinzufügen</dc:title>
  <dc:creator>Jeanne Kreis</dc:creator>
  <cp:lastModifiedBy>Dhanushya Vasantharajah</cp:lastModifiedBy>
  <cp:revision>1</cp:revision>
  <dcterms:created xsi:type="dcterms:W3CDTF">2021-06-03T07:42:51Z</dcterms:created>
  <dcterms:modified xsi:type="dcterms:W3CDTF">2023-12-11T10:01:39Z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0x01010066C0F39AB8F01745B9ED2F9DBDCE1521</vt:lpwstr>
  </property>
  <property fmtid="{D5CDD505-2E9C-101B-9397-08002B2CF9AE}" pid="3" name="Order">
    <vt:r8>21575300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</Properties>
</file>