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50"/>
  </p:notesMasterIdLst>
  <p:handoutMasterIdLst>
    <p:handoutMasterId r:id="rId51"/>
  </p:handoutMasterIdLst>
  <p:sldIdLst>
    <p:sldId id="2031" r:id="rId5"/>
    <p:sldId id="2408" r:id="rId6"/>
    <p:sldId id="2053" r:id="rId7"/>
    <p:sldId id="2435" r:id="rId8"/>
    <p:sldId id="1897" r:id="rId9"/>
    <p:sldId id="2439" r:id="rId10"/>
    <p:sldId id="2396" r:id="rId11"/>
    <p:sldId id="1928" r:id="rId12"/>
    <p:sldId id="2409" r:id="rId13"/>
    <p:sldId id="2411" r:id="rId14"/>
    <p:sldId id="2413" r:id="rId15"/>
    <p:sldId id="2054" r:id="rId16"/>
    <p:sldId id="2321" r:id="rId17"/>
    <p:sldId id="2403" r:id="rId18"/>
    <p:sldId id="2414" r:id="rId19"/>
    <p:sldId id="2415" r:id="rId20"/>
    <p:sldId id="2317" r:id="rId21"/>
    <p:sldId id="1942" r:id="rId22"/>
    <p:sldId id="2437" r:id="rId23"/>
    <p:sldId id="2438" r:id="rId24"/>
    <p:sldId id="2406" r:id="rId25"/>
    <p:sldId id="2407" r:id="rId26"/>
    <p:sldId id="2416" r:id="rId27"/>
    <p:sldId id="2024" r:id="rId28"/>
    <p:sldId id="2063" r:id="rId29"/>
    <p:sldId id="1927" r:id="rId30"/>
    <p:sldId id="2417" r:id="rId31"/>
    <p:sldId id="2419" r:id="rId32"/>
    <p:sldId id="2420" r:id="rId33"/>
    <p:sldId id="2421" r:id="rId34"/>
    <p:sldId id="2422" r:id="rId35"/>
    <p:sldId id="2423" r:id="rId36"/>
    <p:sldId id="2424" r:id="rId37"/>
    <p:sldId id="2400" r:id="rId38"/>
    <p:sldId id="2425" r:id="rId39"/>
    <p:sldId id="2426" r:id="rId40"/>
    <p:sldId id="2427" r:id="rId41"/>
    <p:sldId id="2428" r:id="rId42"/>
    <p:sldId id="2429" r:id="rId43"/>
    <p:sldId id="2430" r:id="rId44"/>
    <p:sldId id="2431" r:id="rId45"/>
    <p:sldId id="2432" r:id="rId46"/>
    <p:sldId id="1929" r:id="rId47"/>
    <p:sldId id="2337" r:id="rId48"/>
    <p:sldId id="2436" r:id="rId49"/>
  </p:sldIdLst>
  <p:sldSz cx="12192000" cy="6858000"/>
  <p:notesSz cx="6797675" cy="985678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85962C-70D6-BAF5-44CA-36012E4945C3}" name="Jeanne Kreis" initials="JK" userId="S::jeanne.kreis@swisstransplant.org::b50bbbee-14e4-4b10-824a-e8068892df0f" providerId="AD"/>
  <p188:author id="{93B804CB-3DEA-2EA4-73F2-05DA90A0DD15}" name="Dhanushya Vasantharajah" initials="DV" userId="S::dhanushya.vasantharajah@swisstransplant.org::22b5bdd9-8b06-42fd-b0d3-da74472af6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anne Kreis" initials="JK" lastIdx="65" clrIdx="0">
    <p:extLst>
      <p:ext uri="{19B8F6BF-5375-455C-9EA6-DF929625EA0E}">
        <p15:presenceInfo xmlns:p15="http://schemas.microsoft.com/office/powerpoint/2012/main" userId="S::jeanne.kreis@swisstransplant.org::b50bbbee-14e4-4b10-824a-e8068892df0f" providerId="AD"/>
      </p:ext>
    </p:extLst>
  </p:cmAuthor>
  <p:cmAuthor id="2" name="Rahel Rohrer" initials="RR" lastIdx="77" clrIdx="1">
    <p:extLst>
      <p:ext uri="{19B8F6BF-5375-455C-9EA6-DF929625EA0E}">
        <p15:presenceInfo xmlns:p15="http://schemas.microsoft.com/office/powerpoint/2012/main" userId="S::rahel.rohrer@swisstransplant.org::5f83bae2-ab41-41c1-8607-cfcf39a3db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AC91"/>
    <a:srgbClr val="EDEBE5"/>
    <a:srgbClr val="B0AD20"/>
    <a:srgbClr val="8BAD8F"/>
    <a:srgbClr val="D1CCBD"/>
    <a:srgbClr val="D98F8F"/>
    <a:srgbClr val="98BDC3"/>
    <a:srgbClr val="F2AF5C"/>
    <a:srgbClr val="F9DFBE"/>
    <a:srgbClr val="69D3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9A1EF4-0DBB-AAC5-A75E-2DE1905C3701}" v="2" dt="2026-04-15T09:01:35.025"/>
    <p1510:client id="{25F250F0-539F-4847-9569-43091D94F0E3}" v="14" dt="2026-04-14T09:54:52.743"/>
    <p1510:client id="{E3169CEA-764F-6CF6-657C-CD934368D855}" v="38" dt="2026-04-15T07:41:45.492"/>
  </p1510:revLst>
</p1510:revInfo>
</file>

<file path=ppt/tableStyles.xml><?xml version="1.0" encoding="utf-8"?>
<a:tblStyleLst xmlns:a="http://schemas.openxmlformats.org/drawingml/2006/main" def="{5940675A-B579-460E-94D1-54222C63F5D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4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 Immer" userId="d6469c0e-720b-4a74-9e16-1808e0fb33f6" providerId="ADAL" clId="{ACA402BA-4D6C-4A81-B9E7-2E92FC149281}"/>
    <pc:docChg chg="custSel addSld delSld modSld sldOrd">
      <pc:chgData name="Franz Immer" userId="d6469c0e-720b-4a74-9e16-1808e0fb33f6" providerId="ADAL" clId="{ACA402BA-4D6C-4A81-B9E7-2E92FC149281}" dt="2026-04-10T12:25:22.010" v="25"/>
      <pc:docMkLst>
        <pc:docMk/>
      </pc:docMkLst>
      <pc:sldChg chg="ord">
        <pc:chgData name="Franz Immer" userId="d6469c0e-720b-4a74-9e16-1808e0fb33f6" providerId="ADAL" clId="{ACA402BA-4D6C-4A81-B9E7-2E92FC149281}" dt="2026-04-10T12:13:51.276" v="2"/>
        <pc:sldMkLst>
          <pc:docMk/>
          <pc:sldMk cId="4088601873" sldId="2413"/>
        </pc:sldMkLst>
      </pc:sldChg>
      <pc:sldChg chg="ord">
        <pc:chgData name="Franz Immer" userId="d6469c0e-720b-4a74-9e16-1808e0fb33f6" providerId="ADAL" clId="{ACA402BA-4D6C-4A81-B9E7-2E92FC149281}" dt="2026-04-10T12:25:14.294" v="23"/>
        <pc:sldMkLst>
          <pc:docMk/>
          <pc:sldMk cId="3041796860" sldId="2437"/>
        </pc:sldMkLst>
      </pc:sldChg>
      <pc:sldChg chg="ord">
        <pc:chgData name="Franz Immer" userId="d6469c0e-720b-4a74-9e16-1808e0fb33f6" providerId="ADAL" clId="{ACA402BA-4D6C-4A81-B9E7-2E92FC149281}" dt="2026-04-10T12:25:22.010" v="25"/>
        <pc:sldMkLst>
          <pc:docMk/>
          <pc:sldMk cId="3008597691" sldId="2438"/>
        </pc:sldMkLst>
      </pc:sldChg>
    </pc:docChg>
  </pc:docChgLst>
  <pc:docChgLst>
    <pc:chgData name="Jasmin Henzi" userId="97994630-38fa-446d-8bbd-9d4cc5ac5427" providerId="ADAL" clId="{4C3B69A6-766A-4AFC-9F02-4B77FF60FB22}"/>
    <pc:docChg chg="delSld">
      <pc:chgData name="Jasmin Henzi" userId="97994630-38fa-446d-8bbd-9d4cc5ac5427" providerId="ADAL" clId="{4C3B69A6-766A-4AFC-9F02-4B77FF60FB22}" dt="2026-04-10T10:19:42.248" v="0" actId="2696"/>
      <pc:docMkLst>
        <pc:docMk/>
      </pc:docMkLst>
    </pc:docChg>
  </pc:docChgLst>
  <pc:docChgLst>
    <pc:chgData name="Maria  Reist" userId="S::maria.reist@swisstransplant.org::6b3f1f05-dd99-4bee-b101-2f95c44581f7" providerId="AD" clId="Web-{E3169CEA-764F-6CF6-657C-CD934368D855}"/>
    <pc:docChg chg="addSld modSld">
      <pc:chgData name="Maria  Reist" userId="S::maria.reist@swisstransplant.org::6b3f1f05-dd99-4bee-b101-2f95c44581f7" providerId="AD" clId="Web-{E3169CEA-764F-6CF6-657C-CD934368D855}" dt="2026-04-15T07:41:45.492" v="37" actId="1076"/>
      <pc:docMkLst>
        <pc:docMk/>
      </pc:docMkLst>
      <pc:sldChg chg="addSp delSp modSp add replId">
        <pc:chgData name="Maria  Reist" userId="S::maria.reist@swisstransplant.org::6b3f1f05-dd99-4bee-b101-2f95c44581f7" providerId="AD" clId="Web-{E3169CEA-764F-6CF6-657C-CD934368D855}" dt="2026-04-15T07:41:45.492" v="37" actId="1076"/>
        <pc:sldMkLst>
          <pc:docMk/>
          <pc:sldMk cId="2237526050" sldId="2439"/>
        </pc:sldMkLst>
        <pc:picChg chg="add mod">
          <ac:chgData name="Maria  Reist" userId="S::maria.reist@swisstransplant.org::6b3f1f05-dd99-4bee-b101-2f95c44581f7" providerId="AD" clId="Web-{E3169CEA-764F-6CF6-657C-CD934368D855}" dt="2026-04-15T07:41:09.789" v="27" actId="14100"/>
          <ac:picMkLst>
            <pc:docMk/>
            <pc:sldMk cId="2237526050" sldId="2439"/>
            <ac:picMk id="4" creationId="{1BDDF096-CA17-05BD-C635-B97F169A8903}"/>
          </ac:picMkLst>
        </pc:picChg>
        <pc:picChg chg="add mod">
          <ac:chgData name="Maria  Reist" userId="S::maria.reist@swisstransplant.org::6b3f1f05-dd99-4bee-b101-2f95c44581f7" providerId="AD" clId="Web-{E3169CEA-764F-6CF6-657C-CD934368D855}" dt="2026-04-15T07:41:30.664" v="35" actId="1076"/>
          <ac:picMkLst>
            <pc:docMk/>
            <pc:sldMk cId="2237526050" sldId="2439"/>
            <ac:picMk id="8" creationId="{42FD7DEB-7EC4-3C78-6B68-511840777410}"/>
          </ac:picMkLst>
        </pc:picChg>
        <pc:picChg chg="del">
          <ac:chgData name="Maria  Reist" userId="S::maria.reist@swisstransplant.org::6b3f1f05-dd99-4bee-b101-2f95c44581f7" providerId="AD" clId="Web-{E3169CEA-764F-6CF6-657C-CD934368D855}" dt="2026-04-15T07:39:31.022" v="1"/>
          <ac:picMkLst>
            <pc:docMk/>
            <pc:sldMk cId="2237526050" sldId="2439"/>
            <ac:picMk id="9" creationId="{20C3BA5B-198C-DE67-BE81-ACD6EDECB17D}"/>
          </ac:picMkLst>
        </pc:picChg>
        <pc:picChg chg="del mod">
          <ac:chgData name="Maria  Reist" userId="S::maria.reist@swisstransplant.org::6b3f1f05-dd99-4bee-b101-2f95c44581f7" providerId="AD" clId="Web-{E3169CEA-764F-6CF6-657C-CD934368D855}" dt="2026-04-15T07:40:01.788" v="10"/>
          <ac:picMkLst>
            <pc:docMk/>
            <pc:sldMk cId="2237526050" sldId="2439"/>
            <ac:picMk id="10" creationId="{0B917716-257E-B78D-E13B-55C50762D151}"/>
          </ac:picMkLst>
        </pc:picChg>
        <pc:picChg chg="add mod modCrop">
          <ac:chgData name="Maria  Reist" userId="S::maria.reist@swisstransplant.org::6b3f1f05-dd99-4bee-b101-2f95c44581f7" providerId="AD" clId="Web-{E3169CEA-764F-6CF6-657C-CD934368D855}" dt="2026-04-15T07:41:45.492" v="37" actId="1076"/>
          <ac:picMkLst>
            <pc:docMk/>
            <pc:sldMk cId="2237526050" sldId="2439"/>
            <ac:picMk id="11" creationId="{0D93D385-F73C-23F5-B4FE-085D50AB5AC6}"/>
          </ac:picMkLst>
        </pc:picChg>
      </pc:sldChg>
    </pc:docChg>
  </pc:docChgLst>
  <pc:docChgLst>
    <pc:chgData name="Dhanushya Vasantharajah" userId="22b5bdd9-8b06-42fd-b0d3-da74472af66d" providerId="ADAL" clId="{7F5381DF-C572-43B0-A9FE-29A3468A3D38}"/>
    <pc:docChg chg="undo redo custSel addSld delSld modSld sldOrd">
      <pc:chgData name="Dhanushya Vasantharajah" userId="22b5bdd9-8b06-42fd-b0d3-da74472af66d" providerId="ADAL" clId="{7F5381DF-C572-43B0-A9FE-29A3468A3D38}" dt="2026-04-14T09:54:52.743" v="455"/>
      <pc:docMkLst>
        <pc:docMk/>
      </pc:docMkLst>
      <pc:sldChg chg="addSp delSp modSp mod">
        <pc:chgData name="Dhanushya Vasantharajah" userId="22b5bdd9-8b06-42fd-b0d3-da74472af66d" providerId="ADAL" clId="{7F5381DF-C572-43B0-A9FE-29A3468A3D38}" dt="2026-04-14T09:34:36.406" v="302" actId="1076"/>
        <pc:sldMkLst>
          <pc:docMk/>
          <pc:sldMk cId="1213894482" sldId="1897"/>
        </pc:sldMkLst>
        <pc:picChg chg="del">
          <ac:chgData name="Dhanushya Vasantharajah" userId="22b5bdd9-8b06-42fd-b0d3-da74472af66d" providerId="ADAL" clId="{7F5381DF-C572-43B0-A9FE-29A3468A3D38}" dt="2026-04-14T09:34:21.748" v="294" actId="478"/>
          <ac:picMkLst>
            <pc:docMk/>
            <pc:sldMk cId="1213894482" sldId="1897"/>
            <ac:picMk id="4" creationId="{72EF1369-BE0A-F780-8E13-B771691FF4F0}"/>
          </ac:picMkLst>
        </pc:picChg>
        <pc:picChg chg="add mod">
          <ac:chgData name="Dhanushya Vasantharajah" userId="22b5bdd9-8b06-42fd-b0d3-da74472af66d" providerId="ADAL" clId="{7F5381DF-C572-43B0-A9FE-29A3468A3D38}" dt="2026-04-14T09:34:36.406" v="302" actId="1076"/>
          <ac:picMkLst>
            <pc:docMk/>
            <pc:sldMk cId="1213894482" sldId="1897"/>
            <ac:picMk id="13" creationId="{CF62C560-EA76-0E46-B6B2-BDE4FF5C252C}"/>
          </ac:picMkLst>
        </pc:picChg>
      </pc:sldChg>
      <pc:sldChg chg="modSp mod ord">
        <pc:chgData name="Dhanushya Vasantharajah" userId="22b5bdd9-8b06-42fd-b0d3-da74472af66d" providerId="ADAL" clId="{7F5381DF-C572-43B0-A9FE-29A3468A3D38}" dt="2026-04-14T09:36:55.461" v="331" actId="207"/>
        <pc:sldMkLst>
          <pc:docMk/>
          <pc:sldMk cId="1221193519" sldId="1942"/>
        </pc:sldMkLst>
        <pc:spChg chg="mod">
          <ac:chgData name="Dhanushya Vasantharajah" userId="22b5bdd9-8b06-42fd-b0d3-da74472af66d" providerId="ADAL" clId="{7F5381DF-C572-43B0-A9FE-29A3468A3D38}" dt="2026-04-14T09:36:55.461" v="331" actId="207"/>
          <ac:spMkLst>
            <pc:docMk/>
            <pc:sldMk cId="1221193519" sldId="1942"/>
            <ac:spMk id="11" creationId="{AD8D9015-E720-DEB1-DF97-AAEE250B6EAC}"/>
          </ac:spMkLst>
        </pc:spChg>
        <pc:spChg chg="mod">
          <ac:chgData name="Dhanushya Vasantharajah" userId="22b5bdd9-8b06-42fd-b0d3-da74472af66d" providerId="ADAL" clId="{7F5381DF-C572-43B0-A9FE-29A3468A3D38}" dt="2026-04-14T09:36:49.882" v="330" actId="207"/>
          <ac:spMkLst>
            <pc:docMk/>
            <pc:sldMk cId="1221193519" sldId="1942"/>
            <ac:spMk id="15" creationId="{4D69D4A3-E4E5-2464-CABA-C9FC2BF6238B}"/>
          </ac:spMkLst>
        </pc:spChg>
      </pc:sldChg>
      <pc:sldChg chg="modSp mod">
        <pc:chgData name="Dhanushya Vasantharajah" userId="22b5bdd9-8b06-42fd-b0d3-da74472af66d" providerId="ADAL" clId="{7F5381DF-C572-43B0-A9FE-29A3468A3D38}" dt="2026-04-14T09:34:05.705" v="293" actId="20577"/>
        <pc:sldMkLst>
          <pc:docMk/>
          <pc:sldMk cId="2993660164" sldId="2031"/>
        </pc:sldMkLst>
        <pc:spChg chg="mod">
          <ac:chgData name="Dhanushya Vasantharajah" userId="22b5bdd9-8b06-42fd-b0d3-da74472af66d" providerId="ADAL" clId="{7F5381DF-C572-43B0-A9FE-29A3468A3D38}" dt="2026-04-14T09:34:05.705" v="293" actId="20577"/>
          <ac:spMkLst>
            <pc:docMk/>
            <pc:sldMk cId="2993660164" sldId="2031"/>
            <ac:spMk id="3" creationId="{4C4390CB-7A6F-4714-86BC-B1AFC3C72278}"/>
          </ac:spMkLst>
        </pc:spChg>
      </pc:sldChg>
      <pc:sldChg chg="addSp delSp modSp mod">
        <pc:chgData name="Dhanushya Vasantharajah" userId="22b5bdd9-8b06-42fd-b0d3-da74472af66d" providerId="ADAL" clId="{7F5381DF-C572-43B0-A9FE-29A3468A3D38}" dt="2026-04-14T09:38:18.575" v="340" actId="14100"/>
        <pc:sldMkLst>
          <pc:docMk/>
          <pc:sldMk cId="2828190826" sldId="2063"/>
        </pc:sldMkLst>
        <pc:picChg chg="add mod">
          <ac:chgData name="Dhanushya Vasantharajah" userId="22b5bdd9-8b06-42fd-b0d3-da74472af66d" providerId="ADAL" clId="{7F5381DF-C572-43B0-A9FE-29A3468A3D38}" dt="2026-04-14T09:38:11.578" v="338" actId="1076"/>
          <ac:picMkLst>
            <pc:docMk/>
            <pc:sldMk cId="2828190826" sldId="2063"/>
            <ac:picMk id="5" creationId="{033CC862-AB3D-6A56-B779-1C1DCE6EBBC8}"/>
          </ac:picMkLst>
        </pc:picChg>
        <pc:picChg chg="del">
          <ac:chgData name="Dhanushya Vasantharajah" userId="22b5bdd9-8b06-42fd-b0d3-da74472af66d" providerId="ADAL" clId="{7F5381DF-C572-43B0-A9FE-29A3468A3D38}" dt="2026-04-14T09:37:58.844" v="337" actId="478"/>
          <ac:picMkLst>
            <pc:docMk/>
            <pc:sldMk cId="2828190826" sldId="2063"/>
            <ac:picMk id="8" creationId="{40FD6EEC-4951-07F5-EBB2-53CEE1A00F5C}"/>
          </ac:picMkLst>
        </pc:picChg>
        <pc:picChg chg="mod">
          <ac:chgData name="Dhanushya Vasantharajah" userId="22b5bdd9-8b06-42fd-b0d3-da74472af66d" providerId="ADAL" clId="{7F5381DF-C572-43B0-A9FE-29A3468A3D38}" dt="2026-04-14T09:38:18.575" v="340" actId="14100"/>
          <ac:picMkLst>
            <pc:docMk/>
            <pc:sldMk cId="2828190826" sldId="2063"/>
            <ac:picMk id="13" creationId="{9F631902-A010-48B0-EE3D-7F1184D476E6}"/>
          </ac:picMkLst>
        </pc:picChg>
      </pc:sldChg>
      <pc:sldChg chg="addSp delSp modSp mod ord">
        <pc:chgData name="Dhanushya Vasantharajah" userId="22b5bdd9-8b06-42fd-b0d3-da74472af66d" providerId="ADAL" clId="{7F5381DF-C572-43B0-A9FE-29A3468A3D38}" dt="2026-04-13T11:37:53.571" v="238"/>
        <pc:sldMkLst>
          <pc:docMk/>
          <pc:sldMk cId="3839042077" sldId="2317"/>
        </pc:sldMkLst>
        <pc:spChg chg="mod">
          <ac:chgData name="Dhanushya Vasantharajah" userId="22b5bdd9-8b06-42fd-b0d3-da74472af66d" providerId="ADAL" clId="{7F5381DF-C572-43B0-A9FE-29A3468A3D38}" dt="2026-04-08T09:13:48.372" v="181" actId="20577"/>
          <ac:spMkLst>
            <pc:docMk/>
            <pc:sldMk cId="3839042077" sldId="2317"/>
            <ac:spMk id="2" creationId="{41FDD34E-A860-4643-9193-D4A8A51B006D}"/>
          </ac:spMkLst>
        </pc:spChg>
        <pc:spChg chg="mod">
          <ac:chgData name="Dhanushya Vasantharajah" userId="22b5bdd9-8b06-42fd-b0d3-da74472af66d" providerId="ADAL" clId="{7F5381DF-C572-43B0-A9FE-29A3468A3D38}" dt="2026-04-08T09:13:36.495" v="175" actId="1076"/>
          <ac:spMkLst>
            <pc:docMk/>
            <pc:sldMk cId="3839042077" sldId="2317"/>
            <ac:spMk id="3" creationId="{B3FDA4DD-AF9F-4F69-B081-A8D60AFD5BA7}"/>
          </ac:spMkLst>
        </pc:spChg>
        <pc:picChg chg="add mod modCrop">
          <ac:chgData name="Dhanushya Vasantharajah" userId="22b5bdd9-8b06-42fd-b0d3-da74472af66d" providerId="ADAL" clId="{7F5381DF-C572-43B0-A9FE-29A3468A3D38}" dt="2026-04-08T09:13:33.062" v="174" actId="1076"/>
          <ac:picMkLst>
            <pc:docMk/>
            <pc:sldMk cId="3839042077" sldId="2317"/>
            <ac:picMk id="8" creationId="{E2CEDE87-8302-8935-4B1A-FC193EFFF2FE}"/>
          </ac:picMkLst>
        </pc:picChg>
      </pc:sldChg>
      <pc:sldChg chg="addSp delSp modSp mod">
        <pc:chgData name="Dhanushya Vasantharajah" userId="22b5bdd9-8b06-42fd-b0d3-da74472af66d" providerId="ADAL" clId="{7F5381DF-C572-43B0-A9FE-29A3468A3D38}" dt="2026-04-08T09:07:44.331" v="151" actId="732"/>
        <pc:sldMkLst>
          <pc:docMk/>
          <pc:sldMk cId="748158168" sldId="2321"/>
        </pc:sldMkLst>
        <pc:spChg chg="mod">
          <ac:chgData name="Dhanushya Vasantharajah" userId="22b5bdd9-8b06-42fd-b0d3-da74472af66d" providerId="ADAL" clId="{7F5381DF-C572-43B0-A9FE-29A3468A3D38}" dt="2026-04-08T09:07:10.081" v="146" actId="207"/>
          <ac:spMkLst>
            <pc:docMk/>
            <pc:sldMk cId="748158168" sldId="2321"/>
            <ac:spMk id="9" creationId="{56181EBC-9292-37B5-9B78-10AD2EF2E457}"/>
          </ac:spMkLst>
        </pc:spChg>
        <pc:picChg chg="add mod modCrop">
          <ac:chgData name="Dhanushya Vasantharajah" userId="22b5bdd9-8b06-42fd-b0d3-da74472af66d" providerId="ADAL" clId="{7F5381DF-C572-43B0-A9FE-29A3468A3D38}" dt="2026-04-08T09:07:44.331" v="151" actId="732"/>
          <ac:picMkLst>
            <pc:docMk/>
            <pc:sldMk cId="748158168" sldId="2321"/>
            <ac:picMk id="5" creationId="{C04009A1-9C4D-4CA9-3628-8034DD673A94}"/>
          </ac:picMkLst>
        </pc:picChg>
      </pc:sldChg>
      <pc:sldChg chg="modSp mod">
        <pc:chgData name="Dhanushya Vasantharajah" userId="22b5bdd9-8b06-42fd-b0d3-da74472af66d" providerId="ADAL" clId="{7F5381DF-C572-43B0-A9FE-29A3468A3D38}" dt="2026-04-14T09:41:53.325" v="383" actId="20577"/>
        <pc:sldMkLst>
          <pc:docMk/>
          <pc:sldMk cId="1259409068" sldId="2337"/>
        </pc:sldMkLst>
        <pc:spChg chg="mod">
          <ac:chgData name="Dhanushya Vasantharajah" userId="22b5bdd9-8b06-42fd-b0d3-da74472af66d" providerId="ADAL" clId="{7F5381DF-C572-43B0-A9FE-29A3468A3D38}" dt="2026-04-14T09:03:26.183" v="290" actId="20577"/>
          <ac:spMkLst>
            <pc:docMk/>
            <pc:sldMk cId="1259409068" sldId="2337"/>
            <ac:spMk id="2" creationId="{C353DCD8-D3C7-45E4-AF04-49D346A3E24C}"/>
          </ac:spMkLst>
        </pc:spChg>
        <pc:spChg chg="mod">
          <ac:chgData name="Dhanushya Vasantharajah" userId="22b5bdd9-8b06-42fd-b0d3-da74472af66d" providerId="ADAL" clId="{7F5381DF-C572-43B0-A9FE-29A3468A3D38}" dt="2026-04-14T09:41:53.325" v="383" actId="20577"/>
          <ac:spMkLst>
            <pc:docMk/>
            <pc:sldMk cId="1259409068" sldId="2337"/>
            <ac:spMk id="3" creationId="{665F3FEF-3898-4DCE-A292-2935A975F503}"/>
          </ac:spMkLst>
        </pc:spChg>
      </pc:sldChg>
      <pc:sldChg chg="addSp delSp modSp mod">
        <pc:chgData name="Dhanushya Vasantharajah" userId="22b5bdd9-8b06-42fd-b0d3-da74472af66d" providerId="ADAL" clId="{7F5381DF-C572-43B0-A9FE-29A3468A3D38}" dt="2026-04-14T09:40:35.623" v="358" actId="1076"/>
        <pc:sldMkLst>
          <pc:docMk/>
          <pc:sldMk cId="178496289" sldId="2400"/>
        </pc:sldMkLst>
        <pc:picChg chg="mod">
          <ac:chgData name="Dhanushya Vasantharajah" userId="22b5bdd9-8b06-42fd-b0d3-da74472af66d" providerId="ADAL" clId="{7F5381DF-C572-43B0-A9FE-29A3468A3D38}" dt="2026-04-13T13:20:50.361" v="289" actId="1076"/>
          <ac:picMkLst>
            <pc:docMk/>
            <pc:sldMk cId="178496289" sldId="2400"/>
            <ac:picMk id="2" creationId="{BAF327AB-927C-14D3-EAE2-DBD48B68B7A4}"/>
          </ac:picMkLst>
        </pc:picChg>
        <pc:picChg chg="add mod">
          <ac:chgData name="Dhanushya Vasantharajah" userId="22b5bdd9-8b06-42fd-b0d3-da74472af66d" providerId="ADAL" clId="{7F5381DF-C572-43B0-A9FE-29A3468A3D38}" dt="2026-04-14T09:40:35.623" v="358" actId="1076"/>
          <ac:picMkLst>
            <pc:docMk/>
            <pc:sldMk cId="178496289" sldId="2400"/>
            <ac:picMk id="12" creationId="{0FA570BA-9C6B-DC5F-B90C-CD0DB6CC302D}"/>
          </ac:picMkLst>
        </pc:picChg>
        <pc:picChg chg="add mod modCrop">
          <ac:chgData name="Dhanushya Vasantharajah" userId="22b5bdd9-8b06-42fd-b0d3-da74472af66d" providerId="ADAL" clId="{7F5381DF-C572-43B0-A9FE-29A3468A3D38}" dt="2026-04-13T13:20:48.040" v="288" actId="1076"/>
          <ac:picMkLst>
            <pc:docMk/>
            <pc:sldMk cId="178496289" sldId="2400"/>
            <ac:picMk id="15" creationId="{AA803587-4D9A-BE86-0C32-82FC8A298293}"/>
          </ac:picMkLst>
        </pc:picChg>
      </pc:sldChg>
      <pc:sldChg chg="modSp mod">
        <pc:chgData name="Dhanushya Vasantharajah" userId="22b5bdd9-8b06-42fd-b0d3-da74472af66d" providerId="ADAL" clId="{7F5381DF-C572-43B0-A9FE-29A3468A3D38}" dt="2026-04-14T09:36:37.749" v="329" actId="207"/>
        <pc:sldMkLst>
          <pc:docMk/>
          <pc:sldMk cId="2428002493" sldId="2403"/>
        </pc:sldMkLst>
        <pc:graphicFrameChg chg="mod">
          <ac:chgData name="Dhanushya Vasantharajah" userId="22b5bdd9-8b06-42fd-b0d3-da74472af66d" providerId="ADAL" clId="{7F5381DF-C572-43B0-A9FE-29A3468A3D38}" dt="2026-04-14T09:36:37.749" v="329" actId="207"/>
          <ac:graphicFrameMkLst>
            <pc:docMk/>
            <pc:sldMk cId="2428002493" sldId="2403"/>
            <ac:graphicFrameMk id="8" creationId="{C0624C9B-3604-DC06-D4DF-8A53FC3751E6}"/>
          </ac:graphicFrameMkLst>
        </pc:graphicFrameChg>
      </pc:sldChg>
      <pc:sldChg chg="addSp delSp modSp mod">
        <pc:chgData name="Dhanushya Vasantharajah" userId="22b5bdd9-8b06-42fd-b0d3-da74472af66d" providerId="ADAL" clId="{7F5381DF-C572-43B0-A9FE-29A3468A3D38}" dt="2026-04-14T09:36:11.049" v="327" actId="1076"/>
        <pc:sldMkLst>
          <pc:docMk/>
          <pc:sldMk cId="1439816980" sldId="2404"/>
        </pc:sldMkLst>
        <pc:picChg chg="add del mod modCrop">
          <ac:chgData name="Dhanushya Vasantharajah" userId="22b5bdd9-8b06-42fd-b0d3-da74472af66d" providerId="ADAL" clId="{7F5381DF-C572-43B0-A9FE-29A3468A3D38}" dt="2026-04-14T09:35:00.439" v="303" actId="478"/>
          <ac:picMkLst>
            <pc:docMk/>
            <pc:sldMk cId="1439816980" sldId="2404"/>
            <ac:picMk id="8" creationId="{66664066-E78D-AA2B-0526-86E97D75037D}"/>
          </ac:picMkLst>
        </pc:picChg>
        <pc:picChg chg="add mod modCrop">
          <ac:chgData name="Dhanushya Vasantharajah" userId="22b5bdd9-8b06-42fd-b0d3-da74472af66d" providerId="ADAL" clId="{7F5381DF-C572-43B0-A9FE-29A3468A3D38}" dt="2026-04-14T09:35:53.700" v="321" actId="1076"/>
          <ac:picMkLst>
            <pc:docMk/>
            <pc:sldMk cId="1439816980" sldId="2404"/>
            <ac:picMk id="9" creationId="{D5E53A64-A03D-E773-0897-909CC3A33C64}"/>
          </ac:picMkLst>
        </pc:picChg>
        <pc:picChg chg="add mod">
          <ac:chgData name="Dhanushya Vasantharajah" userId="22b5bdd9-8b06-42fd-b0d3-da74472af66d" providerId="ADAL" clId="{7F5381DF-C572-43B0-A9FE-29A3468A3D38}" dt="2026-04-14T09:36:11.049" v="327" actId="1076"/>
          <ac:picMkLst>
            <pc:docMk/>
            <pc:sldMk cId="1439816980" sldId="2404"/>
            <ac:picMk id="10" creationId="{CF62C560-EA76-0E46-B6B2-BDE4FF5C252C}"/>
          </ac:picMkLst>
        </pc:picChg>
        <pc:picChg chg="add del mod modCrop">
          <ac:chgData name="Dhanushya Vasantharajah" userId="22b5bdd9-8b06-42fd-b0d3-da74472af66d" providerId="ADAL" clId="{7F5381DF-C572-43B0-A9FE-29A3468A3D38}" dt="2026-04-14T09:35:03.463" v="305" actId="478"/>
          <ac:picMkLst>
            <pc:docMk/>
            <pc:sldMk cId="1439816980" sldId="2404"/>
            <ac:picMk id="11" creationId="{F5E60114-2BB6-59BB-E632-73C3DAC40E14}"/>
          </ac:picMkLst>
        </pc:picChg>
      </pc:sldChg>
      <pc:sldChg chg="modSp mod">
        <pc:chgData name="Dhanushya Vasantharajah" userId="22b5bdd9-8b06-42fd-b0d3-da74472af66d" providerId="ADAL" clId="{7F5381DF-C572-43B0-A9FE-29A3468A3D38}" dt="2026-04-08T09:05:59.324" v="141" actId="20577"/>
        <pc:sldMkLst>
          <pc:docMk/>
          <pc:sldMk cId="302919613" sldId="2409"/>
        </pc:sldMkLst>
        <pc:spChg chg="mod">
          <ac:chgData name="Dhanushya Vasantharajah" userId="22b5bdd9-8b06-42fd-b0d3-da74472af66d" providerId="ADAL" clId="{7F5381DF-C572-43B0-A9FE-29A3468A3D38}" dt="2026-04-08T09:05:59.324" v="141" actId="20577"/>
          <ac:spMkLst>
            <pc:docMk/>
            <pc:sldMk cId="302919613" sldId="2409"/>
            <ac:spMk id="7" creationId="{D7320246-A390-08B8-C569-3D9E60B3771B}"/>
          </ac:spMkLst>
        </pc:spChg>
      </pc:sldChg>
      <pc:sldChg chg="ord">
        <pc:chgData name="Dhanushya Vasantharajah" userId="22b5bdd9-8b06-42fd-b0d3-da74472af66d" providerId="ADAL" clId="{7F5381DF-C572-43B0-A9FE-29A3468A3D38}" dt="2026-04-13T11:37:10.842" v="226"/>
        <pc:sldMkLst>
          <pc:docMk/>
          <pc:sldMk cId="2242625810" sldId="2411"/>
        </pc:sldMkLst>
      </pc:sldChg>
      <pc:sldChg chg="ord">
        <pc:chgData name="Dhanushya Vasantharajah" userId="22b5bdd9-8b06-42fd-b0d3-da74472af66d" providerId="ADAL" clId="{7F5381DF-C572-43B0-A9FE-29A3468A3D38}" dt="2026-04-13T11:37:48.613" v="236"/>
        <pc:sldMkLst>
          <pc:docMk/>
          <pc:sldMk cId="3438273568" sldId="2415"/>
        </pc:sldMkLst>
      </pc:sldChg>
      <pc:sldChg chg="modSp mod">
        <pc:chgData name="Dhanushya Vasantharajah" userId="22b5bdd9-8b06-42fd-b0d3-da74472af66d" providerId="ADAL" clId="{7F5381DF-C572-43B0-A9FE-29A3468A3D38}" dt="2026-04-14T09:38:32.783" v="342" actId="1076"/>
        <pc:sldMkLst>
          <pc:docMk/>
          <pc:sldMk cId="3879144004" sldId="2422"/>
        </pc:sldMkLst>
        <pc:picChg chg="mod">
          <ac:chgData name="Dhanushya Vasantharajah" userId="22b5bdd9-8b06-42fd-b0d3-da74472af66d" providerId="ADAL" clId="{7F5381DF-C572-43B0-A9FE-29A3468A3D38}" dt="2026-04-14T09:38:32.783" v="342" actId="1076"/>
          <ac:picMkLst>
            <pc:docMk/>
            <pc:sldMk cId="3879144004" sldId="2422"/>
            <ac:picMk id="8" creationId="{70493FD6-4BCB-253A-B218-D90EB5FF9BF4}"/>
          </ac:picMkLst>
        </pc:picChg>
      </pc:sldChg>
      <pc:sldChg chg="modSp mod">
        <pc:chgData name="Dhanushya Vasantharajah" userId="22b5bdd9-8b06-42fd-b0d3-da74472af66d" providerId="ADAL" clId="{7F5381DF-C572-43B0-A9FE-29A3468A3D38}" dt="2026-04-14T09:41:09.029" v="360" actId="20577"/>
        <pc:sldMkLst>
          <pc:docMk/>
          <pc:sldMk cId="2045874832" sldId="2423"/>
        </pc:sldMkLst>
        <pc:spChg chg="mod">
          <ac:chgData name="Dhanushya Vasantharajah" userId="22b5bdd9-8b06-42fd-b0d3-da74472af66d" providerId="ADAL" clId="{7F5381DF-C572-43B0-A9FE-29A3468A3D38}" dt="2026-04-14T09:41:09.029" v="360" actId="20577"/>
          <ac:spMkLst>
            <pc:docMk/>
            <pc:sldMk cId="2045874832" sldId="2423"/>
            <ac:spMk id="7" creationId="{E635E7C8-B303-CCB9-231A-0AE3E4D07D77}"/>
          </ac:spMkLst>
        </pc:spChg>
      </pc:sldChg>
      <pc:sldChg chg="modSp mod">
        <pc:chgData name="Dhanushya Vasantharajah" userId="22b5bdd9-8b06-42fd-b0d3-da74472af66d" providerId="ADAL" clId="{7F5381DF-C572-43B0-A9FE-29A3468A3D38}" dt="2026-04-14T09:39:44.861" v="349" actId="1076"/>
        <pc:sldMkLst>
          <pc:docMk/>
          <pc:sldMk cId="2309689978" sldId="2424"/>
        </pc:sldMkLst>
        <pc:spChg chg="mod">
          <ac:chgData name="Dhanushya Vasantharajah" userId="22b5bdd9-8b06-42fd-b0d3-da74472af66d" providerId="ADAL" clId="{7F5381DF-C572-43B0-A9FE-29A3468A3D38}" dt="2026-04-14T09:39:16.783" v="346" actId="14100"/>
          <ac:spMkLst>
            <pc:docMk/>
            <pc:sldMk cId="2309689978" sldId="2424"/>
            <ac:spMk id="19" creationId="{D34AB1EE-CECB-77E4-33BB-7FA0AD81F749}"/>
          </ac:spMkLst>
        </pc:spChg>
        <pc:spChg chg="mod">
          <ac:chgData name="Dhanushya Vasantharajah" userId="22b5bdd9-8b06-42fd-b0d3-da74472af66d" providerId="ADAL" clId="{7F5381DF-C572-43B0-A9FE-29A3468A3D38}" dt="2026-04-14T09:39:44.861" v="349" actId="1076"/>
          <ac:spMkLst>
            <pc:docMk/>
            <pc:sldMk cId="2309689978" sldId="2424"/>
            <ac:spMk id="20" creationId="{8EC95770-45CD-FFAF-50A0-DC416ABD10B6}"/>
          </ac:spMkLst>
        </pc:spChg>
        <pc:spChg chg="mod">
          <ac:chgData name="Dhanushya Vasantharajah" userId="22b5bdd9-8b06-42fd-b0d3-da74472af66d" providerId="ADAL" clId="{7F5381DF-C572-43B0-A9FE-29A3468A3D38}" dt="2026-04-14T09:39:16.783" v="346" actId="14100"/>
          <ac:spMkLst>
            <pc:docMk/>
            <pc:sldMk cId="2309689978" sldId="2424"/>
            <ac:spMk id="21" creationId="{60F4C8AF-FC9D-BA5E-F0D7-9E9CD61A8E6F}"/>
          </ac:spMkLst>
        </pc:spChg>
        <pc:spChg chg="mod">
          <ac:chgData name="Dhanushya Vasantharajah" userId="22b5bdd9-8b06-42fd-b0d3-da74472af66d" providerId="ADAL" clId="{7F5381DF-C572-43B0-A9FE-29A3468A3D38}" dt="2026-04-14T09:39:16.783" v="346" actId="14100"/>
          <ac:spMkLst>
            <pc:docMk/>
            <pc:sldMk cId="2309689978" sldId="2424"/>
            <ac:spMk id="22" creationId="{FCD9978D-B5F6-6E99-F026-BF6590192EEF}"/>
          </ac:spMkLst>
        </pc:spChg>
      </pc:sldChg>
      <pc:sldChg chg="modSp mod">
        <pc:chgData name="Dhanushya Vasantharajah" userId="22b5bdd9-8b06-42fd-b0d3-da74472af66d" providerId="ADAL" clId="{7F5381DF-C572-43B0-A9FE-29A3468A3D38}" dt="2026-04-14T09:54:52.743" v="455"/>
        <pc:sldMkLst>
          <pc:docMk/>
          <pc:sldMk cId="2210999554" sldId="2432"/>
        </pc:sldMkLst>
        <pc:spChg chg="mod">
          <ac:chgData name="Dhanushya Vasantharajah" userId="22b5bdd9-8b06-42fd-b0d3-da74472af66d" providerId="ADAL" clId="{7F5381DF-C572-43B0-A9FE-29A3468A3D38}" dt="2026-04-14T09:54:52.743" v="455"/>
          <ac:spMkLst>
            <pc:docMk/>
            <pc:sldMk cId="2210999554" sldId="2432"/>
            <ac:spMk id="7" creationId="{DB06A956-DF21-F591-CC48-6D7BA32BC6BB}"/>
          </ac:spMkLst>
        </pc:spChg>
      </pc:sldChg>
      <pc:sldChg chg="modSp mod">
        <pc:chgData name="Dhanushya Vasantharajah" userId="22b5bdd9-8b06-42fd-b0d3-da74472af66d" providerId="ADAL" clId="{7F5381DF-C572-43B0-A9FE-29A3468A3D38}" dt="2026-04-14T09:46:19.167" v="453" actId="108"/>
        <pc:sldMkLst>
          <pc:docMk/>
          <pc:sldMk cId="2938268937" sldId="2436"/>
        </pc:sldMkLst>
        <pc:spChg chg="mod">
          <ac:chgData name="Dhanushya Vasantharajah" userId="22b5bdd9-8b06-42fd-b0d3-da74472af66d" providerId="ADAL" clId="{7F5381DF-C572-43B0-A9FE-29A3468A3D38}" dt="2026-04-14T09:46:19.167" v="453" actId="108"/>
          <ac:spMkLst>
            <pc:docMk/>
            <pc:sldMk cId="2938268937" sldId="2436"/>
            <ac:spMk id="7" creationId="{DB06A956-DF21-F591-CC48-6D7BA32BC6BB}"/>
          </ac:spMkLst>
        </pc:spChg>
      </pc:sldChg>
      <pc:sldChg chg="addSp modSp mod">
        <pc:chgData name="Dhanushya Vasantharajah" userId="22b5bdd9-8b06-42fd-b0d3-da74472af66d" providerId="ADAL" clId="{7F5381DF-C572-43B0-A9FE-29A3468A3D38}" dt="2026-04-14T09:37:43.612" v="334" actId="20577"/>
        <pc:sldMkLst>
          <pc:docMk/>
          <pc:sldMk cId="3041796860" sldId="2437"/>
        </pc:sldMkLst>
        <pc:spChg chg="add mod">
          <ac:chgData name="Dhanushya Vasantharajah" userId="22b5bdd9-8b06-42fd-b0d3-da74472af66d" providerId="ADAL" clId="{7F5381DF-C572-43B0-A9FE-29A3468A3D38}" dt="2026-04-14T09:37:43.612" v="334" actId="20577"/>
          <ac:spMkLst>
            <pc:docMk/>
            <pc:sldMk cId="3041796860" sldId="2437"/>
            <ac:spMk id="7" creationId="{433A4CB7-EB7B-E88A-47E7-7658E68019C5}"/>
          </ac:spMkLst>
        </pc:spChg>
        <pc:spChg chg="mod">
          <ac:chgData name="Dhanushya Vasantharajah" userId="22b5bdd9-8b06-42fd-b0d3-da74472af66d" providerId="ADAL" clId="{7F5381DF-C572-43B0-A9FE-29A3468A3D38}" dt="2026-04-08T09:16:46.986" v="191" actId="20577"/>
          <ac:spMkLst>
            <pc:docMk/>
            <pc:sldMk cId="3041796860" sldId="2437"/>
            <ac:spMk id="9" creationId="{571F5CAB-6015-B7F3-7BD5-9A3B6EA127FE}"/>
          </ac:spMkLst>
        </pc:spChg>
        <pc:picChg chg="add mod">
          <ac:chgData name="Dhanushya Vasantharajah" userId="22b5bdd9-8b06-42fd-b0d3-da74472af66d" providerId="ADAL" clId="{7F5381DF-C572-43B0-A9FE-29A3468A3D38}" dt="2026-04-14T09:37:22.547" v="332"/>
          <ac:picMkLst>
            <pc:docMk/>
            <pc:sldMk cId="3041796860" sldId="2437"/>
            <ac:picMk id="6" creationId="{C24E1548-C693-28A3-0B4A-FBDFBBB2DC3B}"/>
          </ac:picMkLst>
        </pc:picChg>
      </pc:sldChg>
      <pc:sldChg chg="modSp mod">
        <pc:chgData name="Dhanushya Vasantharajah" userId="22b5bdd9-8b06-42fd-b0d3-da74472af66d" providerId="ADAL" clId="{7F5381DF-C572-43B0-A9FE-29A3468A3D38}" dt="2026-04-08T13:22:43.508" v="223" actId="1076"/>
        <pc:sldMkLst>
          <pc:docMk/>
          <pc:sldMk cId="3008597691" sldId="2438"/>
        </pc:sldMkLst>
        <pc:spChg chg="mod">
          <ac:chgData name="Dhanushya Vasantharajah" userId="22b5bdd9-8b06-42fd-b0d3-da74472af66d" providerId="ADAL" clId="{7F5381DF-C572-43B0-A9FE-29A3468A3D38}" dt="2026-04-08T09:58:53.765" v="221" actId="20577"/>
          <ac:spMkLst>
            <pc:docMk/>
            <pc:sldMk cId="3008597691" sldId="2438"/>
            <ac:spMk id="21" creationId="{884750DB-4E31-AD52-3C7D-0BC3A40DB249}"/>
          </ac:spMkLst>
        </pc:spChg>
        <pc:spChg chg="mod">
          <ac:chgData name="Dhanushya Vasantharajah" userId="22b5bdd9-8b06-42fd-b0d3-da74472af66d" providerId="ADAL" clId="{7F5381DF-C572-43B0-A9FE-29A3468A3D38}" dt="2026-04-08T09:58:48.748" v="217" actId="20577"/>
          <ac:spMkLst>
            <pc:docMk/>
            <pc:sldMk cId="3008597691" sldId="2438"/>
            <ac:spMk id="22" creationId="{F7931484-8597-41E4-33C4-90578E4F996B}"/>
          </ac:spMkLst>
        </pc:spChg>
        <pc:graphicFrameChg chg="mod">
          <ac:chgData name="Dhanushya Vasantharajah" userId="22b5bdd9-8b06-42fd-b0d3-da74472af66d" providerId="ADAL" clId="{7F5381DF-C572-43B0-A9FE-29A3468A3D38}" dt="2026-04-08T09:51:51.060" v="207" actId="6549"/>
          <ac:graphicFrameMkLst>
            <pc:docMk/>
            <pc:sldMk cId="3008597691" sldId="2438"/>
            <ac:graphicFrameMk id="2" creationId="{BE94A697-42D8-EE00-3B70-3D0AA68022CF}"/>
          </ac:graphicFrameMkLst>
        </pc:graphicFrameChg>
        <pc:graphicFrameChg chg="mod">
          <ac:chgData name="Dhanushya Vasantharajah" userId="22b5bdd9-8b06-42fd-b0d3-da74472af66d" providerId="ADAL" clId="{7F5381DF-C572-43B0-A9FE-29A3468A3D38}" dt="2026-04-08T13:22:43.508" v="223" actId="1076"/>
          <ac:graphicFrameMkLst>
            <pc:docMk/>
            <pc:sldMk cId="3008597691" sldId="2438"/>
            <ac:graphicFrameMk id="4" creationId="{B72B9C7B-F118-8FD4-0AC1-EBAE079B5873}"/>
          </ac:graphicFrameMkLst>
        </pc:graphicFrameChg>
      </pc:sldChg>
      <pc:sldChg chg="add del">
        <pc:chgData name="Dhanushya Vasantharajah" userId="22b5bdd9-8b06-42fd-b0d3-da74472af66d" providerId="ADAL" clId="{7F5381DF-C572-43B0-A9FE-29A3468A3D38}" dt="2026-04-14T09:40:14.191" v="351"/>
        <pc:sldMkLst>
          <pc:docMk/>
          <pc:sldMk cId="2176032375" sldId="2439"/>
        </pc:sldMkLst>
      </pc:sldChg>
      <pc:sldMasterChg chg="delSldLayout">
        <pc:chgData name="Dhanushya Vasantharajah" userId="22b5bdd9-8b06-42fd-b0d3-da74472af66d" providerId="ADAL" clId="{7F5381DF-C572-43B0-A9FE-29A3468A3D38}" dt="2026-04-13T11:38:16.404" v="245" actId="47"/>
        <pc:sldMasterMkLst>
          <pc:docMk/>
          <pc:sldMasterMk cId="1011663896" sldId="2147483657"/>
        </pc:sldMasterMkLst>
      </pc:sldMasterChg>
    </pc:docChg>
  </pc:docChgLst>
  <pc:docChgLst>
    <pc:chgData name="Maria  Reist" userId="S::maria.reist@swisstransplant.org::6b3f1f05-dd99-4bee-b101-2f95c44581f7" providerId="AD" clId="Web-{1F9A1EF4-0DBB-AAC5-A75E-2DE1905C3701}"/>
    <pc:docChg chg="delSld modSld">
      <pc:chgData name="Maria  Reist" userId="S::maria.reist@swisstransplant.org::6b3f1f05-dd99-4bee-b101-2f95c44581f7" providerId="AD" clId="Web-{1F9A1EF4-0DBB-AAC5-A75E-2DE1905C3701}" dt="2026-04-15T09:01:35.025" v="1"/>
      <pc:docMkLst>
        <pc:docMk/>
      </pc:docMkLst>
      <pc:sldChg chg="delSp del">
        <pc:chgData name="Maria  Reist" userId="S::maria.reist@swisstransplant.org::6b3f1f05-dd99-4bee-b101-2f95c44581f7" providerId="AD" clId="Web-{1F9A1EF4-0DBB-AAC5-A75E-2DE1905C3701}" dt="2026-04-15T09:01:35.025" v="1"/>
        <pc:sldMkLst>
          <pc:docMk/>
          <pc:sldMk cId="1439816980" sldId="2404"/>
        </pc:sldMkLst>
        <pc:picChg chg="del">
          <ac:chgData name="Maria  Reist" userId="S::maria.reist@swisstransplant.org::6b3f1f05-dd99-4bee-b101-2f95c44581f7" providerId="AD" clId="Web-{1F9A1EF4-0DBB-AAC5-A75E-2DE1905C3701}" dt="2026-04-15T09:01:29.134" v="0"/>
          <ac:picMkLst>
            <pc:docMk/>
            <pc:sldMk cId="1439816980" sldId="2404"/>
            <ac:picMk id="9" creationId="{D5E53A64-A03D-E773-0897-909CC3A33C6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DBD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600" b="0"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Tabelle1!$A$2:$A$6</c:f>
              <c:numCache>
                <c:formatCode>General</c:formatCode>
                <c:ptCount val="5"/>
                <c:pt idx="0">
                  <c:v>2021</c:v>
                </c:pt>
                <c:pt idx="1">
                  <c:v>2022</c:v>
                </c:pt>
                <c:pt idx="2">
                  <c:v>2023</c:v>
                </c:pt>
                <c:pt idx="3">
                  <c:v>2024</c:v>
                </c:pt>
                <c:pt idx="4">
                  <c:v>2025</c:v>
                </c:pt>
              </c:numCache>
            </c:numRef>
          </c:cat>
          <c:val>
            <c:numRef>
              <c:f>Tabelle1!$B$2:$B$6</c:f>
              <c:numCache>
                <c:formatCode>General</c:formatCode>
                <c:ptCount val="5"/>
                <c:pt idx="0">
                  <c:v>109</c:v>
                </c:pt>
                <c:pt idx="1">
                  <c:v>91</c:v>
                </c:pt>
                <c:pt idx="2">
                  <c:v>104</c:v>
                </c:pt>
                <c:pt idx="3">
                  <c:v>89</c:v>
                </c:pt>
                <c:pt idx="4">
                  <c:v>95</c:v>
                </c:pt>
              </c:numCache>
            </c:numRef>
          </c:val>
          <c:extLst>
            <c:ext xmlns:c16="http://schemas.microsoft.com/office/drawing/2014/chart" uri="{C3380CC4-5D6E-409C-BE32-E72D297353CC}">
              <c16:uniqueId val="{00000000-541F-4407-A77F-E1420CE8CC22}"/>
            </c:ext>
          </c:extLst>
        </c:ser>
        <c:ser>
          <c:idx val="1"/>
          <c:order val="1"/>
          <c:tx>
            <c:strRef>
              <c:f>Tabelle1!$C$1</c:f>
              <c:strCache>
                <c:ptCount val="1"/>
                <c:pt idx="0">
                  <c:v>DCD</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600" b="0"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Tabelle1!$A$2:$A$6</c:f>
              <c:numCache>
                <c:formatCode>General</c:formatCode>
                <c:ptCount val="5"/>
                <c:pt idx="0">
                  <c:v>2021</c:v>
                </c:pt>
                <c:pt idx="1">
                  <c:v>2022</c:v>
                </c:pt>
                <c:pt idx="2">
                  <c:v>2023</c:v>
                </c:pt>
                <c:pt idx="3">
                  <c:v>2024</c:v>
                </c:pt>
                <c:pt idx="4">
                  <c:v>2025</c:v>
                </c:pt>
              </c:numCache>
            </c:numRef>
          </c:cat>
          <c:val>
            <c:numRef>
              <c:f>Tabelle1!$C$2:$C$6</c:f>
              <c:numCache>
                <c:formatCode>General</c:formatCode>
                <c:ptCount val="5"/>
                <c:pt idx="0">
                  <c:v>57</c:v>
                </c:pt>
                <c:pt idx="1">
                  <c:v>73</c:v>
                </c:pt>
                <c:pt idx="2">
                  <c:v>96</c:v>
                </c:pt>
                <c:pt idx="3">
                  <c:v>98</c:v>
                </c:pt>
                <c:pt idx="4">
                  <c:v>90</c:v>
                </c:pt>
              </c:numCache>
            </c:numRef>
          </c:val>
          <c:extLst>
            <c:ext xmlns:c16="http://schemas.microsoft.com/office/drawing/2014/chart" uri="{C3380CC4-5D6E-409C-BE32-E72D297353CC}">
              <c16:uniqueId val="{00000001-541F-4407-A77F-E1420CE8CC22}"/>
            </c:ext>
          </c:extLst>
        </c:ser>
        <c:dLbls>
          <c:dLblPos val="outEnd"/>
          <c:showLegendKey val="0"/>
          <c:showVal val="1"/>
          <c:showCatName val="0"/>
          <c:showSerName val="0"/>
          <c:showPercent val="0"/>
          <c:showBubbleSize val="0"/>
        </c:dLbls>
        <c:gapWidth val="219"/>
        <c:overlap val="-27"/>
        <c:axId val="1304439808"/>
        <c:axId val="1303949168"/>
      </c:barChart>
      <c:lineChart>
        <c:grouping val="stacked"/>
        <c:varyColors val="0"/>
        <c:ser>
          <c:idx val="2"/>
          <c:order val="2"/>
          <c:tx>
            <c:strRef>
              <c:f>Tabelle1!$D$1</c:f>
              <c:strCache>
                <c:ptCount val="1"/>
                <c:pt idx="0">
                  <c:v>Total</c:v>
                </c:pt>
              </c:strCache>
            </c:strRef>
          </c:tx>
          <c:spPr>
            <a:ln w="28575" cap="rnd">
              <a:solidFill>
                <a:schemeClr val="accent3"/>
              </a:solidFill>
              <a:round/>
            </a:ln>
            <a:effectLst/>
          </c:spPr>
          <c:marker>
            <c:symbol val="none"/>
          </c:marker>
          <c:dLbls>
            <c:dLbl>
              <c:idx val="0"/>
              <c:layout>
                <c:manualLayout>
                  <c:x val="-1.5625E-2"/>
                  <c:y val="-5.39062466839169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41F-4407-A77F-E1420CE8CC22}"/>
                </c:ext>
              </c:extLst>
            </c:dLbl>
            <c:dLbl>
              <c:idx val="1"/>
              <c:layout>
                <c:manualLayout>
                  <c:x val="-2.5000000000000001E-2"/>
                  <c:y val="-4.68749971164494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41F-4407-A77F-E1420CE8CC22}"/>
                </c:ext>
              </c:extLst>
            </c:dLbl>
            <c:dLbl>
              <c:idx val="2"/>
              <c:layout>
                <c:manualLayout>
                  <c:x val="-3.5937499999999942E-2"/>
                  <c:y val="-4.4531247260627016E-2"/>
                </c:manualLayout>
              </c:layout>
              <c:tx>
                <c:rich>
                  <a:bodyPr/>
                  <a:lstStyle/>
                  <a:p>
                    <a:fld id="{FE63311F-6D9B-4EB3-9E8B-4F744D2F59A5}" type="VALUE">
                      <a:rPr lang="en-US">
                        <a:solidFill>
                          <a:schemeClr val="accent3"/>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41F-4407-A77F-E1420CE8CC22}"/>
                </c:ext>
              </c:extLst>
            </c:dLbl>
            <c:dLbl>
              <c:idx val="3"/>
              <c:layout>
                <c:manualLayout>
                  <c:x val="-3.7499999999999999E-2"/>
                  <c:y val="-3.98437475489820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41F-4407-A77F-E1420CE8CC22}"/>
                </c:ext>
              </c:extLst>
            </c:dLbl>
            <c:dLbl>
              <c:idx val="4"/>
              <c:layout>
                <c:manualLayout>
                  <c:x val="-3.5937499999999997E-2"/>
                  <c:y val="-4.21874974048045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41F-4407-A77F-E1420CE8CC22}"/>
                </c:ext>
              </c:extLst>
            </c:dLbl>
            <c:spPr>
              <a:noFill/>
              <a:ln>
                <a:noFill/>
              </a:ln>
              <a:effectLst/>
            </c:spPr>
            <c:txPr>
              <a:bodyPr rot="0" spcFirstLastPara="1" vertOverflow="ellipsis" vert="horz" wrap="square" lIns="38100" tIns="19050" rIns="38100" bIns="19050" anchor="ctr" anchorCtr="1">
                <a:spAutoFit/>
              </a:bodyPr>
              <a:lstStyle/>
              <a:p>
                <a:pPr>
                  <a:defRPr lang="en-US" sz="1600" b="0" i="0" u="none" strike="noStrike" kern="1200" baseline="0">
                    <a:solidFill>
                      <a:schemeClr val="accent3"/>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Tabelle1!$A$2:$A$6</c:f>
              <c:numCache>
                <c:formatCode>General</c:formatCode>
                <c:ptCount val="5"/>
                <c:pt idx="0">
                  <c:v>2021</c:v>
                </c:pt>
                <c:pt idx="1">
                  <c:v>2022</c:v>
                </c:pt>
                <c:pt idx="2">
                  <c:v>2023</c:v>
                </c:pt>
                <c:pt idx="3">
                  <c:v>2024</c:v>
                </c:pt>
                <c:pt idx="4">
                  <c:v>2025</c:v>
                </c:pt>
              </c:numCache>
            </c:numRef>
          </c:cat>
          <c:val>
            <c:numRef>
              <c:f>Tabelle1!$D$2:$D$6</c:f>
              <c:numCache>
                <c:formatCode>General</c:formatCode>
                <c:ptCount val="5"/>
                <c:pt idx="0">
                  <c:v>166</c:v>
                </c:pt>
                <c:pt idx="1">
                  <c:v>164</c:v>
                </c:pt>
                <c:pt idx="2">
                  <c:v>200</c:v>
                </c:pt>
                <c:pt idx="3">
                  <c:v>187</c:v>
                </c:pt>
                <c:pt idx="4">
                  <c:v>185</c:v>
                </c:pt>
              </c:numCache>
            </c:numRef>
          </c:val>
          <c:smooth val="0"/>
          <c:extLst>
            <c:ext xmlns:c16="http://schemas.microsoft.com/office/drawing/2014/chart" uri="{C3380CC4-5D6E-409C-BE32-E72D297353CC}">
              <c16:uniqueId val="{00000007-541F-4407-A77F-E1420CE8CC22}"/>
            </c:ext>
          </c:extLst>
        </c:ser>
        <c:dLbls>
          <c:showLegendKey val="0"/>
          <c:showVal val="0"/>
          <c:showCatName val="0"/>
          <c:showSerName val="0"/>
          <c:showPercent val="0"/>
          <c:showBubbleSize val="0"/>
        </c:dLbls>
        <c:marker val="1"/>
        <c:smooth val="0"/>
        <c:axId val="1304439808"/>
        <c:axId val="1303949168"/>
      </c:lineChart>
      <c:catAx>
        <c:axId val="1304439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600" b="0" i="0" u="none" strike="noStrike" kern="1200" baseline="0">
                <a:solidFill>
                  <a:schemeClr val="tx1"/>
                </a:solidFill>
                <a:latin typeface="+mn-lt"/>
                <a:ea typeface="+mn-ea"/>
                <a:cs typeface="+mn-cs"/>
              </a:defRPr>
            </a:pPr>
            <a:endParaRPr lang="de-DE"/>
          </a:p>
        </c:txPr>
        <c:crossAx val="1303949168"/>
        <c:crosses val="autoZero"/>
        <c:auto val="1"/>
        <c:lblAlgn val="ctr"/>
        <c:lblOffset val="100"/>
        <c:noMultiLvlLbl val="0"/>
      </c:catAx>
      <c:valAx>
        <c:axId val="1303949168"/>
        <c:scaling>
          <c:orientation val="minMax"/>
          <c:max val="24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600" b="0" i="0" u="none" strike="noStrike" kern="1200" baseline="0">
                <a:solidFill>
                  <a:schemeClr val="tx1"/>
                </a:solidFill>
                <a:latin typeface="+mn-lt"/>
                <a:ea typeface="+mn-ea"/>
                <a:cs typeface="+mn-cs"/>
              </a:defRPr>
            </a:pPr>
            <a:endParaRPr lang="de-DE"/>
          </a:p>
        </c:txPr>
        <c:crossAx val="1304439808"/>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600" b="0" i="0" u="none" strike="noStrike" kern="1200" baseline="0">
              <a:solidFill>
                <a:schemeClr val="tx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600" b="0" i="0" u="none" strike="noStrike" kern="1200" baseline="0">
          <a:solidFill>
            <a:schemeClr val="tx1"/>
          </a:solidFill>
          <a:latin typeface="+mn-lt"/>
          <a:ea typeface="+mn-ea"/>
          <a:cs typeface="+mn-cs"/>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5784940944881"/>
          <c:y val="0.15792762796367621"/>
          <c:w val="0.4190494586614173"/>
          <c:h val="0.62493754815191149"/>
        </c:manualLayout>
      </c:layout>
      <c:doughnutChart>
        <c:varyColors val="1"/>
        <c:ser>
          <c:idx val="0"/>
          <c:order val="0"/>
          <c:tx>
            <c:strRef>
              <c:f>Tabelle1!$B$1</c:f>
              <c:strCache>
                <c:ptCount val="1"/>
                <c:pt idx="0">
                  <c:v>Spalte1</c:v>
                </c:pt>
              </c:strCache>
            </c:strRef>
          </c:tx>
          <c:dPt>
            <c:idx val="0"/>
            <c:bubble3D val="0"/>
            <c:spPr>
              <a:solidFill>
                <a:schemeClr val="accent2"/>
              </a:solidFill>
              <a:ln w="19050">
                <a:noFill/>
              </a:ln>
              <a:effectLst/>
            </c:spPr>
            <c:extLst>
              <c:ext xmlns:c16="http://schemas.microsoft.com/office/drawing/2014/chart" uri="{C3380CC4-5D6E-409C-BE32-E72D297353CC}">
                <c16:uniqueId val="{00000001-9374-48BF-91EB-319725B7A2B3}"/>
              </c:ext>
            </c:extLst>
          </c:dPt>
          <c:dPt>
            <c:idx val="1"/>
            <c:bubble3D val="0"/>
            <c:spPr>
              <a:solidFill>
                <a:schemeClr val="accent4"/>
              </a:solidFill>
              <a:ln w="19050">
                <a:noFill/>
              </a:ln>
              <a:effectLst/>
            </c:spPr>
            <c:extLst>
              <c:ext xmlns:c16="http://schemas.microsoft.com/office/drawing/2014/chart" uri="{C3380CC4-5D6E-409C-BE32-E72D297353CC}">
                <c16:uniqueId val="{00000003-9374-48BF-91EB-319725B7A2B3}"/>
              </c:ext>
            </c:extLst>
          </c:dPt>
          <c:dPt>
            <c:idx val="2"/>
            <c:bubble3D val="0"/>
            <c:spPr>
              <a:solidFill>
                <a:schemeClr val="accent6"/>
              </a:solidFill>
              <a:ln w="19050">
                <a:noFill/>
              </a:ln>
              <a:effectLst/>
            </c:spPr>
            <c:extLst>
              <c:ext xmlns:c16="http://schemas.microsoft.com/office/drawing/2014/chart" uri="{C3380CC4-5D6E-409C-BE32-E72D297353CC}">
                <c16:uniqueId val="{00000005-9374-48BF-91EB-319725B7A2B3}"/>
              </c:ext>
            </c:extLst>
          </c:dPt>
          <c:dPt>
            <c:idx val="3"/>
            <c:bubble3D val="0"/>
            <c:spPr>
              <a:solidFill>
                <a:schemeClr val="accent2">
                  <a:lumMod val="60000"/>
                </a:schemeClr>
              </a:solidFill>
              <a:ln w="19050">
                <a:noFill/>
              </a:ln>
              <a:effectLst/>
            </c:spPr>
            <c:extLst>
              <c:ext xmlns:c16="http://schemas.microsoft.com/office/drawing/2014/chart" uri="{C3380CC4-5D6E-409C-BE32-E72D297353CC}">
                <c16:uniqueId val="{00000007-9374-48BF-91EB-319725B7A2B3}"/>
              </c:ext>
            </c:extLst>
          </c:dPt>
          <c:dLbls>
            <c:dLbl>
              <c:idx val="0"/>
              <c:layout>
                <c:manualLayout>
                  <c:x val="8.8870077175966872E-2"/>
                  <c:y val="-6.6422527802734013E-2"/>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fld id="{67F09436-F53D-41C3-B3E8-5B830FDF93D1}"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[VALUE]</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7.7156249999999996E-2"/>
                      <c:h val="7.3394619008697148E-2"/>
                    </c:manualLayout>
                  </c15:layout>
                  <c15:dlblFieldTable/>
                  <c15:showDataLabelsRange val="0"/>
                </c:ext>
                <c:ext xmlns:c16="http://schemas.microsoft.com/office/drawing/2014/chart" uri="{C3380CC4-5D6E-409C-BE32-E72D297353CC}">
                  <c16:uniqueId val="{00000001-9374-48BF-91EB-319725B7A2B3}"/>
                </c:ext>
              </c:extLst>
            </c:dLbl>
            <c:dLbl>
              <c:idx val="1"/>
              <c:layout>
                <c:manualLayout>
                  <c:x val="-0.11168568214160311"/>
                  <c:y val="-2.3715246835758513E-2"/>
                </c:manualLayout>
              </c:layout>
              <c:tx>
                <c:rich>
                  <a:bodyPr rot="0" spcFirstLastPara="1" vertOverflow="ellipsis" vert="horz" wrap="square" lIns="38100" tIns="19050" rIns="38100" bIns="19050" anchor="ctr" anchorCtr="0">
                    <a:spAutoFit/>
                  </a:bodyPr>
                  <a:lstStyle/>
                  <a:p>
                    <a:pPr algn="ctr" rtl="0">
                      <a:defRPr lang="en-US" sz="1600" b="1" i="0" u="none" strike="noStrike" kern="1200" baseline="0">
                        <a:solidFill>
                          <a:schemeClr val="tx1"/>
                        </a:solidFill>
                        <a:latin typeface="+mn-lt"/>
                        <a:ea typeface="+mn-ea"/>
                        <a:cs typeface="+mn-cs"/>
                      </a:defRPr>
                    </a:pPr>
                    <a:fld id="{99C1253C-9809-4C4E-9A2E-271EB8273E9A}"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[VALUE]</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374-48BF-91EB-319725B7A2B3}"/>
                </c:ext>
              </c:extLst>
            </c:dLbl>
            <c:dLbl>
              <c:idx val="2"/>
              <c:layout>
                <c:manualLayout>
                  <c:x val="-9.0625000000000011E-2"/>
                  <c:y val="-0.14296874120517095"/>
                </c:manualLayout>
              </c:layout>
              <c:tx>
                <c:rich>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mn-lt"/>
                        <a:ea typeface="+mn-ea"/>
                        <a:cs typeface="+mn-cs"/>
                      </a:defRPr>
                    </a:pPr>
                    <a:fld id="{3F961F0E-466F-43F7-85A7-EE06C4E4EB10}" type="VALUE">
                      <a:rPr lang="en-US" sz="1600" b="1" i="0" u="none" strike="noStrike" kern="1200" baseline="0" smtClean="0">
                        <a:solidFill>
                          <a:schemeClr val="tx1"/>
                        </a:solidFill>
                        <a:latin typeface="+mn-lt"/>
                        <a:ea typeface="+mn-ea"/>
                        <a:cs typeface="+mn-cs"/>
                      </a:rPr>
                      <a:pPr>
                        <a:defRPr lang="en-US" sz="1600" b="1">
                          <a:solidFill>
                            <a:schemeClr val="tx1"/>
                          </a:solidFill>
                        </a:defRPr>
                      </a:pPr>
                      <a:t>[VALUE]</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374-48BF-91EB-319725B7A2B3}"/>
                </c:ext>
              </c:extLst>
            </c:dLbl>
            <c:dLbl>
              <c:idx val="3"/>
              <c:layout>
                <c:manualLayout>
                  <c:x val="3.1250027599344075E-3"/>
                  <c:y val="-0.19431845656450722"/>
                </c:manualLayout>
              </c:layout>
              <c:tx>
                <c:rich>
                  <a:bodyPr rot="0" spcFirstLastPara="1" vertOverflow="ellipsis" vert="horz" wrap="square" lIns="38100" tIns="19050" rIns="38100" bIns="19050" anchor="ctr" anchorCtr="1">
                    <a:noAutofit/>
                  </a:bodyPr>
                  <a:lstStyle/>
                  <a:p>
                    <a:pPr>
                      <a:defRPr lang="en-US" sz="1600" b="1" i="0" u="none" strike="noStrike" kern="1200" baseline="0">
                        <a:solidFill>
                          <a:schemeClr val="tx1"/>
                        </a:solidFill>
                        <a:latin typeface="+mn-lt"/>
                        <a:ea typeface="+mn-ea"/>
                        <a:cs typeface="+mn-cs"/>
                      </a:defRPr>
                    </a:pPr>
                    <a:fld id="{7A154F91-8E2D-407B-AAAA-85F05CF8BE4E}" type="VALUE">
                      <a:rPr lang="en-US" sz="1600" b="1" smtClean="0">
                        <a:solidFill>
                          <a:schemeClr val="tx1"/>
                        </a:solidFill>
                        <a:latin typeface="+mn-lt"/>
                        <a:ea typeface="+mn-ea"/>
                        <a:cs typeface="+mn-cs"/>
                      </a:rPr>
                      <a:pPr>
                        <a:defRPr lang="en-US" sz="1600" b="1">
                          <a:solidFill>
                            <a:schemeClr val="tx1"/>
                          </a:solidFill>
                        </a:defRPr>
                      </a:pPr>
                      <a:t>[VALUE]</a:t>
                    </a:fld>
                    <a:r>
                      <a:rPr lang="en-US" sz="1600" b="1">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1">
                  <a:noAutofit/>
                </a:bodyPr>
                <a:lstStyle/>
                <a:p>
                  <a:pPr>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6.4898499015748012E-2"/>
                      <c:h val="4.5574308220084389E-2"/>
                    </c:manualLayout>
                  </c15:layout>
                  <c15:dlblFieldTable/>
                  <c15:showDataLabelsRange val="0"/>
                </c:ext>
                <c:ext xmlns:c16="http://schemas.microsoft.com/office/drawing/2014/chart" uri="{C3380CC4-5D6E-409C-BE32-E72D297353CC}">
                  <c16:uniqueId val="{00000007-9374-48BF-91EB-319725B7A2B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extLst>
          </c:dLbls>
          <c:cat>
            <c:strRef>
              <c:f>Tabelle1!$A$2:$A$5</c:f>
              <c:strCache>
                <c:ptCount val="4"/>
                <c:pt idx="0">
                  <c:v>Anoxie</c:v>
                </c:pt>
                <c:pt idx="1">
                  <c:v>Accident vasculaire cérébral</c:v>
                </c:pt>
                <c:pt idx="2">
                  <c:v>Traumatisme crânien</c:v>
                </c:pt>
                <c:pt idx="3">
                  <c:v>Autre</c:v>
                </c:pt>
              </c:strCache>
            </c:strRef>
          </c:cat>
          <c:val>
            <c:numRef>
              <c:f>Tabelle1!$B$2:$B$5</c:f>
              <c:numCache>
                <c:formatCode>General</c:formatCode>
                <c:ptCount val="4"/>
                <c:pt idx="0">
                  <c:v>44</c:v>
                </c:pt>
                <c:pt idx="1">
                  <c:v>37</c:v>
                </c:pt>
                <c:pt idx="2">
                  <c:v>16</c:v>
                </c:pt>
                <c:pt idx="3">
                  <c:v>3</c:v>
                </c:pt>
              </c:numCache>
            </c:numRef>
          </c:val>
          <c:extLst>
            <c:ext xmlns:c16="http://schemas.microsoft.com/office/drawing/2014/chart" uri="{C3380CC4-5D6E-409C-BE32-E72D297353CC}">
              <c16:uniqueId val="{00000008-9374-48BF-91EB-319725B7A2B3}"/>
            </c:ext>
          </c:extLst>
        </c:ser>
        <c:dLbls>
          <c:showLegendKey val="0"/>
          <c:showVal val="1"/>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61529163895692518"/>
          <c:y val="8.249235204463512E-2"/>
          <c:w val="0.34432234251968502"/>
          <c:h val="0.6871918868607354"/>
        </c:manualLayout>
      </c:layout>
      <c:overlay val="0"/>
      <c:spPr>
        <a:noFill/>
        <a:ln>
          <a:noFill/>
        </a:ln>
        <a:effectLst/>
      </c:spPr>
      <c:txPr>
        <a:bodyPr rot="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5784940944881"/>
          <c:y val="0.15792762796367621"/>
          <c:w val="0.4190494586614173"/>
          <c:h val="0.62493754815191149"/>
        </c:manualLayout>
      </c:layout>
      <c:doughnutChart>
        <c:varyColors val="1"/>
        <c:ser>
          <c:idx val="0"/>
          <c:order val="0"/>
          <c:tx>
            <c:strRef>
              <c:f>Tabelle1!$B$1</c:f>
              <c:strCache>
                <c:ptCount val="1"/>
                <c:pt idx="0">
                  <c:v>Spalte1</c:v>
                </c:pt>
              </c:strCache>
            </c:strRef>
          </c:tx>
          <c:dPt>
            <c:idx val="0"/>
            <c:bubble3D val="0"/>
            <c:spPr>
              <a:solidFill>
                <a:schemeClr val="accent2"/>
              </a:solidFill>
              <a:ln w="19050">
                <a:noFill/>
              </a:ln>
              <a:effectLst/>
            </c:spPr>
            <c:extLst>
              <c:ext xmlns:c16="http://schemas.microsoft.com/office/drawing/2014/chart" uri="{C3380CC4-5D6E-409C-BE32-E72D297353CC}">
                <c16:uniqueId val="{00000001-B5B8-4B9D-B349-14CFC443613A}"/>
              </c:ext>
            </c:extLst>
          </c:dPt>
          <c:dPt>
            <c:idx val="1"/>
            <c:bubble3D val="0"/>
            <c:spPr>
              <a:solidFill>
                <a:schemeClr val="accent4"/>
              </a:solidFill>
              <a:ln w="19050">
                <a:noFill/>
              </a:ln>
              <a:effectLst/>
            </c:spPr>
            <c:extLst>
              <c:ext xmlns:c16="http://schemas.microsoft.com/office/drawing/2014/chart" uri="{C3380CC4-5D6E-409C-BE32-E72D297353CC}">
                <c16:uniqueId val="{00000003-B5B8-4B9D-B349-14CFC443613A}"/>
              </c:ext>
            </c:extLst>
          </c:dPt>
          <c:dPt>
            <c:idx val="2"/>
            <c:bubble3D val="0"/>
            <c:spPr>
              <a:solidFill>
                <a:schemeClr val="accent6"/>
              </a:solidFill>
              <a:ln w="19050">
                <a:noFill/>
              </a:ln>
              <a:effectLst/>
            </c:spPr>
            <c:extLst>
              <c:ext xmlns:c16="http://schemas.microsoft.com/office/drawing/2014/chart" uri="{C3380CC4-5D6E-409C-BE32-E72D297353CC}">
                <c16:uniqueId val="{00000005-B5B8-4B9D-B349-14CFC443613A}"/>
              </c:ext>
            </c:extLst>
          </c:dPt>
          <c:dPt>
            <c:idx val="3"/>
            <c:bubble3D val="0"/>
            <c:spPr>
              <a:solidFill>
                <a:schemeClr val="accent2">
                  <a:lumMod val="60000"/>
                </a:schemeClr>
              </a:solidFill>
              <a:ln w="19050">
                <a:noFill/>
              </a:ln>
              <a:effectLst/>
            </c:spPr>
            <c:extLst>
              <c:ext xmlns:c16="http://schemas.microsoft.com/office/drawing/2014/chart" uri="{C3380CC4-5D6E-409C-BE32-E72D297353CC}">
                <c16:uniqueId val="{00000007-B5B8-4B9D-B349-14CFC443613A}"/>
              </c:ext>
            </c:extLst>
          </c:dPt>
          <c:dLbls>
            <c:dLbl>
              <c:idx val="0"/>
              <c:layout>
                <c:manualLayout>
                  <c:x val="8.268520251004656E-2"/>
                  <c:y val="-9.8510244355683049E-2"/>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fld id="{67F09436-F53D-41C3-B3E8-5B830FDF93D1}"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[VALUE]</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7.7156249999999996E-2"/>
                      <c:h val="7.3394619008697148E-2"/>
                    </c:manualLayout>
                  </c15:layout>
                  <c15:dlblFieldTable/>
                  <c15:showDataLabelsRange val="0"/>
                </c:ext>
                <c:ext xmlns:c16="http://schemas.microsoft.com/office/drawing/2014/chart" uri="{C3380CC4-5D6E-409C-BE32-E72D297353CC}">
                  <c16:uniqueId val="{00000001-B5B8-4B9D-B349-14CFC443613A}"/>
                </c:ext>
              </c:extLst>
            </c:dLbl>
            <c:dLbl>
              <c:idx val="1"/>
              <c:layout>
                <c:manualLayout>
                  <c:x val="-0.171383914600233"/>
                  <c:y val="-6.8217728789443405E-2"/>
                </c:manualLayout>
              </c:layout>
              <c:tx>
                <c:rich>
                  <a:bodyPr rot="0" spcFirstLastPara="1" vertOverflow="ellipsis" vert="horz" wrap="square" lIns="38100" tIns="19050" rIns="38100" bIns="19050" anchor="ctr" anchorCtr="0">
                    <a:spAutoFit/>
                  </a:bodyPr>
                  <a:lstStyle/>
                  <a:p>
                    <a:pPr algn="ctr" rtl="0">
                      <a:defRPr lang="en-US" sz="1600" b="1" i="0" u="none" strike="noStrike" kern="1200" baseline="0">
                        <a:solidFill>
                          <a:schemeClr val="tx1"/>
                        </a:solidFill>
                        <a:latin typeface="+mn-lt"/>
                        <a:ea typeface="+mn-ea"/>
                        <a:cs typeface="+mn-cs"/>
                      </a:defRPr>
                    </a:pPr>
                    <a:fld id="{99C1253C-9809-4C4E-9A2E-271EB8273E9A}"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[VALUE]</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5B8-4B9D-B349-14CFC443613A}"/>
                </c:ext>
              </c:extLst>
            </c:dLbl>
            <c:dLbl>
              <c:idx val="2"/>
              <c:layout>
                <c:manualLayout>
                  <c:x val="-6.1911737232218399E-2"/>
                  <c:y val="-0.14771159207315138"/>
                </c:manualLayout>
              </c:layout>
              <c:tx>
                <c:rich>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mn-lt"/>
                        <a:ea typeface="+mn-ea"/>
                        <a:cs typeface="+mn-cs"/>
                      </a:defRPr>
                    </a:pPr>
                    <a:fld id="{3F961F0E-466F-43F7-85A7-EE06C4E4EB10}" type="VALUE">
                      <a:rPr lang="en-US" sz="1600" b="1" i="0" u="none" strike="noStrike" kern="1200" baseline="0" smtClean="0">
                        <a:solidFill>
                          <a:schemeClr val="tx1"/>
                        </a:solidFill>
                        <a:latin typeface="+mn-lt"/>
                        <a:ea typeface="+mn-ea"/>
                        <a:cs typeface="+mn-cs"/>
                      </a:rPr>
                      <a:pPr>
                        <a:defRPr lang="en-US" sz="1600" b="1">
                          <a:solidFill>
                            <a:schemeClr val="tx1"/>
                          </a:solidFill>
                        </a:defRPr>
                      </a:pPr>
                      <a:t>[VALUE]</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5B8-4B9D-B349-14CFC443613A}"/>
                </c:ext>
              </c:extLst>
            </c:dLbl>
            <c:dLbl>
              <c:idx val="3"/>
              <c:layout>
                <c:manualLayout>
                  <c:x val="0"/>
                  <c:y val="-0.17447205128785606"/>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fld id="{96CEB2DE-937F-4318-AEA0-5D7DBA05B9B6}"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[VALUE]</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6.4898499015748012E-2"/>
                      <c:h val="4.5574308220084389E-2"/>
                    </c:manualLayout>
                  </c15:layout>
                  <c15:dlblFieldTable/>
                  <c15:showDataLabelsRange val="0"/>
                </c:ext>
                <c:ext xmlns:c16="http://schemas.microsoft.com/office/drawing/2014/chart" uri="{C3380CC4-5D6E-409C-BE32-E72D297353CC}">
                  <c16:uniqueId val="{00000007-B5B8-4B9D-B349-14CFC443613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extLst>
          </c:dLbls>
          <c:cat>
            <c:strRef>
              <c:f>Tabelle1!$A$2:$A$5</c:f>
              <c:strCache>
                <c:ptCount val="4"/>
                <c:pt idx="0">
                  <c:v>Sauerstoffmangel</c:v>
                </c:pt>
                <c:pt idx="1">
                  <c:v>Hirnblutung/Hirnschlag</c:v>
                </c:pt>
                <c:pt idx="2">
                  <c:v>Schädel-Hirn-Trauma</c:v>
                </c:pt>
                <c:pt idx="3">
                  <c:v>Andere</c:v>
                </c:pt>
              </c:strCache>
            </c:strRef>
          </c:cat>
          <c:val>
            <c:numRef>
              <c:f>Tabelle1!$B$2:$B$5</c:f>
              <c:numCache>
                <c:formatCode>General</c:formatCode>
                <c:ptCount val="4"/>
                <c:pt idx="0">
                  <c:v>28</c:v>
                </c:pt>
                <c:pt idx="1">
                  <c:v>50</c:v>
                </c:pt>
                <c:pt idx="2">
                  <c:v>20</c:v>
                </c:pt>
                <c:pt idx="3">
                  <c:v>2</c:v>
                </c:pt>
              </c:numCache>
            </c:numRef>
          </c:val>
          <c:extLst>
            <c:ext xmlns:c16="http://schemas.microsoft.com/office/drawing/2014/chart" uri="{C3380CC4-5D6E-409C-BE32-E72D297353CC}">
              <c16:uniqueId val="{00000008-B5B8-4B9D-B349-14CFC443613A}"/>
            </c:ext>
          </c:extLst>
        </c:ser>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5784540713556"/>
          <c:y val="0.14040276224498302"/>
          <c:w val="0.40103483276502955"/>
          <c:h val="0.56781029162142305"/>
        </c:manualLayout>
      </c:layout>
      <c:doughnutChart>
        <c:varyColors val="1"/>
        <c:ser>
          <c:idx val="0"/>
          <c:order val="0"/>
          <c:tx>
            <c:strRef>
              <c:f>Tabelle1!$B$1</c:f>
              <c:strCache>
                <c:ptCount val="1"/>
                <c:pt idx="0">
                  <c:v>Spalte1</c:v>
                </c:pt>
              </c:strCache>
            </c:strRef>
          </c:tx>
          <c:dPt>
            <c:idx val="0"/>
            <c:bubble3D val="0"/>
            <c:spPr>
              <a:solidFill>
                <a:schemeClr val="accent2"/>
              </a:solidFill>
              <a:ln w="19050">
                <a:noFill/>
              </a:ln>
              <a:effectLst/>
            </c:spPr>
            <c:extLst>
              <c:ext xmlns:c16="http://schemas.microsoft.com/office/drawing/2014/chart" uri="{C3380CC4-5D6E-409C-BE32-E72D297353CC}">
                <c16:uniqueId val="{00000001-2BA6-4EA5-9D13-5FBE2A546BE5}"/>
              </c:ext>
            </c:extLst>
          </c:dPt>
          <c:dPt>
            <c:idx val="1"/>
            <c:bubble3D val="0"/>
            <c:spPr>
              <a:solidFill>
                <a:schemeClr val="accent4"/>
              </a:solidFill>
              <a:ln w="19050">
                <a:noFill/>
              </a:ln>
              <a:effectLst/>
            </c:spPr>
            <c:extLst>
              <c:ext xmlns:c16="http://schemas.microsoft.com/office/drawing/2014/chart" uri="{C3380CC4-5D6E-409C-BE32-E72D297353CC}">
                <c16:uniqueId val="{00000003-2BA6-4EA5-9D13-5FBE2A546BE5}"/>
              </c:ext>
            </c:extLst>
          </c:dPt>
          <c:dPt>
            <c:idx val="2"/>
            <c:bubble3D val="0"/>
            <c:spPr>
              <a:solidFill>
                <a:schemeClr val="accent6"/>
              </a:solidFill>
              <a:ln w="19050">
                <a:noFill/>
              </a:ln>
              <a:effectLst/>
            </c:spPr>
            <c:extLst>
              <c:ext xmlns:c16="http://schemas.microsoft.com/office/drawing/2014/chart" uri="{C3380CC4-5D6E-409C-BE32-E72D297353CC}">
                <c16:uniqueId val="{00000005-2BA6-4EA5-9D13-5FBE2A546BE5}"/>
              </c:ext>
            </c:extLst>
          </c:dPt>
          <c:dPt>
            <c:idx val="3"/>
            <c:bubble3D val="0"/>
            <c:spPr>
              <a:solidFill>
                <a:schemeClr val="accent2">
                  <a:lumMod val="60000"/>
                </a:schemeClr>
              </a:solidFill>
              <a:ln w="19050">
                <a:noFill/>
              </a:ln>
              <a:effectLst/>
            </c:spPr>
            <c:extLst>
              <c:ext xmlns:c16="http://schemas.microsoft.com/office/drawing/2014/chart" uri="{C3380CC4-5D6E-409C-BE32-E72D297353CC}">
                <c16:uniqueId val="{00000007-2BA6-4EA5-9D13-5FBE2A546BE5}"/>
              </c:ext>
            </c:extLst>
          </c:dPt>
          <c:dLbls>
            <c:dLbl>
              <c:idx val="0"/>
              <c:layout>
                <c:manualLayout>
                  <c:x val="9.6901196422478075E-2"/>
                  <c:y val="-8.9830944681894606E-2"/>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fld id="{67F09436-F53D-41C3-B3E8-5B830FDF93D1}"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[VALUE]</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7.7156263954127668E-2"/>
                      <c:h val="5.5286558860847358E-2"/>
                    </c:manualLayout>
                  </c15:layout>
                  <c15:dlblFieldTable/>
                  <c15:showDataLabelsRange val="0"/>
                </c:ext>
                <c:ext xmlns:c16="http://schemas.microsoft.com/office/drawing/2014/chart" uri="{C3380CC4-5D6E-409C-BE32-E72D297353CC}">
                  <c16:uniqueId val="{00000001-2BA6-4EA5-9D13-5FBE2A546BE5}"/>
                </c:ext>
              </c:extLst>
            </c:dLbl>
            <c:dLbl>
              <c:idx val="1"/>
              <c:layout>
                <c:manualLayout>
                  <c:x val="-0.10097523142093928"/>
                  <c:y val="-5.1172258772801724E-2"/>
                </c:manualLayout>
              </c:layout>
              <c:tx>
                <c:rich>
                  <a:bodyPr rot="0" spcFirstLastPara="1" vertOverflow="ellipsis" vert="horz" wrap="square" lIns="38100" tIns="19050" rIns="38100" bIns="19050" anchor="ctr" anchorCtr="0">
                    <a:spAutoFit/>
                  </a:bodyPr>
                  <a:lstStyle/>
                  <a:p>
                    <a:pPr algn="ctr" rtl="0">
                      <a:defRPr lang="en-US" sz="1600" b="1" i="0" u="none" strike="noStrike" kern="1200" baseline="0">
                        <a:solidFill>
                          <a:schemeClr val="tx1"/>
                        </a:solidFill>
                        <a:latin typeface="+mn-lt"/>
                        <a:ea typeface="+mn-ea"/>
                        <a:cs typeface="+mn-cs"/>
                      </a:defRPr>
                    </a:pPr>
                    <a:fld id="{99C1253C-9809-4C4E-9A2E-271EB8273E9A}"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[VALUE]</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BA6-4EA5-9D13-5FBE2A546BE5}"/>
                </c:ext>
              </c:extLst>
            </c:dLbl>
            <c:dLbl>
              <c:idx val="2"/>
              <c:layout>
                <c:manualLayout>
                  <c:x val="-7.6662142280715773E-2"/>
                  <c:y val="-0.11469180595095109"/>
                </c:manualLayout>
              </c:layout>
              <c:tx>
                <c:rich>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mn-lt"/>
                        <a:ea typeface="+mn-ea"/>
                        <a:cs typeface="+mn-cs"/>
                      </a:defRPr>
                    </a:pPr>
                    <a:fld id="{3F961F0E-466F-43F7-85A7-EE06C4E4EB10}" type="VALUE">
                      <a:rPr lang="en-US" sz="1600" b="1" i="0" u="none" strike="noStrike" kern="1200" baseline="0" smtClean="0">
                        <a:solidFill>
                          <a:schemeClr val="tx1"/>
                        </a:solidFill>
                        <a:latin typeface="+mn-lt"/>
                        <a:ea typeface="+mn-ea"/>
                        <a:cs typeface="+mn-cs"/>
                      </a:rPr>
                      <a:pPr>
                        <a:defRPr lang="en-US" sz="1600" b="1">
                          <a:solidFill>
                            <a:schemeClr val="tx1"/>
                          </a:solidFill>
                        </a:defRPr>
                      </a:pPr>
                      <a:t>[VALUE]</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BA6-4EA5-9D13-5FBE2A546BE5}"/>
                </c:ext>
              </c:extLst>
            </c:dLbl>
            <c:dLbl>
              <c:idx val="3"/>
              <c:layout>
                <c:manualLayout>
                  <c:x val="-7.7349204873604551E-3"/>
                  <c:y val="-0.16641815155956563"/>
                </c:manualLayout>
              </c:layout>
              <c:tx>
                <c:rich>
                  <a:bodyPr rot="0" spcFirstLastPara="1" vertOverflow="ellipsis" vert="horz" wrap="square" lIns="38100" tIns="19050" rIns="38100" bIns="19050" anchor="ctr" anchorCtr="1">
                    <a:noAutofit/>
                  </a:bodyPr>
                  <a:lstStyle/>
                  <a:p>
                    <a:pPr>
                      <a:defRPr lang="en-US" sz="1600" b="1" i="0" u="none" strike="noStrike" kern="1200" baseline="0">
                        <a:solidFill>
                          <a:schemeClr val="tx1"/>
                        </a:solidFill>
                        <a:latin typeface="+mn-lt"/>
                        <a:ea typeface="+mn-ea"/>
                        <a:cs typeface="+mn-cs"/>
                      </a:defRPr>
                    </a:pPr>
                    <a:fld id="{7A154F91-8E2D-407B-AAAA-85F05CF8BE4E}" type="VALUE">
                      <a:rPr lang="en-US" sz="1600" b="1" smtClean="0">
                        <a:solidFill>
                          <a:schemeClr val="tx1"/>
                        </a:solidFill>
                        <a:latin typeface="+mn-lt"/>
                        <a:ea typeface="+mn-ea"/>
                        <a:cs typeface="+mn-cs"/>
                      </a:rPr>
                      <a:pPr>
                        <a:defRPr lang="en-US" sz="1600" b="1">
                          <a:solidFill>
                            <a:schemeClr val="tx1"/>
                          </a:solidFill>
                        </a:defRPr>
                      </a:pPr>
                      <a:t>[VALUE]</a:t>
                    </a:fld>
                    <a:r>
                      <a:rPr lang="en-US" sz="1600" b="1">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1">
                  <a:noAutofit/>
                </a:bodyPr>
                <a:lstStyle/>
                <a:p>
                  <a:pPr>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6.4898499015748012E-2"/>
                      <c:h val="4.5574308220084389E-2"/>
                    </c:manualLayout>
                  </c15:layout>
                  <c15:dlblFieldTable/>
                  <c15:showDataLabelsRange val="0"/>
                </c:ext>
                <c:ext xmlns:c16="http://schemas.microsoft.com/office/drawing/2014/chart" uri="{C3380CC4-5D6E-409C-BE32-E72D297353CC}">
                  <c16:uniqueId val="{00000007-2BA6-4EA5-9D13-5FBE2A546BE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extLst>
          </c:dLbls>
          <c:cat>
            <c:strRef>
              <c:f>Tabelle1!$A$2:$A$5</c:f>
              <c:strCache>
                <c:ptCount val="4"/>
                <c:pt idx="0">
                  <c:v>Anoxie</c:v>
                </c:pt>
                <c:pt idx="1">
                  <c:v>Accident vasculaire cérébral</c:v>
                </c:pt>
                <c:pt idx="2">
                  <c:v>Traumatisme crânien</c:v>
                </c:pt>
                <c:pt idx="3">
                  <c:v>Autre</c:v>
                </c:pt>
              </c:strCache>
            </c:strRef>
          </c:cat>
          <c:val>
            <c:numRef>
              <c:f>Tabelle1!$B$2:$B$5</c:f>
              <c:numCache>
                <c:formatCode>General</c:formatCode>
                <c:ptCount val="4"/>
                <c:pt idx="0">
                  <c:v>61</c:v>
                </c:pt>
                <c:pt idx="1">
                  <c:v>24</c:v>
                </c:pt>
                <c:pt idx="2">
                  <c:v>12</c:v>
                </c:pt>
                <c:pt idx="3">
                  <c:v>3</c:v>
                </c:pt>
              </c:numCache>
            </c:numRef>
          </c:val>
          <c:extLst>
            <c:ext xmlns:c16="http://schemas.microsoft.com/office/drawing/2014/chart" uri="{C3380CC4-5D6E-409C-BE32-E72D297353CC}">
              <c16:uniqueId val="{00000008-2BA6-4EA5-9D13-5FBE2A546BE5}"/>
            </c:ext>
          </c:extLst>
        </c:ser>
        <c:dLbls>
          <c:showLegendKey val="0"/>
          <c:showVal val="1"/>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5944982386789941"/>
          <c:y val="8.2944987735188436E-2"/>
          <c:w val="0.34432234251968502"/>
          <c:h val="0.6871918868607354"/>
        </c:manualLayout>
      </c:layout>
      <c:overlay val="0"/>
      <c:spPr>
        <a:noFill/>
        <a:ln>
          <a:noFill/>
        </a:ln>
        <a:effectLst/>
      </c:spPr>
      <c:txPr>
        <a:bodyPr rot="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7D961F-8B65-437B-97DE-CAFF3997F53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de-DE"/>
        </a:p>
      </dgm:t>
    </dgm:pt>
    <dgm:pt modelId="{D3CAE2E3-ADEB-46F4-9CC0-29ACF93368E1}">
      <dgm:prSet phldrT="[Text]"/>
      <dgm:spPr>
        <a:solidFill>
          <a:schemeClr val="accent6">
            <a:lumMod val="60000"/>
            <a:lumOff val="40000"/>
          </a:schemeClr>
        </a:solidFill>
        <a:ln>
          <a:solidFill>
            <a:schemeClr val="accent6">
              <a:lumMod val="60000"/>
              <a:lumOff val="40000"/>
            </a:schemeClr>
          </a:solidFill>
        </a:ln>
      </dgm:spPr>
      <dgm:t>
        <a:bodyPr/>
        <a:lstStyle/>
        <a:p>
          <a:r>
            <a:rPr lang="de-DE">
              <a:solidFill>
                <a:schemeClr val="tx1"/>
              </a:solidFill>
            </a:rPr>
            <a:t>1985</a:t>
          </a:r>
        </a:p>
      </dgm:t>
    </dgm:pt>
    <dgm:pt modelId="{84BB0E21-BC3D-466A-9308-E0D7A8AE9BB1}" type="parTrans" cxnId="{5CFC2560-B8D6-436E-AE7F-6005CA671D77}">
      <dgm:prSet/>
      <dgm:spPr/>
      <dgm:t>
        <a:bodyPr/>
        <a:lstStyle/>
        <a:p>
          <a:endParaRPr lang="de-DE"/>
        </a:p>
      </dgm:t>
    </dgm:pt>
    <dgm:pt modelId="{D1966846-816B-4AEB-A746-6F3BBF477857}" type="sibTrans" cxnId="{5CFC2560-B8D6-436E-AE7F-6005CA671D77}">
      <dgm:prSet/>
      <dgm:spPr/>
      <dgm:t>
        <a:bodyPr/>
        <a:lstStyle/>
        <a:p>
          <a:endParaRPr lang="de-DE"/>
        </a:p>
      </dgm:t>
    </dgm:pt>
    <dgm:pt modelId="{8F4BAF97-DC6C-4144-AA44-E9052F150552}">
      <dgm:prSet phldrT="[Text]"/>
      <dgm:spPr>
        <a:solidFill>
          <a:srgbClr val="EDEBE5">
            <a:alpha val="90000"/>
          </a:srgbClr>
        </a:solidFill>
        <a:ln w="28575">
          <a:solidFill>
            <a:schemeClr val="accent6">
              <a:lumMod val="60000"/>
              <a:lumOff val="40000"/>
            </a:schemeClr>
          </a:solidFill>
        </a:ln>
      </dgm:spPr>
      <dgm:t>
        <a:bodyPr/>
        <a:lstStyle/>
        <a:p>
          <a:pPr>
            <a:buNone/>
          </a:pPr>
          <a:r>
            <a:rPr lang="fr-FR" sz="2000"/>
            <a:t>Création de la fondation à Genève</a:t>
          </a:r>
          <a:endParaRPr lang="de-DE" sz="2000"/>
        </a:p>
      </dgm:t>
    </dgm:pt>
    <dgm:pt modelId="{CC015B1A-9518-4C18-8313-CEED8B0E56A0}" type="parTrans" cxnId="{FADDB889-EF0C-4082-A100-8222B7CECE53}">
      <dgm:prSet/>
      <dgm:spPr/>
      <dgm:t>
        <a:bodyPr/>
        <a:lstStyle/>
        <a:p>
          <a:endParaRPr lang="de-DE"/>
        </a:p>
      </dgm:t>
    </dgm:pt>
    <dgm:pt modelId="{F8F99552-B3D4-4EF4-9C63-A05ABEF0BD9F}" type="sibTrans" cxnId="{FADDB889-EF0C-4082-A100-8222B7CECE53}">
      <dgm:prSet/>
      <dgm:spPr/>
      <dgm:t>
        <a:bodyPr/>
        <a:lstStyle/>
        <a:p>
          <a:endParaRPr lang="de-DE"/>
        </a:p>
      </dgm:t>
    </dgm:pt>
    <dgm:pt modelId="{C918B31A-0306-4A47-AE19-EB28AF2F5936}">
      <dgm:prSet phldrT="[Text]" custT="1"/>
      <dgm:spPr>
        <a:solidFill>
          <a:srgbClr val="EDEBE5">
            <a:alpha val="90000"/>
          </a:srgbClr>
        </a:solidFill>
        <a:ln w="28575">
          <a:solidFill>
            <a:schemeClr val="accent6">
              <a:lumMod val="60000"/>
              <a:lumOff val="40000"/>
            </a:schemeClr>
          </a:solidFill>
        </a:ln>
      </dgm:spPr>
      <dgm:t>
        <a:bodyPr/>
        <a:lstStyle/>
        <a:p>
          <a:pPr>
            <a:buSzPct val="112000"/>
            <a:buFont typeface="Arial" panose="020B0604020202020204" pitchFamily="34" charset="0"/>
            <a:buChar char="•"/>
          </a:pPr>
          <a:r>
            <a:rPr lang="fr-FR" sz="1800">
              <a:solidFill>
                <a:srgbClr val="2A548A"/>
              </a:solidFill>
            </a:rPr>
            <a:t>à Berne</a:t>
          </a:r>
          <a:endParaRPr lang="de-DE" sz="1800"/>
        </a:p>
      </dgm:t>
    </dgm:pt>
    <dgm:pt modelId="{264161BC-8686-4512-873D-DBC14CC1388C}" type="parTrans" cxnId="{67B62243-D543-40DA-A205-FDE1101EF8C6}">
      <dgm:prSet/>
      <dgm:spPr/>
      <dgm:t>
        <a:bodyPr/>
        <a:lstStyle/>
        <a:p>
          <a:endParaRPr lang="de-DE"/>
        </a:p>
      </dgm:t>
    </dgm:pt>
    <dgm:pt modelId="{29FF5710-5EC4-41F9-8210-87279FAF2A58}" type="sibTrans" cxnId="{67B62243-D543-40DA-A205-FDE1101EF8C6}">
      <dgm:prSet/>
      <dgm:spPr/>
      <dgm:t>
        <a:bodyPr/>
        <a:lstStyle/>
        <a:p>
          <a:endParaRPr lang="de-DE"/>
        </a:p>
      </dgm:t>
    </dgm:pt>
    <dgm:pt modelId="{09C01D01-C94F-47EC-88BD-64033E7E320D}">
      <dgm:prSet phldrT="[Text]"/>
      <dgm:spPr>
        <a:solidFill>
          <a:schemeClr val="accent6">
            <a:lumMod val="60000"/>
            <a:lumOff val="40000"/>
          </a:schemeClr>
        </a:solidFill>
        <a:ln>
          <a:solidFill>
            <a:schemeClr val="accent6">
              <a:lumMod val="60000"/>
              <a:lumOff val="40000"/>
            </a:schemeClr>
          </a:solidFill>
        </a:ln>
      </dgm:spPr>
      <dgm:t>
        <a:bodyPr/>
        <a:lstStyle/>
        <a:p>
          <a:r>
            <a:rPr lang="de-DE">
              <a:solidFill>
                <a:schemeClr val="tx1"/>
              </a:solidFill>
            </a:rPr>
            <a:t>2007</a:t>
          </a:r>
        </a:p>
      </dgm:t>
    </dgm:pt>
    <dgm:pt modelId="{881166E1-A096-419F-A35B-1A7D8F0BF15B}" type="parTrans" cxnId="{9CFC1A76-1436-480A-8EF2-DCC9B145E135}">
      <dgm:prSet/>
      <dgm:spPr/>
      <dgm:t>
        <a:bodyPr/>
        <a:lstStyle/>
        <a:p>
          <a:endParaRPr lang="de-DE"/>
        </a:p>
      </dgm:t>
    </dgm:pt>
    <dgm:pt modelId="{F88D1082-F419-450D-9C77-200148EC7DB9}" type="sibTrans" cxnId="{9CFC1A76-1436-480A-8EF2-DCC9B145E135}">
      <dgm:prSet/>
      <dgm:spPr/>
      <dgm:t>
        <a:bodyPr/>
        <a:lstStyle/>
        <a:p>
          <a:endParaRPr lang="de-DE"/>
        </a:p>
      </dgm:t>
    </dgm:pt>
    <dgm:pt modelId="{A6D75AE8-62BD-4CFE-B417-AC35DD6FEEB1}">
      <dgm:prSet phldrT="[Text]" custT="1"/>
      <dgm:spPr>
        <a:solidFill>
          <a:srgbClr val="EDEBE5">
            <a:alpha val="90000"/>
          </a:srgbClr>
        </a:solidFill>
        <a:ln w="28575">
          <a:solidFill>
            <a:schemeClr val="accent6">
              <a:lumMod val="60000"/>
              <a:lumOff val="40000"/>
            </a:schemeClr>
          </a:solidFill>
        </a:ln>
      </dgm:spPr>
      <dgm:t>
        <a:bodyPr/>
        <a:lstStyle/>
        <a:p>
          <a:pPr algn="l"/>
          <a:r>
            <a:rPr lang="fr-FR" sz="1800">
              <a:solidFill>
                <a:srgbClr val="2A548A"/>
              </a:solidFill>
            </a:rPr>
            <a:t>Attribution des organes aux receveurs conformément à la loi</a:t>
          </a:r>
          <a:endParaRPr lang="de-DE" sz="1800"/>
        </a:p>
      </dgm:t>
    </dgm:pt>
    <dgm:pt modelId="{83CC9639-84FF-40E3-B42D-978E3E40C567}" type="parTrans" cxnId="{CBEAA848-E1F9-4199-A0AF-AB57B09B7D10}">
      <dgm:prSet/>
      <dgm:spPr/>
      <dgm:t>
        <a:bodyPr/>
        <a:lstStyle/>
        <a:p>
          <a:endParaRPr lang="de-DE"/>
        </a:p>
      </dgm:t>
    </dgm:pt>
    <dgm:pt modelId="{3B3FA98B-0EEE-49D3-ACB8-7BBC01841B96}" type="sibTrans" cxnId="{CBEAA848-E1F9-4199-A0AF-AB57B09B7D10}">
      <dgm:prSet/>
      <dgm:spPr/>
      <dgm:t>
        <a:bodyPr/>
        <a:lstStyle/>
        <a:p>
          <a:endParaRPr lang="de-DE"/>
        </a:p>
      </dgm:t>
    </dgm:pt>
    <dgm:pt modelId="{A67B6DCA-5876-4339-A9E7-0546F3F575D8}">
      <dgm:prSet phldrT="[Text]"/>
      <dgm:spPr>
        <a:solidFill>
          <a:schemeClr val="accent6">
            <a:lumMod val="60000"/>
            <a:lumOff val="40000"/>
          </a:schemeClr>
        </a:solidFill>
        <a:ln>
          <a:solidFill>
            <a:schemeClr val="accent6">
              <a:lumMod val="60000"/>
              <a:lumOff val="40000"/>
            </a:schemeClr>
          </a:solidFill>
        </a:ln>
      </dgm:spPr>
      <dgm:t>
        <a:bodyPr/>
        <a:lstStyle/>
        <a:p>
          <a:r>
            <a:rPr lang="de-DE">
              <a:solidFill>
                <a:schemeClr val="tx1"/>
              </a:solidFill>
            </a:rPr>
            <a:t>2009</a:t>
          </a:r>
        </a:p>
      </dgm:t>
    </dgm:pt>
    <dgm:pt modelId="{D9C2413E-6F6F-4C85-B4E5-E02C8207DA0C}" type="parTrans" cxnId="{07429284-66DD-4B72-BF73-ABB98238EB80}">
      <dgm:prSet/>
      <dgm:spPr/>
      <dgm:t>
        <a:bodyPr/>
        <a:lstStyle/>
        <a:p>
          <a:endParaRPr lang="de-DE"/>
        </a:p>
      </dgm:t>
    </dgm:pt>
    <dgm:pt modelId="{079CC48C-F299-4214-A4CF-D09BE3A6450C}" type="sibTrans" cxnId="{07429284-66DD-4B72-BF73-ABB98238EB80}">
      <dgm:prSet/>
      <dgm:spPr/>
      <dgm:t>
        <a:bodyPr/>
        <a:lstStyle/>
        <a:p>
          <a:endParaRPr lang="de-DE"/>
        </a:p>
      </dgm:t>
    </dgm:pt>
    <dgm:pt modelId="{37B5308F-D51D-4566-ADB4-BCD3A8E67920}">
      <dgm:prSet phldrT="[Text]" custT="1"/>
      <dgm:spPr>
        <a:solidFill>
          <a:srgbClr val="EDEBE5">
            <a:alpha val="90000"/>
          </a:srgbClr>
        </a:solidFill>
        <a:ln w="28575">
          <a:solidFill>
            <a:schemeClr val="accent6">
              <a:lumMod val="60000"/>
              <a:lumOff val="40000"/>
            </a:schemeClr>
          </a:solidFill>
        </a:ln>
      </dgm:spPr>
      <dgm:t>
        <a:bodyPr/>
        <a:lstStyle/>
        <a:p>
          <a:pPr>
            <a:buNone/>
          </a:pPr>
          <a:r>
            <a:rPr lang="fr-FR" sz="2000">
              <a:solidFill>
                <a:srgbClr val="2A548A"/>
              </a:solidFill>
            </a:rPr>
            <a:t>Attribution des prestations par la CDS (Conférence suisse des directrices et directeurs cantonaux de la santé)</a:t>
          </a:r>
          <a:endParaRPr lang="de-DE" sz="2000"/>
        </a:p>
      </dgm:t>
    </dgm:pt>
    <dgm:pt modelId="{D83A8A86-20B6-42DB-9FAA-6F024613ABD9}" type="parTrans" cxnId="{909AF27C-9B50-4ED5-B8CD-7344767EF1A5}">
      <dgm:prSet/>
      <dgm:spPr/>
      <dgm:t>
        <a:bodyPr/>
        <a:lstStyle/>
        <a:p>
          <a:endParaRPr lang="de-DE"/>
        </a:p>
      </dgm:t>
    </dgm:pt>
    <dgm:pt modelId="{C44C5E87-EC84-40FC-A28F-14B54AAD9465}" type="sibTrans" cxnId="{909AF27C-9B50-4ED5-B8CD-7344767EF1A5}">
      <dgm:prSet/>
      <dgm:spPr/>
      <dgm:t>
        <a:bodyPr/>
        <a:lstStyle/>
        <a:p>
          <a:endParaRPr lang="de-DE"/>
        </a:p>
      </dgm:t>
    </dgm:pt>
    <dgm:pt modelId="{213CF473-598B-45D9-8DF4-0DF4AD6A6FC4}">
      <dgm:prSet phldrT="[Text]" custT="1"/>
      <dgm:spPr>
        <a:solidFill>
          <a:srgbClr val="EDEBE5">
            <a:alpha val="90000"/>
          </a:srgbClr>
        </a:solidFill>
        <a:ln w="28575">
          <a:solidFill>
            <a:schemeClr val="accent6">
              <a:lumMod val="60000"/>
              <a:lumOff val="40000"/>
            </a:schemeClr>
          </a:solidFill>
        </a:ln>
      </dgm:spPr>
      <dgm:t>
        <a:bodyPr/>
        <a:lstStyle/>
        <a:p>
          <a:r>
            <a:rPr lang="fr-FR" sz="1800">
              <a:solidFill>
                <a:srgbClr val="2A548A"/>
              </a:solidFill>
            </a:rPr>
            <a:t>Coordination et développement du don d’organes au niveau national</a:t>
          </a:r>
          <a:endParaRPr lang="de-DE" sz="1800"/>
        </a:p>
      </dgm:t>
    </dgm:pt>
    <dgm:pt modelId="{B1A17DE2-1995-464F-B45C-B951D5FEE54B}" type="parTrans" cxnId="{35A1859B-9344-4FB5-854B-A333D23DDA94}">
      <dgm:prSet/>
      <dgm:spPr/>
      <dgm:t>
        <a:bodyPr/>
        <a:lstStyle/>
        <a:p>
          <a:endParaRPr lang="de-DE"/>
        </a:p>
      </dgm:t>
    </dgm:pt>
    <dgm:pt modelId="{FE241B69-EC84-4B65-A65C-1BA4CF82F70B}" type="sibTrans" cxnId="{35A1859B-9344-4FB5-854B-A333D23DDA94}">
      <dgm:prSet/>
      <dgm:spPr/>
      <dgm:t>
        <a:bodyPr/>
        <a:lstStyle/>
        <a:p>
          <a:endParaRPr lang="de-DE"/>
        </a:p>
      </dgm:t>
    </dgm:pt>
    <dgm:pt modelId="{171147D8-A9AE-4893-B539-657F85452054}">
      <dgm:prSet phldrT="[Text]"/>
      <dgm:spPr>
        <a:solidFill>
          <a:srgbClr val="EDEBE5">
            <a:alpha val="90000"/>
          </a:srgbClr>
        </a:solidFill>
        <a:ln w="28575">
          <a:solidFill>
            <a:schemeClr val="accent6">
              <a:lumMod val="60000"/>
              <a:lumOff val="40000"/>
            </a:schemeClr>
          </a:solidFill>
        </a:ln>
      </dgm:spPr>
      <dgm:t>
        <a:bodyPr/>
        <a:lstStyle/>
        <a:p>
          <a:pPr algn="l">
            <a:buNone/>
          </a:pPr>
          <a:r>
            <a:rPr lang="fr-CH" sz="2000"/>
            <a:t>Mandatée par l’Office fédéral de la santé publique (OFSP) en tant que </a:t>
          </a:r>
          <a:r>
            <a:rPr lang="fr-CH" sz="2000">
              <a:solidFill>
                <a:srgbClr val="2A548A"/>
              </a:solidFill>
            </a:rPr>
            <a:t>service national des attributions</a:t>
          </a:r>
          <a:endParaRPr lang="de-DE" sz="2000"/>
        </a:p>
      </dgm:t>
    </dgm:pt>
    <dgm:pt modelId="{D04BD3B7-4882-42DF-BD10-2B2EBB342275}" type="parTrans" cxnId="{BC3FF28E-4AC6-43BE-BB0B-16E22E008FFF}">
      <dgm:prSet/>
      <dgm:spPr/>
      <dgm:t>
        <a:bodyPr/>
        <a:lstStyle/>
        <a:p>
          <a:endParaRPr lang="de-DE"/>
        </a:p>
      </dgm:t>
    </dgm:pt>
    <dgm:pt modelId="{19FD9ADF-1B21-4F95-865C-8D35F98EB7F1}" type="sibTrans" cxnId="{BC3FF28E-4AC6-43BE-BB0B-16E22E008FFF}">
      <dgm:prSet/>
      <dgm:spPr/>
      <dgm:t>
        <a:bodyPr/>
        <a:lstStyle/>
        <a:p>
          <a:endParaRPr lang="de-DE"/>
        </a:p>
      </dgm:t>
    </dgm:pt>
    <dgm:pt modelId="{73E4FE77-2206-48E9-934F-C5F3F75CE3FE}">
      <dgm:prSet custT="1"/>
      <dgm:spPr/>
      <dgm:t>
        <a:bodyPr/>
        <a:lstStyle/>
        <a:p>
          <a:pPr algn="l"/>
          <a:r>
            <a:rPr lang="fr-FR" sz="1800">
              <a:solidFill>
                <a:srgbClr val="2A548A"/>
              </a:solidFill>
            </a:rPr>
            <a:t>Gestion de la liste d’attente</a:t>
          </a:r>
          <a:endParaRPr lang="de-CH" sz="1800">
            <a:solidFill>
              <a:srgbClr val="2A548A"/>
            </a:solidFill>
          </a:endParaRPr>
        </a:p>
      </dgm:t>
    </dgm:pt>
    <dgm:pt modelId="{0A8B3208-25F3-4E1C-9C23-B3DFE078AEB4}" type="parTrans" cxnId="{9C6CE940-901B-47B7-85B0-CF5AAE86744E}">
      <dgm:prSet/>
      <dgm:spPr/>
      <dgm:t>
        <a:bodyPr/>
        <a:lstStyle/>
        <a:p>
          <a:endParaRPr lang="de-DE"/>
        </a:p>
      </dgm:t>
    </dgm:pt>
    <dgm:pt modelId="{F0677FEC-CAAB-4FFC-99A3-5D5B8E92BBB8}" type="sibTrans" cxnId="{9C6CE940-901B-47B7-85B0-CF5AAE86744E}">
      <dgm:prSet/>
      <dgm:spPr/>
      <dgm:t>
        <a:bodyPr/>
        <a:lstStyle/>
        <a:p>
          <a:endParaRPr lang="de-DE"/>
        </a:p>
      </dgm:t>
    </dgm:pt>
    <dgm:pt modelId="{B8AA9939-F871-4893-ADF9-3102D74D371F}" type="pres">
      <dgm:prSet presAssocID="{717D961F-8B65-437B-97DE-CAFF3997F530}" presName="linearFlow" presStyleCnt="0">
        <dgm:presLayoutVars>
          <dgm:dir/>
          <dgm:animLvl val="lvl"/>
          <dgm:resizeHandles val="exact"/>
        </dgm:presLayoutVars>
      </dgm:prSet>
      <dgm:spPr/>
    </dgm:pt>
    <dgm:pt modelId="{97C594E8-A149-4330-B2B6-B47AFB4E211F}" type="pres">
      <dgm:prSet presAssocID="{D3CAE2E3-ADEB-46F4-9CC0-29ACF93368E1}" presName="composite" presStyleCnt="0"/>
      <dgm:spPr/>
    </dgm:pt>
    <dgm:pt modelId="{C305AECB-CA1E-4A92-96C9-24032F0B2178}" type="pres">
      <dgm:prSet presAssocID="{D3CAE2E3-ADEB-46F4-9CC0-29ACF93368E1}" presName="parentText" presStyleLbl="alignNode1" presStyleIdx="0" presStyleCnt="3">
        <dgm:presLayoutVars>
          <dgm:chMax val="1"/>
          <dgm:bulletEnabled val="1"/>
        </dgm:presLayoutVars>
      </dgm:prSet>
      <dgm:spPr/>
    </dgm:pt>
    <dgm:pt modelId="{B89C3A64-678F-4C2F-AEF9-EE31C51DD19E}" type="pres">
      <dgm:prSet presAssocID="{D3CAE2E3-ADEB-46F4-9CC0-29ACF93368E1}" presName="descendantText" presStyleLbl="alignAcc1" presStyleIdx="0" presStyleCnt="3">
        <dgm:presLayoutVars>
          <dgm:bulletEnabled val="1"/>
        </dgm:presLayoutVars>
      </dgm:prSet>
      <dgm:spPr/>
    </dgm:pt>
    <dgm:pt modelId="{92AB90FA-A73A-4BB7-B3BE-F9C073F122AC}" type="pres">
      <dgm:prSet presAssocID="{D1966846-816B-4AEB-A746-6F3BBF477857}" presName="sp" presStyleCnt="0"/>
      <dgm:spPr/>
    </dgm:pt>
    <dgm:pt modelId="{834B1782-ECCC-464D-944D-529C1B2E426C}" type="pres">
      <dgm:prSet presAssocID="{09C01D01-C94F-47EC-88BD-64033E7E320D}" presName="composite" presStyleCnt="0"/>
      <dgm:spPr/>
    </dgm:pt>
    <dgm:pt modelId="{4F102C9E-69DD-461D-8BD0-3B186E2DFD1E}" type="pres">
      <dgm:prSet presAssocID="{09C01D01-C94F-47EC-88BD-64033E7E320D}" presName="parentText" presStyleLbl="alignNode1" presStyleIdx="1" presStyleCnt="3" custLinFactNeighborX="45" custLinFactNeighborY="-7216">
        <dgm:presLayoutVars>
          <dgm:chMax val="1"/>
          <dgm:bulletEnabled val="1"/>
        </dgm:presLayoutVars>
      </dgm:prSet>
      <dgm:spPr/>
    </dgm:pt>
    <dgm:pt modelId="{3DE5947A-9F7A-40B9-8A9F-817ED838DF94}" type="pres">
      <dgm:prSet presAssocID="{09C01D01-C94F-47EC-88BD-64033E7E320D}" presName="descendantText" presStyleLbl="alignAcc1" presStyleIdx="1" presStyleCnt="3" custScaleY="120659">
        <dgm:presLayoutVars>
          <dgm:bulletEnabled val="1"/>
        </dgm:presLayoutVars>
      </dgm:prSet>
      <dgm:spPr/>
    </dgm:pt>
    <dgm:pt modelId="{DCEB875D-7552-4761-BC45-2B84FDCA1CB4}" type="pres">
      <dgm:prSet presAssocID="{F88D1082-F419-450D-9C77-200148EC7DB9}" presName="sp" presStyleCnt="0"/>
      <dgm:spPr/>
    </dgm:pt>
    <dgm:pt modelId="{3565E1FA-F857-4D85-8E1D-30BB4F1BFF4F}" type="pres">
      <dgm:prSet presAssocID="{A67B6DCA-5876-4339-A9E7-0546F3F575D8}" presName="composite" presStyleCnt="0"/>
      <dgm:spPr/>
    </dgm:pt>
    <dgm:pt modelId="{41BB47A4-2D96-4CB2-A0B6-E6B1A36CC942}" type="pres">
      <dgm:prSet presAssocID="{A67B6DCA-5876-4339-A9E7-0546F3F575D8}" presName="parentText" presStyleLbl="alignNode1" presStyleIdx="2" presStyleCnt="3">
        <dgm:presLayoutVars>
          <dgm:chMax val="1"/>
          <dgm:bulletEnabled val="1"/>
        </dgm:presLayoutVars>
      </dgm:prSet>
      <dgm:spPr/>
    </dgm:pt>
    <dgm:pt modelId="{2EDA5CC6-29FB-419F-A577-71E17AA55675}" type="pres">
      <dgm:prSet presAssocID="{A67B6DCA-5876-4339-A9E7-0546F3F575D8}" presName="descendantText" presStyleLbl="alignAcc1" presStyleIdx="2" presStyleCnt="3">
        <dgm:presLayoutVars>
          <dgm:bulletEnabled val="1"/>
        </dgm:presLayoutVars>
      </dgm:prSet>
      <dgm:spPr/>
    </dgm:pt>
  </dgm:ptLst>
  <dgm:cxnLst>
    <dgm:cxn modelId="{2CF60534-75DF-4527-92FE-B8CE55066A0E}" type="presOf" srcId="{73E4FE77-2206-48E9-934F-C5F3F75CE3FE}" destId="{3DE5947A-9F7A-40B9-8A9F-817ED838DF94}" srcOrd="0" destOrd="2" presId="urn:microsoft.com/office/officeart/2005/8/layout/chevron2"/>
    <dgm:cxn modelId="{A61A2840-AE0D-4CDF-9137-61995AE62785}" type="presOf" srcId="{A6D75AE8-62BD-4CFE-B417-AC35DD6FEEB1}" destId="{3DE5947A-9F7A-40B9-8A9F-817ED838DF94}" srcOrd="0" destOrd="1" presId="urn:microsoft.com/office/officeart/2005/8/layout/chevron2"/>
    <dgm:cxn modelId="{9C6CE940-901B-47B7-85B0-CF5AAE86744E}" srcId="{09C01D01-C94F-47EC-88BD-64033E7E320D}" destId="{73E4FE77-2206-48E9-934F-C5F3F75CE3FE}" srcOrd="2" destOrd="0" parTransId="{0A8B3208-25F3-4E1C-9C23-B3DFE078AEB4}" sibTransId="{F0677FEC-CAAB-4FFC-99A3-5D5B8E92BBB8}"/>
    <dgm:cxn modelId="{5CFC2560-B8D6-436E-AE7F-6005CA671D77}" srcId="{717D961F-8B65-437B-97DE-CAFF3997F530}" destId="{D3CAE2E3-ADEB-46F4-9CC0-29ACF93368E1}" srcOrd="0" destOrd="0" parTransId="{84BB0E21-BC3D-466A-9308-E0D7A8AE9BB1}" sibTransId="{D1966846-816B-4AEB-A746-6F3BBF477857}"/>
    <dgm:cxn modelId="{67B62243-D543-40DA-A205-FDE1101EF8C6}" srcId="{D3CAE2E3-ADEB-46F4-9CC0-29ACF93368E1}" destId="{C918B31A-0306-4A47-AE19-EB28AF2F5936}" srcOrd="1" destOrd="0" parTransId="{264161BC-8686-4512-873D-DBC14CC1388C}" sibTransId="{29FF5710-5EC4-41F9-8210-87279FAF2A58}"/>
    <dgm:cxn modelId="{4402B845-B2CB-4401-ACEC-F453921C0D73}" type="presOf" srcId="{09C01D01-C94F-47EC-88BD-64033E7E320D}" destId="{4F102C9E-69DD-461D-8BD0-3B186E2DFD1E}" srcOrd="0" destOrd="0" presId="urn:microsoft.com/office/officeart/2005/8/layout/chevron2"/>
    <dgm:cxn modelId="{CBEAA848-E1F9-4199-A0AF-AB57B09B7D10}" srcId="{09C01D01-C94F-47EC-88BD-64033E7E320D}" destId="{A6D75AE8-62BD-4CFE-B417-AC35DD6FEEB1}" srcOrd="1" destOrd="0" parTransId="{83CC9639-84FF-40E3-B42D-978E3E40C567}" sibTransId="{3B3FA98B-0EEE-49D3-ACB8-7BBC01841B96}"/>
    <dgm:cxn modelId="{993C1C49-A65B-4769-B2B6-0426B6C0AA27}" type="presOf" srcId="{C918B31A-0306-4A47-AE19-EB28AF2F5936}" destId="{B89C3A64-678F-4C2F-AEF9-EE31C51DD19E}" srcOrd="0" destOrd="1" presId="urn:microsoft.com/office/officeart/2005/8/layout/chevron2"/>
    <dgm:cxn modelId="{C02F9C4E-7A52-484A-A7E1-5095C5993F94}" type="presOf" srcId="{717D961F-8B65-437B-97DE-CAFF3997F530}" destId="{B8AA9939-F871-4893-ADF9-3102D74D371F}" srcOrd="0" destOrd="0" presId="urn:microsoft.com/office/officeart/2005/8/layout/chevron2"/>
    <dgm:cxn modelId="{8729B24F-C219-4BDF-9672-8D439CC5D4A6}" type="presOf" srcId="{37B5308F-D51D-4566-ADB4-BCD3A8E67920}" destId="{2EDA5CC6-29FB-419F-A577-71E17AA55675}" srcOrd="0" destOrd="0" presId="urn:microsoft.com/office/officeart/2005/8/layout/chevron2"/>
    <dgm:cxn modelId="{D3ECEC73-B39A-4A15-A51A-E911FF142609}" type="presOf" srcId="{8F4BAF97-DC6C-4144-AA44-E9052F150552}" destId="{B89C3A64-678F-4C2F-AEF9-EE31C51DD19E}" srcOrd="0" destOrd="0" presId="urn:microsoft.com/office/officeart/2005/8/layout/chevron2"/>
    <dgm:cxn modelId="{9CFC1A76-1436-480A-8EF2-DCC9B145E135}" srcId="{717D961F-8B65-437B-97DE-CAFF3997F530}" destId="{09C01D01-C94F-47EC-88BD-64033E7E320D}" srcOrd="1" destOrd="0" parTransId="{881166E1-A096-419F-A35B-1A7D8F0BF15B}" sibTransId="{F88D1082-F419-450D-9C77-200148EC7DB9}"/>
    <dgm:cxn modelId="{909AF27C-9B50-4ED5-B8CD-7344767EF1A5}" srcId="{A67B6DCA-5876-4339-A9E7-0546F3F575D8}" destId="{37B5308F-D51D-4566-ADB4-BCD3A8E67920}" srcOrd="0" destOrd="0" parTransId="{D83A8A86-20B6-42DB-9FAA-6F024613ABD9}" sibTransId="{C44C5E87-EC84-40FC-A28F-14B54AAD9465}"/>
    <dgm:cxn modelId="{07429284-66DD-4B72-BF73-ABB98238EB80}" srcId="{717D961F-8B65-437B-97DE-CAFF3997F530}" destId="{A67B6DCA-5876-4339-A9E7-0546F3F575D8}" srcOrd="2" destOrd="0" parTransId="{D9C2413E-6F6F-4C85-B4E5-E02C8207DA0C}" sibTransId="{079CC48C-F299-4214-A4CF-D09BE3A6450C}"/>
    <dgm:cxn modelId="{FADDB889-EF0C-4082-A100-8222B7CECE53}" srcId="{D3CAE2E3-ADEB-46F4-9CC0-29ACF93368E1}" destId="{8F4BAF97-DC6C-4144-AA44-E9052F150552}" srcOrd="0" destOrd="0" parTransId="{CC015B1A-9518-4C18-8313-CEED8B0E56A0}" sibTransId="{F8F99552-B3D4-4EF4-9C63-A05ABEF0BD9F}"/>
    <dgm:cxn modelId="{BC3FF28E-4AC6-43BE-BB0B-16E22E008FFF}" srcId="{09C01D01-C94F-47EC-88BD-64033E7E320D}" destId="{171147D8-A9AE-4893-B539-657F85452054}" srcOrd="0" destOrd="0" parTransId="{D04BD3B7-4882-42DF-BD10-2B2EBB342275}" sibTransId="{19FD9ADF-1B21-4F95-865C-8D35F98EB7F1}"/>
    <dgm:cxn modelId="{35A1859B-9344-4FB5-854B-A333D23DDA94}" srcId="{A67B6DCA-5876-4339-A9E7-0546F3F575D8}" destId="{213CF473-598B-45D9-8DF4-0DF4AD6A6FC4}" srcOrd="1" destOrd="0" parTransId="{B1A17DE2-1995-464F-B45C-B951D5FEE54B}" sibTransId="{FE241B69-EC84-4B65-A65C-1BA4CF82F70B}"/>
    <dgm:cxn modelId="{BC5B5EC4-6D59-4C90-8045-40E88469279A}" type="presOf" srcId="{A67B6DCA-5876-4339-A9E7-0546F3F575D8}" destId="{41BB47A4-2D96-4CB2-A0B6-E6B1A36CC942}" srcOrd="0" destOrd="0" presId="urn:microsoft.com/office/officeart/2005/8/layout/chevron2"/>
    <dgm:cxn modelId="{4C5DD6C5-B511-4E69-93D1-003B9B175B77}" type="presOf" srcId="{171147D8-A9AE-4893-B539-657F85452054}" destId="{3DE5947A-9F7A-40B9-8A9F-817ED838DF94}" srcOrd="0" destOrd="0" presId="urn:microsoft.com/office/officeart/2005/8/layout/chevron2"/>
    <dgm:cxn modelId="{42F13EED-B3DD-4F02-A575-910E2A6EE350}" type="presOf" srcId="{213CF473-598B-45D9-8DF4-0DF4AD6A6FC4}" destId="{2EDA5CC6-29FB-419F-A577-71E17AA55675}" srcOrd="0" destOrd="1" presId="urn:microsoft.com/office/officeart/2005/8/layout/chevron2"/>
    <dgm:cxn modelId="{FB7169EE-FE5F-47CB-BDE2-62C4FC581988}" type="presOf" srcId="{D3CAE2E3-ADEB-46F4-9CC0-29ACF93368E1}" destId="{C305AECB-CA1E-4A92-96C9-24032F0B2178}" srcOrd="0" destOrd="0" presId="urn:microsoft.com/office/officeart/2005/8/layout/chevron2"/>
    <dgm:cxn modelId="{1F40EE02-461A-4EEE-9705-9CA2A52AECEC}" type="presParOf" srcId="{B8AA9939-F871-4893-ADF9-3102D74D371F}" destId="{97C594E8-A149-4330-B2B6-B47AFB4E211F}" srcOrd="0" destOrd="0" presId="urn:microsoft.com/office/officeart/2005/8/layout/chevron2"/>
    <dgm:cxn modelId="{FCBB3418-D508-40D2-A48D-1C6B6C64BC30}" type="presParOf" srcId="{97C594E8-A149-4330-B2B6-B47AFB4E211F}" destId="{C305AECB-CA1E-4A92-96C9-24032F0B2178}" srcOrd="0" destOrd="0" presId="urn:microsoft.com/office/officeart/2005/8/layout/chevron2"/>
    <dgm:cxn modelId="{ADD6926F-B37D-432A-8017-5F407ADA9AF5}" type="presParOf" srcId="{97C594E8-A149-4330-B2B6-B47AFB4E211F}" destId="{B89C3A64-678F-4C2F-AEF9-EE31C51DD19E}" srcOrd="1" destOrd="0" presId="urn:microsoft.com/office/officeart/2005/8/layout/chevron2"/>
    <dgm:cxn modelId="{E7036575-7AAA-4309-801B-1519E9EA42AE}" type="presParOf" srcId="{B8AA9939-F871-4893-ADF9-3102D74D371F}" destId="{92AB90FA-A73A-4BB7-B3BE-F9C073F122AC}" srcOrd="1" destOrd="0" presId="urn:microsoft.com/office/officeart/2005/8/layout/chevron2"/>
    <dgm:cxn modelId="{C23EF0EF-16B7-4AF4-9FDA-6D4B0779FD5C}" type="presParOf" srcId="{B8AA9939-F871-4893-ADF9-3102D74D371F}" destId="{834B1782-ECCC-464D-944D-529C1B2E426C}" srcOrd="2" destOrd="0" presId="urn:microsoft.com/office/officeart/2005/8/layout/chevron2"/>
    <dgm:cxn modelId="{0E137EDE-BD43-497F-9F07-607287B8F435}" type="presParOf" srcId="{834B1782-ECCC-464D-944D-529C1B2E426C}" destId="{4F102C9E-69DD-461D-8BD0-3B186E2DFD1E}" srcOrd="0" destOrd="0" presId="urn:microsoft.com/office/officeart/2005/8/layout/chevron2"/>
    <dgm:cxn modelId="{CD4F8502-3C1D-4E83-A6BE-7E7A327D9F03}" type="presParOf" srcId="{834B1782-ECCC-464D-944D-529C1B2E426C}" destId="{3DE5947A-9F7A-40B9-8A9F-817ED838DF94}" srcOrd="1" destOrd="0" presId="urn:microsoft.com/office/officeart/2005/8/layout/chevron2"/>
    <dgm:cxn modelId="{7E74346A-2492-438F-AC28-7908C7FE2B21}" type="presParOf" srcId="{B8AA9939-F871-4893-ADF9-3102D74D371F}" destId="{DCEB875D-7552-4761-BC45-2B84FDCA1CB4}" srcOrd="3" destOrd="0" presId="urn:microsoft.com/office/officeart/2005/8/layout/chevron2"/>
    <dgm:cxn modelId="{B990CDFF-6BCB-444A-B6E4-347F8CDFA1E4}" type="presParOf" srcId="{B8AA9939-F871-4893-ADF9-3102D74D371F}" destId="{3565E1FA-F857-4D85-8E1D-30BB4F1BFF4F}" srcOrd="4" destOrd="0" presId="urn:microsoft.com/office/officeart/2005/8/layout/chevron2"/>
    <dgm:cxn modelId="{1B326D5A-2074-4014-8448-39D26D46DFEE}" type="presParOf" srcId="{3565E1FA-F857-4D85-8E1D-30BB4F1BFF4F}" destId="{41BB47A4-2D96-4CB2-A0B6-E6B1A36CC942}" srcOrd="0" destOrd="0" presId="urn:microsoft.com/office/officeart/2005/8/layout/chevron2"/>
    <dgm:cxn modelId="{3CA9281B-D15E-4343-97EB-211166AF2C5F}" type="presParOf" srcId="{3565E1FA-F857-4D85-8E1D-30BB4F1BFF4F}" destId="{2EDA5CC6-29FB-419F-A577-71E17AA5567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85A3A7-5146-4507-93B6-C4674632DC85}"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de-CH"/>
        </a:p>
      </dgm:t>
    </dgm:pt>
    <dgm:pt modelId="{02AA102A-085F-434D-9CA9-9B7FE3DDB495}">
      <dgm:prSet phldrT="[Text]" custT="1"/>
      <dgm:spPr/>
      <dgm:t>
        <a:bodyPr/>
        <a:lstStyle/>
        <a:p>
          <a:pPr marL="631825" indent="-631825"/>
          <a:r>
            <a:rPr lang="de-DE" sz="1800" b="0" noProof="0"/>
            <a:t>Extension du </a:t>
          </a:r>
          <a:r>
            <a:rPr lang="de-DE" sz="1800" b="0" noProof="0" err="1"/>
            <a:t>cerveau</a:t>
          </a:r>
          <a:endParaRPr lang="de-CH" sz="1800" b="0" noProof="0"/>
        </a:p>
      </dgm:t>
    </dgm:pt>
    <dgm:pt modelId="{5687D33F-942C-4E06-936D-C71250E9F642}" type="parTrans" cxnId="{199B8C7A-40E2-43B8-876D-011238C4140A}">
      <dgm:prSet/>
      <dgm:spPr/>
      <dgm:t>
        <a:bodyPr/>
        <a:lstStyle/>
        <a:p>
          <a:endParaRPr lang="de-CH" sz="1800"/>
        </a:p>
      </dgm:t>
    </dgm:pt>
    <dgm:pt modelId="{75F7A9BE-FC9F-461C-9CF8-30CA1EFBAFDD}" type="sibTrans" cxnId="{199B8C7A-40E2-43B8-876D-011238C4140A}">
      <dgm:prSet/>
      <dgm:spPr/>
      <dgm:t>
        <a:bodyPr/>
        <a:lstStyle/>
        <a:p>
          <a:endParaRPr lang="de-CH" sz="1800"/>
        </a:p>
      </dgm:t>
    </dgm:pt>
    <dgm:pt modelId="{0EEE6C15-D9BD-4510-9B53-B51B2D60058C}">
      <dgm:prSet phldrT="[Text]" custT="1"/>
      <dgm:spPr/>
      <dgm:t>
        <a:bodyPr/>
        <a:lstStyle/>
        <a:p>
          <a:r>
            <a:rPr lang="de-DE" sz="1800" b="0" noProof="0"/>
            <a:t>Interruption de </a:t>
          </a:r>
          <a:r>
            <a:rPr lang="de-DE" sz="1800" b="0" noProof="0" err="1"/>
            <a:t>l'apport</a:t>
          </a:r>
          <a:r>
            <a:rPr lang="de-DE" sz="1800" b="0" noProof="0"/>
            <a:t> </a:t>
          </a:r>
          <a:r>
            <a:rPr lang="de-DE" sz="1800" b="0" noProof="0" err="1"/>
            <a:t>sanguin</a:t>
          </a:r>
          <a:endParaRPr lang="de-CH" sz="1800" b="0" noProof="0"/>
        </a:p>
      </dgm:t>
    </dgm:pt>
    <dgm:pt modelId="{C87B1DEF-2757-4478-AEA2-63A4C22462DE}" type="parTrans" cxnId="{0AE07434-637A-4636-8EBF-44E58A176F51}">
      <dgm:prSet/>
      <dgm:spPr/>
      <dgm:t>
        <a:bodyPr/>
        <a:lstStyle/>
        <a:p>
          <a:endParaRPr lang="de-CH" sz="1800"/>
        </a:p>
      </dgm:t>
    </dgm:pt>
    <dgm:pt modelId="{2D9E1F7A-DEB5-4591-8A76-2B10F3AB2E74}" type="sibTrans" cxnId="{0AE07434-637A-4636-8EBF-44E58A176F51}">
      <dgm:prSet/>
      <dgm:spPr/>
      <dgm:t>
        <a:bodyPr/>
        <a:lstStyle/>
        <a:p>
          <a:endParaRPr lang="de-CH" sz="1800"/>
        </a:p>
      </dgm:t>
    </dgm:pt>
    <dgm:pt modelId="{36813767-8387-4560-A337-1CF18C8507C7}">
      <dgm:prSet phldrT="[Text]" custT="1"/>
      <dgm:spPr/>
      <dgm:t>
        <a:bodyPr/>
        <a:lstStyle/>
        <a:p>
          <a:r>
            <a:rPr lang="de-DE" sz="1800" b="0" noProof="0" err="1"/>
            <a:t>Déficit</a:t>
          </a:r>
          <a:r>
            <a:rPr lang="de-DE" sz="1800" b="0" noProof="0"/>
            <a:t> </a:t>
          </a:r>
          <a:r>
            <a:rPr lang="de-DE" sz="1800" b="0" noProof="0" err="1"/>
            <a:t>fonctionnel</a:t>
          </a:r>
          <a:r>
            <a:rPr lang="de-DE" sz="1800" b="0" noProof="0"/>
            <a:t> du </a:t>
          </a:r>
          <a:r>
            <a:rPr lang="de-DE" sz="1800" b="0" noProof="0" err="1"/>
            <a:t>cerveau</a:t>
          </a:r>
          <a:endParaRPr lang="de-CH" sz="1800" b="0" noProof="0"/>
        </a:p>
      </dgm:t>
    </dgm:pt>
    <dgm:pt modelId="{CDCDDB9E-6D2B-4B32-B356-4AED0169547D}" type="parTrans" cxnId="{2D35C5B2-8DE0-4C51-9C90-E6B3695BE98E}">
      <dgm:prSet/>
      <dgm:spPr/>
      <dgm:t>
        <a:bodyPr/>
        <a:lstStyle/>
        <a:p>
          <a:endParaRPr lang="de-CH" sz="1800"/>
        </a:p>
      </dgm:t>
    </dgm:pt>
    <dgm:pt modelId="{0B10C50E-01BE-4859-B62F-6934ACC157E8}" type="sibTrans" cxnId="{2D35C5B2-8DE0-4C51-9C90-E6B3695BE98E}">
      <dgm:prSet/>
      <dgm:spPr/>
      <dgm:t>
        <a:bodyPr/>
        <a:lstStyle/>
        <a:p>
          <a:endParaRPr lang="de-CH" sz="1800"/>
        </a:p>
      </dgm:t>
    </dgm:pt>
    <dgm:pt modelId="{412132D6-FDA0-421E-B930-CDDE5AF0E5D3}">
      <dgm:prSet phldrT="[Text]" custT="1"/>
      <dgm:spPr/>
      <dgm:t>
        <a:bodyPr/>
        <a:lstStyle/>
        <a:p>
          <a:r>
            <a:rPr lang="de-DE" sz="1800" b="0" i="0" noProof="0"/>
            <a:t>Arrêt </a:t>
          </a:r>
          <a:r>
            <a:rPr lang="de-DE" sz="1800" b="0" i="0" noProof="0" err="1"/>
            <a:t>respiratoire</a:t>
          </a:r>
          <a:endParaRPr lang="de-CH" sz="1800" b="0" i="0" noProof="0"/>
        </a:p>
      </dgm:t>
    </dgm:pt>
    <dgm:pt modelId="{88E09196-13B8-4212-AF65-35A41AFF5B01}" type="parTrans" cxnId="{C005E62E-6A67-467F-B64F-A7460931FA60}">
      <dgm:prSet/>
      <dgm:spPr/>
      <dgm:t>
        <a:bodyPr/>
        <a:lstStyle/>
        <a:p>
          <a:endParaRPr lang="de-CH" sz="1800"/>
        </a:p>
      </dgm:t>
    </dgm:pt>
    <dgm:pt modelId="{9D4B8C5E-3874-42AA-AD92-DB3D2559CC06}" type="sibTrans" cxnId="{C005E62E-6A67-467F-B64F-A7460931FA60}">
      <dgm:prSet/>
      <dgm:spPr/>
      <dgm:t>
        <a:bodyPr/>
        <a:lstStyle/>
        <a:p>
          <a:endParaRPr lang="de-CH" sz="1800"/>
        </a:p>
      </dgm:t>
    </dgm:pt>
    <dgm:pt modelId="{F64C549D-23DD-49D7-B213-E01D6BE2AC28}">
      <dgm:prSet phldrT="[Text]" custT="1"/>
      <dgm:spPr/>
      <dgm:t>
        <a:bodyPr/>
        <a:lstStyle/>
        <a:p>
          <a:r>
            <a:rPr lang="de-DE" sz="1800" b="0" noProof="0" err="1"/>
            <a:t>Lésion</a:t>
          </a:r>
          <a:r>
            <a:rPr lang="de-DE" sz="1800" b="0" noProof="0"/>
            <a:t> </a:t>
          </a:r>
          <a:r>
            <a:rPr lang="de-DE" sz="1800" b="0" noProof="0" err="1"/>
            <a:t>cérébrale</a:t>
          </a:r>
          <a:r>
            <a:rPr lang="de-DE" sz="1800" b="0" noProof="0"/>
            <a:t> grave</a:t>
          </a:r>
          <a:endParaRPr lang="de-CH" sz="1800" b="0" noProof="0"/>
        </a:p>
      </dgm:t>
    </dgm:pt>
    <dgm:pt modelId="{F7FF42AD-6896-4356-8114-E53DC7665CA6}" type="sibTrans" cxnId="{291CB081-F097-44FC-BBE2-CD04E9969FE7}">
      <dgm:prSet/>
      <dgm:spPr/>
      <dgm:t>
        <a:bodyPr/>
        <a:lstStyle/>
        <a:p>
          <a:endParaRPr lang="de-CH" sz="1800"/>
        </a:p>
      </dgm:t>
    </dgm:pt>
    <dgm:pt modelId="{1F012074-3804-4B87-BA1E-5BE1ACAD04D9}" type="parTrans" cxnId="{291CB081-F097-44FC-BBE2-CD04E9969FE7}">
      <dgm:prSet/>
      <dgm:spPr/>
      <dgm:t>
        <a:bodyPr/>
        <a:lstStyle/>
        <a:p>
          <a:endParaRPr lang="de-CH" sz="1800"/>
        </a:p>
      </dgm:t>
    </dgm:pt>
    <dgm:pt modelId="{C5541A01-6C62-4926-A3D2-07CCDF8E6A1A}">
      <dgm:prSet custT="1"/>
      <dgm:spPr/>
      <dgm:t>
        <a:bodyPr/>
        <a:lstStyle/>
        <a:p>
          <a:r>
            <a:rPr lang="de-DE" sz="1800" b="0" i="0" noProof="0"/>
            <a:t>Arrêt </a:t>
          </a:r>
          <a:r>
            <a:rPr lang="de-DE" sz="1800" b="0" i="0" noProof="0" err="1"/>
            <a:t>cardiaque</a:t>
          </a:r>
          <a:endParaRPr lang="de-CH" sz="1800" b="0" i="0" noProof="0"/>
        </a:p>
      </dgm:t>
    </dgm:pt>
    <dgm:pt modelId="{116F858F-78B4-47C5-BE4A-1DBE179C63DB}" type="parTrans" cxnId="{5F58E407-569B-4E2C-8EB0-E70C9B716774}">
      <dgm:prSet/>
      <dgm:spPr/>
      <dgm:t>
        <a:bodyPr/>
        <a:lstStyle/>
        <a:p>
          <a:endParaRPr lang="de-CH" sz="1800"/>
        </a:p>
      </dgm:t>
    </dgm:pt>
    <dgm:pt modelId="{834F8A17-9AA0-483A-A999-5A6A0F2BA2F8}" type="sibTrans" cxnId="{5F58E407-569B-4E2C-8EB0-E70C9B716774}">
      <dgm:prSet/>
      <dgm:spPr/>
      <dgm:t>
        <a:bodyPr/>
        <a:lstStyle/>
        <a:p>
          <a:endParaRPr lang="de-CH" sz="1800"/>
        </a:p>
      </dgm:t>
    </dgm:pt>
    <dgm:pt modelId="{C9648EC9-2AA9-467E-8831-DD1C888E67F2}" type="pres">
      <dgm:prSet presAssocID="{4D85A3A7-5146-4507-93B6-C4674632DC85}" presName="Name0" presStyleCnt="0">
        <dgm:presLayoutVars>
          <dgm:dir/>
          <dgm:animLvl val="lvl"/>
          <dgm:resizeHandles val="exact"/>
        </dgm:presLayoutVars>
      </dgm:prSet>
      <dgm:spPr/>
    </dgm:pt>
    <dgm:pt modelId="{0755509F-F1C1-4918-B97D-3EF8F1E641F7}" type="pres">
      <dgm:prSet presAssocID="{C5541A01-6C62-4926-A3D2-07CCDF8E6A1A}" presName="boxAndChildren" presStyleCnt="0"/>
      <dgm:spPr/>
    </dgm:pt>
    <dgm:pt modelId="{8366F09C-9689-40FA-9626-2352FD0F8D6D}" type="pres">
      <dgm:prSet presAssocID="{C5541A01-6C62-4926-A3D2-07CCDF8E6A1A}" presName="parentTextBox" presStyleLbl="node1" presStyleIdx="0" presStyleCnt="6"/>
      <dgm:spPr/>
    </dgm:pt>
    <dgm:pt modelId="{FA2A12AF-0952-42A4-9FC9-5BD5DFF7A58C}" type="pres">
      <dgm:prSet presAssocID="{9D4B8C5E-3874-42AA-AD92-DB3D2559CC06}" presName="sp" presStyleCnt="0"/>
      <dgm:spPr/>
    </dgm:pt>
    <dgm:pt modelId="{0A0AB488-9AE7-44D8-AAC2-AF477C5B6F63}" type="pres">
      <dgm:prSet presAssocID="{412132D6-FDA0-421E-B930-CDDE5AF0E5D3}" presName="arrowAndChildren" presStyleCnt="0"/>
      <dgm:spPr/>
    </dgm:pt>
    <dgm:pt modelId="{C1FE2EEA-B407-44C1-8BD6-0C8B591CE7FE}" type="pres">
      <dgm:prSet presAssocID="{412132D6-FDA0-421E-B930-CDDE5AF0E5D3}" presName="parentTextArrow" presStyleLbl="node1" presStyleIdx="1" presStyleCnt="6"/>
      <dgm:spPr/>
    </dgm:pt>
    <dgm:pt modelId="{5DDAAF06-9E26-4FBD-AC56-71CD1565B1F7}" type="pres">
      <dgm:prSet presAssocID="{0B10C50E-01BE-4859-B62F-6934ACC157E8}" presName="sp" presStyleCnt="0"/>
      <dgm:spPr/>
    </dgm:pt>
    <dgm:pt modelId="{3127E1E8-8072-4D9C-A28C-AD48F45E7CCC}" type="pres">
      <dgm:prSet presAssocID="{36813767-8387-4560-A337-1CF18C8507C7}" presName="arrowAndChildren" presStyleCnt="0"/>
      <dgm:spPr/>
    </dgm:pt>
    <dgm:pt modelId="{188D6478-94D1-4B60-9553-9ADBE31042D8}" type="pres">
      <dgm:prSet presAssocID="{36813767-8387-4560-A337-1CF18C8507C7}" presName="parentTextArrow" presStyleLbl="node1" presStyleIdx="2" presStyleCnt="6"/>
      <dgm:spPr/>
    </dgm:pt>
    <dgm:pt modelId="{97A40C40-AED6-4C56-ADD4-72C6ACE049AD}" type="pres">
      <dgm:prSet presAssocID="{2D9E1F7A-DEB5-4591-8A76-2B10F3AB2E74}" presName="sp" presStyleCnt="0"/>
      <dgm:spPr/>
    </dgm:pt>
    <dgm:pt modelId="{42323415-0874-4789-B929-D031426CC43B}" type="pres">
      <dgm:prSet presAssocID="{0EEE6C15-D9BD-4510-9B53-B51B2D60058C}" presName="arrowAndChildren" presStyleCnt="0"/>
      <dgm:spPr/>
    </dgm:pt>
    <dgm:pt modelId="{96D09429-4614-4103-AB1E-7718DD4C0216}" type="pres">
      <dgm:prSet presAssocID="{0EEE6C15-D9BD-4510-9B53-B51B2D60058C}" presName="parentTextArrow" presStyleLbl="node1" presStyleIdx="3" presStyleCnt="6"/>
      <dgm:spPr/>
    </dgm:pt>
    <dgm:pt modelId="{F3DA48F3-C112-49E0-95BC-9753CDAA0665}" type="pres">
      <dgm:prSet presAssocID="{75F7A9BE-FC9F-461C-9CF8-30CA1EFBAFDD}" presName="sp" presStyleCnt="0"/>
      <dgm:spPr/>
    </dgm:pt>
    <dgm:pt modelId="{7FB39C62-977D-4513-BC1E-A15DC3674F8F}" type="pres">
      <dgm:prSet presAssocID="{02AA102A-085F-434D-9CA9-9B7FE3DDB495}" presName="arrowAndChildren" presStyleCnt="0"/>
      <dgm:spPr/>
    </dgm:pt>
    <dgm:pt modelId="{B3227078-4714-40A3-95E6-889776E8994E}" type="pres">
      <dgm:prSet presAssocID="{02AA102A-085F-434D-9CA9-9B7FE3DDB495}" presName="parentTextArrow" presStyleLbl="node1" presStyleIdx="4" presStyleCnt="6"/>
      <dgm:spPr/>
    </dgm:pt>
    <dgm:pt modelId="{73768A4F-E563-4811-B670-DA06ADD67C7A}" type="pres">
      <dgm:prSet presAssocID="{F7FF42AD-6896-4356-8114-E53DC7665CA6}" presName="sp" presStyleCnt="0"/>
      <dgm:spPr/>
    </dgm:pt>
    <dgm:pt modelId="{E3EAC8D6-F5DE-4D15-A8EC-F37782D37EE0}" type="pres">
      <dgm:prSet presAssocID="{F64C549D-23DD-49D7-B213-E01D6BE2AC28}" presName="arrowAndChildren" presStyleCnt="0"/>
      <dgm:spPr/>
    </dgm:pt>
    <dgm:pt modelId="{73B24609-78A6-4A20-A434-32E6110A5141}" type="pres">
      <dgm:prSet presAssocID="{F64C549D-23DD-49D7-B213-E01D6BE2AC28}" presName="parentTextArrow" presStyleLbl="node1" presStyleIdx="5" presStyleCnt="6" custLinFactNeighborX="477"/>
      <dgm:spPr/>
    </dgm:pt>
  </dgm:ptLst>
  <dgm:cxnLst>
    <dgm:cxn modelId="{5F58E407-569B-4E2C-8EB0-E70C9B716774}" srcId="{4D85A3A7-5146-4507-93B6-C4674632DC85}" destId="{C5541A01-6C62-4926-A3D2-07CCDF8E6A1A}" srcOrd="5" destOrd="0" parTransId="{116F858F-78B4-47C5-BE4A-1DBE179C63DB}" sibTransId="{834F8A17-9AA0-483A-A999-5A6A0F2BA2F8}"/>
    <dgm:cxn modelId="{C005E62E-6A67-467F-B64F-A7460931FA60}" srcId="{4D85A3A7-5146-4507-93B6-C4674632DC85}" destId="{412132D6-FDA0-421E-B930-CDDE5AF0E5D3}" srcOrd="4" destOrd="0" parTransId="{88E09196-13B8-4212-AF65-35A41AFF5B01}" sibTransId="{9D4B8C5E-3874-42AA-AD92-DB3D2559CC06}"/>
    <dgm:cxn modelId="{0AE07434-637A-4636-8EBF-44E58A176F51}" srcId="{4D85A3A7-5146-4507-93B6-C4674632DC85}" destId="{0EEE6C15-D9BD-4510-9B53-B51B2D60058C}" srcOrd="2" destOrd="0" parTransId="{C87B1DEF-2757-4478-AEA2-63A4C22462DE}" sibTransId="{2D9E1F7A-DEB5-4591-8A76-2B10F3AB2E74}"/>
    <dgm:cxn modelId="{B978A445-1BF9-40D4-B2FA-3B5D7CAFA5E1}" type="presOf" srcId="{412132D6-FDA0-421E-B930-CDDE5AF0E5D3}" destId="{C1FE2EEA-B407-44C1-8BD6-0C8B591CE7FE}" srcOrd="0" destOrd="0" presId="urn:microsoft.com/office/officeart/2005/8/layout/process4"/>
    <dgm:cxn modelId="{9BEF4C71-20F8-4DB6-892A-6F84C47DA5F3}" type="presOf" srcId="{4D85A3A7-5146-4507-93B6-C4674632DC85}" destId="{C9648EC9-2AA9-467E-8831-DD1C888E67F2}" srcOrd="0" destOrd="0" presId="urn:microsoft.com/office/officeart/2005/8/layout/process4"/>
    <dgm:cxn modelId="{199B8C7A-40E2-43B8-876D-011238C4140A}" srcId="{4D85A3A7-5146-4507-93B6-C4674632DC85}" destId="{02AA102A-085F-434D-9CA9-9B7FE3DDB495}" srcOrd="1" destOrd="0" parTransId="{5687D33F-942C-4E06-936D-C71250E9F642}" sibTransId="{75F7A9BE-FC9F-461C-9CF8-30CA1EFBAFDD}"/>
    <dgm:cxn modelId="{0FC3EB7C-B6C8-4104-BA93-42392DE1EB24}" type="presOf" srcId="{F64C549D-23DD-49D7-B213-E01D6BE2AC28}" destId="{73B24609-78A6-4A20-A434-32E6110A5141}" srcOrd="0" destOrd="0" presId="urn:microsoft.com/office/officeart/2005/8/layout/process4"/>
    <dgm:cxn modelId="{291CB081-F097-44FC-BBE2-CD04E9969FE7}" srcId="{4D85A3A7-5146-4507-93B6-C4674632DC85}" destId="{F64C549D-23DD-49D7-B213-E01D6BE2AC28}" srcOrd="0" destOrd="0" parTransId="{1F012074-3804-4B87-BA1E-5BE1ACAD04D9}" sibTransId="{F7FF42AD-6896-4356-8114-E53DC7665CA6}"/>
    <dgm:cxn modelId="{3BAF179A-540C-42D7-A35A-700DCD4D2658}" type="presOf" srcId="{02AA102A-085F-434D-9CA9-9B7FE3DDB495}" destId="{B3227078-4714-40A3-95E6-889776E8994E}" srcOrd="0" destOrd="0" presId="urn:microsoft.com/office/officeart/2005/8/layout/process4"/>
    <dgm:cxn modelId="{2D35C5B2-8DE0-4C51-9C90-E6B3695BE98E}" srcId="{4D85A3A7-5146-4507-93B6-C4674632DC85}" destId="{36813767-8387-4560-A337-1CF18C8507C7}" srcOrd="3" destOrd="0" parTransId="{CDCDDB9E-6D2B-4B32-B356-4AED0169547D}" sibTransId="{0B10C50E-01BE-4859-B62F-6934ACC157E8}"/>
    <dgm:cxn modelId="{1184FDBF-E297-4904-A6B6-25AFDEED8187}" type="presOf" srcId="{36813767-8387-4560-A337-1CF18C8507C7}" destId="{188D6478-94D1-4B60-9553-9ADBE31042D8}" srcOrd="0" destOrd="0" presId="urn:microsoft.com/office/officeart/2005/8/layout/process4"/>
    <dgm:cxn modelId="{A966F0EC-4D22-4C11-92E1-78D96643648F}" type="presOf" srcId="{0EEE6C15-D9BD-4510-9B53-B51B2D60058C}" destId="{96D09429-4614-4103-AB1E-7718DD4C0216}" srcOrd="0" destOrd="0" presId="urn:microsoft.com/office/officeart/2005/8/layout/process4"/>
    <dgm:cxn modelId="{E32499F3-A11C-4DDA-A1B8-527C34328968}" type="presOf" srcId="{C5541A01-6C62-4926-A3D2-07CCDF8E6A1A}" destId="{8366F09C-9689-40FA-9626-2352FD0F8D6D}" srcOrd="0" destOrd="0" presId="urn:microsoft.com/office/officeart/2005/8/layout/process4"/>
    <dgm:cxn modelId="{31481220-B867-4D78-926E-7DFA1A3719E9}" type="presParOf" srcId="{C9648EC9-2AA9-467E-8831-DD1C888E67F2}" destId="{0755509F-F1C1-4918-B97D-3EF8F1E641F7}" srcOrd="0" destOrd="0" presId="urn:microsoft.com/office/officeart/2005/8/layout/process4"/>
    <dgm:cxn modelId="{D5280764-17A0-4D2D-8A4E-E5B55A053112}" type="presParOf" srcId="{0755509F-F1C1-4918-B97D-3EF8F1E641F7}" destId="{8366F09C-9689-40FA-9626-2352FD0F8D6D}" srcOrd="0" destOrd="0" presId="urn:microsoft.com/office/officeart/2005/8/layout/process4"/>
    <dgm:cxn modelId="{E97C3BC1-4E25-40B2-82FE-D4FED68E2CA1}" type="presParOf" srcId="{C9648EC9-2AA9-467E-8831-DD1C888E67F2}" destId="{FA2A12AF-0952-42A4-9FC9-5BD5DFF7A58C}" srcOrd="1" destOrd="0" presId="urn:microsoft.com/office/officeart/2005/8/layout/process4"/>
    <dgm:cxn modelId="{DDD32F8B-45A0-42D1-8F8F-8796FD58DD77}" type="presParOf" srcId="{C9648EC9-2AA9-467E-8831-DD1C888E67F2}" destId="{0A0AB488-9AE7-44D8-AAC2-AF477C5B6F63}" srcOrd="2" destOrd="0" presId="urn:microsoft.com/office/officeart/2005/8/layout/process4"/>
    <dgm:cxn modelId="{7F00497B-7ECA-4757-B2B1-3B1A7CDCF8C2}" type="presParOf" srcId="{0A0AB488-9AE7-44D8-AAC2-AF477C5B6F63}" destId="{C1FE2EEA-B407-44C1-8BD6-0C8B591CE7FE}" srcOrd="0" destOrd="0" presId="urn:microsoft.com/office/officeart/2005/8/layout/process4"/>
    <dgm:cxn modelId="{D6744CC8-1EB8-4649-916B-61A0C938271C}" type="presParOf" srcId="{C9648EC9-2AA9-467E-8831-DD1C888E67F2}" destId="{5DDAAF06-9E26-4FBD-AC56-71CD1565B1F7}" srcOrd="3" destOrd="0" presId="urn:microsoft.com/office/officeart/2005/8/layout/process4"/>
    <dgm:cxn modelId="{BF27DDF5-ECD2-4D28-A8D3-8C868B71B901}" type="presParOf" srcId="{C9648EC9-2AA9-467E-8831-DD1C888E67F2}" destId="{3127E1E8-8072-4D9C-A28C-AD48F45E7CCC}" srcOrd="4" destOrd="0" presId="urn:microsoft.com/office/officeart/2005/8/layout/process4"/>
    <dgm:cxn modelId="{0F234B48-65C6-4A3E-98B1-8EFB8565E81E}" type="presParOf" srcId="{3127E1E8-8072-4D9C-A28C-AD48F45E7CCC}" destId="{188D6478-94D1-4B60-9553-9ADBE31042D8}" srcOrd="0" destOrd="0" presId="urn:microsoft.com/office/officeart/2005/8/layout/process4"/>
    <dgm:cxn modelId="{7A64A10C-FA3D-462C-B759-ECD82629FD60}" type="presParOf" srcId="{C9648EC9-2AA9-467E-8831-DD1C888E67F2}" destId="{97A40C40-AED6-4C56-ADD4-72C6ACE049AD}" srcOrd="5" destOrd="0" presId="urn:microsoft.com/office/officeart/2005/8/layout/process4"/>
    <dgm:cxn modelId="{9A61940F-2882-43F7-A396-4F7F6B976628}" type="presParOf" srcId="{C9648EC9-2AA9-467E-8831-DD1C888E67F2}" destId="{42323415-0874-4789-B929-D031426CC43B}" srcOrd="6" destOrd="0" presId="urn:microsoft.com/office/officeart/2005/8/layout/process4"/>
    <dgm:cxn modelId="{FAE25C56-DC08-411A-AE49-2450AB88AC3E}" type="presParOf" srcId="{42323415-0874-4789-B929-D031426CC43B}" destId="{96D09429-4614-4103-AB1E-7718DD4C0216}" srcOrd="0" destOrd="0" presId="urn:microsoft.com/office/officeart/2005/8/layout/process4"/>
    <dgm:cxn modelId="{E539FC25-E789-4827-9202-197C89BE2A9B}" type="presParOf" srcId="{C9648EC9-2AA9-467E-8831-DD1C888E67F2}" destId="{F3DA48F3-C112-49E0-95BC-9753CDAA0665}" srcOrd="7" destOrd="0" presId="urn:microsoft.com/office/officeart/2005/8/layout/process4"/>
    <dgm:cxn modelId="{A3E79CE9-D2EF-41DD-B416-75FDA26A62CE}" type="presParOf" srcId="{C9648EC9-2AA9-467E-8831-DD1C888E67F2}" destId="{7FB39C62-977D-4513-BC1E-A15DC3674F8F}" srcOrd="8" destOrd="0" presId="urn:microsoft.com/office/officeart/2005/8/layout/process4"/>
    <dgm:cxn modelId="{740CC2AC-4292-4E6C-A6F2-B0CBA2E5FD8F}" type="presParOf" srcId="{7FB39C62-977D-4513-BC1E-A15DC3674F8F}" destId="{B3227078-4714-40A3-95E6-889776E8994E}" srcOrd="0" destOrd="0" presId="urn:microsoft.com/office/officeart/2005/8/layout/process4"/>
    <dgm:cxn modelId="{D511E9DF-C4B2-451A-B8BC-2AA6075CE65C}" type="presParOf" srcId="{C9648EC9-2AA9-467E-8831-DD1C888E67F2}" destId="{73768A4F-E563-4811-B670-DA06ADD67C7A}" srcOrd="9" destOrd="0" presId="urn:microsoft.com/office/officeart/2005/8/layout/process4"/>
    <dgm:cxn modelId="{A166DDBD-EAD1-4886-952F-8BDC3A64D9E9}" type="presParOf" srcId="{C9648EC9-2AA9-467E-8831-DD1C888E67F2}" destId="{E3EAC8D6-F5DE-4D15-A8EC-F37782D37EE0}" srcOrd="10" destOrd="0" presId="urn:microsoft.com/office/officeart/2005/8/layout/process4"/>
    <dgm:cxn modelId="{36477BBD-1E37-4D3D-90BC-1EC7947338ED}" type="presParOf" srcId="{E3EAC8D6-F5DE-4D15-A8EC-F37782D37EE0}" destId="{73B24609-78A6-4A20-A434-32E6110A5141}" srcOrd="0" destOrd="0" presId="urn:microsoft.com/office/officeart/2005/8/layout/process4"/>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D85A3A7-5146-4507-93B6-C4674632DC85}"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de-CH"/>
        </a:p>
      </dgm:t>
    </dgm:pt>
    <dgm:pt modelId="{02AA102A-085F-434D-9CA9-9B7FE3DDB495}">
      <dgm:prSet phldrT="[Text]" custT="1"/>
      <dgm:spPr/>
      <dgm:t>
        <a:bodyPr/>
        <a:lstStyle/>
        <a:p>
          <a:r>
            <a:rPr lang="de-DE" sz="1800" b="0" noProof="0"/>
            <a:t>Extension du </a:t>
          </a:r>
          <a:r>
            <a:rPr lang="de-DE" sz="1800" b="0" noProof="0" err="1"/>
            <a:t>cerveau</a:t>
          </a:r>
          <a:endParaRPr lang="de-CH" sz="1800" b="0" noProof="0"/>
        </a:p>
      </dgm:t>
    </dgm:pt>
    <dgm:pt modelId="{5687D33F-942C-4E06-936D-C71250E9F642}" type="parTrans" cxnId="{199B8C7A-40E2-43B8-876D-011238C4140A}">
      <dgm:prSet/>
      <dgm:spPr/>
      <dgm:t>
        <a:bodyPr/>
        <a:lstStyle/>
        <a:p>
          <a:endParaRPr lang="de-CH" sz="1800"/>
        </a:p>
      </dgm:t>
    </dgm:pt>
    <dgm:pt modelId="{75F7A9BE-FC9F-461C-9CF8-30CA1EFBAFDD}" type="sibTrans" cxnId="{199B8C7A-40E2-43B8-876D-011238C4140A}">
      <dgm:prSet/>
      <dgm:spPr/>
      <dgm:t>
        <a:bodyPr/>
        <a:lstStyle/>
        <a:p>
          <a:endParaRPr lang="de-CH" sz="1800"/>
        </a:p>
      </dgm:t>
    </dgm:pt>
    <dgm:pt modelId="{0EEE6C15-D9BD-4510-9B53-B51B2D60058C}">
      <dgm:prSet phldrT="[Text]" custT="1"/>
      <dgm:spPr/>
      <dgm:t>
        <a:bodyPr/>
        <a:lstStyle/>
        <a:p>
          <a:r>
            <a:rPr lang="de-DE" sz="1800" b="0" noProof="0"/>
            <a:t>Interruption de </a:t>
          </a:r>
          <a:r>
            <a:rPr lang="de-DE" sz="1800" b="0" noProof="0" err="1"/>
            <a:t>l'apport</a:t>
          </a:r>
          <a:r>
            <a:rPr lang="de-DE" sz="1800" b="0" noProof="0"/>
            <a:t> </a:t>
          </a:r>
          <a:r>
            <a:rPr lang="de-DE" sz="1800" b="0" noProof="0" err="1"/>
            <a:t>sanguin</a:t>
          </a:r>
          <a:endParaRPr lang="de-CH" sz="1800" b="0" noProof="0"/>
        </a:p>
      </dgm:t>
    </dgm:pt>
    <dgm:pt modelId="{C87B1DEF-2757-4478-AEA2-63A4C22462DE}" type="parTrans" cxnId="{0AE07434-637A-4636-8EBF-44E58A176F51}">
      <dgm:prSet/>
      <dgm:spPr/>
      <dgm:t>
        <a:bodyPr/>
        <a:lstStyle/>
        <a:p>
          <a:endParaRPr lang="de-CH" sz="1800"/>
        </a:p>
      </dgm:t>
    </dgm:pt>
    <dgm:pt modelId="{2D9E1F7A-DEB5-4591-8A76-2B10F3AB2E74}" type="sibTrans" cxnId="{0AE07434-637A-4636-8EBF-44E58A176F51}">
      <dgm:prSet/>
      <dgm:spPr/>
      <dgm:t>
        <a:bodyPr/>
        <a:lstStyle/>
        <a:p>
          <a:endParaRPr lang="de-CH" sz="1800"/>
        </a:p>
      </dgm:t>
    </dgm:pt>
    <dgm:pt modelId="{36813767-8387-4560-A337-1CF18C8507C7}">
      <dgm:prSet phldrT="[Text]" custT="1"/>
      <dgm:spPr/>
      <dgm:t>
        <a:bodyPr/>
        <a:lstStyle/>
        <a:p>
          <a:r>
            <a:rPr lang="de-DE" sz="1800" b="0" noProof="0" err="1"/>
            <a:t>Déficit</a:t>
          </a:r>
          <a:r>
            <a:rPr lang="de-DE" sz="1800" b="0" noProof="0"/>
            <a:t> </a:t>
          </a:r>
          <a:r>
            <a:rPr lang="de-DE" sz="1800" b="0" noProof="0" err="1"/>
            <a:t>fonctionnel</a:t>
          </a:r>
          <a:r>
            <a:rPr lang="de-DE" sz="1800" b="0" noProof="0"/>
            <a:t> du </a:t>
          </a:r>
          <a:r>
            <a:rPr lang="de-DE" sz="1800" b="0" noProof="0" err="1"/>
            <a:t>cerveau</a:t>
          </a:r>
          <a:endParaRPr lang="de-CH" sz="1800" b="0" noProof="0"/>
        </a:p>
      </dgm:t>
    </dgm:pt>
    <dgm:pt modelId="{CDCDDB9E-6D2B-4B32-B356-4AED0169547D}" type="parTrans" cxnId="{2D35C5B2-8DE0-4C51-9C90-E6B3695BE98E}">
      <dgm:prSet/>
      <dgm:spPr/>
      <dgm:t>
        <a:bodyPr/>
        <a:lstStyle/>
        <a:p>
          <a:endParaRPr lang="de-CH" sz="1800"/>
        </a:p>
      </dgm:t>
    </dgm:pt>
    <dgm:pt modelId="{0B10C50E-01BE-4859-B62F-6934ACC157E8}" type="sibTrans" cxnId="{2D35C5B2-8DE0-4C51-9C90-E6B3695BE98E}">
      <dgm:prSet/>
      <dgm:spPr/>
      <dgm:t>
        <a:bodyPr/>
        <a:lstStyle/>
        <a:p>
          <a:endParaRPr lang="de-CH" sz="1800"/>
        </a:p>
      </dgm:t>
    </dgm:pt>
    <dgm:pt modelId="{412132D6-FDA0-421E-B930-CDDE5AF0E5D3}">
      <dgm:prSet phldrT="[Text]" custT="1"/>
      <dgm:spPr>
        <a:solidFill>
          <a:srgbClr val="97C0C0"/>
        </a:solidFill>
      </dgm:spPr>
      <dgm:t>
        <a:bodyPr/>
        <a:lstStyle/>
        <a:p>
          <a:r>
            <a:rPr lang="fr-FR" sz="1800" b="0" i="0" noProof="0"/>
            <a:t>Respiration artificielle/stabilisation de la circulation</a:t>
          </a:r>
          <a:endParaRPr lang="de-CH" sz="1800" b="0" i="0" noProof="0"/>
        </a:p>
      </dgm:t>
    </dgm:pt>
    <dgm:pt modelId="{88E09196-13B8-4212-AF65-35A41AFF5B01}" type="parTrans" cxnId="{C005E62E-6A67-467F-B64F-A7460931FA60}">
      <dgm:prSet/>
      <dgm:spPr/>
      <dgm:t>
        <a:bodyPr/>
        <a:lstStyle/>
        <a:p>
          <a:endParaRPr lang="de-CH" sz="1800"/>
        </a:p>
      </dgm:t>
    </dgm:pt>
    <dgm:pt modelId="{9D4B8C5E-3874-42AA-AD92-DB3D2559CC06}" type="sibTrans" cxnId="{C005E62E-6A67-467F-B64F-A7460931FA60}">
      <dgm:prSet/>
      <dgm:spPr/>
      <dgm:t>
        <a:bodyPr/>
        <a:lstStyle/>
        <a:p>
          <a:endParaRPr lang="de-CH" sz="1800"/>
        </a:p>
      </dgm:t>
    </dgm:pt>
    <dgm:pt modelId="{F64C549D-23DD-49D7-B213-E01D6BE2AC28}">
      <dgm:prSet phldrT="[Text]" custT="1"/>
      <dgm:spPr/>
      <dgm:t>
        <a:bodyPr/>
        <a:lstStyle/>
        <a:p>
          <a:r>
            <a:rPr lang="de-DE" sz="1800" b="0" noProof="0" err="1"/>
            <a:t>Lésion</a:t>
          </a:r>
          <a:r>
            <a:rPr lang="de-DE" sz="1800" b="0" noProof="0"/>
            <a:t> </a:t>
          </a:r>
          <a:r>
            <a:rPr lang="de-DE" sz="1800" b="0" noProof="0" err="1"/>
            <a:t>cérébrale</a:t>
          </a:r>
          <a:r>
            <a:rPr lang="de-DE" sz="1800" b="0" noProof="0"/>
            <a:t> grave</a:t>
          </a:r>
          <a:endParaRPr lang="de-CH" sz="1800" b="0" noProof="0"/>
        </a:p>
      </dgm:t>
    </dgm:pt>
    <dgm:pt modelId="{F7FF42AD-6896-4356-8114-E53DC7665CA6}" type="sibTrans" cxnId="{291CB081-F097-44FC-BBE2-CD04E9969FE7}">
      <dgm:prSet/>
      <dgm:spPr/>
      <dgm:t>
        <a:bodyPr/>
        <a:lstStyle/>
        <a:p>
          <a:endParaRPr lang="de-CH" sz="1800"/>
        </a:p>
      </dgm:t>
    </dgm:pt>
    <dgm:pt modelId="{1F012074-3804-4B87-BA1E-5BE1ACAD04D9}" type="parTrans" cxnId="{291CB081-F097-44FC-BBE2-CD04E9969FE7}">
      <dgm:prSet/>
      <dgm:spPr/>
      <dgm:t>
        <a:bodyPr/>
        <a:lstStyle/>
        <a:p>
          <a:endParaRPr lang="de-CH" sz="1800"/>
        </a:p>
      </dgm:t>
    </dgm:pt>
    <dgm:pt modelId="{C5541A01-6C62-4926-A3D2-07CCDF8E6A1A}">
      <dgm:prSet custT="1"/>
      <dgm:spPr>
        <a:solidFill>
          <a:srgbClr val="9BBDC5"/>
        </a:solidFill>
      </dgm:spPr>
      <dgm:t>
        <a:bodyPr/>
        <a:lstStyle/>
        <a:p>
          <a:r>
            <a:rPr lang="fr-FR" sz="1800" b="0" i="0" noProof="0"/>
            <a:t>Maintien de la circulation sanguine des organes</a:t>
          </a:r>
          <a:endParaRPr lang="de-CH" sz="1800" b="0" i="0" noProof="0"/>
        </a:p>
      </dgm:t>
    </dgm:pt>
    <dgm:pt modelId="{116F858F-78B4-47C5-BE4A-1DBE179C63DB}" type="parTrans" cxnId="{5F58E407-569B-4E2C-8EB0-E70C9B716774}">
      <dgm:prSet/>
      <dgm:spPr/>
      <dgm:t>
        <a:bodyPr/>
        <a:lstStyle/>
        <a:p>
          <a:endParaRPr lang="de-CH" sz="1800"/>
        </a:p>
      </dgm:t>
    </dgm:pt>
    <dgm:pt modelId="{834F8A17-9AA0-483A-A999-5A6A0F2BA2F8}" type="sibTrans" cxnId="{5F58E407-569B-4E2C-8EB0-E70C9B716774}">
      <dgm:prSet/>
      <dgm:spPr/>
      <dgm:t>
        <a:bodyPr/>
        <a:lstStyle/>
        <a:p>
          <a:endParaRPr lang="de-CH" sz="1800"/>
        </a:p>
      </dgm:t>
    </dgm:pt>
    <dgm:pt modelId="{C9648EC9-2AA9-467E-8831-DD1C888E67F2}" type="pres">
      <dgm:prSet presAssocID="{4D85A3A7-5146-4507-93B6-C4674632DC85}" presName="Name0" presStyleCnt="0">
        <dgm:presLayoutVars>
          <dgm:dir/>
          <dgm:animLvl val="lvl"/>
          <dgm:resizeHandles val="exact"/>
        </dgm:presLayoutVars>
      </dgm:prSet>
      <dgm:spPr/>
    </dgm:pt>
    <dgm:pt modelId="{0755509F-F1C1-4918-B97D-3EF8F1E641F7}" type="pres">
      <dgm:prSet presAssocID="{C5541A01-6C62-4926-A3D2-07CCDF8E6A1A}" presName="boxAndChildren" presStyleCnt="0"/>
      <dgm:spPr/>
    </dgm:pt>
    <dgm:pt modelId="{8366F09C-9689-40FA-9626-2352FD0F8D6D}" type="pres">
      <dgm:prSet presAssocID="{C5541A01-6C62-4926-A3D2-07CCDF8E6A1A}" presName="parentTextBox" presStyleLbl="node1" presStyleIdx="0" presStyleCnt="6"/>
      <dgm:spPr/>
    </dgm:pt>
    <dgm:pt modelId="{FA2A12AF-0952-42A4-9FC9-5BD5DFF7A58C}" type="pres">
      <dgm:prSet presAssocID="{9D4B8C5E-3874-42AA-AD92-DB3D2559CC06}" presName="sp" presStyleCnt="0"/>
      <dgm:spPr/>
    </dgm:pt>
    <dgm:pt modelId="{0A0AB488-9AE7-44D8-AAC2-AF477C5B6F63}" type="pres">
      <dgm:prSet presAssocID="{412132D6-FDA0-421E-B930-CDDE5AF0E5D3}" presName="arrowAndChildren" presStyleCnt="0"/>
      <dgm:spPr/>
    </dgm:pt>
    <dgm:pt modelId="{C1FE2EEA-B407-44C1-8BD6-0C8B591CE7FE}" type="pres">
      <dgm:prSet presAssocID="{412132D6-FDA0-421E-B930-CDDE5AF0E5D3}" presName="parentTextArrow" presStyleLbl="node1" presStyleIdx="1" presStyleCnt="6"/>
      <dgm:spPr/>
    </dgm:pt>
    <dgm:pt modelId="{5DDAAF06-9E26-4FBD-AC56-71CD1565B1F7}" type="pres">
      <dgm:prSet presAssocID="{0B10C50E-01BE-4859-B62F-6934ACC157E8}" presName="sp" presStyleCnt="0"/>
      <dgm:spPr/>
    </dgm:pt>
    <dgm:pt modelId="{3127E1E8-8072-4D9C-A28C-AD48F45E7CCC}" type="pres">
      <dgm:prSet presAssocID="{36813767-8387-4560-A337-1CF18C8507C7}" presName="arrowAndChildren" presStyleCnt="0"/>
      <dgm:spPr/>
    </dgm:pt>
    <dgm:pt modelId="{188D6478-94D1-4B60-9553-9ADBE31042D8}" type="pres">
      <dgm:prSet presAssocID="{36813767-8387-4560-A337-1CF18C8507C7}" presName="parentTextArrow" presStyleLbl="node1" presStyleIdx="2" presStyleCnt="6"/>
      <dgm:spPr/>
    </dgm:pt>
    <dgm:pt modelId="{97A40C40-AED6-4C56-ADD4-72C6ACE049AD}" type="pres">
      <dgm:prSet presAssocID="{2D9E1F7A-DEB5-4591-8A76-2B10F3AB2E74}" presName="sp" presStyleCnt="0"/>
      <dgm:spPr/>
    </dgm:pt>
    <dgm:pt modelId="{42323415-0874-4789-B929-D031426CC43B}" type="pres">
      <dgm:prSet presAssocID="{0EEE6C15-D9BD-4510-9B53-B51B2D60058C}" presName="arrowAndChildren" presStyleCnt="0"/>
      <dgm:spPr/>
    </dgm:pt>
    <dgm:pt modelId="{96D09429-4614-4103-AB1E-7718DD4C0216}" type="pres">
      <dgm:prSet presAssocID="{0EEE6C15-D9BD-4510-9B53-B51B2D60058C}" presName="parentTextArrow" presStyleLbl="node1" presStyleIdx="3" presStyleCnt="6"/>
      <dgm:spPr/>
    </dgm:pt>
    <dgm:pt modelId="{F3DA48F3-C112-49E0-95BC-9753CDAA0665}" type="pres">
      <dgm:prSet presAssocID="{75F7A9BE-FC9F-461C-9CF8-30CA1EFBAFDD}" presName="sp" presStyleCnt="0"/>
      <dgm:spPr/>
    </dgm:pt>
    <dgm:pt modelId="{7FB39C62-977D-4513-BC1E-A15DC3674F8F}" type="pres">
      <dgm:prSet presAssocID="{02AA102A-085F-434D-9CA9-9B7FE3DDB495}" presName="arrowAndChildren" presStyleCnt="0"/>
      <dgm:spPr/>
    </dgm:pt>
    <dgm:pt modelId="{B3227078-4714-40A3-95E6-889776E8994E}" type="pres">
      <dgm:prSet presAssocID="{02AA102A-085F-434D-9CA9-9B7FE3DDB495}" presName="parentTextArrow" presStyleLbl="node1" presStyleIdx="4" presStyleCnt="6"/>
      <dgm:spPr/>
    </dgm:pt>
    <dgm:pt modelId="{73768A4F-E563-4811-B670-DA06ADD67C7A}" type="pres">
      <dgm:prSet presAssocID="{F7FF42AD-6896-4356-8114-E53DC7665CA6}" presName="sp" presStyleCnt="0"/>
      <dgm:spPr/>
    </dgm:pt>
    <dgm:pt modelId="{E3EAC8D6-F5DE-4D15-A8EC-F37782D37EE0}" type="pres">
      <dgm:prSet presAssocID="{F64C549D-23DD-49D7-B213-E01D6BE2AC28}" presName="arrowAndChildren" presStyleCnt="0"/>
      <dgm:spPr/>
    </dgm:pt>
    <dgm:pt modelId="{73B24609-78A6-4A20-A434-32E6110A5141}" type="pres">
      <dgm:prSet presAssocID="{F64C549D-23DD-49D7-B213-E01D6BE2AC28}" presName="parentTextArrow" presStyleLbl="node1" presStyleIdx="5" presStyleCnt="6" custLinFactNeighborX="1196" custLinFactNeighborY="-265"/>
      <dgm:spPr/>
    </dgm:pt>
  </dgm:ptLst>
  <dgm:cxnLst>
    <dgm:cxn modelId="{5F58E407-569B-4E2C-8EB0-E70C9B716774}" srcId="{4D85A3A7-5146-4507-93B6-C4674632DC85}" destId="{C5541A01-6C62-4926-A3D2-07CCDF8E6A1A}" srcOrd="5" destOrd="0" parTransId="{116F858F-78B4-47C5-BE4A-1DBE179C63DB}" sibTransId="{834F8A17-9AA0-483A-A999-5A6A0F2BA2F8}"/>
    <dgm:cxn modelId="{C005E62E-6A67-467F-B64F-A7460931FA60}" srcId="{4D85A3A7-5146-4507-93B6-C4674632DC85}" destId="{412132D6-FDA0-421E-B930-CDDE5AF0E5D3}" srcOrd="4" destOrd="0" parTransId="{88E09196-13B8-4212-AF65-35A41AFF5B01}" sibTransId="{9D4B8C5E-3874-42AA-AD92-DB3D2559CC06}"/>
    <dgm:cxn modelId="{0AE07434-637A-4636-8EBF-44E58A176F51}" srcId="{4D85A3A7-5146-4507-93B6-C4674632DC85}" destId="{0EEE6C15-D9BD-4510-9B53-B51B2D60058C}" srcOrd="2" destOrd="0" parTransId="{C87B1DEF-2757-4478-AEA2-63A4C22462DE}" sibTransId="{2D9E1F7A-DEB5-4591-8A76-2B10F3AB2E74}"/>
    <dgm:cxn modelId="{B978A445-1BF9-40D4-B2FA-3B5D7CAFA5E1}" type="presOf" srcId="{412132D6-FDA0-421E-B930-CDDE5AF0E5D3}" destId="{C1FE2EEA-B407-44C1-8BD6-0C8B591CE7FE}" srcOrd="0" destOrd="0" presId="urn:microsoft.com/office/officeart/2005/8/layout/process4"/>
    <dgm:cxn modelId="{9BEF4C71-20F8-4DB6-892A-6F84C47DA5F3}" type="presOf" srcId="{4D85A3A7-5146-4507-93B6-C4674632DC85}" destId="{C9648EC9-2AA9-467E-8831-DD1C888E67F2}" srcOrd="0" destOrd="0" presId="urn:microsoft.com/office/officeart/2005/8/layout/process4"/>
    <dgm:cxn modelId="{199B8C7A-40E2-43B8-876D-011238C4140A}" srcId="{4D85A3A7-5146-4507-93B6-C4674632DC85}" destId="{02AA102A-085F-434D-9CA9-9B7FE3DDB495}" srcOrd="1" destOrd="0" parTransId="{5687D33F-942C-4E06-936D-C71250E9F642}" sibTransId="{75F7A9BE-FC9F-461C-9CF8-30CA1EFBAFDD}"/>
    <dgm:cxn modelId="{0FC3EB7C-B6C8-4104-BA93-42392DE1EB24}" type="presOf" srcId="{F64C549D-23DD-49D7-B213-E01D6BE2AC28}" destId="{73B24609-78A6-4A20-A434-32E6110A5141}" srcOrd="0" destOrd="0" presId="urn:microsoft.com/office/officeart/2005/8/layout/process4"/>
    <dgm:cxn modelId="{291CB081-F097-44FC-BBE2-CD04E9969FE7}" srcId="{4D85A3A7-5146-4507-93B6-C4674632DC85}" destId="{F64C549D-23DD-49D7-B213-E01D6BE2AC28}" srcOrd="0" destOrd="0" parTransId="{1F012074-3804-4B87-BA1E-5BE1ACAD04D9}" sibTransId="{F7FF42AD-6896-4356-8114-E53DC7665CA6}"/>
    <dgm:cxn modelId="{3BAF179A-540C-42D7-A35A-700DCD4D2658}" type="presOf" srcId="{02AA102A-085F-434D-9CA9-9B7FE3DDB495}" destId="{B3227078-4714-40A3-95E6-889776E8994E}" srcOrd="0" destOrd="0" presId="urn:microsoft.com/office/officeart/2005/8/layout/process4"/>
    <dgm:cxn modelId="{2D35C5B2-8DE0-4C51-9C90-E6B3695BE98E}" srcId="{4D85A3A7-5146-4507-93B6-C4674632DC85}" destId="{36813767-8387-4560-A337-1CF18C8507C7}" srcOrd="3" destOrd="0" parTransId="{CDCDDB9E-6D2B-4B32-B356-4AED0169547D}" sibTransId="{0B10C50E-01BE-4859-B62F-6934ACC157E8}"/>
    <dgm:cxn modelId="{1184FDBF-E297-4904-A6B6-25AFDEED8187}" type="presOf" srcId="{36813767-8387-4560-A337-1CF18C8507C7}" destId="{188D6478-94D1-4B60-9553-9ADBE31042D8}" srcOrd="0" destOrd="0" presId="urn:microsoft.com/office/officeart/2005/8/layout/process4"/>
    <dgm:cxn modelId="{A966F0EC-4D22-4C11-92E1-78D96643648F}" type="presOf" srcId="{0EEE6C15-D9BD-4510-9B53-B51B2D60058C}" destId="{96D09429-4614-4103-AB1E-7718DD4C0216}" srcOrd="0" destOrd="0" presId="urn:microsoft.com/office/officeart/2005/8/layout/process4"/>
    <dgm:cxn modelId="{E32499F3-A11C-4DDA-A1B8-527C34328968}" type="presOf" srcId="{C5541A01-6C62-4926-A3D2-07CCDF8E6A1A}" destId="{8366F09C-9689-40FA-9626-2352FD0F8D6D}" srcOrd="0" destOrd="0" presId="urn:microsoft.com/office/officeart/2005/8/layout/process4"/>
    <dgm:cxn modelId="{31481220-B867-4D78-926E-7DFA1A3719E9}" type="presParOf" srcId="{C9648EC9-2AA9-467E-8831-DD1C888E67F2}" destId="{0755509F-F1C1-4918-B97D-3EF8F1E641F7}" srcOrd="0" destOrd="0" presId="urn:microsoft.com/office/officeart/2005/8/layout/process4"/>
    <dgm:cxn modelId="{D5280764-17A0-4D2D-8A4E-E5B55A053112}" type="presParOf" srcId="{0755509F-F1C1-4918-B97D-3EF8F1E641F7}" destId="{8366F09C-9689-40FA-9626-2352FD0F8D6D}" srcOrd="0" destOrd="0" presId="urn:microsoft.com/office/officeart/2005/8/layout/process4"/>
    <dgm:cxn modelId="{E97C3BC1-4E25-40B2-82FE-D4FED68E2CA1}" type="presParOf" srcId="{C9648EC9-2AA9-467E-8831-DD1C888E67F2}" destId="{FA2A12AF-0952-42A4-9FC9-5BD5DFF7A58C}" srcOrd="1" destOrd="0" presId="urn:microsoft.com/office/officeart/2005/8/layout/process4"/>
    <dgm:cxn modelId="{DDD32F8B-45A0-42D1-8F8F-8796FD58DD77}" type="presParOf" srcId="{C9648EC9-2AA9-467E-8831-DD1C888E67F2}" destId="{0A0AB488-9AE7-44D8-AAC2-AF477C5B6F63}" srcOrd="2" destOrd="0" presId="urn:microsoft.com/office/officeart/2005/8/layout/process4"/>
    <dgm:cxn modelId="{7F00497B-7ECA-4757-B2B1-3B1A7CDCF8C2}" type="presParOf" srcId="{0A0AB488-9AE7-44D8-AAC2-AF477C5B6F63}" destId="{C1FE2EEA-B407-44C1-8BD6-0C8B591CE7FE}" srcOrd="0" destOrd="0" presId="urn:microsoft.com/office/officeart/2005/8/layout/process4"/>
    <dgm:cxn modelId="{D6744CC8-1EB8-4649-916B-61A0C938271C}" type="presParOf" srcId="{C9648EC9-2AA9-467E-8831-DD1C888E67F2}" destId="{5DDAAF06-9E26-4FBD-AC56-71CD1565B1F7}" srcOrd="3" destOrd="0" presId="urn:microsoft.com/office/officeart/2005/8/layout/process4"/>
    <dgm:cxn modelId="{BF27DDF5-ECD2-4D28-A8D3-8C868B71B901}" type="presParOf" srcId="{C9648EC9-2AA9-467E-8831-DD1C888E67F2}" destId="{3127E1E8-8072-4D9C-A28C-AD48F45E7CCC}" srcOrd="4" destOrd="0" presId="urn:microsoft.com/office/officeart/2005/8/layout/process4"/>
    <dgm:cxn modelId="{0F234B48-65C6-4A3E-98B1-8EFB8565E81E}" type="presParOf" srcId="{3127E1E8-8072-4D9C-A28C-AD48F45E7CCC}" destId="{188D6478-94D1-4B60-9553-9ADBE31042D8}" srcOrd="0" destOrd="0" presId="urn:microsoft.com/office/officeart/2005/8/layout/process4"/>
    <dgm:cxn modelId="{7A64A10C-FA3D-462C-B759-ECD82629FD60}" type="presParOf" srcId="{C9648EC9-2AA9-467E-8831-DD1C888E67F2}" destId="{97A40C40-AED6-4C56-ADD4-72C6ACE049AD}" srcOrd="5" destOrd="0" presId="urn:microsoft.com/office/officeart/2005/8/layout/process4"/>
    <dgm:cxn modelId="{9A61940F-2882-43F7-A396-4F7F6B976628}" type="presParOf" srcId="{C9648EC9-2AA9-467E-8831-DD1C888E67F2}" destId="{42323415-0874-4789-B929-D031426CC43B}" srcOrd="6" destOrd="0" presId="urn:microsoft.com/office/officeart/2005/8/layout/process4"/>
    <dgm:cxn modelId="{FAE25C56-DC08-411A-AE49-2450AB88AC3E}" type="presParOf" srcId="{42323415-0874-4789-B929-D031426CC43B}" destId="{96D09429-4614-4103-AB1E-7718DD4C0216}" srcOrd="0" destOrd="0" presId="urn:microsoft.com/office/officeart/2005/8/layout/process4"/>
    <dgm:cxn modelId="{E539FC25-E789-4827-9202-197C89BE2A9B}" type="presParOf" srcId="{C9648EC9-2AA9-467E-8831-DD1C888E67F2}" destId="{F3DA48F3-C112-49E0-95BC-9753CDAA0665}" srcOrd="7" destOrd="0" presId="urn:microsoft.com/office/officeart/2005/8/layout/process4"/>
    <dgm:cxn modelId="{A3E79CE9-D2EF-41DD-B416-75FDA26A62CE}" type="presParOf" srcId="{C9648EC9-2AA9-467E-8831-DD1C888E67F2}" destId="{7FB39C62-977D-4513-BC1E-A15DC3674F8F}" srcOrd="8" destOrd="0" presId="urn:microsoft.com/office/officeart/2005/8/layout/process4"/>
    <dgm:cxn modelId="{740CC2AC-4292-4E6C-A6F2-B0CBA2E5FD8F}" type="presParOf" srcId="{7FB39C62-977D-4513-BC1E-A15DC3674F8F}" destId="{B3227078-4714-40A3-95E6-889776E8994E}" srcOrd="0" destOrd="0" presId="urn:microsoft.com/office/officeart/2005/8/layout/process4"/>
    <dgm:cxn modelId="{D511E9DF-C4B2-451A-B8BC-2AA6075CE65C}" type="presParOf" srcId="{C9648EC9-2AA9-467E-8831-DD1C888E67F2}" destId="{73768A4F-E563-4811-B670-DA06ADD67C7A}" srcOrd="9" destOrd="0" presId="urn:microsoft.com/office/officeart/2005/8/layout/process4"/>
    <dgm:cxn modelId="{A166DDBD-EAD1-4886-952F-8BDC3A64D9E9}" type="presParOf" srcId="{C9648EC9-2AA9-467E-8831-DD1C888E67F2}" destId="{E3EAC8D6-F5DE-4D15-A8EC-F37782D37EE0}" srcOrd="10" destOrd="0" presId="urn:microsoft.com/office/officeart/2005/8/layout/process4"/>
    <dgm:cxn modelId="{36477BBD-1E37-4D3D-90BC-1EC7947338ED}" type="presParOf" srcId="{E3EAC8D6-F5DE-4D15-A8EC-F37782D37EE0}" destId="{73B24609-78A6-4A20-A434-32E6110A5141}" srcOrd="0" destOrd="0" presId="urn:microsoft.com/office/officeart/2005/8/layout/process4"/>
  </dgm:cxnLst>
  <dgm:bg/>
  <dgm:whole>
    <a:ln>
      <a:noFill/>
    </a:ln>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5AECB-CA1E-4A92-96C9-24032F0B2178}">
      <dsp:nvSpPr>
        <dsp:cNvPr id="0" name=""/>
        <dsp:cNvSpPr/>
      </dsp:nvSpPr>
      <dsp:spPr>
        <a:xfrm rot="5400000">
          <a:off x="-237600" y="240153"/>
          <a:ext cx="1584003" cy="1108802"/>
        </a:xfrm>
        <a:prstGeom prst="chevron">
          <a:avLst/>
        </a:prstGeom>
        <a:solidFill>
          <a:schemeClr val="accent6">
            <a:lumMod val="60000"/>
            <a:lumOff val="4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de-DE" sz="3100" kern="1200">
              <a:solidFill>
                <a:schemeClr val="tx1"/>
              </a:solidFill>
            </a:rPr>
            <a:t>1985</a:t>
          </a:r>
        </a:p>
      </dsp:txBody>
      <dsp:txXfrm rot="-5400000">
        <a:off x="1" y="556953"/>
        <a:ext cx="1108802" cy="475201"/>
      </dsp:txXfrm>
    </dsp:sp>
    <dsp:sp modelId="{B89C3A64-678F-4C2F-AEF9-EE31C51DD19E}">
      <dsp:nvSpPr>
        <dsp:cNvPr id="0" name=""/>
        <dsp:cNvSpPr/>
      </dsp:nvSpPr>
      <dsp:spPr>
        <a:xfrm rot="5400000">
          <a:off x="5389972" y="-4278616"/>
          <a:ext cx="1029602" cy="9591942"/>
        </a:xfrm>
        <a:prstGeom prst="round2SameRect">
          <a:avLst/>
        </a:prstGeom>
        <a:solidFill>
          <a:srgbClr val="EDEBE5">
            <a:alpha val="90000"/>
          </a:srgbClr>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228600" lvl="1" indent="-228600" algn="l" defTabSz="889000">
            <a:lnSpc>
              <a:spcPct val="90000"/>
            </a:lnSpc>
            <a:spcBef>
              <a:spcPct val="0"/>
            </a:spcBef>
            <a:spcAft>
              <a:spcPct val="15000"/>
            </a:spcAft>
            <a:buNone/>
          </a:pPr>
          <a:r>
            <a:rPr lang="fr-FR" sz="2000" kern="1200"/>
            <a:t>Création de la fondation à Genève</a:t>
          </a:r>
          <a:endParaRPr lang="de-DE" sz="2000" kern="1200"/>
        </a:p>
        <a:p>
          <a:pPr marL="171450" lvl="1" indent="-171450" algn="l" defTabSz="800100">
            <a:lnSpc>
              <a:spcPct val="90000"/>
            </a:lnSpc>
            <a:spcBef>
              <a:spcPct val="0"/>
            </a:spcBef>
            <a:spcAft>
              <a:spcPct val="15000"/>
            </a:spcAft>
            <a:buSzPct val="112000"/>
            <a:buFont typeface="Arial" panose="020B0604020202020204" pitchFamily="34" charset="0"/>
            <a:buChar char="•"/>
          </a:pPr>
          <a:r>
            <a:rPr lang="fr-FR" sz="1800" kern="1200">
              <a:solidFill>
                <a:srgbClr val="2A548A"/>
              </a:solidFill>
            </a:rPr>
            <a:t>à Berne</a:t>
          </a:r>
          <a:endParaRPr lang="de-DE" sz="1800" kern="1200"/>
        </a:p>
      </dsp:txBody>
      <dsp:txXfrm rot="-5400000">
        <a:off x="1108803" y="52814"/>
        <a:ext cx="9541681" cy="929080"/>
      </dsp:txXfrm>
    </dsp:sp>
    <dsp:sp modelId="{4F102C9E-69DD-461D-8BD0-3B186E2DFD1E}">
      <dsp:nvSpPr>
        <dsp:cNvPr id="0" name=""/>
        <dsp:cNvSpPr/>
      </dsp:nvSpPr>
      <dsp:spPr>
        <a:xfrm rot="5400000">
          <a:off x="-237101" y="1627022"/>
          <a:ext cx="1584003" cy="1108802"/>
        </a:xfrm>
        <a:prstGeom prst="chevron">
          <a:avLst/>
        </a:prstGeom>
        <a:solidFill>
          <a:schemeClr val="accent6">
            <a:lumMod val="60000"/>
            <a:lumOff val="4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de-DE" sz="3100" kern="1200">
              <a:solidFill>
                <a:schemeClr val="tx1"/>
              </a:solidFill>
            </a:rPr>
            <a:t>2007</a:t>
          </a:r>
        </a:p>
      </dsp:txBody>
      <dsp:txXfrm rot="-5400000">
        <a:off x="500" y="1943822"/>
        <a:ext cx="1108802" cy="475201"/>
      </dsp:txXfrm>
    </dsp:sp>
    <dsp:sp modelId="{3DE5947A-9F7A-40B9-8A9F-817ED838DF94}">
      <dsp:nvSpPr>
        <dsp:cNvPr id="0" name=""/>
        <dsp:cNvSpPr/>
      </dsp:nvSpPr>
      <dsp:spPr>
        <a:xfrm rot="5400000">
          <a:off x="5283619" y="-2777446"/>
          <a:ext cx="1242308" cy="9591942"/>
        </a:xfrm>
        <a:prstGeom prst="round2SameRect">
          <a:avLst/>
        </a:prstGeom>
        <a:solidFill>
          <a:srgbClr val="EDEBE5">
            <a:alpha val="90000"/>
          </a:srgbClr>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228600" lvl="1" indent="-228600" algn="l" defTabSz="889000">
            <a:lnSpc>
              <a:spcPct val="90000"/>
            </a:lnSpc>
            <a:spcBef>
              <a:spcPct val="0"/>
            </a:spcBef>
            <a:spcAft>
              <a:spcPct val="15000"/>
            </a:spcAft>
            <a:buNone/>
          </a:pPr>
          <a:r>
            <a:rPr lang="fr-CH" sz="2000" kern="1200"/>
            <a:t>Mandatée par l’Office fédéral de la santé publique (OFSP) en tant que </a:t>
          </a:r>
          <a:r>
            <a:rPr lang="fr-CH" sz="2000" kern="1200">
              <a:solidFill>
                <a:srgbClr val="2A548A"/>
              </a:solidFill>
            </a:rPr>
            <a:t>service national des attributions</a:t>
          </a:r>
          <a:endParaRPr lang="de-DE" sz="2000" kern="1200"/>
        </a:p>
        <a:p>
          <a:pPr marL="171450" lvl="1" indent="-171450" algn="l" defTabSz="800100">
            <a:lnSpc>
              <a:spcPct val="90000"/>
            </a:lnSpc>
            <a:spcBef>
              <a:spcPct val="0"/>
            </a:spcBef>
            <a:spcAft>
              <a:spcPct val="15000"/>
            </a:spcAft>
            <a:buChar char="•"/>
          </a:pPr>
          <a:r>
            <a:rPr lang="fr-FR" sz="1800" kern="1200">
              <a:solidFill>
                <a:srgbClr val="2A548A"/>
              </a:solidFill>
            </a:rPr>
            <a:t>Attribution des organes aux receveurs conformément à la loi</a:t>
          </a:r>
          <a:endParaRPr lang="de-DE" sz="1800" kern="1200"/>
        </a:p>
        <a:p>
          <a:pPr marL="171450" lvl="1" indent="-171450" algn="l" defTabSz="800100">
            <a:lnSpc>
              <a:spcPct val="90000"/>
            </a:lnSpc>
            <a:spcBef>
              <a:spcPct val="0"/>
            </a:spcBef>
            <a:spcAft>
              <a:spcPct val="15000"/>
            </a:spcAft>
            <a:buChar char="•"/>
          </a:pPr>
          <a:r>
            <a:rPr lang="fr-FR" sz="1800" kern="1200">
              <a:solidFill>
                <a:srgbClr val="2A548A"/>
              </a:solidFill>
            </a:rPr>
            <a:t>Gestion de la liste d’attente</a:t>
          </a:r>
          <a:endParaRPr lang="de-CH" sz="1800" kern="1200">
            <a:solidFill>
              <a:srgbClr val="2A548A"/>
            </a:solidFill>
          </a:endParaRPr>
        </a:p>
      </dsp:txBody>
      <dsp:txXfrm rot="-5400000">
        <a:off x="1108802" y="1458015"/>
        <a:ext cx="9531298" cy="1121020"/>
      </dsp:txXfrm>
    </dsp:sp>
    <dsp:sp modelId="{41BB47A4-2D96-4CB2-A0B6-E6B1A36CC942}">
      <dsp:nvSpPr>
        <dsp:cNvPr id="0" name=""/>
        <dsp:cNvSpPr/>
      </dsp:nvSpPr>
      <dsp:spPr>
        <a:xfrm rot="5400000">
          <a:off x="-237600" y="3136141"/>
          <a:ext cx="1584003" cy="1108802"/>
        </a:xfrm>
        <a:prstGeom prst="chevron">
          <a:avLst/>
        </a:prstGeom>
        <a:solidFill>
          <a:schemeClr val="accent6">
            <a:lumMod val="60000"/>
            <a:lumOff val="4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de-DE" sz="3100" kern="1200">
              <a:solidFill>
                <a:schemeClr val="tx1"/>
              </a:solidFill>
            </a:rPr>
            <a:t>2009</a:t>
          </a:r>
        </a:p>
      </dsp:txBody>
      <dsp:txXfrm rot="-5400000">
        <a:off x="1" y="3452941"/>
        <a:ext cx="1108802" cy="475201"/>
      </dsp:txXfrm>
    </dsp:sp>
    <dsp:sp modelId="{2EDA5CC6-29FB-419F-A577-71E17AA55675}">
      <dsp:nvSpPr>
        <dsp:cNvPr id="0" name=""/>
        <dsp:cNvSpPr/>
      </dsp:nvSpPr>
      <dsp:spPr>
        <a:xfrm rot="5400000">
          <a:off x="5389972" y="-1382628"/>
          <a:ext cx="1029602" cy="9591942"/>
        </a:xfrm>
        <a:prstGeom prst="round2SameRect">
          <a:avLst/>
        </a:prstGeom>
        <a:solidFill>
          <a:srgbClr val="EDEBE5">
            <a:alpha val="90000"/>
          </a:srgbClr>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fr-FR" sz="2000" kern="1200">
              <a:solidFill>
                <a:srgbClr val="2A548A"/>
              </a:solidFill>
            </a:rPr>
            <a:t>Attribution des prestations par la CDS (Conférence suisse des directrices et directeurs cantonaux de la santé)</a:t>
          </a:r>
          <a:endParaRPr lang="de-DE" sz="2000" kern="1200"/>
        </a:p>
        <a:p>
          <a:pPr marL="171450" lvl="1" indent="-171450" algn="l" defTabSz="800100">
            <a:lnSpc>
              <a:spcPct val="90000"/>
            </a:lnSpc>
            <a:spcBef>
              <a:spcPct val="0"/>
            </a:spcBef>
            <a:spcAft>
              <a:spcPct val="15000"/>
            </a:spcAft>
            <a:buChar char="•"/>
          </a:pPr>
          <a:r>
            <a:rPr lang="fr-FR" sz="1800" kern="1200">
              <a:solidFill>
                <a:srgbClr val="2A548A"/>
              </a:solidFill>
            </a:rPr>
            <a:t>Coordination et développement du don d’organes au niveau national</a:t>
          </a:r>
          <a:endParaRPr lang="de-DE" sz="1800" kern="1200"/>
        </a:p>
      </dsp:txBody>
      <dsp:txXfrm rot="-5400000">
        <a:off x="1108803" y="2948802"/>
        <a:ext cx="9541681" cy="929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6F09C-9689-40FA-9626-2352FD0F8D6D}">
      <dsp:nvSpPr>
        <dsp:cNvPr id="0" name=""/>
        <dsp:cNvSpPr/>
      </dsp:nvSpPr>
      <dsp:spPr>
        <a:xfrm>
          <a:off x="0" y="3675740"/>
          <a:ext cx="4464496" cy="4824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0" i="0" kern="1200" noProof="0"/>
            <a:t>Arrêt </a:t>
          </a:r>
          <a:r>
            <a:rPr lang="de-DE" sz="1800" b="0" i="0" kern="1200" noProof="0" err="1"/>
            <a:t>cardiaque</a:t>
          </a:r>
          <a:endParaRPr lang="de-CH" sz="1800" b="0" i="0" kern="1200" noProof="0"/>
        </a:p>
      </dsp:txBody>
      <dsp:txXfrm>
        <a:off x="0" y="3675740"/>
        <a:ext cx="4464496" cy="482438"/>
      </dsp:txXfrm>
    </dsp:sp>
    <dsp:sp modelId="{C1FE2EEA-B407-44C1-8BD6-0C8B591CE7FE}">
      <dsp:nvSpPr>
        <dsp:cNvPr id="0" name=""/>
        <dsp:cNvSpPr/>
      </dsp:nvSpPr>
      <dsp:spPr>
        <a:xfrm rot="10800000">
          <a:off x="0" y="2940985"/>
          <a:ext cx="4464496" cy="741991"/>
        </a:xfrm>
        <a:prstGeom prst="upArrowCallout">
          <a:avLst/>
        </a:prstGeom>
        <a:solidFill>
          <a:schemeClr val="accent5">
            <a:hueOff val="-772417"/>
            <a:satOff val="-1882"/>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0" i="0" kern="1200" noProof="0"/>
            <a:t>Arrêt </a:t>
          </a:r>
          <a:r>
            <a:rPr lang="de-DE" sz="1800" b="0" i="0" kern="1200" noProof="0" err="1"/>
            <a:t>respiratoire</a:t>
          </a:r>
          <a:endParaRPr lang="de-CH" sz="1800" b="0" i="0" kern="1200" noProof="0"/>
        </a:p>
      </dsp:txBody>
      <dsp:txXfrm rot="10800000">
        <a:off x="0" y="2940985"/>
        <a:ext cx="4464496" cy="482123"/>
      </dsp:txXfrm>
    </dsp:sp>
    <dsp:sp modelId="{188D6478-94D1-4B60-9553-9ADBE31042D8}">
      <dsp:nvSpPr>
        <dsp:cNvPr id="0" name=""/>
        <dsp:cNvSpPr/>
      </dsp:nvSpPr>
      <dsp:spPr>
        <a:xfrm rot="10800000">
          <a:off x="0" y="2206231"/>
          <a:ext cx="4464496" cy="741991"/>
        </a:xfrm>
        <a:prstGeom prst="upArrowCallout">
          <a:avLst/>
        </a:prstGeom>
        <a:solidFill>
          <a:schemeClr val="accent5">
            <a:hueOff val="-1544833"/>
            <a:satOff val="-3764"/>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0" kern="1200" noProof="0" err="1"/>
            <a:t>Déficit</a:t>
          </a:r>
          <a:r>
            <a:rPr lang="de-DE" sz="1800" b="0" kern="1200" noProof="0"/>
            <a:t> </a:t>
          </a:r>
          <a:r>
            <a:rPr lang="de-DE" sz="1800" b="0" kern="1200" noProof="0" err="1"/>
            <a:t>fonctionnel</a:t>
          </a:r>
          <a:r>
            <a:rPr lang="de-DE" sz="1800" b="0" kern="1200" noProof="0"/>
            <a:t> du </a:t>
          </a:r>
          <a:r>
            <a:rPr lang="de-DE" sz="1800" b="0" kern="1200" noProof="0" err="1"/>
            <a:t>cerveau</a:t>
          </a:r>
          <a:endParaRPr lang="de-CH" sz="1800" b="0" kern="1200" noProof="0"/>
        </a:p>
      </dsp:txBody>
      <dsp:txXfrm rot="10800000">
        <a:off x="0" y="2206231"/>
        <a:ext cx="4464496" cy="482123"/>
      </dsp:txXfrm>
    </dsp:sp>
    <dsp:sp modelId="{96D09429-4614-4103-AB1E-7718DD4C0216}">
      <dsp:nvSpPr>
        <dsp:cNvPr id="0" name=""/>
        <dsp:cNvSpPr/>
      </dsp:nvSpPr>
      <dsp:spPr>
        <a:xfrm rot="10800000">
          <a:off x="0" y="1471476"/>
          <a:ext cx="4464496" cy="741991"/>
        </a:xfrm>
        <a:prstGeom prst="upArrowCallout">
          <a:avLst/>
        </a:prstGeom>
        <a:solidFill>
          <a:schemeClr val="accent5">
            <a:hueOff val="-2317250"/>
            <a:satOff val="-5645"/>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0" kern="1200" noProof="0"/>
            <a:t>Interruption de </a:t>
          </a:r>
          <a:r>
            <a:rPr lang="de-DE" sz="1800" b="0" kern="1200" noProof="0" err="1"/>
            <a:t>l'apport</a:t>
          </a:r>
          <a:r>
            <a:rPr lang="de-DE" sz="1800" b="0" kern="1200" noProof="0"/>
            <a:t> </a:t>
          </a:r>
          <a:r>
            <a:rPr lang="de-DE" sz="1800" b="0" kern="1200" noProof="0" err="1"/>
            <a:t>sanguin</a:t>
          </a:r>
          <a:endParaRPr lang="de-CH" sz="1800" b="0" kern="1200" noProof="0"/>
        </a:p>
      </dsp:txBody>
      <dsp:txXfrm rot="10800000">
        <a:off x="0" y="1471476"/>
        <a:ext cx="4464496" cy="482123"/>
      </dsp:txXfrm>
    </dsp:sp>
    <dsp:sp modelId="{B3227078-4714-40A3-95E6-889776E8994E}">
      <dsp:nvSpPr>
        <dsp:cNvPr id="0" name=""/>
        <dsp:cNvSpPr/>
      </dsp:nvSpPr>
      <dsp:spPr>
        <a:xfrm rot="10800000">
          <a:off x="0" y="736722"/>
          <a:ext cx="4464496" cy="741991"/>
        </a:xfrm>
        <a:prstGeom prst="upArrowCallout">
          <a:avLst/>
        </a:prstGeom>
        <a:solidFill>
          <a:schemeClr val="accent5">
            <a:hueOff val="-3089667"/>
            <a:satOff val="-7527"/>
            <a:lumOff val="-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631825" lvl="0" indent="-631825" algn="ctr" defTabSz="800100">
            <a:lnSpc>
              <a:spcPct val="90000"/>
            </a:lnSpc>
            <a:spcBef>
              <a:spcPct val="0"/>
            </a:spcBef>
            <a:spcAft>
              <a:spcPct val="35000"/>
            </a:spcAft>
            <a:buNone/>
          </a:pPr>
          <a:r>
            <a:rPr lang="de-DE" sz="1800" b="0" kern="1200" noProof="0"/>
            <a:t>Extension du </a:t>
          </a:r>
          <a:r>
            <a:rPr lang="de-DE" sz="1800" b="0" kern="1200" noProof="0" err="1"/>
            <a:t>cerveau</a:t>
          </a:r>
          <a:endParaRPr lang="de-CH" sz="1800" b="0" kern="1200" noProof="0"/>
        </a:p>
      </dsp:txBody>
      <dsp:txXfrm rot="10800000">
        <a:off x="0" y="736722"/>
        <a:ext cx="4464496" cy="482123"/>
      </dsp:txXfrm>
    </dsp:sp>
    <dsp:sp modelId="{73B24609-78A6-4A20-A434-32E6110A5141}">
      <dsp:nvSpPr>
        <dsp:cNvPr id="0" name=""/>
        <dsp:cNvSpPr/>
      </dsp:nvSpPr>
      <dsp:spPr>
        <a:xfrm rot="10800000">
          <a:off x="0" y="1967"/>
          <a:ext cx="4464496" cy="741991"/>
        </a:xfrm>
        <a:prstGeom prst="upArrowCallout">
          <a:avLst/>
        </a:prstGeom>
        <a:solidFill>
          <a:schemeClr val="accent5">
            <a:hueOff val="-3862083"/>
            <a:satOff val="-9409"/>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0" kern="1200" noProof="0" err="1"/>
            <a:t>Lésion</a:t>
          </a:r>
          <a:r>
            <a:rPr lang="de-DE" sz="1800" b="0" kern="1200" noProof="0"/>
            <a:t> </a:t>
          </a:r>
          <a:r>
            <a:rPr lang="de-DE" sz="1800" b="0" kern="1200" noProof="0" err="1"/>
            <a:t>cérébrale</a:t>
          </a:r>
          <a:r>
            <a:rPr lang="de-DE" sz="1800" b="0" kern="1200" noProof="0"/>
            <a:t> grave</a:t>
          </a:r>
          <a:endParaRPr lang="de-CH" sz="1800" b="0" kern="1200" noProof="0"/>
        </a:p>
      </dsp:txBody>
      <dsp:txXfrm rot="10800000">
        <a:off x="0" y="1967"/>
        <a:ext cx="4464496" cy="4821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6F09C-9689-40FA-9626-2352FD0F8D6D}">
      <dsp:nvSpPr>
        <dsp:cNvPr id="0" name=""/>
        <dsp:cNvSpPr/>
      </dsp:nvSpPr>
      <dsp:spPr>
        <a:xfrm>
          <a:off x="0" y="3675739"/>
          <a:ext cx="4464496" cy="482438"/>
        </a:xfrm>
        <a:prstGeom prst="rect">
          <a:avLst/>
        </a:prstGeom>
        <a:solidFill>
          <a:srgbClr val="9BBD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FR" sz="1800" b="0" i="0" kern="1200" noProof="0"/>
            <a:t>Maintien de la circulation sanguine des organes</a:t>
          </a:r>
          <a:endParaRPr lang="de-CH" sz="1800" b="0" i="0" kern="1200" noProof="0"/>
        </a:p>
      </dsp:txBody>
      <dsp:txXfrm>
        <a:off x="0" y="3675739"/>
        <a:ext cx="4464496" cy="482438"/>
      </dsp:txXfrm>
    </dsp:sp>
    <dsp:sp modelId="{C1FE2EEA-B407-44C1-8BD6-0C8B591CE7FE}">
      <dsp:nvSpPr>
        <dsp:cNvPr id="0" name=""/>
        <dsp:cNvSpPr/>
      </dsp:nvSpPr>
      <dsp:spPr>
        <a:xfrm rot="10800000">
          <a:off x="0" y="2940985"/>
          <a:ext cx="4464496" cy="741990"/>
        </a:xfrm>
        <a:prstGeom prst="upArrowCallout">
          <a:avLst/>
        </a:prstGeom>
        <a:solidFill>
          <a:srgbClr val="97C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FR" sz="1800" b="0" i="0" kern="1200" noProof="0"/>
            <a:t>Respiration artificielle/stabilisation de la circulation</a:t>
          </a:r>
          <a:endParaRPr lang="de-CH" sz="1800" b="0" i="0" kern="1200" noProof="0"/>
        </a:p>
      </dsp:txBody>
      <dsp:txXfrm rot="10800000">
        <a:off x="0" y="2940985"/>
        <a:ext cx="4464496" cy="482123"/>
      </dsp:txXfrm>
    </dsp:sp>
    <dsp:sp modelId="{188D6478-94D1-4B60-9553-9ADBE31042D8}">
      <dsp:nvSpPr>
        <dsp:cNvPr id="0" name=""/>
        <dsp:cNvSpPr/>
      </dsp:nvSpPr>
      <dsp:spPr>
        <a:xfrm rot="10800000">
          <a:off x="0" y="2206230"/>
          <a:ext cx="4464496" cy="741990"/>
        </a:xfrm>
        <a:prstGeom prst="upArrowCallout">
          <a:avLst/>
        </a:prstGeom>
        <a:solidFill>
          <a:schemeClr val="accent5">
            <a:hueOff val="-1544833"/>
            <a:satOff val="-3764"/>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0" kern="1200" noProof="0" err="1"/>
            <a:t>Déficit</a:t>
          </a:r>
          <a:r>
            <a:rPr lang="de-DE" sz="1800" b="0" kern="1200" noProof="0"/>
            <a:t> </a:t>
          </a:r>
          <a:r>
            <a:rPr lang="de-DE" sz="1800" b="0" kern="1200" noProof="0" err="1"/>
            <a:t>fonctionnel</a:t>
          </a:r>
          <a:r>
            <a:rPr lang="de-DE" sz="1800" b="0" kern="1200" noProof="0"/>
            <a:t> du </a:t>
          </a:r>
          <a:r>
            <a:rPr lang="de-DE" sz="1800" b="0" kern="1200" noProof="0" err="1"/>
            <a:t>cerveau</a:t>
          </a:r>
          <a:endParaRPr lang="de-CH" sz="1800" b="0" kern="1200" noProof="0"/>
        </a:p>
      </dsp:txBody>
      <dsp:txXfrm rot="10800000">
        <a:off x="0" y="2206230"/>
        <a:ext cx="4464496" cy="482123"/>
      </dsp:txXfrm>
    </dsp:sp>
    <dsp:sp modelId="{96D09429-4614-4103-AB1E-7718DD4C0216}">
      <dsp:nvSpPr>
        <dsp:cNvPr id="0" name=""/>
        <dsp:cNvSpPr/>
      </dsp:nvSpPr>
      <dsp:spPr>
        <a:xfrm rot="10800000">
          <a:off x="0" y="1471476"/>
          <a:ext cx="4464496" cy="741990"/>
        </a:xfrm>
        <a:prstGeom prst="upArrowCallout">
          <a:avLst/>
        </a:prstGeom>
        <a:solidFill>
          <a:schemeClr val="accent5">
            <a:hueOff val="-2317250"/>
            <a:satOff val="-5645"/>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0" kern="1200" noProof="0"/>
            <a:t>Interruption de </a:t>
          </a:r>
          <a:r>
            <a:rPr lang="de-DE" sz="1800" b="0" kern="1200" noProof="0" err="1"/>
            <a:t>l'apport</a:t>
          </a:r>
          <a:r>
            <a:rPr lang="de-DE" sz="1800" b="0" kern="1200" noProof="0"/>
            <a:t> </a:t>
          </a:r>
          <a:r>
            <a:rPr lang="de-DE" sz="1800" b="0" kern="1200" noProof="0" err="1"/>
            <a:t>sanguin</a:t>
          </a:r>
          <a:endParaRPr lang="de-CH" sz="1800" b="0" kern="1200" noProof="0"/>
        </a:p>
      </dsp:txBody>
      <dsp:txXfrm rot="10800000">
        <a:off x="0" y="1471476"/>
        <a:ext cx="4464496" cy="482123"/>
      </dsp:txXfrm>
    </dsp:sp>
    <dsp:sp modelId="{B3227078-4714-40A3-95E6-889776E8994E}">
      <dsp:nvSpPr>
        <dsp:cNvPr id="0" name=""/>
        <dsp:cNvSpPr/>
      </dsp:nvSpPr>
      <dsp:spPr>
        <a:xfrm rot="10800000">
          <a:off x="0" y="736722"/>
          <a:ext cx="4464496" cy="741990"/>
        </a:xfrm>
        <a:prstGeom prst="upArrowCallout">
          <a:avLst/>
        </a:prstGeom>
        <a:solidFill>
          <a:schemeClr val="accent5">
            <a:hueOff val="-3089667"/>
            <a:satOff val="-7527"/>
            <a:lumOff val="-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0" kern="1200" noProof="0"/>
            <a:t>Extension du </a:t>
          </a:r>
          <a:r>
            <a:rPr lang="de-DE" sz="1800" b="0" kern="1200" noProof="0" err="1"/>
            <a:t>cerveau</a:t>
          </a:r>
          <a:endParaRPr lang="de-CH" sz="1800" b="0" kern="1200" noProof="0"/>
        </a:p>
      </dsp:txBody>
      <dsp:txXfrm rot="10800000">
        <a:off x="0" y="736722"/>
        <a:ext cx="4464496" cy="482123"/>
      </dsp:txXfrm>
    </dsp:sp>
    <dsp:sp modelId="{73B24609-78A6-4A20-A434-32E6110A5141}">
      <dsp:nvSpPr>
        <dsp:cNvPr id="0" name=""/>
        <dsp:cNvSpPr/>
      </dsp:nvSpPr>
      <dsp:spPr>
        <a:xfrm rot="10800000">
          <a:off x="0" y="1"/>
          <a:ext cx="4464496" cy="741990"/>
        </a:xfrm>
        <a:prstGeom prst="upArrowCallout">
          <a:avLst/>
        </a:prstGeom>
        <a:solidFill>
          <a:schemeClr val="accent5">
            <a:hueOff val="-3862083"/>
            <a:satOff val="-9409"/>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0" kern="1200" noProof="0" err="1"/>
            <a:t>Lésion</a:t>
          </a:r>
          <a:r>
            <a:rPr lang="de-DE" sz="1800" b="0" kern="1200" noProof="0"/>
            <a:t> </a:t>
          </a:r>
          <a:r>
            <a:rPr lang="de-DE" sz="1800" b="0" kern="1200" noProof="0" err="1"/>
            <a:t>cérébrale</a:t>
          </a:r>
          <a:r>
            <a:rPr lang="de-DE" sz="1800" b="0" kern="1200" noProof="0"/>
            <a:t> grave</a:t>
          </a:r>
          <a:endParaRPr lang="de-CH" sz="1800" b="0" kern="1200" noProof="0"/>
        </a:p>
      </dsp:txBody>
      <dsp:txXfrm rot="10800000">
        <a:off x="0" y="1"/>
        <a:ext cx="4464496" cy="48212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0.09234</cdr:x>
      <cdr:y>0.17425</cdr:y>
    </cdr:from>
    <cdr:to>
      <cdr:x>0.15127</cdr:x>
      <cdr:y>0.23038</cdr:y>
    </cdr:to>
    <cdr:sp macro="" textlink="">
      <cdr:nvSpPr>
        <cdr:cNvPr id="4"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731879" y="859977"/>
          <a:ext cx="467074" cy="27699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(30</a:t>
          </a:r>
          <a:r>
            <a:rPr lang="de-DE" b="0" dirty="0"/>
            <a:t>)</a:t>
          </a:r>
        </a:p>
      </cdr:txBody>
    </cdr:sp>
  </cdr:relSizeAnchor>
  <cdr:relSizeAnchor xmlns:cdr="http://schemas.openxmlformats.org/drawingml/2006/chartDrawing">
    <cdr:from>
      <cdr:x>0.08815</cdr:x>
      <cdr:y>0.64108</cdr:y>
    </cdr:from>
    <cdr:to>
      <cdr:x>0.14707</cdr:x>
      <cdr:y>0.69721</cdr:y>
    </cdr:to>
    <cdr:sp macro="" textlink="">
      <cdr:nvSpPr>
        <cdr:cNvPr id="5"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698669" y="3163926"/>
          <a:ext cx="466995" cy="27699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(69</a:t>
          </a:r>
          <a:r>
            <a:rPr lang="de-DE" b="0" dirty="0"/>
            <a:t>)</a:t>
          </a:r>
        </a:p>
      </cdr:txBody>
    </cdr:sp>
  </cdr:relSizeAnchor>
  <cdr:relSizeAnchor xmlns:cdr="http://schemas.openxmlformats.org/drawingml/2006/chartDrawing">
    <cdr:from>
      <cdr:x>0.53206</cdr:x>
      <cdr:y>0.38814</cdr:y>
    </cdr:from>
    <cdr:to>
      <cdr:x>0.59099</cdr:x>
      <cdr:y>0.44427</cdr:y>
    </cdr:to>
    <cdr:sp macro="" textlink="">
      <cdr:nvSpPr>
        <cdr:cNvPr id="6"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4217061" y="1915590"/>
          <a:ext cx="467074" cy="27699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(81</a:t>
          </a:r>
          <a:r>
            <a:rPr lang="de-DE" b="0" dirty="0"/>
            <a:t>)</a:t>
          </a:r>
        </a:p>
      </cdr:txBody>
    </cdr:sp>
  </cdr:relSizeAnchor>
  <cdr:relSizeAnchor xmlns:cdr="http://schemas.openxmlformats.org/drawingml/2006/chartDrawing">
    <cdr:from>
      <cdr:x>0.30296</cdr:x>
      <cdr:y>0.06354</cdr:y>
    </cdr:from>
    <cdr:to>
      <cdr:x>0.36339</cdr:x>
      <cdr:y>0.11967</cdr:y>
    </cdr:to>
    <cdr:sp macro="" textlink="">
      <cdr:nvSpPr>
        <cdr:cNvPr id="2"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2401235" y="313589"/>
          <a:ext cx="478963" cy="27699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(5</a:t>
          </a:r>
          <a:r>
            <a:rPr lang="de-DE" b="0" dirty="0"/>
            <a:t>)</a:t>
          </a:r>
        </a:p>
      </cdr:txBody>
    </cdr:sp>
  </cdr:relSizeAnchor>
</c:userShapes>
</file>

<file path=ppt/drawings/drawing2.xml><?xml version="1.0" encoding="utf-8"?>
<c:userShapes xmlns:c="http://schemas.openxmlformats.org/drawingml/2006/chart">
  <cdr:relSizeAnchor xmlns:cdr="http://schemas.openxmlformats.org/drawingml/2006/chartDrawing">
    <cdr:from>
      <cdr:x>0.12875</cdr:x>
      <cdr:y>0.17807</cdr:y>
    </cdr:from>
    <cdr:to>
      <cdr:x>0.20568</cdr:x>
      <cdr:y>0.23167</cdr:y>
    </cdr:to>
    <cdr:sp macro="" textlink="">
      <cdr:nvSpPr>
        <cdr:cNvPr id="4"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1060367" y="920295"/>
          <a:ext cx="633585" cy="27699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a:t>
          </a:r>
          <a:r>
            <a:rPr lang="de-DE" sz="1600" dirty="0"/>
            <a:t>19</a:t>
          </a:r>
          <a:r>
            <a:rPr lang="de-DE" b="0" dirty="0"/>
            <a:t>)</a:t>
          </a:r>
        </a:p>
      </cdr:txBody>
    </cdr:sp>
  </cdr:relSizeAnchor>
  <cdr:relSizeAnchor xmlns:cdr="http://schemas.openxmlformats.org/drawingml/2006/chartDrawing">
    <cdr:from>
      <cdr:x>0.09243</cdr:x>
      <cdr:y>0.6501</cdr:y>
    </cdr:from>
    <cdr:to>
      <cdr:x>0.16151</cdr:x>
      <cdr:y>0.7037</cdr:y>
    </cdr:to>
    <cdr:sp macro="" textlink="">
      <cdr:nvSpPr>
        <cdr:cNvPr id="5"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761241" y="3359823"/>
          <a:ext cx="568933" cy="27699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a:t>
          </a:r>
          <a:r>
            <a:rPr lang="de-DE" sz="1600" dirty="0"/>
            <a:t>47</a:t>
          </a:r>
          <a:r>
            <a:rPr lang="de-DE" b="0" dirty="0"/>
            <a:t>)</a:t>
          </a:r>
        </a:p>
      </cdr:txBody>
    </cdr:sp>
  </cdr:relSizeAnchor>
  <cdr:relSizeAnchor xmlns:cdr="http://schemas.openxmlformats.org/drawingml/2006/chartDrawing">
    <cdr:from>
      <cdr:x>0.5</cdr:x>
      <cdr:y>0.254</cdr:y>
    </cdr:from>
    <cdr:to>
      <cdr:x>0.56794</cdr:x>
      <cdr:y>0.3076</cdr:y>
    </cdr:to>
    <cdr:sp macro="" textlink="">
      <cdr:nvSpPr>
        <cdr:cNvPr id="6"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4117931" y="1312698"/>
          <a:ext cx="559545" cy="27701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a:t>
          </a:r>
          <a:r>
            <a:rPr lang="de-DE" sz="1600" dirty="0"/>
            <a:t>27</a:t>
          </a:r>
          <a:r>
            <a:rPr lang="de-DE" b="0" dirty="0"/>
            <a:t>)</a:t>
          </a:r>
        </a:p>
      </cdr:txBody>
    </cdr:sp>
  </cdr:relSizeAnchor>
  <cdr:relSizeAnchor xmlns:cdr="http://schemas.openxmlformats.org/drawingml/2006/chartDrawing">
    <cdr:from>
      <cdr:x>0.29758</cdr:x>
      <cdr:y>0.08491</cdr:y>
    </cdr:from>
    <cdr:to>
      <cdr:x>0.36552</cdr:x>
      <cdr:y>0.13851</cdr:y>
    </cdr:to>
    <cdr:sp macro="" textlink="">
      <cdr:nvSpPr>
        <cdr:cNvPr id="2" name="Textfeld 16">
          <a:extLst xmlns:a="http://schemas.openxmlformats.org/drawingml/2006/main">
            <a:ext uri="{FF2B5EF4-FFF2-40B4-BE49-F238E27FC236}">
              <a16:creationId xmlns:a16="http://schemas.microsoft.com/office/drawing/2014/main" id="{B6290E49-160A-2BD5-77AE-DA0F5D501286}"/>
            </a:ext>
          </a:extLst>
        </cdr:cNvPr>
        <cdr:cNvSpPr txBox="1"/>
      </cdr:nvSpPr>
      <cdr:spPr>
        <a:xfrm xmlns:a="http://schemas.openxmlformats.org/drawingml/2006/main">
          <a:off x="2450845" y="438808"/>
          <a:ext cx="559545" cy="27701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(2</a:t>
          </a:r>
          <a:r>
            <a:rPr lang="de-DE" b="0" dirty="0"/>
            <a:t>)</a:t>
          </a:r>
        </a:p>
      </cdr:txBody>
    </cdr:sp>
  </cdr:relSizeAnchor>
</c:userShapes>
</file>

<file path=ppt/drawings/drawing3.xml><?xml version="1.0" encoding="utf-8"?>
<c:userShapes xmlns:c="http://schemas.openxmlformats.org/drawingml/2006/chart">
  <cdr:relSizeAnchor xmlns:cdr="http://schemas.openxmlformats.org/drawingml/2006/chartDrawing">
    <cdr:from>
      <cdr:x>0.13535</cdr:x>
      <cdr:y>0.15264</cdr:y>
    </cdr:from>
    <cdr:to>
      <cdr:x>0.21603</cdr:x>
      <cdr:y>0.20201</cdr:y>
    </cdr:to>
    <cdr:sp macro="" textlink="">
      <cdr:nvSpPr>
        <cdr:cNvPr id="4"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1069367" y="856408"/>
          <a:ext cx="637444" cy="277003"/>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(11</a:t>
          </a:r>
          <a:r>
            <a:rPr lang="de-DE" b="0" dirty="0"/>
            <a:t>)</a:t>
          </a:r>
        </a:p>
      </cdr:txBody>
    </cdr:sp>
  </cdr:relSizeAnchor>
  <cdr:relSizeAnchor xmlns:cdr="http://schemas.openxmlformats.org/drawingml/2006/chartDrawing">
    <cdr:from>
      <cdr:x>0.04612</cdr:x>
      <cdr:y>0.42648</cdr:y>
    </cdr:from>
    <cdr:to>
      <cdr:x>0.10504</cdr:x>
      <cdr:y>0.47585</cdr:y>
    </cdr:to>
    <cdr:sp macro="" textlink="">
      <cdr:nvSpPr>
        <cdr:cNvPr id="5"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364426" y="2392903"/>
          <a:ext cx="465520" cy="2770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(22</a:t>
          </a:r>
          <a:r>
            <a:rPr lang="de-DE" b="0" dirty="0"/>
            <a:t>)</a:t>
          </a:r>
        </a:p>
      </cdr:txBody>
    </cdr:sp>
  </cdr:relSizeAnchor>
  <cdr:relSizeAnchor xmlns:cdr="http://schemas.openxmlformats.org/drawingml/2006/chartDrawing">
    <cdr:from>
      <cdr:x>0.53585</cdr:x>
      <cdr:y>0.42648</cdr:y>
    </cdr:from>
    <cdr:to>
      <cdr:x>0.59478</cdr:x>
      <cdr:y>0.47585</cdr:y>
    </cdr:to>
    <cdr:sp macro="" textlink="">
      <cdr:nvSpPr>
        <cdr:cNvPr id="6"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4233686" y="2392903"/>
          <a:ext cx="465599" cy="2770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(54</a:t>
          </a:r>
          <a:r>
            <a:rPr lang="de-DE" b="0" dirty="0"/>
            <a:t>)</a:t>
          </a:r>
        </a:p>
      </cdr:txBody>
    </cdr:sp>
  </cdr:relSizeAnchor>
  <cdr:relSizeAnchor xmlns:cdr="http://schemas.openxmlformats.org/drawingml/2006/chartDrawing">
    <cdr:from>
      <cdr:x>0.27742</cdr:x>
      <cdr:y>0.0742</cdr:y>
    </cdr:from>
    <cdr:to>
      <cdr:x>0.3581</cdr:x>
      <cdr:y>0.11808</cdr:y>
    </cdr:to>
    <cdr:sp macro="" textlink="">
      <cdr:nvSpPr>
        <cdr:cNvPr id="3" name="Textfeld 16">
          <a:extLst xmlns:a="http://schemas.openxmlformats.org/drawingml/2006/main">
            <a:ext uri="{FF2B5EF4-FFF2-40B4-BE49-F238E27FC236}">
              <a16:creationId xmlns:a16="http://schemas.microsoft.com/office/drawing/2014/main" id="{819B7861-EF20-3811-28F7-241E181FFB7A}"/>
            </a:ext>
          </a:extLst>
        </cdr:cNvPr>
        <cdr:cNvSpPr txBox="1"/>
      </cdr:nvSpPr>
      <cdr:spPr>
        <a:xfrm xmlns:a="http://schemas.openxmlformats.org/drawingml/2006/main">
          <a:off x="2191885" y="416338"/>
          <a:ext cx="637444" cy="24620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b="0" kern="1200" dirty="0">
              <a:solidFill>
                <a:schemeClr val="tx1"/>
              </a:solidFill>
            </a:rPr>
            <a:t>(3)</a:t>
          </a:r>
        </a:p>
      </cdr:txBody>
    </cdr:sp>
  </cdr:relSizeAnchor>
  <cdr:relSizeAnchor xmlns:cdr="http://schemas.openxmlformats.org/drawingml/2006/chartDrawing">
    <cdr:from>
      <cdr:x>0.1126</cdr:x>
      <cdr:y>0</cdr:y>
    </cdr:from>
    <cdr:to>
      <cdr:x>0.3943</cdr:x>
      <cdr:y>0.04937</cdr:y>
    </cdr:to>
    <cdr:sp macro="" textlink="">
      <cdr:nvSpPr>
        <cdr:cNvPr id="2" name="Textfeld 5">
          <a:extLst xmlns:a="http://schemas.openxmlformats.org/drawingml/2006/main">
            <a:ext uri="{FF2B5EF4-FFF2-40B4-BE49-F238E27FC236}">
              <a16:creationId xmlns:a16="http://schemas.microsoft.com/office/drawing/2014/main" id="{85CF416A-E01B-42E2-6C7B-23A9665C1155}"/>
            </a:ext>
          </a:extLst>
        </cdr:cNvPr>
        <cdr:cNvSpPr txBox="1"/>
      </cdr:nvSpPr>
      <cdr:spPr>
        <a:xfrm xmlns:a="http://schemas.openxmlformats.org/drawingml/2006/main">
          <a:off x="889643" y="0"/>
          <a:ext cx="2225675" cy="27699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b="1" dirty="0"/>
            <a:t>DCD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2479" y="247277"/>
            <a:ext cx="4282476" cy="334336"/>
          </a:xfrm>
          <a:prstGeom prst="rect">
            <a:avLst/>
          </a:prstGeom>
        </p:spPr>
        <p:txBody>
          <a:bodyPr vert="horz" lIns="0" tIns="0" rIns="0" bIns="0" rtlCol="0"/>
          <a:lstStyle>
            <a:lvl1pPr algn="l">
              <a:defRPr sz="1200"/>
            </a:lvl1pPr>
          </a:lstStyle>
          <a:p>
            <a:r>
              <a:rPr lang="de-CH" sz="900"/>
              <a:t>Kopfzeilentext</a:t>
            </a:r>
          </a:p>
        </p:txBody>
      </p:sp>
      <p:sp>
        <p:nvSpPr>
          <p:cNvPr id="3" name="Datumsplatzhalter 2"/>
          <p:cNvSpPr>
            <a:spLocks noGrp="1"/>
          </p:cNvSpPr>
          <p:nvPr>
            <p:ph type="dt" sz="quarter" idx="1"/>
          </p:nvPr>
        </p:nvSpPr>
        <p:spPr>
          <a:xfrm>
            <a:off x="5092527" y="247277"/>
            <a:ext cx="1232669" cy="334336"/>
          </a:xfrm>
          <a:prstGeom prst="rect">
            <a:avLst/>
          </a:prstGeom>
        </p:spPr>
        <p:txBody>
          <a:bodyPr vert="horz" lIns="0" tIns="0" rIns="0" bIns="0" rtlCol="0"/>
          <a:lstStyle>
            <a:lvl1pPr algn="r">
              <a:defRPr sz="1200"/>
            </a:lvl1pPr>
          </a:lstStyle>
          <a:p>
            <a:fld id="{EEC665CA-D682-48EC-95D2-126FD6449D65}" type="datetime1">
              <a:rPr lang="de-CH" sz="900" smtClean="0"/>
              <a:t>15.04.2026</a:t>
            </a:fld>
            <a:endParaRPr lang="de-CH" sz="900"/>
          </a:p>
        </p:txBody>
      </p:sp>
      <p:sp>
        <p:nvSpPr>
          <p:cNvPr id="4" name="Fußzeilenplatzhalter 3"/>
          <p:cNvSpPr>
            <a:spLocks noGrp="1"/>
          </p:cNvSpPr>
          <p:nvPr>
            <p:ph type="ftr" sz="quarter" idx="2"/>
          </p:nvPr>
        </p:nvSpPr>
        <p:spPr>
          <a:xfrm>
            <a:off x="472479" y="9150885"/>
            <a:ext cx="4282476" cy="357159"/>
          </a:xfrm>
          <a:prstGeom prst="rect">
            <a:avLst/>
          </a:prstGeom>
        </p:spPr>
        <p:txBody>
          <a:bodyPr vert="horz" lIns="0" tIns="0" rIns="0" bIns="0" rtlCol="0" anchor="b"/>
          <a:lstStyle>
            <a:lvl1pPr algn="l">
              <a:defRPr sz="1200"/>
            </a:lvl1pPr>
          </a:lstStyle>
          <a:p>
            <a:r>
              <a:rPr lang="de-CH" sz="900"/>
              <a:t>Fusszeilentext</a:t>
            </a:r>
          </a:p>
        </p:txBody>
      </p:sp>
      <p:sp>
        <p:nvSpPr>
          <p:cNvPr id="5" name="Foliennummernplatzhalter 4"/>
          <p:cNvSpPr>
            <a:spLocks noGrp="1"/>
          </p:cNvSpPr>
          <p:nvPr>
            <p:ph type="sldNum" sz="quarter" idx="3"/>
          </p:nvPr>
        </p:nvSpPr>
        <p:spPr>
          <a:xfrm>
            <a:off x="5092527" y="9150888"/>
            <a:ext cx="1232669" cy="357157"/>
          </a:xfrm>
          <a:prstGeom prst="rect">
            <a:avLst/>
          </a:prstGeom>
        </p:spPr>
        <p:txBody>
          <a:bodyPr vert="horz" lIns="0" tIns="0" rIns="0" bIns="0" rtlCol="0" anchor="b"/>
          <a:lstStyle>
            <a:lvl1pPr algn="r">
              <a:defRPr sz="1200"/>
            </a:lvl1pPr>
          </a:lstStyle>
          <a:p>
            <a:fld id="{2CEDAA2C-602C-494B-9BFF-F0D7FF14E319}" type="slidenum">
              <a:rPr lang="de-CH" sz="900" smtClean="0"/>
              <a:t>‹#›</a:t>
            </a:fld>
            <a:endParaRPr lang="de-CH" sz="9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525463" y="1343025"/>
            <a:ext cx="5994400" cy="3371850"/>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68425" y="9663283"/>
            <a:ext cx="2210808" cy="193505"/>
          </a:xfrm>
          <a:prstGeom prst="rect">
            <a:avLst/>
          </a:prstGeom>
        </p:spPr>
        <p:txBody>
          <a:bodyPr vert="horz" lIns="0" tIns="0" rIns="0" bIns="0" rtlCol="0" anchor="t"/>
          <a:lstStyle>
            <a:lvl1pPr algn="l">
              <a:defRPr sz="900"/>
            </a:lvl1pPr>
          </a:lstStyle>
          <a:p>
            <a:r>
              <a:rPr lang="de-CH"/>
              <a:t>Fusszeilentext</a:t>
            </a:r>
          </a:p>
        </p:txBody>
      </p:sp>
      <p:sp>
        <p:nvSpPr>
          <p:cNvPr id="15" name="Foliennummernplatzhalter 14"/>
          <p:cNvSpPr>
            <a:spLocks noGrp="1"/>
          </p:cNvSpPr>
          <p:nvPr>
            <p:ph type="sldNum" sz="quarter" idx="5"/>
          </p:nvPr>
        </p:nvSpPr>
        <p:spPr>
          <a:xfrm>
            <a:off x="5414612" y="9663283"/>
            <a:ext cx="863510" cy="193505"/>
          </a:xfrm>
          <a:prstGeom prst="rect">
            <a:avLst/>
          </a:prstGeom>
        </p:spPr>
        <p:txBody>
          <a:bodyPr vert="horz" lIns="0" tIns="0" rIns="0" bIns="0" rtlCol="0" anchor="t"/>
          <a:lstStyle>
            <a:lvl1pPr algn="r">
              <a:defRPr sz="900"/>
            </a:lvl1pPr>
          </a:lstStyle>
          <a:p>
            <a:fld id="{83C81C81-E364-4366-A610-2DB15FF98538}" type="slidenum">
              <a:rPr lang="de-CH" smtClean="0"/>
              <a:pPr/>
              <a:t>‹#›</a:t>
            </a:fld>
            <a:endParaRPr lang="de-CH"/>
          </a:p>
        </p:txBody>
      </p:sp>
      <p:sp>
        <p:nvSpPr>
          <p:cNvPr id="16" name="Notizenplatzhalter 15"/>
          <p:cNvSpPr>
            <a:spLocks noGrp="1"/>
          </p:cNvSpPr>
          <p:nvPr>
            <p:ph type="body" sz="quarter" idx="3"/>
          </p:nvPr>
        </p:nvSpPr>
        <p:spPr>
          <a:xfrm>
            <a:off x="766621" y="5006015"/>
            <a:ext cx="5511501" cy="4191541"/>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7" name="Datumsplatzhalter 16"/>
          <p:cNvSpPr>
            <a:spLocks noGrp="1"/>
          </p:cNvSpPr>
          <p:nvPr>
            <p:ph type="dt" idx="1"/>
          </p:nvPr>
        </p:nvSpPr>
        <p:spPr>
          <a:xfrm>
            <a:off x="4192602" y="459033"/>
            <a:ext cx="2076877" cy="200199"/>
          </a:xfrm>
          <a:prstGeom prst="rect">
            <a:avLst/>
          </a:prstGeom>
        </p:spPr>
        <p:txBody>
          <a:bodyPr vert="horz" lIns="0" tIns="0" rIns="0" bIns="0" rtlCol="0"/>
          <a:lstStyle>
            <a:lvl1pPr algn="r">
              <a:defRPr sz="900"/>
            </a:lvl1pPr>
          </a:lstStyle>
          <a:p>
            <a:fld id="{A17AAF7D-4283-4014-80F4-26E915FEACF8}" type="datetime1">
              <a:rPr lang="de-CH" smtClean="0"/>
              <a:t>15.04.2026</a:t>
            </a:fld>
            <a:endParaRPr lang="de-CH"/>
          </a:p>
        </p:txBody>
      </p:sp>
      <p:sp>
        <p:nvSpPr>
          <p:cNvPr id="18" name="Kopfzeilenplatzhalter 17"/>
          <p:cNvSpPr>
            <a:spLocks noGrp="1"/>
          </p:cNvSpPr>
          <p:nvPr>
            <p:ph type="hdr" sz="quarter"/>
          </p:nvPr>
        </p:nvSpPr>
        <p:spPr>
          <a:xfrm>
            <a:off x="757978" y="465675"/>
            <a:ext cx="3220500" cy="193557"/>
          </a:xfrm>
          <a:prstGeom prst="rect">
            <a:avLst/>
          </a:prstGeom>
        </p:spPr>
        <p:txBody>
          <a:bodyPr vert="horz" lIns="0" tIns="0" rIns="0" bIns="0" rtlCol="0"/>
          <a:lstStyle>
            <a:lvl1pPr algn="l">
              <a:defRPr sz="900"/>
            </a:lvl1pPr>
          </a:lstStyle>
          <a:p>
            <a:r>
              <a:rPr lang="de-CH"/>
              <a:t>Kopfzeilentext</a:t>
            </a:r>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C81C81-E364-4366-A610-2DB15FF98538}" type="slidenum">
              <a:rPr lang="de-CH" smtClean="0"/>
              <a:pPr/>
              <a:t>1</a:t>
            </a:fld>
            <a:endParaRPr lang="de-CH"/>
          </a:p>
        </p:txBody>
      </p:sp>
    </p:spTree>
    <p:extLst>
      <p:ext uri="{BB962C8B-B14F-4D97-AF65-F5344CB8AC3E}">
        <p14:creationId xmlns:p14="http://schemas.microsoft.com/office/powerpoint/2010/main" val="1036747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C81C81-E364-4366-A610-2DB15FF98538}" type="slidenum">
              <a:rPr lang="de-CH" smtClean="0"/>
              <a:pPr/>
              <a:t>41</a:t>
            </a:fld>
            <a:endParaRPr lang="de-CH"/>
          </a:p>
        </p:txBody>
      </p:sp>
    </p:spTree>
    <p:extLst>
      <p:ext uri="{BB962C8B-B14F-4D97-AF65-F5344CB8AC3E}">
        <p14:creationId xmlns:p14="http://schemas.microsoft.com/office/powerpoint/2010/main" val="3862855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C81C81-E364-4366-A610-2DB15FF98538}" type="slidenum">
              <a:rPr lang="de-CH" smtClean="0"/>
              <a:pPr/>
              <a:t>45</a:t>
            </a:fld>
            <a:endParaRPr lang="de-CH"/>
          </a:p>
        </p:txBody>
      </p:sp>
    </p:spTree>
    <p:extLst>
      <p:ext uri="{BB962C8B-B14F-4D97-AF65-F5344CB8AC3E}">
        <p14:creationId xmlns:p14="http://schemas.microsoft.com/office/powerpoint/2010/main" val="3592818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5</a:t>
            </a:fld>
            <a:endParaRPr lang="de-CH"/>
          </a:p>
        </p:txBody>
      </p:sp>
    </p:spTree>
    <p:extLst>
      <p:ext uri="{BB962C8B-B14F-4D97-AF65-F5344CB8AC3E}">
        <p14:creationId xmlns:p14="http://schemas.microsoft.com/office/powerpoint/2010/main" val="3532168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86D00-D4D3-7E60-887A-3307D370BC7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F80F093-36A1-B968-2792-87333BDAB88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DDEA0E-D23E-89D2-6F67-290DC3E95711}"/>
              </a:ext>
            </a:extLst>
          </p:cNvPr>
          <p:cNvSpPr>
            <a:spLocks noGrp="1"/>
          </p:cNvSpPr>
          <p:nvPr>
            <p:ph type="body" idx="1"/>
          </p:nvPr>
        </p:nvSpPr>
        <p:spPr/>
        <p:txBody>
          <a:bodyPr/>
          <a:lstStyle/>
          <a:p>
            <a:r>
              <a:rPr lang="de-DE"/>
              <a:t>	</a:t>
            </a:r>
          </a:p>
        </p:txBody>
      </p:sp>
      <p:sp>
        <p:nvSpPr>
          <p:cNvPr id="4" name="Foliennummernplatzhalter 3">
            <a:extLst>
              <a:ext uri="{FF2B5EF4-FFF2-40B4-BE49-F238E27FC236}">
                <a16:creationId xmlns:a16="http://schemas.microsoft.com/office/drawing/2014/main" id="{B9E47A06-FE4E-BCE1-3C23-0C1DFB719510}"/>
              </a:ext>
            </a:extLst>
          </p:cNvPr>
          <p:cNvSpPr>
            <a:spLocks noGrp="1"/>
          </p:cNvSpPr>
          <p:nvPr>
            <p:ph type="sldNum" sz="quarter" idx="5"/>
          </p:nvPr>
        </p:nvSpPr>
        <p:spPr/>
        <p:txBody>
          <a:bodyPr/>
          <a:lstStyle/>
          <a:p>
            <a:fld id="{83C81C81-E364-4366-A610-2DB15FF98538}" type="slidenum">
              <a:rPr lang="de-CH" smtClean="0"/>
              <a:pPr/>
              <a:t>7</a:t>
            </a:fld>
            <a:endParaRPr lang="de-CH"/>
          </a:p>
        </p:txBody>
      </p:sp>
    </p:spTree>
    <p:extLst>
      <p:ext uri="{BB962C8B-B14F-4D97-AF65-F5344CB8AC3E}">
        <p14:creationId xmlns:p14="http://schemas.microsoft.com/office/powerpoint/2010/main" val="763273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14</a:t>
            </a:fld>
            <a:endParaRPr lang="de-CH"/>
          </a:p>
        </p:txBody>
      </p:sp>
    </p:spTree>
    <p:extLst>
      <p:ext uri="{BB962C8B-B14F-4D97-AF65-F5344CB8AC3E}">
        <p14:creationId xmlns:p14="http://schemas.microsoft.com/office/powerpoint/2010/main" val="391389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18</a:t>
            </a:fld>
            <a:endParaRPr lang="de-CH"/>
          </a:p>
        </p:txBody>
      </p:sp>
    </p:spTree>
    <p:extLst>
      <p:ext uri="{BB962C8B-B14F-4D97-AF65-F5344CB8AC3E}">
        <p14:creationId xmlns:p14="http://schemas.microsoft.com/office/powerpoint/2010/main" val="1206038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19</a:t>
            </a:fld>
            <a:endParaRPr lang="de-CH"/>
          </a:p>
        </p:txBody>
      </p:sp>
    </p:spTree>
    <p:extLst>
      <p:ext uri="{BB962C8B-B14F-4D97-AF65-F5344CB8AC3E}">
        <p14:creationId xmlns:p14="http://schemas.microsoft.com/office/powerpoint/2010/main" val="669099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25</a:t>
            </a:fld>
            <a:endParaRPr lang="de-CH"/>
          </a:p>
        </p:txBody>
      </p:sp>
    </p:spTree>
    <p:extLst>
      <p:ext uri="{BB962C8B-B14F-4D97-AF65-F5344CB8AC3E}">
        <p14:creationId xmlns:p14="http://schemas.microsoft.com/office/powerpoint/2010/main" val="1524831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26</a:t>
            </a:fld>
            <a:endParaRPr lang="de-CH"/>
          </a:p>
        </p:txBody>
      </p:sp>
    </p:spTree>
    <p:extLst>
      <p:ext uri="{BB962C8B-B14F-4D97-AF65-F5344CB8AC3E}">
        <p14:creationId xmlns:p14="http://schemas.microsoft.com/office/powerpoint/2010/main" val="3035569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35</a:t>
            </a:fld>
            <a:endParaRPr lang="de-CH"/>
          </a:p>
        </p:txBody>
      </p:sp>
    </p:spTree>
    <p:extLst>
      <p:ext uri="{BB962C8B-B14F-4D97-AF65-F5344CB8AC3E}">
        <p14:creationId xmlns:p14="http://schemas.microsoft.com/office/powerpoint/2010/main" val="12254502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0" name="Foliennummernplatzhalter 9"/>
          <p:cNvSpPr>
            <a:spLocks noGrp="1"/>
          </p:cNvSpPr>
          <p:nvPr>
            <p:ph type="sldNum" sz="quarter" idx="12"/>
          </p:nvPr>
        </p:nvSpPr>
        <p:spPr/>
        <p:txBody>
          <a:bodyPr/>
          <a:lstStyle/>
          <a:p>
            <a:fld id="{442AD375-037F-43D0-B059-5172DA06796A}" type="slidenum">
              <a:rPr lang="de-CH" smtClean="0"/>
              <a:pPr/>
              <a:t>‹#›</a:t>
            </a:fld>
            <a:endParaRPr lang="de-CH"/>
          </a:p>
        </p:txBody>
      </p:sp>
      <p:pic>
        <p:nvPicPr>
          <p:cNvPr id="11" name="Grafik 10">
            <a:extLst>
              <a:ext uri="{FF2B5EF4-FFF2-40B4-BE49-F238E27FC236}">
                <a16:creationId xmlns:a16="http://schemas.microsoft.com/office/drawing/2014/main" id="{79EEAF14-7282-4567-AE3F-F4F2359A19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3" y="610485"/>
            <a:ext cx="1623295" cy="540559"/>
          </a:xfrm>
          <a:prstGeom prst="rect">
            <a:avLst/>
          </a:prstGeom>
        </p:spPr>
      </p:pic>
      <p:sp>
        <p:nvSpPr>
          <p:cNvPr id="2" name="Bildplatzhalter 16">
            <a:extLst>
              <a:ext uri="{FF2B5EF4-FFF2-40B4-BE49-F238E27FC236}">
                <a16:creationId xmlns:a16="http://schemas.microsoft.com/office/drawing/2014/main" id="{9C1E8572-C43D-6579-37EF-09E1F767D0F9}"/>
              </a:ext>
            </a:extLst>
          </p:cNvPr>
          <p:cNvSpPr>
            <a:spLocks noGrp="1"/>
          </p:cNvSpPr>
          <p:nvPr>
            <p:ph type="pic" sz="quarter" idx="14"/>
          </p:nvPr>
        </p:nvSpPr>
        <p:spPr>
          <a:xfrm>
            <a:off x="263525" y="260349"/>
            <a:ext cx="11664950" cy="6337301"/>
          </a:xfrm>
          <a:custGeom>
            <a:avLst/>
            <a:gdLst>
              <a:gd name="connsiteX0" fmla="*/ 3744243 w 11664950"/>
              <a:gd name="connsiteY0" fmla="*/ 0 h 6337301"/>
              <a:gd name="connsiteX1" fmla="*/ 11664950 w 11664950"/>
              <a:gd name="connsiteY1" fmla="*/ 0 h 6337301"/>
              <a:gd name="connsiteX2" fmla="*/ 11664950 w 11664950"/>
              <a:gd name="connsiteY2" fmla="*/ 6337301 h 6337301"/>
              <a:gd name="connsiteX3" fmla="*/ 0 w 11664950"/>
              <a:gd name="connsiteY3" fmla="*/ 6337301 h 6337301"/>
              <a:gd name="connsiteX4" fmla="*/ 0 w 11664950"/>
              <a:gd name="connsiteY4" fmla="*/ 5905501 h 6337301"/>
              <a:gd name="connsiteX5" fmla="*/ 3744243 w 11664950"/>
              <a:gd name="connsiteY5" fmla="*/ 5905501 h 6337301"/>
              <a:gd name="connsiteX6" fmla="*/ 3744243 w 11664950"/>
              <a:gd name="connsiteY6" fmla="*/ 1512147 h 6337301"/>
              <a:gd name="connsiteX7" fmla="*/ 3744243 w 11664950"/>
              <a:gd name="connsiteY7" fmla="*/ 1439864 h 633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64950" h="6337301">
                <a:moveTo>
                  <a:pt x="3744243" y="0"/>
                </a:moveTo>
                <a:lnTo>
                  <a:pt x="11664950" y="0"/>
                </a:lnTo>
                <a:lnTo>
                  <a:pt x="11664950" y="6337301"/>
                </a:lnTo>
                <a:lnTo>
                  <a:pt x="0" y="6337301"/>
                </a:lnTo>
                <a:lnTo>
                  <a:pt x="0" y="5905501"/>
                </a:lnTo>
                <a:lnTo>
                  <a:pt x="3744243" y="5905501"/>
                </a:lnTo>
                <a:lnTo>
                  <a:pt x="3744243" y="1512147"/>
                </a:lnTo>
                <a:lnTo>
                  <a:pt x="3744243" y="1439864"/>
                </a:lnTo>
                <a:close/>
              </a:path>
            </a:pathLst>
          </a:custGeom>
          <a:pattFill prst="lgCheck">
            <a:fgClr>
              <a:schemeClr val="bg1">
                <a:lumMod val="85000"/>
              </a:schemeClr>
            </a:fgClr>
            <a:bgClr>
              <a:schemeClr val="bg1"/>
            </a:bgClr>
          </a:pattFill>
        </p:spPr>
        <p:txBody>
          <a:bodyPr wrap="square" tIns="720000" anchor="ctr">
            <a:noAutofit/>
          </a:bodyPr>
          <a:lstStyle>
            <a:lvl1pPr algn="ctr">
              <a:defRPr sz="1200"/>
            </a:lvl1pPr>
          </a:lstStyle>
          <a:p>
            <a:r>
              <a:rPr lang="de-DE"/>
              <a:t>Bild durch Klicken auf Symbol hinzufügen</a:t>
            </a:r>
            <a:endParaRPr lang="de-CH"/>
          </a:p>
        </p:txBody>
      </p:sp>
      <p:sp>
        <p:nvSpPr>
          <p:cNvPr id="3" name="Rechteck 2">
            <a:extLst>
              <a:ext uri="{FF2B5EF4-FFF2-40B4-BE49-F238E27FC236}">
                <a16:creationId xmlns:a16="http://schemas.microsoft.com/office/drawing/2014/main" id="{612C0E0C-5820-217E-024A-485FE0763146}"/>
              </a:ext>
            </a:extLst>
          </p:cNvPr>
          <p:cNvSpPr/>
          <p:nvPr userDrawn="1"/>
        </p:nvSpPr>
        <p:spPr>
          <a:xfrm>
            <a:off x="0" y="1700213"/>
            <a:ext cx="4007768" cy="44656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hteck 3">
            <a:extLst>
              <a:ext uri="{FF2B5EF4-FFF2-40B4-BE49-F238E27FC236}">
                <a16:creationId xmlns:a16="http://schemas.microsoft.com/office/drawing/2014/main" id="{8FBA6F09-3C5D-451C-ECD1-1C758935EC97}"/>
              </a:ext>
            </a:extLst>
          </p:cNvPr>
          <p:cNvSpPr/>
          <p:nvPr userDrawn="1"/>
        </p:nvSpPr>
        <p:spPr>
          <a:xfrm>
            <a:off x="0" y="1700213"/>
            <a:ext cx="4007768" cy="44656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itel 1">
            <a:extLst>
              <a:ext uri="{FF2B5EF4-FFF2-40B4-BE49-F238E27FC236}">
                <a16:creationId xmlns:a16="http://schemas.microsoft.com/office/drawing/2014/main" id="{5C7C86CA-6285-EFBE-01C2-7FC2C2C455EF}"/>
              </a:ext>
            </a:extLst>
          </p:cNvPr>
          <p:cNvSpPr>
            <a:spLocks noGrp="1"/>
          </p:cNvSpPr>
          <p:nvPr>
            <p:ph type="ctrTitle"/>
          </p:nvPr>
        </p:nvSpPr>
        <p:spPr>
          <a:xfrm>
            <a:off x="746125" y="3068961"/>
            <a:ext cx="2937607" cy="1260140"/>
          </a:xfrm>
        </p:spPr>
        <p:txBody>
          <a:bodyPr anchor="t"/>
          <a:lstStyle>
            <a:lvl1pPr algn="l">
              <a:defRPr sz="2400" b="0"/>
            </a:lvl1pPr>
          </a:lstStyle>
          <a:p>
            <a:r>
              <a:rPr lang="de-DE"/>
              <a:t>Mastertitelformat bearbeiten</a:t>
            </a:r>
            <a:endParaRPr lang="de-CH"/>
          </a:p>
        </p:txBody>
      </p:sp>
      <p:sp>
        <p:nvSpPr>
          <p:cNvPr id="6" name="Untertitel 2">
            <a:extLst>
              <a:ext uri="{FF2B5EF4-FFF2-40B4-BE49-F238E27FC236}">
                <a16:creationId xmlns:a16="http://schemas.microsoft.com/office/drawing/2014/main" id="{7AE1190A-3D49-40D6-39FB-BE36345F1500}"/>
              </a:ext>
            </a:extLst>
          </p:cNvPr>
          <p:cNvSpPr>
            <a:spLocks noGrp="1"/>
          </p:cNvSpPr>
          <p:nvPr>
            <p:ph type="subTitle" idx="1" hasCustomPrompt="1"/>
          </p:nvPr>
        </p:nvSpPr>
        <p:spPr>
          <a:xfrm>
            <a:off x="746125" y="4761148"/>
            <a:ext cx="2937607" cy="1072093"/>
          </a:xfrm>
        </p:spPr>
        <p:txBody>
          <a:bodyPr anchor="b"/>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Datum und Autor hinzufügen</a:t>
            </a:r>
          </a:p>
        </p:txBody>
      </p:sp>
      <p:sp>
        <p:nvSpPr>
          <p:cNvPr id="8" name="Textplatzhalter 10">
            <a:extLst>
              <a:ext uri="{FF2B5EF4-FFF2-40B4-BE49-F238E27FC236}">
                <a16:creationId xmlns:a16="http://schemas.microsoft.com/office/drawing/2014/main" id="{E6A331A9-8A82-25BE-389B-D749AED28AC6}"/>
              </a:ext>
            </a:extLst>
          </p:cNvPr>
          <p:cNvSpPr>
            <a:spLocks noGrp="1"/>
          </p:cNvSpPr>
          <p:nvPr>
            <p:ph type="body" sz="quarter" idx="13" hasCustomPrompt="1"/>
          </p:nvPr>
        </p:nvSpPr>
        <p:spPr>
          <a:xfrm>
            <a:off x="746125" y="2373836"/>
            <a:ext cx="2936875" cy="515414"/>
          </a:xfrm>
        </p:spPr>
        <p:txBody>
          <a:bodyPr/>
          <a:lstStyle>
            <a:lvl1pPr>
              <a:defRPr sz="1200"/>
            </a:lvl1pPr>
            <a:lvl2pPr>
              <a:buNone/>
              <a:defRPr/>
            </a:lvl2pPr>
          </a:lstStyle>
          <a:p>
            <a:pPr lvl="0"/>
            <a:r>
              <a:rPr lang="de-DE"/>
              <a:t>Übertitel hinzufügen</a:t>
            </a:r>
          </a:p>
        </p:txBody>
      </p:sp>
    </p:spTree>
    <p:extLst>
      <p:ext uri="{BB962C8B-B14F-4D97-AF65-F5344CB8AC3E}">
        <p14:creationId xmlns:p14="http://schemas.microsoft.com/office/powerpoint/2010/main" val="3891886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Inhalt Dunkelblau">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B163C3-B4DB-4BF1-92F1-65C7E773AA23}"/>
              </a:ext>
            </a:extLst>
          </p:cNvPr>
          <p:cNvSpPr/>
          <p:nvPr userDrawn="1"/>
        </p:nvSpPr>
        <p:spPr>
          <a:xfrm>
            <a:off x="263525" y="260350"/>
            <a:ext cx="11664950" cy="6337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lvl1pPr>
              <a:defRPr>
                <a:solidFill>
                  <a:schemeClr val="bg1"/>
                </a:solidFill>
              </a:defRPr>
            </a:lvl1pPr>
          </a:lstStyle>
          <a:p>
            <a:r>
              <a:rPr lang="de-DE"/>
              <a:t>Mastertitelformat bearbeiten</a:t>
            </a:r>
            <a:endParaRPr lang="de-CH"/>
          </a:p>
        </p:txBody>
      </p:sp>
      <p:sp>
        <p:nvSpPr>
          <p:cNvPr id="3" name="Inhaltsplatzhalt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772A66B6-2135-48C4-BE31-0CB0842063F5}" type="datetime1">
              <a:rPr lang="de-CH" smtClean="0"/>
              <a:t>15.04.2026</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grpSp>
        <p:nvGrpSpPr>
          <p:cNvPr id="12" name="Gruppieren 11">
            <a:extLst>
              <a:ext uri="{FF2B5EF4-FFF2-40B4-BE49-F238E27FC236}">
                <a16:creationId xmlns:a16="http://schemas.microsoft.com/office/drawing/2014/main" id="{C3C80032-079E-4F53-8701-0F2CC9004BB9}"/>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E555548D-5372-4FD7-9AEC-DF22EA86F4CD}"/>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EE0D2EB2-E9F1-4D47-B450-84018805F968}"/>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2873348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7" name="Datumsplatzhalter 6"/>
          <p:cNvSpPr>
            <a:spLocks noGrp="1"/>
          </p:cNvSpPr>
          <p:nvPr>
            <p:ph type="dt" sz="half" idx="10"/>
          </p:nvPr>
        </p:nvSpPr>
        <p:spPr/>
        <p:txBody>
          <a:bodyPr/>
          <a:lstStyle/>
          <a:p>
            <a:fld id="{709272B1-2A54-408F-9251-DB1747A32C15}" type="datetime1">
              <a:rPr lang="de-CH" smtClean="0"/>
              <a:t>15.04.2026</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746125" y="1700213"/>
            <a:ext cx="10699750" cy="4465637"/>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0" name="Textplatzhalter 4">
            <a:extLst>
              <a:ext uri="{FF2B5EF4-FFF2-40B4-BE49-F238E27FC236}">
                <a16:creationId xmlns:a16="http://schemas.microsoft.com/office/drawing/2014/main" id="{40B2037B-2EAF-4956-835B-895166F8698D}"/>
              </a:ext>
            </a:extLst>
          </p:cNvPr>
          <p:cNvSpPr>
            <a:spLocks noGrp="1"/>
          </p:cNvSpPr>
          <p:nvPr>
            <p:ph type="body" sz="quarter" idx="14"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2451753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2487E791-FF08-4247-B9C2-021C3E00D223}" type="datetime1">
              <a:rPr lang="de-CH" smtClean="0"/>
              <a:t>15.04.2026</a:t>
            </a:fld>
            <a:endParaRPr lang="de-CH"/>
          </a:p>
        </p:txBody>
      </p:sp>
      <p:sp>
        <p:nvSpPr>
          <p:cNvPr id="6" name="Fußzeilenplatzhalter 5"/>
          <p:cNvSpPr>
            <a:spLocks noGrp="1"/>
          </p:cNvSpPr>
          <p:nvPr>
            <p:ph type="ftr" sz="quarter" idx="11"/>
          </p:nvPr>
        </p:nvSpPr>
        <p:spPr>
          <a:xfrm>
            <a:off x="9552384" y="6417333"/>
            <a:ext cx="2196244" cy="180318"/>
          </a:xfrm>
          <a:prstGeom prst="rect">
            <a:avLst/>
          </a:prstGeom>
        </p:spPr>
        <p:txBody>
          <a:bodyPr/>
          <a:lstStyle/>
          <a:p>
            <a:endParaRPr lang="de-CH"/>
          </a:p>
        </p:txBody>
      </p:sp>
      <p:sp>
        <p:nvSpPr>
          <p:cNvPr id="7" name="Foliennummernplatzhalter 6"/>
          <p:cNvSpPr>
            <a:spLocks noGrp="1"/>
          </p:cNvSpPr>
          <p:nvPr>
            <p:ph type="sldNum" sz="quarter" idx="12"/>
          </p:nvPr>
        </p:nvSpPr>
        <p:spPr/>
        <p:txBody>
          <a:bodyPr/>
          <a:lstStyle/>
          <a:p>
            <a:fld id="{442AD375-037F-43D0-B059-5172DA06796A}" type="slidenum">
              <a:rPr lang="de-CH" smtClean="0"/>
              <a:pPr/>
              <a:t>‹#›</a:t>
            </a:fld>
            <a:endParaRPr lang="de-CH"/>
          </a:p>
        </p:txBody>
      </p:sp>
    </p:spTree>
    <p:extLst>
      <p:ext uri="{BB962C8B-B14F-4D97-AF65-F5344CB8AC3E}">
        <p14:creationId xmlns:p14="http://schemas.microsoft.com/office/powerpoint/2010/main" val="4005446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81DEDE4-75A7-4955-BB25-227A03F888F2}"/>
              </a:ext>
            </a:extLst>
          </p:cNvPr>
          <p:cNvSpPr/>
          <p:nvPr userDrawn="1"/>
        </p:nvSpPr>
        <p:spPr>
          <a:xfrm>
            <a:off x="0" y="1700214"/>
            <a:ext cx="6972300" cy="43576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746125" y="3068961"/>
            <a:ext cx="2937607" cy="1260140"/>
          </a:xfrm>
        </p:spPr>
        <p:txBody>
          <a:bodyPr anchor="t"/>
          <a:lstStyle>
            <a:lvl1pPr algn="l">
              <a:defRPr sz="2400" b="1">
                <a:solidFill>
                  <a:schemeClr val="tx1"/>
                </a:solidFill>
              </a:defRPr>
            </a:lvl1pPr>
          </a:lstStyle>
          <a:p>
            <a:r>
              <a:rPr lang="de-CH"/>
              <a:t>Schlussfolie</a:t>
            </a:r>
          </a:p>
        </p:txBody>
      </p:sp>
      <p:sp>
        <p:nvSpPr>
          <p:cNvPr id="3" name="Untertitel 2"/>
          <p:cNvSpPr>
            <a:spLocks noGrp="1"/>
          </p:cNvSpPr>
          <p:nvPr>
            <p:ph type="subTitle" idx="1" hasCustomPrompt="1"/>
          </p:nvPr>
        </p:nvSpPr>
        <p:spPr>
          <a:xfrm>
            <a:off x="746125" y="4761148"/>
            <a:ext cx="2937607" cy="1072093"/>
          </a:xfrm>
        </p:spPr>
        <p:txBody>
          <a:bodyPr anchor="b"/>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Adresse und Kontakt hinzufügen</a:t>
            </a:r>
          </a:p>
        </p:txBody>
      </p:sp>
      <p:sp>
        <p:nvSpPr>
          <p:cNvPr id="11" name="Textplatzhalter 10">
            <a:extLst>
              <a:ext uri="{FF2B5EF4-FFF2-40B4-BE49-F238E27FC236}">
                <a16:creationId xmlns:a16="http://schemas.microsoft.com/office/drawing/2014/main" id="{533C7F44-E921-4DAE-9298-C8A862685EC5}"/>
              </a:ext>
            </a:extLst>
          </p:cNvPr>
          <p:cNvSpPr>
            <a:spLocks noGrp="1"/>
          </p:cNvSpPr>
          <p:nvPr>
            <p:ph type="body" sz="quarter" idx="13" hasCustomPrompt="1"/>
          </p:nvPr>
        </p:nvSpPr>
        <p:spPr>
          <a:xfrm>
            <a:off x="746125" y="2373836"/>
            <a:ext cx="2936875" cy="515414"/>
          </a:xfrm>
        </p:spPr>
        <p:txBody>
          <a:bodyPr/>
          <a:lstStyle>
            <a:lvl1pPr>
              <a:defRPr sz="1200">
                <a:solidFill>
                  <a:schemeClr val="tx1"/>
                </a:solidFill>
              </a:defRPr>
            </a:lvl1pPr>
            <a:lvl2pPr>
              <a:buNone/>
              <a:defRPr/>
            </a:lvl2pPr>
          </a:lstStyle>
          <a:p>
            <a:pPr lvl="0"/>
            <a:r>
              <a:rPr lang="de-DE"/>
              <a:t>Übertitel hinzufügen</a:t>
            </a:r>
          </a:p>
        </p:txBody>
      </p:sp>
      <p:sp>
        <p:nvSpPr>
          <p:cNvPr id="14" name="Rechteck 13">
            <a:extLst>
              <a:ext uri="{FF2B5EF4-FFF2-40B4-BE49-F238E27FC236}">
                <a16:creationId xmlns:a16="http://schemas.microsoft.com/office/drawing/2014/main" id="{44426606-C6F2-4D7E-97D1-9838F4AEDF8B}"/>
              </a:ext>
            </a:extLst>
          </p:cNvPr>
          <p:cNvSpPr/>
          <p:nvPr userDrawn="1"/>
        </p:nvSpPr>
        <p:spPr>
          <a:xfrm>
            <a:off x="0" y="260350"/>
            <a:ext cx="4007768" cy="1439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DAED53C2-BD15-4673-BC73-F65488E84C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3" y="610485"/>
            <a:ext cx="1623295" cy="540559"/>
          </a:xfrm>
          <a:prstGeom prst="rect">
            <a:avLst/>
          </a:prstGeom>
        </p:spPr>
      </p:pic>
    </p:spTree>
    <p:extLst>
      <p:ext uri="{BB962C8B-B14F-4D97-AF65-F5344CB8AC3E}">
        <p14:creationId xmlns:p14="http://schemas.microsoft.com/office/powerpoint/2010/main" val="305414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81DEDE4-75A7-4955-BB25-227A03F888F2}"/>
              </a:ext>
            </a:extLst>
          </p:cNvPr>
          <p:cNvSpPr/>
          <p:nvPr userDrawn="1"/>
        </p:nvSpPr>
        <p:spPr>
          <a:xfrm>
            <a:off x="263525" y="260351"/>
            <a:ext cx="11664949" cy="6337300"/>
          </a:xfrm>
          <a:prstGeom prst="rect">
            <a:avLst/>
          </a:prstGeom>
          <a:solidFill>
            <a:srgbClr val="D2CDB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4007768" y="3068961"/>
            <a:ext cx="4968552" cy="1152127"/>
          </a:xfrm>
        </p:spPr>
        <p:txBody>
          <a:bodyPr anchor="t"/>
          <a:lstStyle>
            <a:lvl1pPr algn="l">
              <a:defRPr sz="2400" b="1"/>
            </a:lvl1pPr>
          </a:lstStyle>
          <a:p>
            <a:r>
              <a:rPr lang="de-CH"/>
              <a:t>Kapiteltitel hinzufügen</a:t>
            </a:r>
          </a:p>
        </p:txBody>
      </p:sp>
      <p:sp>
        <p:nvSpPr>
          <p:cNvPr id="3" name="Untertitel 2"/>
          <p:cNvSpPr>
            <a:spLocks noGrp="1"/>
          </p:cNvSpPr>
          <p:nvPr>
            <p:ph type="subTitle" idx="1" hasCustomPrompt="1"/>
          </p:nvPr>
        </p:nvSpPr>
        <p:spPr>
          <a:xfrm>
            <a:off x="746125" y="2024845"/>
            <a:ext cx="1785479" cy="1836204"/>
          </a:xfrm>
        </p:spPr>
        <p:txBody>
          <a:bodyPr anchor="t"/>
          <a:lstStyle>
            <a:lvl1pPr marL="0" indent="0" algn="l">
              <a:buNone/>
              <a:defRPr sz="110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00</a:t>
            </a:r>
          </a:p>
        </p:txBody>
      </p:sp>
      <p:sp>
        <p:nvSpPr>
          <p:cNvPr id="11" name="Textplatzhalter 10">
            <a:extLst>
              <a:ext uri="{FF2B5EF4-FFF2-40B4-BE49-F238E27FC236}">
                <a16:creationId xmlns:a16="http://schemas.microsoft.com/office/drawing/2014/main" id="{533C7F44-E921-4DAE-9298-C8A862685EC5}"/>
              </a:ext>
            </a:extLst>
          </p:cNvPr>
          <p:cNvSpPr>
            <a:spLocks noGrp="1"/>
          </p:cNvSpPr>
          <p:nvPr>
            <p:ph type="body" sz="quarter" idx="13" hasCustomPrompt="1"/>
          </p:nvPr>
        </p:nvSpPr>
        <p:spPr>
          <a:xfrm>
            <a:off x="4007172" y="2373836"/>
            <a:ext cx="4968552" cy="587112"/>
          </a:xfrm>
        </p:spPr>
        <p:txBody>
          <a:bodyPr/>
          <a:lstStyle>
            <a:lvl1pPr>
              <a:spcAft>
                <a:spcPts val="0"/>
              </a:spcAft>
              <a:defRPr sz="1200"/>
            </a:lvl1pPr>
            <a:lvl2pPr>
              <a:buNone/>
              <a:defRPr/>
            </a:lvl2pPr>
          </a:lstStyle>
          <a:p>
            <a:pPr lvl="0"/>
            <a:r>
              <a:rPr lang="de-DE"/>
              <a:t>Übertitel hinzufügen</a:t>
            </a:r>
          </a:p>
        </p:txBody>
      </p:sp>
    </p:spTree>
    <p:extLst>
      <p:ext uri="{BB962C8B-B14F-4D97-AF65-F5344CB8AC3E}">
        <p14:creationId xmlns:p14="http://schemas.microsoft.com/office/powerpoint/2010/main" val="126679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p:tgtEl>
                                          <p:spTgt spid="2"/>
                                        </p:tgtEl>
                                        <p:attrNameLst>
                                          <p:attrName>ppt_y</p:attrName>
                                        </p:attrNameLst>
                                      </p:cBhvr>
                                      <p:tavLst>
                                        <p:tav tm="0">
                                          <p:val>
                                            <p:strVal val="#ppt_y+#ppt_h*1.125000"/>
                                          </p:val>
                                        </p:tav>
                                        <p:tav tm="100000">
                                          <p:val>
                                            <p:strVal val="#ppt_y"/>
                                          </p:val>
                                        </p:tav>
                                      </p:tavLst>
                                    </p:anim>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P spid="11" grpId="0">
        <p:tmplLst>
          <p:tmpl>
            <p:tnLst>
              <p:par>
                <p:cTn presetID="12" presetClass="entr" presetSubtype="4"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p:tgtEl>
                          <p:spTgt spid="11"/>
                        </p:tgtEl>
                        <p:attrNameLst>
                          <p:attrName>ppt_y</p:attrName>
                        </p:attrNameLst>
                      </p:cBhvr>
                      <p:tavLst>
                        <p:tav tm="0">
                          <p:val>
                            <p:strVal val="#ppt_y+#ppt_h*1.125000"/>
                          </p:val>
                        </p:tav>
                        <p:tav tm="100000">
                          <p:val>
                            <p:strVal val="#ppt_y"/>
                          </p:val>
                        </p:tav>
                      </p:tavLst>
                    </p:anim>
                    <p:animEffect transition="in" filter="wipe(up)">
                      <p:cBhvr>
                        <p:cTn dur="500"/>
                        <p:tgtEl>
                          <p:spTgt spid="11"/>
                        </p:tgtEl>
                      </p:cBhvr>
                    </p:animEffect>
                  </p:childTnLst>
                </p:cTn>
              </p:par>
            </p:tnLst>
          </p:tmpl>
        </p:tmplLst>
      </p:bldP>
    </p:bldLst>
  </p:timing>
  <p:extLst>
    <p:ext uri="{DCECCB84-F9BA-43D5-87BE-67443E8EF086}">
      <p15:sldGuideLst xmlns:p15="http://schemas.microsoft.com/office/powerpoint/2012/main">
        <p15:guide id="1" pos="565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C5895AD6-F78E-47BB-A8F7-DAC5B20D6FB0}" type="datetime1">
              <a:rPr lang="de-CH" smtClean="0"/>
              <a:t>15.04.2026</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479570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746125"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9CA4F0BB-DA89-42E9-9F4A-78D231893657}" type="datetime1">
              <a:rPr lang="de-CH" smtClean="0"/>
              <a:t>15.04.2026</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
        <p:nvSpPr>
          <p:cNvPr id="10" name="Inhaltsplatzhalter 2">
            <a:extLst>
              <a:ext uri="{FF2B5EF4-FFF2-40B4-BE49-F238E27FC236}">
                <a16:creationId xmlns:a16="http://schemas.microsoft.com/office/drawing/2014/main" id="{008E95FD-6CF7-4073-9187-5AE2EEEB4538}"/>
              </a:ext>
            </a:extLst>
          </p:cNvPr>
          <p:cNvSpPr>
            <a:spLocks noGrp="1"/>
          </p:cNvSpPr>
          <p:nvPr>
            <p:ph idx="14" hasCustomPrompt="1"/>
          </p:nvPr>
        </p:nvSpPr>
        <p:spPr>
          <a:xfrm>
            <a:off x="6240464"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37387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6" name="Datumsplatzhalter 5"/>
          <p:cNvSpPr>
            <a:spLocks noGrp="1"/>
          </p:cNvSpPr>
          <p:nvPr>
            <p:ph type="dt" sz="half" idx="10"/>
          </p:nvPr>
        </p:nvSpPr>
        <p:spPr/>
        <p:txBody>
          <a:bodyPr/>
          <a:lstStyle/>
          <a:p>
            <a:fld id="{1B9EB003-6B59-4006-BC84-F7B4A7E88998}" type="datetime1">
              <a:rPr lang="de-CH" smtClean="0"/>
              <a:t>15.04.2026</a:t>
            </a:fld>
            <a:endParaRPr lang="de-CH"/>
          </a:p>
        </p:txBody>
      </p:sp>
      <p:sp>
        <p:nvSpPr>
          <p:cNvPr id="8" name="Foliennummernplatzhalter 7"/>
          <p:cNvSpPr>
            <a:spLocks noGrp="1"/>
          </p:cNvSpPr>
          <p:nvPr>
            <p:ph type="sldNum" sz="quarter" idx="12"/>
          </p:nvPr>
        </p:nvSpPr>
        <p:spPr/>
        <p:txBody>
          <a:bodyPr/>
          <a:lstStyle/>
          <a:p>
            <a:fld id="{442AD375-037F-43D0-B059-5172DA06796A}" type="slidenum">
              <a:rPr lang="de-CH" smtClean="0"/>
              <a:pPr/>
              <a:t>‹#›</a:t>
            </a:fld>
            <a:endParaRPr lang="de-CH"/>
          </a:p>
        </p:txBody>
      </p:sp>
      <p:sp>
        <p:nvSpPr>
          <p:cNvPr id="9" name="Textplatzhalter 4">
            <a:extLst>
              <a:ext uri="{FF2B5EF4-FFF2-40B4-BE49-F238E27FC236}">
                <a16:creationId xmlns:a16="http://schemas.microsoft.com/office/drawing/2014/main" id="{820939E9-24C0-4BF3-A112-B78E8F4578F2}"/>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383798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drei Icon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1550170" y="1707078"/>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7" name="Datumsplatzhalter 6"/>
          <p:cNvSpPr>
            <a:spLocks noGrp="1"/>
          </p:cNvSpPr>
          <p:nvPr>
            <p:ph type="dt" sz="half" idx="10"/>
          </p:nvPr>
        </p:nvSpPr>
        <p:spPr/>
        <p:txBody>
          <a:bodyPr/>
          <a:lstStyle/>
          <a:p>
            <a:fld id="{E451557D-A731-4010-8F46-3BBE37E2A00C}" type="datetime1">
              <a:rPr lang="de-CH" smtClean="0"/>
              <a:t>15.04.2026</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sp>
        <p:nvSpPr>
          <p:cNvPr id="11" name="Inhaltsplatzhalter 10">
            <a:extLst>
              <a:ext uri="{FF2B5EF4-FFF2-40B4-BE49-F238E27FC236}">
                <a16:creationId xmlns:a16="http://schemas.microsoft.com/office/drawing/2014/main" id="{8C31B36D-2C83-4E3A-BA51-710CFC8498BF}"/>
              </a:ext>
            </a:extLst>
          </p:cNvPr>
          <p:cNvSpPr>
            <a:spLocks noGrp="1"/>
          </p:cNvSpPr>
          <p:nvPr>
            <p:ph sz="quarter" idx="14" hasCustomPrompt="1"/>
          </p:nvPr>
        </p:nvSpPr>
        <p:spPr>
          <a:xfrm>
            <a:off x="752292" y="1700213"/>
            <a:ext cx="576000" cy="576000"/>
          </a:xfrm>
        </p:spPr>
        <p:txBody>
          <a:bodyPr/>
          <a:lstStyle>
            <a:lvl1pPr algn="ctr">
              <a:defRPr sz="1100"/>
            </a:lvl1pPr>
          </a:lstStyle>
          <a:p>
            <a:pPr lvl="0"/>
            <a:r>
              <a:rPr lang="de-DE"/>
              <a:t>Icon</a:t>
            </a:r>
            <a:endParaRPr lang="de-CH"/>
          </a:p>
        </p:txBody>
      </p:sp>
      <p:sp>
        <p:nvSpPr>
          <p:cNvPr id="12" name="Inhaltsplatzhalter 2">
            <a:extLst>
              <a:ext uri="{FF2B5EF4-FFF2-40B4-BE49-F238E27FC236}">
                <a16:creationId xmlns:a16="http://schemas.microsoft.com/office/drawing/2014/main" id="{B6C5BE49-F933-40B5-9AD2-113DF2E7C2A4}"/>
              </a:ext>
            </a:extLst>
          </p:cNvPr>
          <p:cNvSpPr>
            <a:spLocks noGrp="1"/>
          </p:cNvSpPr>
          <p:nvPr>
            <p:ph idx="15" hasCustomPrompt="1"/>
          </p:nvPr>
        </p:nvSpPr>
        <p:spPr>
          <a:xfrm>
            <a:off x="1550170" y="3219246"/>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13" name="Inhaltsplatzhalter 10">
            <a:extLst>
              <a:ext uri="{FF2B5EF4-FFF2-40B4-BE49-F238E27FC236}">
                <a16:creationId xmlns:a16="http://schemas.microsoft.com/office/drawing/2014/main" id="{974F16B2-0B55-41C8-96A5-04308389A1D3}"/>
              </a:ext>
            </a:extLst>
          </p:cNvPr>
          <p:cNvSpPr>
            <a:spLocks noGrp="1"/>
          </p:cNvSpPr>
          <p:nvPr>
            <p:ph sz="quarter" idx="16" hasCustomPrompt="1"/>
          </p:nvPr>
        </p:nvSpPr>
        <p:spPr>
          <a:xfrm>
            <a:off x="752292" y="3212381"/>
            <a:ext cx="576000" cy="576000"/>
          </a:xfrm>
        </p:spPr>
        <p:txBody>
          <a:bodyPr/>
          <a:lstStyle>
            <a:lvl1pPr algn="ctr">
              <a:defRPr sz="1100"/>
            </a:lvl1pPr>
          </a:lstStyle>
          <a:p>
            <a:pPr lvl="0"/>
            <a:r>
              <a:rPr lang="de-DE"/>
              <a:t>Icon</a:t>
            </a:r>
            <a:endParaRPr lang="de-CH"/>
          </a:p>
        </p:txBody>
      </p:sp>
      <p:sp>
        <p:nvSpPr>
          <p:cNvPr id="14" name="Inhaltsplatzhalter 2">
            <a:extLst>
              <a:ext uri="{FF2B5EF4-FFF2-40B4-BE49-F238E27FC236}">
                <a16:creationId xmlns:a16="http://schemas.microsoft.com/office/drawing/2014/main" id="{1AEA4BA4-6F3E-4C07-92CC-ED548EDCEA77}"/>
              </a:ext>
            </a:extLst>
          </p:cNvPr>
          <p:cNvSpPr>
            <a:spLocks noGrp="1"/>
          </p:cNvSpPr>
          <p:nvPr>
            <p:ph idx="17" hasCustomPrompt="1"/>
          </p:nvPr>
        </p:nvSpPr>
        <p:spPr>
          <a:xfrm>
            <a:off x="1550170" y="4731414"/>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15" name="Inhaltsplatzhalter 10">
            <a:extLst>
              <a:ext uri="{FF2B5EF4-FFF2-40B4-BE49-F238E27FC236}">
                <a16:creationId xmlns:a16="http://schemas.microsoft.com/office/drawing/2014/main" id="{14658B7E-6DDF-4529-9DCD-68D007A65D55}"/>
              </a:ext>
            </a:extLst>
          </p:cNvPr>
          <p:cNvSpPr>
            <a:spLocks noGrp="1"/>
          </p:cNvSpPr>
          <p:nvPr>
            <p:ph sz="quarter" idx="18" hasCustomPrompt="1"/>
          </p:nvPr>
        </p:nvSpPr>
        <p:spPr>
          <a:xfrm>
            <a:off x="752292" y="4724549"/>
            <a:ext cx="576000" cy="576000"/>
          </a:xfrm>
        </p:spPr>
        <p:txBody>
          <a:bodyPr/>
          <a:lstStyle>
            <a:lvl1pPr algn="ctr">
              <a:defRPr sz="1100"/>
            </a:lvl1pPr>
          </a:lstStyle>
          <a:p>
            <a:pPr lvl="0"/>
            <a:r>
              <a:rPr lang="de-DE"/>
              <a:t>Icon</a:t>
            </a:r>
            <a:endParaRPr lang="de-CH"/>
          </a:p>
        </p:txBody>
      </p:sp>
    </p:spTree>
    <p:extLst>
      <p:ext uri="{BB962C8B-B14F-4D97-AF65-F5344CB8AC3E}">
        <p14:creationId xmlns:p14="http://schemas.microsoft.com/office/powerpoint/2010/main" val="311847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p:cTn id="1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3">
                                            <p:txEl>
                                              <p:pRg st="0" end="0"/>
                                            </p:txEl>
                                          </p:spTgt>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 calcmode="lin" valueType="num">
                                      <p:cBhvr>
                                        <p:cTn id="2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5">
                                            <p:txEl>
                                              <p:pRg st="0" end="0"/>
                                            </p:txEl>
                                          </p:spTgt>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11" grpId="0" build="p">
        <p:tmplLst>
          <p:tmpl lvl="1">
            <p:tnLst>
              <p:par>
                <p:cTn presetID="53" presetClass="entr" presetSubtype="16"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P spid="12" grpId="0">
        <p:tmplLst>
          <p:tmpl>
            <p:tnLst>
              <p:par>
                <p:cTn presetID="1"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build="p">
        <p:tmplLst>
          <p:tmpl lvl="1">
            <p:tnLst>
              <p:par>
                <p:cTn presetID="53" presetClass="entr" presetSubtype="16"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p:tmplLst>
          <p:tmpl>
            <p:tnLst>
              <p:par>
                <p:cTn presetID="1"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childTnLst>
                </p:cTn>
              </p:par>
            </p:tnLst>
          </p:tmpl>
        </p:tmplLst>
      </p:bldP>
      <p:bldP spid="15" grpId="0" build="p">
        <p:tmplLst>
          <p:tmpl lvl="1">
            <p:tnLst>
              <p:par>
                <p:cTn presetID="53" presetClass="entr" presetSubtype="16"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Beig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B163C3-B4DB-4BF1-92F1-65C7E773AA23}"/>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9FBCE3F5-AE82-49CD-823D-7C91508A89F2}" type="datetime1">
              <a:rPr lang="de-CH" smtClean="0"/>
              <a:t>15.04.2026</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grpSp>
        <p:nvGrpSpPr>
          <p:cNvPr id="12" name="Gruppieren 11">
            <a:extLst>
              <a:ext uri="{FF2B5EF4-FFF2-40B4-BE49-F238E27FC236}">
                <a16:creationId xmlns:a16="http://schemas.microsoft.com/office/drawing/2014/main" id="{E765768D-A84F-48A6-982F-09DBF4DC3AA2}"/>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63F69485-590F-43A2-A4CA-B1AA73681E94}"/>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9880EF3C-6D9C-40EC-A2BA-BB636AE9FE09}"/>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424368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Beig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12041788-7A9E-4EA2-9D61-D530B1593A52}"/>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746125"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32493241-256E-45CF-8069-9C515502B7C8}" type="datetime1">
              <a:rPr lang="de-CH" smtClean="0"/>
              <a:t>15.04.2026</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
        <p:nvSpPr>
          <p:cNvPr id="10" name="Inhaltsplatzhalter 2">
            <a:extLst>
              <a:ext uri="{FF2B5EF4-FFF2-40B4-BE49-F238E27FC236}">
                <a16:creationId xmlns:a16="http://schemas.microsoft.com/office/drawing/2014/main" id="{008E95FD-6CF7-4073-9187-5AE2EEEB4538}"/>
              </a:ext>
            </a:extLst>
          </p:cNvPr>
          <p:cNvSpPr>
            <a:spLocks noGrp="1"/>
          </p:cNvSpPr>
          <p:nvPr>
            <p:ph idx="14" hasCustomPrompt="1"/>
          </p:nvPr>
        </p:nvSpPr>
        <p:spPr>
          <a:xfrm>
            <a:off x="6240464"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grpSp>
        <p:nvGrpSpPr>
          <p:cNvPr id="15" name="Gruppieren 14">
            <a:extLst>
              <a:ext uri="{FF2B5EF4-FFF2-40B4-BE49-F238E27FC236}">
                <a16:creationId xmlns:a16="http://schemas.microsoft.com/office/drawing/2014/main" id="{98F5D247-CFA6-474E-AA57-F25C677A7238}"/>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1494D239-C0E0-4F48-99AD-9BDD1E06567C}"/>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DAD3D60E-0192-42FC-A21F-C374ACF70982}"/>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3961417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Titel Beig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57F46B91-071C-4E66-8EBC-3D67863F2128}"/>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6" name="Datumsplatzhalter 5"/>
          <p:cNvSpPr>
            <a:spLocks noGrp="1"/>
          </p:cNvSpPr>
          <p:nvPr>
            <p:ph type="dt" sz="half" idx="10"/>
          </p:nvPr>
        </p:nvSpPr>
        <p:spPr/>
        <p:txBody>
          <a:bodyPr/>
          <a:lstStyle/>
          <a:p>
            <a:fld id="{4662D594-150A-4D78-B67D-6BBFCA01A6FA}" type="datetime1">
              <a:rPr lang="de-CH" smtClean="0"/>
              <a:t>15.04.2026</a:t>
            </a:fld>
            <a:endParaRPr lang="de-CH"/>
          </a:p>
        </p:txBody>
      </p:sp>
      <p:sp>
        <p:nvSpPr>
          <p:cNvPr id="7" name="Fußzeilenplatzhalter 6"/>
          <p:cNvSpPr>
            <a:spLocks noGrp="1"/>
          </p:cNvSpPr>
          <p:nvPr>
            <p:ph type="ftr" sz="quarter" idx="11"/>
          </p:nvPr>
        </p:nvSpPr>
        <p:spPr>
          <a:xfrm>
            <a:off x="9552384" y="6417333"/>
            <a:ext cx="2196244" cy="180318"/>
          </a:xfrm>
          <a:prstGeom prst="rect">
            <a:avLst/>
          </a:prstGeom>
        </p:spPr>
        <p:txBody>
          <a:bodyPr/>
          <a:lstStyle/>
          <a:p>
            <a:endParaRPr lang="de-CH"/>
          </a:p>
        </p:txBody>
      </p:sp>
      <p:sp>
        <p:nvSpPr>
          <p:cNvPr id="8" name="Foliennummernplatzhalter 7"/>
          <p:cNvSpPr>
            <a:spLocks noGrp="1"/>
          </p:cNvSpPr>
          <p:nvPr>
            <p:ph type="sldNum" sz="quarter" idx="12"/>
          </p:nvPr>
        </p:nvSpPr>
        <p:spPr/>
        <p:txBody>
          <a:bodyPr/>
          <a:lstStyle/>
          <a:p>
            <a:fld id="{442AD375-037F-43D0-B059-5172DA06796A}" type="slidenum">
              <a:rPr lang="de-CH" smtClean="0"/>
              <a:pPr/>
              <a:t>‹#›</a:t>
            </a:fld>
            <a:endParaRPr lang="de-CH"/>
          </a:p>
        </p:txBody>
      </p:sp>
      <p:sp>
        <p:nvSpPr>
          <p:cNvPr id="9" name="Textplatzhalter 4">
            <a:extLst>
              <a:ext uri="{FF2B5EF4-FFF2-40B4-BE49-F238E27FC236}">
                <a16:creationId xmlns:a16="http://schemas.microsoft.com/office/drawing/2014/main" id="{820939E9-24C0-4BF3-A112-B78E8F4578F2}"/>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grpSp>
        <p:nvGrpSpPr>
          <p:cNvPr id="14" name="Gruppieren 13">
            <a:extLst>
              <a:ext uri="{FF2B5EF4-FFF2-40B4-BE49-F238E27FC236}">
                <a16:creationId xmlns:a16="http://schemas.microsoft.com/office/drawing/2014/main" id="{7CCCF340-0EA2-44F6-8250-2ED6F74A406C}"/>
              </a:ext>
            </a:extLst>
          </p:cNvPr>
          <p:cNvGrpSpPr/>
          <p:nvPr userDrawn="1"/>
        </p:nvGrpSpPr>
        <p:grpSpPr>
          <a:xfrm>
            <a:off x="11059940" y="320100"/>
            <a:ext cx="301760" cy="301692"/>
            <a:chOff x="6962388" y="399746"/>
            <a:chExt cx="301760" cy="301692"/>
          </a:xfrm>
        </p:grpSpPr>
        <p:sp>
          <p:nvSpPr>
            <p:cNvPr id="15" name="Freihandform 3966">
              <a:extLst>
                <a:ext uri="{FF2B5EF4-FFF2-40B4-BE49-F238E27FC236}">
                  <a16:creationId xmlns:a16="http://schemas.microsoft.com/office/drawing/2014/main" id="{DFC3196F-16FA-4497-9D3A-FD4EA2DEACFD}"/>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E4D5B46C-F871-4690-9A0F-FDC83355191A}"/>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975146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46125" y="654342"/>
            <a:ext cx="10700745" cy="398394"/>
          </a:xfrm>
          <a:prstGeom prst="rect">
            <a:avLst/>
          </a:prstGeom>
        </p:spPr>
        <p:txBody>
          <a:bodyPr vert="horz" lIns="0" tIns="0" rIns="0" bIns="0" rtlCol="0" anchor="t">
            <a:noAutofit/>
          </a:bodyPr>
          <a:lstStyle/>
          <a:p>
            <a:endParaRPr lang="de-CH"/>
          </a:p>
        </p:txBody>
      </p:sp>
      <p:sp>
        <p:nvSpPr>
          <p:cNvPr id="3" name="Textplatzhalter 2"/>
          <p:cNvSpPr>
            <a:spLocks noGrp="1"/>
          </p:cNvSpPr>
          <p:nvPr>
            <p:ph type="body" idx="1"/>
          </p:nvPr>
        </p:nvSpPr>
        <p:spPr>
          <a:xfrm>
            <a:off x="746125" y="1700213"/>
            <a:ext cx="10700745" cy="4465637"/>
          </a:xfrm>
          <a:prstGeom prst="rect">
            <a:avLst/>
          </a:prstGeom>
        </p:spPr>
        <p:txBody>
          <a:bodyPr vert="horz" lIns="0" tIns="0" rIns="0" bIns="0" rtlCol="0">
            <a:noAutofit/>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p:cNvSpPr>
            <a:spLocks noGrp="1"/>
          </p:cNvSpPr>
          <p:nvPr>
            <p:ph type="dt" sz="half" idx="2"/>
          </p:nvPr>
        </p:nvSpPr>
        <p:spPr>
          <a:xfrm>
            <a:off x="8724292" y="6417333"/>
            <a:ext cx="662359" cy="180318"/>
          </a:xfrm>
          <a:prstGeom prst="rect">
            <a:avLst/>
          </a:prstGeom>
        </p:spPr>
        <p:txBody>
          <a:bodyPr vert="horz" lIns="0" tIns="0" rIns="0" bIns="0" rtlCol="0" anchor="t" anchorCtr="0"/>
          <a:lstStyle>
            <a:lvl1pPr algn="l">
              <a:defRPr sz="800">
                <a:solidFill>
                  <a:schemeClr val="accent4"/>
                </a:solidFill>
              </a:defRPr>
            </a:lvl1pPr>
          </a:lstStyle>
          <a:p>
            <a:fld id="{F7665092-0851-42B3-B88F-B850376AAE9E}" type="datetime1">
              <a:rPr lang="de-CH" smtClean="0"/>
              <a:t>15.04.2026</a:t>
            </a:fld>
            <a:endParaRPr lang="de-CH"/>
          </a:p>
        </p:txBody>
      </p:sp>
      <p:sp>
        <p:nvSpPr>
          <p:cNvPr id="6" name="Foliennummernplatzhalter 5"/>
          <p:cNvSpPr>
            <a:spLocks noGrp="1"/>
          </p:cNvSpPr>
          <p:nvPr>
            <p:ph type="sldNum" sz="quarter" idx="4"/>
          </p:nvPr>
        </p:nvSpPr>
        <p:spPr>
          <a:xfrm>
            <a:off x="11446870" y="379904"/>
            <a:ext cx="301760" cy="133170"/>
          </a:xfrm>
          <a:prstGeom prst="rect">
            <a:avLst/>
          </a:prstGeom>
        </p:spPr>
        <p:txBody>
          <a:bodyPr vert="horz" lIns="0" tIns="0" rIns="0" bIns="0" rtlCol="0" anchor="t" anchorCtr="0"/>
          <a:lstStyle>
            <a:lvl1pPr algn="r">
              <a:defRPr sz="1000">
                <a:solidFill>
                  <a:schemeClr val="accent4"/>
                </a:solidFill>
              </a:defRPr>
            </a:lvl1pPr>
          </a:lstStyle>
          <a:p>
            <a:fld id="{442AD375-037F-43D0-B059-5172DA06796A}" type="slidenum">
              <a:rPr lang="de-CH" smtClean="0"/>
              <a:pPr/>
              <a:t>‹#›</a:t>
            </a:fld>
            <a:endParaRPr lang="de-CH"/>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grpSp>
        <p:nvGrpSpPr>
          <p:cNvPr id="11" name="Gruppieren 10">
            <a:extLst>
              <a:ext uri="{FF2B5EF4-FFF2-40B4-BE49-F238E27FC236}">
                <a16:creationId xmlns:a16="http://schemas.microsoft.com/office/drawing/2014/main" id="{FDB42851-74D7-4B16-9B46-97439A1B51D5}"/>
              </a:ext>
            </a:extLst>
          </p:cNvPr>
          <p:cNvGrpSpPr/>
          <p:nvPr userDrawn="1"/>
        </p:nvGrpSpPr>
        <p:grpSpPr>
          <a:xfrm>
            <a:off x="11059940" y="320100"/>
            <a:ext cx="301760" cy="301692"/>
            <a:chOff x="6962388" y="399746"/>
            <a:chExt cx="301760" cy="301692"/>
          </a:xfrm>
        </p:grpSpPr>
        <p:sp>
          <p:nvSpPr>
            <p:cNvPr id="15" name="Freihandform 3966">
              <a:extLst>
                <a:ext uri="{FF2B5EF4-FFF2-40B4-BE49-F238E27FC236}">
                  <a16:creationId xmlns:a16="http://schemas.microsoft.com/office/drawing/2014/main" id="{BA51C43C-B56B-4590-8E74-39A0F76F80F6}"/>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E4978AC1-2864-4C8E-BB64-24F61285AD21}"/>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75" r:id="rId2"/>
    <p:sldLayoutId id="2147483659" r:id="rId3"/>
    <p:sldLayoutId id="2147483668" r:id="rId4"/>
    <p:sldLayoutId id="2147483663" r:id="rId5"/>
    <p:sldLayoutId id="2147483676" r:id="rId6"/>
    <p:sldLayoutId id="2147483669" r:id="rId7"/>
    <p:sldLayoutId id="2147483670" r:id="rId8"/>
    <p:sldLayoutId id="2147483671" r:id="rId9"/>
    <p:sldLayoutId id="2147483672" r:id="rId10"/>
    <p:sldLayoutId id="2147483665" r:id="rId11"/>
    <p:sldLayoutId id="2147483664" r:id="rId12"/>
    <p:sldLayoutId id="2147483674" r:id="rId13"/>
  </p:sldLayoutIdLst>
  <p:hf hdr="0"/>
  <p:txStyles>
    <p:title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userDrawn="1">
          <p15:clr>
            <a:srgbClr val="F26B43"/>
          </p15:clr>
        </p15:guide>
        <p15:guide id="2" pos="470" userDrawn="1">
          <p15:clr>
            <a:srgbClr val="F26B43"/>
          </p15:clr>
        </p15:guide>
        <p15:guide id="3" pos="3749" userDrawn="1">
          <p15:clr>
            <a:srgbClr val="F26B43"/>
          </p15:clr>
        </p15:guide>
        <p15:guide id="4" pos="7514" userDrawn="1">
          <p15:clr>
            <a:srgbClr val="F26B43"/>
          </p15:clr>
        </p15:guide>
        <p15:guide id="5" orient="horz" pos="164" userDrawn="1">
          <p15:clr>
            <a:srgbClr val="F26B43"/>
          </p15:clr>
        </p15:guide>
        <p15:guide id="6" orient="horz" pos="1071" userDrawn="1">
          <p15:clr>
            <a:srgbClr val="F26B43"/>
          </p15:clr>
        </p15:guide>
        <p15:guide id="7" orient="horz" pos="3884" userDrawn="1">
          <p15:clr>
            <a:srgbClr val="F26B43"/>
          </p15:clr>
        </p15:guide>
        <p15:guide id="8" pos="3931" userDrawn="1">
          <p15:clr>
            <a:srgbClr val="F26B43"/>
          </p15:clr>
        </p15:guide>
        <p15:guide id="9" pos="7210" userDrawn="1">
          <p15:clr>
            <a:srgbClr val="F26B43"/>
          </p15:clr>
        </p15:guide>
        <p15:guide id="10" orient="horz" pos="41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5.gif"/><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9.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hyperlink" Target="https://donatelifecalifornia.org/" TargetMode="Externa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hyperlink" Target="https://www.youtube.com/watch?v=0-ae2ax_K0s" TargetMode="External"/><Relationship Id="rId3" Type="http://schemas.openxmlformats.org/officeDocument/2006/relationships/hyperlink" Target="https://www.youtube.com/watch?v=agiBH_RjyIY&amp;list=PLnGYCNytbFqmNbGNqLWxo_NtI5-VEbHFN&amp;index=2" TargetMode="External"/><Relationship Id="rId7" Type="http://schemas.openxmlformats.org/officeDocument/2006/relationships/hyperlink" Target="https://www.youtube.com/watch?v=szc5Rf5Bh-4" TargetMode="External"/><Relationship Id="rId2" Type="http://schemas.openxmlformats.org/officeDocument/2006/relationships/hyperlink" Target="https://www.youtube.com/watch?v=Y4p9Urlda0o&amp;list=PLnGYCNytbFqmjylEot5IO95FbD20G3Ig0&amp;index=6" TargetMode="External"/><Relationship Id="rId1" Type="http://schemas.openxmlformats.org/officeDocument/2006/relationships/slideLayout" Target="../slideLayouts/slideLayout9.xml"/><Relationship Id="rId6" Type="http://schemas.openxmlformats.org/officeDocument/2006/relationships/hyperlink" Target="https://www.youtube.com/watch?v=xHh_GKHA0uA" TargetMode="External"/><Relationship Id="rId5" Type="http://schemas.openxmlformats.org/officeDocument/2006/relationships/hyperlink" Target="https://www.youtube.com/watch?v=uVoPrZOzQ8A&amp;list=PLnGYCNytbFqmNbGNqLWxo_NtI5-VEbHFN&amp;index=6" TargetMode="External"/><Relationship Id="rId4" Type="http://schemas.openxmlformats.org/officeDocument/2006/relationships/hyperlink" Target="https://www.youtube.com/watch?v=nV-DtCDZgqA&amp;list=PLnGYCNytbFqmNbGNqLWxo_NtI5-VEbHFN&amp;index=8"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7.svg"/><Relationship Id="rId11" Type="http://schemas.openxmlformats.org/officeDocument/2006/relationships/image" Target="../media/image11.png"/><Relationship Id="rId5" Type="http://schemas.openxmlformats.org/officeDocument/2006/relationships/image" Target="../media/image6.svg"/><Relationship Id="rId1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3.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emf"/><Relationship Id="rId2" Type="http://schemas.openxmlformats.org/officeDocument/2006/relationships/image" Target="../media/image18.jpeg"/><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1C782862-1E0F-4A9C-CF10-AD234E28891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782" b="13782"/>
          <a:stretch/>
        </p:blipFill>
        <p:spPr>
          <a:xfrm>
            <a:off x="263525" y="260349"/>
            <a:ext cx="11664950" cy="6337301"/>
          </a:xfrm>
        </p:spPr>
      </p:pic>
      <p:sp>
        <p:nvSpPr>
          <p:cNvPr id="2" name="Titel 1">
            <a:extLst>
              <a:ext uri="{FF2B5EF4-FFF2-40B4-BE49-F238E27FC236}">
                <a16:creationId xmlns:a16="http://schemas.microsoft.com/office/drawing/2014/main" id="{6696A756-67D9-44A5-A6CA-BF66A18685CC}"/>
              </a:ext>
            </a:extLst>
          </p:cNvPr>
          <p:cNvSpPr>
            <a:spLocks noGrp="1"/>
          </p:cNvSpPr>
          <p:nvPr>
            <p:ph type="ctrTitle"/>
          </p:nvPr>
        </p:nvSpPr>
        <p:spPr/>
        <p:txBody>
          <a:bodyPr/>
          <a:lstStyle/>
          <a:p>
            <a:r>
              <a:rPr lang="fr-FR"/>
              <a:t>Don d’organes et transplantation </a:t>
            </a:r>
            <a:endParaRPr lang="de-CH" noProof="0"/>
          </a:p>
        </p:txBody>
      </p:sp>
      <p:sp>
        <p:nvSpPr>
          <p:cNvPr id="3" name="Untertitel 2">
            <a:extLst>
              <a:ext uri="{FF2B5EF4-FFF2-40B4-BE49-F238E27FC236}">
                <a16:creationId xmlns:a16="http://schemas.microsoft.com/office/drawing/2014/main" id="{4C4390CB-7A6F-4714-86BC-B1AFC3C72278}"/>
              </a:ext>
            </a:extLst>
          </p:cNvPr>
          <p:cNvSpPr>
            <a:spLocks noGrp="1"/>
          </p:cNvSpPr>
          <p:nvPr>
            <p:ph type="subTitle" idx="1"/>
          </p:nvPr>
        </p:nvSpPr>
        <p:spPr/>
        <p:txBody>
          <a:bodyPr/>
          <a:lstStyle/>
          <a:p>
            <a:pPr fontAlgn="base"/>
            <a:br>
              <a:rPr lang="de-CH" noProof="0" dirty="0"/>
            </a:br>
            <a:r>
              <a:rPr lang="de-CH" noProof="0" dirty="0"/>
              <a:t>Berne </a:t>
            </a:r>
            <a:r>
              <a:rPr lang="de-CH" dirty="0"/>
              <a:t>| 2026</a:t>
            </a:r>
            <a:endParaRPr lang="en-US" dirty="0"/>
          </a:p>
          <a:p>
            <a:pPr fontAlgn="base"/>
            <a:r>
              <a:rPr lang="de-CH" u="sng" dirty="0"/>
              <a:t>info@swisstransplant.org</a:t>
            </a:r>
            <a:endParaRPr lang="de-CH" dirty="0"/>
          </a:p>
          <a:p>
            <a:endParaRPr lang="de-CH" noProof="0" dirty="0"/>
          </a:p>
        </p:txBody>
      </p:sp>
      <p:sp>
        <p:nvSpPr>
          <p:cNvPr id="4" name="Textplatzhalter 3">
            <a:extLst>
              <a:ext uri="{FF2B5EF4-FFF2-40B4-BE49-F238E27FC236}">
                <a16:creationId xmlns:a16="http://schemas.microsoft.com/office/drawing/2014/main" id="{FC18AC59-F633-4B90-B35F-D215AFD6A603}"/>
              </a:ext>
            </a:extLst>
          </p:cNvPr>
          <p:cNvSpPr>
            <a:spLocks noGrp="1"/>
          </p:cNvSpPr>
          <p:nvPr>
            <p:ph type="body" sz="quarter" idx="13"/>
          </p:nvPr>
        </p:nvSpPr>
        <p:spPr/>
        <p:txBody>
          <a:bodyPr/>
          <a:lstStyle/>
          <a:p>
            <a:r>
              <a:rPr lang="fr-FR"/>
              <a:t>Fondation nationale suisse pour le don et la transplantation d’organes</a:t>
            </a:r>
            <a:endParaRPr lang="de-CH"/>
          </a:p>
        </p:txBody>
      </p:sp>
      <p:sp>
        <p:nvSpPr>
          <p:cNvPr id="10" name="Textfeld 9">
            <a:extLst>
              <a:ext uri="{FF2B5EF4-FFF2-40B4-BE49-F238E27FC236}">
                <a16:creationId xmlns:a16="http://schemas.microsoft.com/office/drawing/2014/main" id="{6B81A40E-5E50-4942-737D-CAA14BAC43DC}"/>
              </a:ext>
            </a:extLst>
          </p:cNvPr>
          <p:cNvSpPr txBox="1"/>
          <p:nvPr/>
        </p:nvSpPr>
        <p:spPr>
          <a:xfrm>
            <a:off x="8172711" y="4910859"/>
            <a:ext cx="3189638" cy="553998"/>
          </a:xfrm>
          <a:prstGeom prst="rect">
            <a:avLst/>
          </a:prstGeom>
          <a:noFill/>
        </p:spPr>
        <p:txBody>
          <a:bodyPr wrap="square" lIns="0" tIns="0" rIns="0" bIns="0" rtlCol="0">
            <a:spAutoFit/>
          </a:bodyPr>
          <a:lstStyle/>
          <a:p>
            <a:r>
              <a:rPr lang="de-CH" b="1"/>
              <a:t>Gaëtan</a:t>
            </a:r>
            <a:r>
              <a:rPr lang="de-DE" b="1"/>
              <a:t>, </a:t>
            </a:r>
            <a:r>
              <a:rPr lang="de-DE" b="1" err="1"/>
              <a:t>transplanté</a:t>
            </a:r>
            <a:r>
              <a:rPr lang="de-DE" b="1"/>
              <a:t> du </a:t>
            </a:r>
            <a:r>
              <a:rPr lang="de-DE" b="1" err="1"/>
              <a:t>foie</a:t>
            </a:r>
            <a:endParaRPr lang="de-DE" b="1"/>
          </a:p>
          <a:p>
            <a:endParaRPr lang="de-DE">
              <a:solidFill>
                <a:schemeClr val="bg1"/>
              </a:solidFill>
            </a:endParaRPr>
          </a:p>
        </p:txBody>
      </p:sp>
    </p:spTree>
    <p:extLst>
      <p:ext uri="{BB962C8B-B14F-4D97-AF65-F5344CB8AC3E}">
        <p14:creationId xmlns:p14="http://schemas.microsoft.com/office/powerpoint/2010/main" val="2993660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31458-7A78-EDAC-C145-BD06B0AEAF2E}"/>
              </a:ext>
            </a:extLst>
          </p:cNvPr>
          <p:cNvSpPr>
            <a:spLocks noGrp="1"/>
          </p:cNvSpPr>
          <p:nvPr>
            <p:ph type="title"/>
          </p:nvPr>
        </p:nvSpPr>
        <p:spPr/>
        <p:txBody>
          <a:bodyPr/>
          <a:lstStyle/>
          <a:p>
            <a:r>
              <a:rPr lang="de-CH" err="1"/>
              <a:t>Que</a:t>
            </a:r>
            <a:r>
              <a:rPr lang="de-CH"/>
              <a:t> </a:t>
            </a:r>
            <a:r>
              <a:rPr lang="de-CH" err="1"/>
              <a:t>signifie</a:t>
            </a:r>
            <a:r>
              <a:rPr lang="de-CH"/>
              <a:t> le </a:t>
            </a:r>
            <a:r>
              <a:rPr lang="de-CH" err="1"/>
              <a:t>consentement</a:t>
            </a:r>
            <a:r>
              <a:rPr lang="de-CH"/>
              <a:t> </a:t>
            </a:r>
            <a:r>
              <a:rPr lang="de-CH" err="1"/>
              <a:t>présumé</a:t>
            </a:r>
            <a:r>
              <a:rPr lang="de-CH"/>
              <a:t>?</a:t>
            </a:r>
            <a:endParaRPr lang="de-DE"/>
          </a:p>
        </p:txBody>
      </p:sp>
      <p:sp>
        <p:nvSpPr>
          <p:cNvPr id="3" name="Datumsplatzhalter 2">
            <a:extLst>
              <a:ext uri="{FF2B5EF4-FFF2-40B4-BE49-F238E27FC236}">
                <a16:creationId xmlns:a16="http://schemas.microsoft.com/office/drawing/2014/main" id="{3843284B-7ABA-8663-4786-277195464898}"/>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57AB6B98-B793-0AB7-4C32-210AB6D36905}"/>
              </a:ext>
            </a:extLst>
          </p:cNvPr>
          <p:cNvSpPr>
            <a:spLocks noGrp="1"/>
          </p:cNvSpPr>
          <p:nvPr>
            <p:ph type="sldNum" sz="quarter" idx="12"/>
          </p:nvPr>
        </p:nvSpPr>
        <p:spPr/>
        <p:txBody>
          <a:bodyPr/>
          <a:lstStyle/>
          <a:p>
            <a:fld id="{442AD375-037F-43D0-B059-5172DA06796A}" type="slidenum">
              <a:rPr lang="de-CH" smtClean="0"/>
              <a:pPr/>
              <a:t>10</a:t>
            </a:fld>
            <a:endParaRPr lang="de-CH"/>
          </a:p>
        </p:txBody>
      </p:sp>
      <p:sp>
        <p:nvSpPr>
          <p:cNvPr id="6" name="Textplatzhalter 5">
            <a:extLst>
              <a:ext uri="{FF2B5EF4-FFF2-40B4-BE49-F238E27FC236}">
                <a16:creationId xmlns:a16="http://schemas.microsoft.com/office/drawing/2014/main" id="{13C45EF6-7C31-5970-A5E2-054467432306}"/>
              </a:ext>
            </a:extLst>
          </p:cNvPr>
          <p:cNvSpPr>
            <a:spLocks noGrp="1"/>
          </p:cNvSpPr>
          <p:nvPr>
            <p:ph type="body" sz="quarter" idx="13"/>
          </p:nvPr>
        </p:nvSpPr>
        <p:spPr/>
        <p:txBody>
          <a:bodyPr/>
          <a:lstStyle/>
          <a:p>
            <a:pPr>
              <a:lnSpc>
                <a:spcPct val="107000"/>
              </a:lnSpc>
              <a:spcAft>
                <a:spcPts val="800"/>
              </a:spcAft>
            </a:pPr>
            <a:r>
              <a:rPr lang="fr-CH">
                <a:effectLst/>
                <a:latin typeface="+mj-lt"/>
                <a:ea typeface="SimSun" panose="02010600030101010101" pitchFamily="2" charset="-122"/>
                <a:cs typeface="Times New Roman" panose="02020603050405020304" pitchFamily="18" charset="0"/>
              </a:rPr>
              <a:t>Politique et société</a:t>
            </a:r>
            <a:endParaRPr lang="de-CH">
              <a:effectLst/>
              <a:latin typeface="+mj-lt"/>
              <a:ea typeface="SimSun" panose="02010600030101010101" pitchFamily="2" charset="-122"/>
              <a:cs typeface="Times New Roman" panose="02020603050405020304" pitchFamily="18" charset="0"/>
            </a:endParaRPr>
          </a:p>
        </p:txBody>
      </p:sp>
      <p:sp>
        <p:nvSpPr>
          <p:cNvPr id="8" name="Inhaltsplatzhalter 2">
            <a:extLst>
              <a:ext uri="{FF2B5EF4-FFF2-40B4-BE49-F238E27FC236}">
                <a16:creationId xmlns:a16="http://schemas.microsoft.com/office/drawing/2014/main" id="{F9C28E3E-D40A-8427-AB19-F5841C6A8C1A}"/>
              </a:ext>
            </a:extLst>
          </p:cNvPr>
          <p:cNvSpPr txBox="1">
            <a:spLocks/>
          </p:cNvSpPr>
          <p:nvPr/>
        </p:nvSpPr>
        <p:spPr>
          <a:xfrm>
            <a:off x="746125" y="1700213"/>
            <a:ext cx="10095057"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 typeface="Symbol" panose="05050102010706020507" pitchFamily="18" charset="2"/>
              <a:buChar char="-"/>
            </a:pPr>
            <a:r>
              <a:rPr lang="fr-FR" sz="1800"/>
              <a:t>Si un don d’organes est refusé du vivant de la personne, celle-ci n’est plus un donneur / une donneuse d’organes. ​</a:t>
            </a:r>
          </a:p>
          <a:p>
            <a:pPr marL="285750" indent="-285750" algn="just">
              <a:buFont typeface="Symbol" panose="05050102010706020507" pitchFamily="18" charset="2"/>
              <a:buChar char="-"/>
            </a:pPr>
            <a:endParaRPr lang="fr-FR" sz="1800"/>
          </a:p>
          <a:p>
            <a:pPr marL="285750" indent="-285750" algn="just">
              <a:buFont typeface="Symbol" panose="05050102010706020507" pitchFamily="18" charset="2"/>
              <a:buChar char="-"/>
            </a:pPr>
            <a:r>
              <a:rPr lang="fr-FR" sz="1800"/>
              <a:t>En l’absence d’une volonté exprimée par la personne décédée, il est dans tous les cas demandé aux proches de décider. ​« Savez-vous si le/la défunt/e s’est exprimé/e ou s’exprimerait délibérément CONTRE un don d’organes ? »​</a:t>
            </a:r>
          </a:p>
          <a:p>
            <a:pPr marL="285750" indent="-285750" algn="just">
              <a:buFont typeface="Symbol" panose="05050102010706020507" pitchFamily="18" charset="2"/>
              <a:buChar char="-"/>
            </a:pPr>
            <a:endParaRPr lang="fr-FR" sz="1800"/>
          </a:p>
          <a:p>
            <a:pPr marL="285750" indent="-285750" algn="just">
              <a:buFont typeface="Symbol" panose="05050102010706020507" pitchFamily="18" charset="2"/>
              <a:buChar char="-"/>
            </a:pPr>
            <a:r>
              <a:rPr lang="fr-FR" sz="1800"/>
              <a:t>En l’absence d’opposition ou d’autre déclaration sur la disposition à faire un don d’organes et si aucun proche ne peut être contacté malgré les recherches entreprises, il est interdit de prélever des organes. </a:t>
            </a:r>
          </a:p>
        </p:txBody>
      </p:sp>
    </p:spTree>
    <p:extLst>
      <p:ext uri="{BB962C8B-B14F-4D97-AF65-F5344CB8AC3E}">
        <p14:creationId xmlns:p14="http://schemas.microsoft.com/office/powerpoint/2010/main" val="2242625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0CED14-4DC8-BEB4-0ABC-A7F2244C6694}"/>
              </a:ext>
            </a:extLst>
          </p:cNvPr>
          <p:cNvSpPr>
            <a:spLocks noGrp="1"/>
          </p:cNvSpPr>
          <p:nvPr>
            <p:ph type="title"/>
          </p:nvPr>
        </p:nvSpPr>
        <p:spPr/>
        <p:txBody>
          <a:bodyPr/>
          <a:lstStyle/>
          <a:p>
            <a:r>
              <a:rPr lang="fr-CH" sz="2400" b="1">
                <a:latin typeface="+mj-lt"/>
                <a:ea typeface="+mj-ea"/>
                <a:cs typeface="+mj-cs"/>
              </a:rPr>
              <a:t>Changement de système : consentement présumé au sens large</a:t>
            </a:r>
            <a:endParaRPr lang="de-DE"/>
          </a:p>
        </p:txBody>
      </p:sp>
      <p:sp>
        <p:nvSpPr>
          <p:cNvPr id="3" name="Datumsplatzhalter 2">
            <a:extLst>
              <a:ext uri="{FF2B5EF4-FFF2-40B4-BE49-F238E27FC236}">
                <a16:creationId xmlns:a16="http://schemas.microsoft.com/office/drawing/2014/main" id="{015D6808-7CB8-2B87-12BC-B379AA2BDD81}"/>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E159BAE8-C19E-BBDB-0AF2-947326B21CF8}"/>
              </a:ext>
            </a:extLst>
          </p:cNvPr>
          <p:cNvSpPr>
            <a:spLocks noGrp="1"/>
          </p:cNvSpPr>
          <p:nvPr>
            <p:ph type="sldNum" sz="quarter" idx="12"/>
          </p:nvPr>
        </p:nvSpPr>
        <p:spPr/>
        <p:txBody>
          <a:bodyPr/>
          <a:lstStyle/>
          <a:p>
            <a:fld id="{442AD375-037F-43D0-B059-5172DA06796A}" type="slidenum">
              <a:rPr lang="de-CH" smtClean="0"/>
              <a:pPr/>
              <a:t>11</a:t>
            </a:fld>
            <a:endParaRPr lang="de-CH"/>
          </a:p>
        </p:txBody>
      </p:sp>
      <p:sp>
        <p:nvSpPr>
          <p:cNvPr id="6" name="Textplatzhalter 5">
            <a:extLst>
              <a:ext uri="{FF2B5EF4-FFF2-40B4-BE49-F238E27FC236}">
                <a16:creationId xmlns:a16="http://schemas.microsoft.com/office/drawing/2014/main" id="{85F2AA8D-60B0-E6D3-28E9-AC885386DCED}"/>
              </a:ext>
            </a:extLst>
          </p:cNvPr>
          <p:cNvSpPr>
            <a:spLocks noGrp="1"/>
          </p:cNvSpPr>
          <p:nvPr>
            <p:ph type="body" sz="quarter" idx="13"/>
          </p:nvPr>
        </p:nvSpPr>
        <p:spPr/>
        <p:txBody>
          <a:bodyPr/>
          <a:lstStyle/>
          <a:p>
            <a:pPr>
              <a:lnSpc>
                <a:spcPct val="107000"/>
              </a:lnSpc>
              <a:spcAft>
                <a:spcPts val="800"/>
              </a:spcAft>
            </a:pPr>
            <a:r>
              <a:rPr lang="fr-CH">
                <a:effectLst/>
                <a:latin typeface="+mj-lt"/>
                <a:ea typeface="SimSun" panose="02010600030101010101" pitchFamily="2" charset="-122"/>
                <a:cs typeface="Times New Roman" panose="02020603050405020304" pitchFamily="18" charset="0"/>
              </a:rPr>
              <a:t>Politique et société</a:t>
            </a:r>
            <a:endParaRPr lang="de-CH">
              <a:effectLst/>
              <a:latin typeface="+mj-lt"/>
              <a:ea typeface="SimSun" panose="02010600030101010101" pitchFamily="2" charset="-122"/>
              <a:cs typeface="Times New Roman" panose="02020603050405020304" pitchFamily="18" charset="0"/>
            </a:endParaRPr>
          </a:p>
        </p:txBody>
      </p:sp>
      <p:pic>
        <p:nvPicPr>
          <p:cNvPr id="7" name="Grafik 6">
            <a:extLst>
              <a:ext uri="{FF2B5EF4-FFF2-40B4-BE49-F238E27FC236}">
                <a16:creationId xmlns:a16="http://schemas.microsoft.com/office/drawing/2014/main" id="{1CC931B2-5229-9989-E652-266F1530C34B}"/>
              </a:ext>
            </a:extLst>
          </p:cNvPr>
          <p:cNvPicPr>
            <a:picLocks noChangeAspect="1"/>
          </p:cNvPicPr>
          <p:nvPr/>
        </p:nvPicPr>
        <p:blipFill rotWithShape="1">
          <a:blip r:embed="rId2"/>
          <a:srcRect r="4650"/>
          <a:stretch/>
        </p:blipFill>
        <p:spPr>
          <a:xfrm>
            <a:off x="1269332" y="1616663"/>
            <a:ext cx="3282348" cy="2207320"/>
          </a:xfrm>
          <a:prstGeom prst="rect">
            <a:avLst/>
          </a:prstGeom>
        </p:spPr>
      </p:pic>
      <p:pic>
        <p:nvPicPr>
          <p:cNvPr id="8" name="Grafik 7" descr="Ein Bild, das Menschliches Gesicht, Person, Kleidung, Mann enthält.&#10;&#10;Automatisch generierte Beschreibung">
            <a:extLst>
              <a:ext uri="{FF2B5EF4-FFF2-40B4-BE49-F238E27FC236}">
                <a16:creationId xmlns:a16="http://schemas.microsoft.com/office/drawing/2014/main" id="{6E7A037F-DF2D-6DBA-DE08-10FEC3FB1E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53"/>
          <a:stretch/>
        </p:blipFill>
        <p:spPr>
          <a:xfrm>
            <a:off x="1269332" y="3897989"/>
            <a:ext cx="3282348" cy="2210358"/>
          </a:xfrm>
          <a:prstGeom prst="rect">
            <a:avLst/>
          </a:prstGeom>
        </p:spPr>
      </p:pic>
      <p:sp>
        <p:nvSpPr>
          <p:cNvPr id="11" name="Titel 1">
            <a:extLst>
              <a:ext uri="{FF2B5EF4-FFF2-40B4-BE49-F238E27FC236}">
                <a16:creationId xmlns:a16="http://schemas.microsoft.com/office/drawing/2014/main" id="{ACBC7C5F-D829-A156-7ABA-3AFF98CE4987}"/>
              </a:ext>
            </a:extLst>
          </p:cNvPr>
          <p:cNvSpPr txBox="1">
            <a:spLocks/>
          </p:cNvSpPr>
          <p:nvPr/>
        </p:nvSpPr>
        <p:spPr>
          <a:xfrm>
            <a:off x="9696000" y="1065124"/>
            <a:ext cx="1901750" cy="396989"/>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0" tIns="0" rIns="0" bIns="0" rtlCol="0" anchor="t">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de-CH"/>
              <a:t>60.2 % OUI</a:t>
            </a:r>
          </a:p>
        </p:txBody>
      </p:sp>
      <p:pic>
        <p:nvPicPr>
          <p:cNvPr id="9" name="Grafik 8" descr="Oui&#10;&#10;KI-generierte Inhalte können fehlerhaft sein.">
            <a:extLst>
              <a:ext uri="{FF2B5EF4-FFF2-40B4-BE49-F238E27FC236}">
                <a16:creationId xmlns:a16="http://schemas.microsoft.com/office/drawing/2014/main" id="{796A10D6-B056-98A0-F4BA-8429223E38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6953" y="1616663"/>
            <a:ext cx="6115715" cy="4491684"/>
          </a:xfrm>
          <a:prstGeom prst="rect">
            <a:avLst/>
          </a:prstGeom>
        </p:spPr>
      </p:pic>
      <p:sp>
        <p:nvSpPr>
          <p:cNvPr id="10" name="Bogen 9">
            <a:extLst>
              <a:ext uri="{FF2B5EF4-FFF2-40B4-BE49-F238E27FC236}">
                <a16:creationId xmlns:a16="http://schemas.microsoft.com/office/drawing/2014/main" id="{09760898-C97C-A3F8-53D7-859D942DEDEA}"/>
              </a:ext>
            </a:extLst>
          </p:cNvPr>
          <p:cNvSpPr/>
          <p:nvPr/>
        </p:nvSpPr>
        <p:spPr>
          <a:xfrm rot="14433478">
            <a:off x="7897508" y="1548503"/>
            <a:ext cx="3749757" cy="2823394"/>
          </a:xfrm>
          <a:prstGeom prst="arc">
            <a:avLst>
              <a:gd name="adj1" fmla="val 15230550"/>
              <a:gd name="adj2" fmla="val 1576715"/>
            </a:avLst>
          </a:prstGeom>
          <a:ln w="28575"/>
        </p:spPr>
        <p:style>
          <a:lnRef idx="1">
            <a:schemeClr val="accent3"/>
          </a:lnRef>
          <a:fillRef idx="0">
            <a:schemeClr val="accent3"/>
          </a:fillRef>
          <a:effectRef idx="0">
            <a:schemeClr val="accent3"/>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4088601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p:txBody>
          <a:bodyPr/>
          <a:lstStyle/>
          <a:p>
            <a:r>
              <a:rPr lang="fr-CH"/>
              <a:t>Faits et chiffres</a:t>
            </a:r>
            <a:endParaRPr lang="de-CH"/>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a:t>03</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de-CH"/>
              <a:t>Swisstransplant</a:t>
            </a:r>
          </a:p>
          <a:p>
            <a:r>
              <a:rPr lang="fr-CH" b="1"/>
              <a:t>Le don d’organes en Suisse</a:t>
            </a:r>
            <a:endParaRPr lang="de-CH" b="1"/>
          </a:p>
        </p:txBody>
      </p:sp>
    </p:spTree>
    <p:extLst>
      <p:ext uri="{BB962C8B-B14F-4D97-AF65-F5344CB8AC3E}">
        <p14:creationId xmlns:p14="http://schemas.microsoft.com/office/powerpoint/2010/main" val="7906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56181EBC-9292-37B5-9B78-10AD2EF2E457}"/>
              </a:ext>
            </a:extLst>
          </p:cNvPr>
          <p:cNvSpPr/>
          <p:nvPr/>
        </p:nvSpPr>
        <p:spPr>
          <a:xfrm>
            <a:off x="261730" y="309210"/>
            <a:ext cx="11668540" cy="633730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nchor="t">
            <a:normAutofit/>
          </a:bodyPr>
          <a:lstStyle/>
          <a:p>
            <a:pPr>
              <a:spcAft>
                <a:spcPts val="600"/>
              </a:spcAft>
            </a:pPr>
            <a:r>
              <a:rPr lang="fr-CH"/>
              <a:t>Taux de donneurs et donneuses en Europe</a:t>
            </a:r>
            <a:endParaRPr lang="de-CH"/>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nchor="t">
            <a:normAutofit/>
          </a:bodyPr>
          <a:lstStyle/>
          <a:p>
            <a:pPr>
              <a:spcAft>
                <a:spcPts val="600"/>
              </a:spcAft>
            </a:pPr>
            <a:fld id="{A05CA45C-F94D-49CB-90DE-426E81E99198}" type="datetime1">
              <a:rPr lang="de-CH" smtClean="0"/>
              <a:t>15.04.2026</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nchor="t">
            <a:normAutofit/>
          </a:bodyPr>
          <a:lstStyle/>
          <a:p>
            <a:pPr>
              <a:lnSpc>
                <a:spcPct val="90000"/>
              </a:lnSpc>
              <a:spcAft>
                <a:spcPts val="600"/>
              </a:spcAft>
            </a:pPr>
            <a:fld id="{442AD375-037F-43D0-B059-5172DA06796A}" type="slidenum">
              <a:rPr lang="de-CH" sz="900" smtClean="0"/>
              <a:pPr>
                <a:lnSpc>
                  <a:spcPct val="90000"/>
                </a:lnSpc>
                <a:spcAft>
                  <a:spcPts val="600"/>
                </a:spcAft>
              </a:pPr>
              <a:t>13</a:t>
            </a:fld>
            <a:endParaRPr lang="de-CH" sz="900"/>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normAutofit/>
          </a:bodyPr>
          <a:lstStyle/>
          <a:p>
            <a:pPr>
              <a:lnSpc>
                <a:spcPct val="90000"/>
              </a:lnSpc>
            </a:pPr>
            <a:r>
              <a:rPr lang="de-CH" err="1"/>
              <a:t>Réglementations</a:t>
            </a:r>
            <a:r>
              <a:rPr lang="de-CH"/>
              <a:t> internationales</a:t>
            </a:r>
          </a:p>
        </p:txBody>
      </p:sp>
      <p:pic>
        <p:nvPicPr>
          <p:cNvPr id="5" name="Grafik 4" descr="The image is a map of Europe, highlighting various countries, with numbers indicating different data points, likely related to consent levels or other statistics.&#10;&#10;KI-generierte Inhalte können fehlerhaft sein.">
            <a:extLst>
              <a:ext uri="{FF2B5EF4-FFF2-40B4-BE49-F238E27FC236}">
                <a16:creationId xmlns:a16="http://schemas.microsoft.com/office/drawing/2014/main" id="{C04009A1-9C4D-4CA9-3628-8034DD673A94}"/>
              </a:ext>
            </a:extLst>
          </p:cNvPr>
          <p:cNvPicPr>
            <a:picLocks noChangeAspect="1"/>
          </p:cNvPicPr>
          <p:nvPr/>
        </p:nvPicPr>
        <p:blipFill>
          <a:blip r:embed="rId3"/>
          <a:srcRect r="636"/>
          <a:stretch>
            <a:fillRect/>
          </a:stretch>
        </p:blipFill>
        <p:spPr>
          <a:xfrm>
            <a:off x="2133600" y="1121907"/>
            <a:ext cx="7765774" cy="5532826"/>
          </a:xfrm>
          <a:prstGeom prst="rect">
            <a:avLst/>
          </a:prstGeom>
        </p:spPr>
      </p:pic>
    </p:spTree>
    <p:extLst>
      <p:ext uri="{BB962C8B-B14F-4D97-AF65-F5344CB8AC3E}">
        <p14:creationId xmlns:p14="http://schemas.microsoft.com/office/powerpoint/2010/main" val="748158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FAD82-ECE6-5E6D-1046-428D52C68F4B}"/>
              </a:ext>
            </a:extLst>
          </p:cNvPr>
          <p:cNvSpPr>
            <a:spLocks noGrp="1"/>
          </p:cNvSpPr>
          <p:nvPr>
            <p:ph type="title"/>
          </p:nvPr>
        </p:nvSpPr>
        <p:spPr>
          <a:xfrm>
            <a:off x="746124" y="654342"/>
            <a:ext cx="11092949" cy="398394"/>
          </a:xfrm>
        </p:spPr>
        <p:txBody>
          <a:bodyPr/>
          <a:lstStyle/>
          <a:p>
            <a:r>
              <a:rPr lang="fr-FR"/>
              <a:t>Chiffres</a:t>
            </a:r>
            <a:r>
              <a:rPr lang="fr-FR">
                <a:solidFill>
                  <a:srgbClr val="FF0000"/>
                </a:solidFill>
              </a:rPr>
              <a:t> </a:t>
            </a:r>
            <a:r>
              <a:rPr lang="fr-FR"/>
              <a:t>annuels</a:t>
            </a:r>
            <a:r>
              <a:rPr lang="fr-FR">
                <a:solidFill>
                  <a:srgbClr val="FF0000"/>
                </a:solidFill>
              </a:rPr>
              <a:t> </a:t>
            </a:r>
            <a:r>
              <a:rPr lang="fr-FR"/>
              <a:t>de</a:t>
            </a:r>
            <a:r>
              <a:rPr lang="fr-FR">
                <a:solidFill>
                  <a:srgbClr val="FF0000"/>
                </a:solidFill>
              </a:rPr>
              <a:t> </a:t>
            </a:r>
            <a:r>
              <a:rPr lang="fr-FR" err="1"/>
              <a:t>Swisstransplant</a:t>
            </a:r>
            <a:r>
              <a:rPr lang="fr-FR"/>
              <a:t> </a:t>
            </a:r>
            <a:r>
              <a:rPr lang="de-CH" noProof="0"/>
              <a:t>− </a:t>
            </a:r>
            <a:r>
              <a:rPr lang="de-CH" err="1"/>
              <a:t>donneurs</a:t>
            </a:r>
            <a:r>
              <a:rPr lang="de-CH"/>
              <a:t> et </a:t>
            </a:r>
            <a:r>
              <a:rPr lang="de-CH" err="1"/>
              <a:t>donneuses</a:t>
            </a:r>
            <a:r>
              <a:rPr lang="de-CH"/>
              <a:t> </a:t>
            </a:r>
            <a:r>
              <a:rPr lang="de-CH" err="1"/>
              <a:t>décédé</a:t>
            </a:r>
            <a:r>
              <a:rPr lang="de-CH"/>
              <a:t>(e)s</a:t>
            </a:r>
            <a:endParaRPr lang="de-DE"/>
          </a:p>
        </p:txBody>
      </p:sp>
      <p:sp>
        <p:nvSpPr>
          <p:cNvPr id="3" name="Datumsplatzhalter 2">
            <a:extLst>
              <a:ext uri="{FF2B5EF4-FFF2-40B4-BE49-F238E27FC236}">
                <a16:creationId xmlns:a16="http://schemas.microsoft.com/office/drawing/2014/main" id="{AE99CD3E-CDA6-6826-A68A-68BA6066682A}"/>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05CCF8C8-58CA-7691-4E80-967140A7DF4F}"/>
              </a:ext>
            </a:extLst>
          </p:cNvPr>
          <p:cNvSpPr>
            <a:spLocks noGrp="1"/>
          </p:cNvSpPr>
          <p:nvPr>
            <p:ph type="sldNum" sz="quarter" idx="12"/>
          </p:nvPr>
        </p:nvSpPr>
        <p:spPr/>
        <p:txBody>
          <a:bodyPr/>
          <a:lstStyle/>
          <a:p>
            <a:fld id="{442AD375-037F-43D0-B059-5172DA06796A}" type="slidenum">
              <a:rPr lang="de-CH" smtClean="0"/>
              <a:pPr/>
              <a:t>14</a:t>
            </a:fld>
            <a:endParaRPr lang="de-CH"/>
          </a:p>
        </p:txBody>
      </p:sp>
      <p:sp>
        <p:nvSpPr>
          <p:cNvPr id="6" name="Textplatzhalter 5">
            <a:extLst>
              <a:ext uri="{FF2B5EF4-FFF2-40B4-BE49-F238E27FC236}">
                <a16:creationId xmlns:a16="http://schemas.microsoft.com/office/drawing/2014/main" id="{785EE608-115C-3452-CE08-1B0BA630C050}"/>
              </a:ext>
            </a:extLst>
          </p:cNvPr>
          <p:cNvSpPr>
            <a:spLocks noGrp="1"/>
          </p:cNvSpPr>
          <p:nvPr>
            <p:ph type="body" sz="quarter" idx="13"/>
          </p:nvPr>
        </p:nvSpPr>
        <p:spPr/>
        <p:txBody>
          <a:bodyPr/>
          <a:lstStyle/>
          <a:p>
            <a:r>
              <a:rPr lang="de-CH" err="1"/>
              <a:t>Faits</a:t>
            </a:r>
            <a:r>
              <a:rPr lang="de-CH"/>
              <a:t> et </a:t>
            </a:r>
            <a:r>
              <a:rPr lang="de-CH" err="1"/>
              <a:t>chiffres</a:t>
            </a:r>
            <a:endParaRPr lang="de-CH"/>
          </a:p>
        </p:txBody>
      </p:sp>
      <p:sp>
        <p:nvSpPr>
          <p:cNvPr id="4" name="Textfeld 3">
            <a:extLst>
              <a:ext uri="{FF2B5EF4-FFF2-40B4-BE49-F238E27FC236}">
                <a16:creationId xmlns:a16="http://schemas.microsoft.com/office/drawing/2014/main" id="{C6B0B562-9CE7-F239-E572-11C088AB9DB1}"/>
              </a:ext>
            </a:extLst>
          </p:cNvPr>
          <p:cNvSpPr txBox="1"/>
          <p:nvPr/>
        </p:nvSpPr>
        <p:spPr>
          <a:xfrm>
            <a:off x="10601276" y="5835407"/>
            <a:ext cx="844599" cy="137905"/>
          </a:xfrm>
          <a:prstGeom prst="rect">
            <a:avLst/>
          </a:prstGeom>
          <a:noFill/>
        </p:spPr>
        <p:txBody>
          <a:bodyPr wrap="square" lIns="0" tIns="0" rIns="0" bIns="0" rtlCol="0">
            <a:spAutoFit/>
          </a:bodyPr>
          <a:lstStyle/>
          <a:p>
            <a:r>
              <a:rPr lang="de-DE" sz="900"/>
              <a:t>Swisstransplant</a:t>
            </a:r>
          </a:p>
        </p:txBody>
      </p:sp>
      <p:graphicFrame>
        <p:nvGraphicFramePr>
          <p:cNvPr id="8" name="Diagramm 7">
            <a:extLst>
              <a:ext uri="{FF2B5EF4-FFF2-40B4-BE49-F238E27FC236}">
                <a16:creationId xmlns:a16="http://schemas.microsoft.com/office/drawing/2014/main" id="{C0624C9B-3604-DC06-D4DF-8A53FC3751E6}"/>
              </a:ext>
            </a:extLst>
          </p:cNvPr>
          <p:cNvGraphicFramePr/>
          <p:nvPr>
            <p:extLst>
              <p:ext uri="{D42A27DB-BD31-4B8C-83A1-F6EECF244321}">
                <p14:modId xmlns:p14="http://schemas.microsoft.com/office/powerpoint/2010/main" val="170076959"/>
              </p:ext>
            </p:extLst>
          </p:nvPr>
        </p:nvGraphicFramePr>
        <p:xfrm>
          <a:off x="1358781" y="1435693"/>
          <a:ext cx="9075634" cy="50705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28002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968DD-38F9-FA15-1AA8-59B9688BE7A5}"/>
              </a:ext>
            </a:extLst>
          </p:cNvPr>
          <p:cNvSpPr>
            <a:spLocks noGrp="1"/>
          </p:cNvSpPr>
          <p:nvPr>
            <p:ph type="title"/>
          </p:nvPr>
        </p:nvSpPr>
        <p:spPr/>
        <p:txBody>
          <a:bodyPr/>
          <a:lstStyle/>
          <a:p>
            <a:r>
              <a:rPr lang="de-CH">
                <a:cs typeface="Tahoma" panose="020B0604030504040204" pitchFamily="34" charset="0"/>
              </a:rPr>
              <a:t>Don </a:t>
            </a:r>
            <a:r>
              <a:rPr lang="de-CH" err="1">
                <a:cs typeface="Tahoma" panose="020B0604030504040204" pitchFamily="34" charset="0"/>
              </a:rPr>
              <a:t>postmortem</a:t>
            </a:r>
            <a:endParaRPr lang="de-DE"/>
          </a:p>
        </p:txBody>
      </p:sp>
      <p:sp>
        <p:nvSpPr>
          <p:cNvPr id="3" name="Datumsplatzhalter 2">
            <a:extLst>
              <a:ext uri="{FF2B5EF4-FFF2-40B4-BE49-F238E27FC236}">
                <a16:creationId xmlns:a16="http://schemas.microsoft.com/office/drawing/2014/main" id="{B8795D3A-00D6-A3CC-8D7C-F2EE72BA9F02}"/>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47AA8895-3C9E-D057-B299-7213C5E805BC}"/>
              </a:ext>
            </a:extLst>
          </p:cNvPr>
          <p:cNvSpPr>
            <a:spLocks noGrp="1"/>
          </p:cNvSpPr>
          <p:nvPr>
            <p:ph type="sldNum" sz="quarter" idx="12"/>
          </p:nvPr>
        </p:nvSpPr>
        <p:spPr/>
        <p:txBody>
          <a:bodyPr/>
          <a:lstStyle/>
          <a:p>
            <a:fld id="{442AD375-037F-43D0-B059-5172DA06796A}" type="slidenum">
              <a:rPr lang="de-CH" smtClean="0"/>
              <a:pPr/>
              <a:t>15</a:t>
            </a:fld>
            <a:endParaRPr lang="de-CH"/>
          </a:p>
        </p:txBody>
      </p:sp>
      <p:sp>
        <p:nvSpPr>
          <p:cNvPr id="6" name="Textplatzhalter 5">
            <a:extLst>
              <a:ext uri="{FF2B5EF4-FFF2-40B4-BE49-F238E27FC236}">
                <a16:creationId xmlns:a16="http://schemas.microsoft.com/office/drawing/2014/main" id="{F723B1C1-74D7-376C-A17D-BACA4DFC6398}"/>
              </a:ext>
            </a:extLst>
          </p:cNvPr>
          <p:cNvSpPr>
            <a:spLocks noGrp="1"/>
          </p:cNvSpPr>
          <p:nvPr>
            <p:ph type="body" sz="quarter" idx="13"/>
          </p:nvPr>
        </p:nvSpPr>
        <p:spPr/>
        <p:txBody>
          <a:bodyPr/>
          <a:lstStyle/>
          <a:p>
            <a:r>
              <a:rPr lang="de-CH" err="1"/>
              <a:t>Faits</a:t>
            </a:r>
            <a:r>
              <a:rPr lang="de-CH"/>
              <a:t> et </a:t>
            </a:r>
            <a:r>
              <a:rPr lang="de-CH" err="1"/>
              <a:t>chiffres</a:t>
            </a:r>
            <a:endParaRPr lang="de-CH"/>
          </a:p>
        </p:txBody>
      </p:sp>
      <p:sp>
        <p:nvSpPr>
          <p:cNvPr id="7" name="Inhaltsplatzhalter 2">
            <a:extLst>
              <a:ext uri="{FF2B5EF4-FFF2-40B4-BE49-F238E27FC236}">
                <a16:creationId xmlns:a16="http://schemas.microsoft.com/office/drawing/2014/main" id="{69C06B38-AACC-549E-FC47-F440C2D40288}"/>
              </a:ext>
            </a:extLst>
          </p:cNvPr>
          <p:cNvSpPr txBox="1">
            <a:spLocks/>
          </p:cNvSpPr>
          <p:nvPr/>
        </p:nvSpPr>
        <p:spPr>
          <a:xfrm>
            <a:off x="746125" y="1700213"/>
            <a:ext cx="963435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b="1"/>
              <a:t>DBD</a:t>
            </a:r>
            <a:r>
              <a:rPr lang="de-CH" sz="2400"/>
              <a:t>: </a:t>
            </a:r>
            <a:r>
              <a:rPr lang="de-CH" sz="2400" err="1"/>
              <a:t>Donor</a:t>
            </a:r>
            <a:r>
              <a:rPr lang="de-CH" sz="2400"/>
              <a:t> after Brain Death</a:t>
            </a:r>
            <a:endParaRPr lang="de-CH" sz="2400" noProof="0"/>
          </a:p>
          <a:p>
            <a:pPr lvl="3">
              <a:buFont typeface="Symbol" panose="05050102010706020507" pitchFamily="18" charset="2"/>
              <a:buChar char="-"/>
            </a:pPr>
            <a:r>
              <a:rPr lang="fr-CH" sz="1800"/>
              <a:t>Donneur / Donneuse en état de mort cérébrale</a:t>
            </a:r>
          </a:p>
          <a:p>
            <a:pPr lvl="4"/>
            <a:r>
              <a:rPr lang="fr-FR" sz="1800"/>
              <a:t>Stabilisation de la circulation avec des machines</a:t>
            </a:r>
          </a:p>
          <a:p>
            <a:pPr lvl="4"/>
            <a:r>
              <a:rPr lang="fr-CH" sz="1800"/>
              <a:t>Don de tous les organes possibles</a:t>
            </a:r>
            <a:endParaRPr lang="de-CH" sz="1800"/>
          </a:p>
          <a:p>
            <a:pPr marL="268287" lvl="4" indent="0">
              <a:buNone/>
            </a:pPr>
            <a:endParaRPr lang="de-CH" sz="1800"/>
          </a:p>
          <a:p>
            <a:pPr marL="0" lvl="1" indent="0">
              <a:buNone/>
            </a:pPr>
            <a:r>
              <a:rPr lang="de-CH" sz="2400" b="1"/>
              <a:t>DCD</a:t>
            </a:r>
            <a:r>
              <a:rPr lang="de-CH" sz="2400"/>
              <a:t>: </a:t>
            </a:r>
            <a:r>
              <a:rPr lang="de-CH" sz="2400" err="1"/>
              <a:t>Donor</a:t>
            </a:r>
            <a:r>
              <a:rPr lang="de-CH" sz="2400"/>
              <a:t> after </a:t>
            </a:r>
            <a:r>
              <a:rPr lang="de-DE" sz="2400" err="1"/>
              <a:t>Cardiocirculatory</a:t>
            </a:r>
            <a:r>
              <a:rPr lang="de-DE" sz="2400"/>
              <a:t> Death</a:t>
            </a:r>
          </a:p>
          <a:p>
            <a:pPr lvl="3">
              <a:buFont typeface="Symbol" panose="05050102010706020507" pitchFamily="18" charset="2"/>
              <a:buChar char="-"/>
            </a:pPr>
            <a:r>
              <a:rPr lang="fr-FR" sz="1800"/>
              <a:t>Donneur / Donneuse à </a:t>
            </a:r>
            <a:r>
              <a:rPr lang="de-CH" sz="1800" err="1"/>
              <a:t>coeur</a:t>
            </a:r>
            <a:r>
              <a:rPr lang="de-CH" sz="1800"/>
              <a:t> </a:t>
            </a:r>
            <a:r>
              <a:rPr lang="de-CH" sz="1800" err="1"/>
              <a:t>arrêté</a:t>
            </a:r>
            <a:endParaRPr lang="fr-CH" sz="1800"/>
          </a:p>
          <a:p>
            <a:pPr lvl="4"/>
            <a:r>
              <a:rPr lang="fr-FR" sz="1800"/>
              <a:t>Changement thérapeutique – pas en mort cérébrale</a:t>
            </a:r>
          </a:p>
          <a:p>
            <a:pPr lvl="4"/>
            <a:r>
              <a:rPr lang="fr-CH" sz="1800"/>
              <a:t>Don de tous les organes possibles</a:t>
            </a:r>
            <a:endParaRPr lang="de-CH" sz="1800"/>
          </a:p>
        </p:txBody>
      </p:sp>
      <p:pic>
        <p:nvPicPr>
          <p:cNvPr id="9" name="Grafik 8" descr="Ein Bild, das Schrift, Grafiken, Logo, Symbol enthält.&#10;&#10;Automatisch generierte Beschreibung">
            <a:extLst>
              <a:ext uri="{FF2B5EF4-FFF2-40B4-BE49-F238E27FC236}">
                <a16:creationId xmlns:a16="http://schemas.microsoft.com/office/drawing/2014/main" id="{70481C7C-09E5-4F9D-6D0F-059602434E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0925" y="1846525"/>
            <a:ext cx="3164950" cy="3164950"/>
          </a:xfrm>
          <a:prstGeom prst="rect">
            <a:avLst/>
          </a:prstGeom>
        </p:spPr>
      </p:pic>
    </p:spTree>
    <p:extLst>
      <p:ext uri="{BB962C8B-B14F-4D97-AF65-F5344CB8AC3E}">
        <p14:creationId xmlns:p14="http://schemas.microsoft.com/office/powerpoint/2010/main" val="2475698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82C09D54-1518-1902-EB57-C149862842DA}"/>
              </a:ext>
            </a:extLst>
          </p:cNvPr>
          <p:cNvGrpSpPr>
            <a:grpSpLocks noChangeAspect="1"/>
          </p:cNvGrpSpPr>
          <p:nvPr/>
        </p:nvGrpSpPr>
        <p:grpSpPr>
          <a:xfrm>
            <a:off x="6546009" y="3319790"/>
            <a:ext cx="2883868" cy="2883868"/>
            <a:chOff x="10348293" y="2755361"/>
            <a:chExt cx="360000" cy="360000"/>
          </a:xfrm>
        </p:grpSpPr>
        <p:sp>
          <p:nvSpPr>
            <p:cNvPr id="12" name="Freihandform 3966">
              <a:extLst>
                <a:ext uri="{FF2B5EF4-FFF2-40B4-BE49-F238E27FC236}">
                  <a16:creationId xmlns:a16="http://schemas.microsoft.com/office/drawing/2014/main" id="{A2C69210-7AF8-C6A0-2A6F-696EFEEE1AD2}"/>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13" name="Gruppieren 12">
              <a:extLst>
                <a:ext uri="{FF2B5EF4-FFF2-40B4-BE49-F238E27FC236}">
                  <a16:creationId xmlns:a16="http://schemas.microsoft.com/office/drawing/2014/main" id="{40376510-54A0-C3BD-F54C-1E7168BD6F6A}"/>
                </a:ext>
              </a:extLst>
            </p:cNvPr>
            <p:cNvGrpSpPr/>
            <p:nvPr/>
          </p:nvGrpSpPr>
          <p:grpSpPr>
            <a:xfrm>
              <a:off x="10417818" y="2847311"/>
              <a:ext cx="244436" cy="186166"/>
              <a:chOff x="8399769" y="2786119"/>
              <a:chExt cx="244436" cy="186166"/>
            </a:xfrm>
          </p:grpSpPr>
          <p:sp>
            <p:nvSpPr>
              <p:cNvPr id="14" name="Freeform 21">
                <a:extLst>
                  <a:ext uri="{FF2B5EF4-FFF2-40B4-BE49-F238E27FC236}">
                    <a16:creationId xmlns:a16="http://schemas.microsoft.com/office/drawing/2014/main" id="{C0EDA752-17DC-6142-E895-2029281E8BD7}"/>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22">
                <a:extLst>
                  <a:ext uri="{FF2B5EF4-FFF2-40B4-BE49-F238E27FC236}">
                    <a16:creationId xmlns:a16="http://schemas.microsoft.com/office/drawing/2014/main" id="{78C01F86-6AF5-71E7-E766-FA72E308803C}"/>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sp>
        <p:nvSpPr>
          <p:cNvPr id="2" name="Titel 1">
            <a:extLst>
              <a:ext uri="{FF2B5EF4-FFF2-40B4-BE49-F238E27FC236}">
                <a16:creationId xmlns:a16="http://schemas.microsoft.com/office/drawing/2014/main" id="{EB3D973E-2D21-B9F4-8FA7-0189EC43A298}"/>
              </a:ext>
            </a:extLst>
          </p:cNvPr>
          <p:cNvSpPr>
            <a:spLocks noGrp="1"/>
          </p:cNvSpPr>
          <p:nvPr>
            <p:ph type="title"/>
          </p:nvPr>
        </p:nvSpPr>
        <p:spPr/>
        <p:txBody>
          <a:bodyPr/>
          <a:lstStyle/>
          <a:p>
            <a:r>
              <a:rPr lang="fr-FR"/>
              <a:t>Transplantation</a:t>
            </a:r>
            <a:r>
              <a:rPr lang="fr-FR">
                <a:solidFill>
                  <a:srgbClr val="FF0000"/>
                </a:solidFill>
              </a:rPr>
              <a:t> </a:t>
            </a:r>
            <a:r>
              <a:rPr lang="fr-FR"/>
              <a:t>d’organe d’un donneur vivant et d’une donneuse vivante</a:t>
            </a:r>
            <a:endParaRPr lang="de-DE"/>
          </a:p>
        </p:txBody>
      </p:sp>
      <p:sp>
        <p:nvSpPr>
          <p:cNvPr id="3" name="Datumsplatzhalter 2">
            <a:extLst>
              <a:ext uri="{FF2B5EF4-FFF2-40B4-BE49-F238E27FC236}">
                <a16:creationId xmlns:a16="http://schemas.microsoft.com/office/drawing/2014/main" id="{CD527265-7727-DDB2-0FA3-33C51DF457D6}"/>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5AAB47BA-63E6-F975-F394-64367FB80543}"/>
              </a:ext>
            </a:extLst>
          </p:cNvPr>
          <p:cNvSpPr>
            <a:spLocks noGrp="1"/>
          </p:cNvSpPr>
          <p:nvPr>
            <p:ph type="sldNum" sz="quarter" idx="12"/>
          </p:nvPr>
        </p:nvSpPr>
        <p:spPr/>
        <p:txBody>
          <a:bodyPr/>
          <a:lstStyle/>
          <a:p>
            <a:fld id="{442AD375-037F-43D0-B059-5172DA06796A}" type="slidenum">
              <a:rPr lang="de-CH" smtClean="0"/>
              <a:pPr/>
              <a:t>16</a:t>
            </a:fld>
            <a:endParaRPr lang="de-CH"/>
          </a:p>
        </p:txBody>
      </p:sp>
      <p:sp>
        <p:nvSpPr>
          <p:cNvPr id="6" name="Textplatzhalter 5">
            <a:extLst>
              <a:ext uri="{FF2B5EF4-FFF2-40B4-BE49-F238E27FC236}">
                <a16:creationId xmlns:a16="http://schemas.microsoft.com/office/drawing/2014/main" id="{A14DB9E2-0E04-1194-82D7-DA7D88D45F27}"/>
              </a:ext>
            </a:extLst>
          </p:cNvPr>
          <p:cNvSpPr>
            <a:spLocks noGrp="1"/>
          </p:cNvSpPr>
          <p:nvPr>
            <p:ph type="body" sz="quarter" idx="13"/>
          </p:nvPr>
        </p:nvSpPr>
        <p:spPr/>
        <p:txBody>
          <a:bodyPr/>
          <a:lstStyle/>
          <a:p>
            <a:r>
              <a:rPr lang="de-CH" err="1"/>
              <a:t>Faits</a:t>
            </a:r>
            <a:r>
              <a:rPr lang="de-CH"/>
              <a:t> et </a:t>
            </a:r>
            <a:r>
              <a:rPr lang="de-CH" err="1"/>
              <a:t>chiffres</a:t>
            </a:r>
            <a:endParaRPr lang="de-CH"/>
          </a:p>
        </p:txBody>
      </p:sp>
      <p:sp>
        <p:nvSpPr>
          <p:cNvPr id="7" name="Inhaltsplatzhalter 2">
            <a:extLst>
              <a:ext uri="{FF2B5EF4-FFF2-40B4-BE49-F238E27FC236}">
                <a16:creationId xmlns:a16="http://schemas.microsoft.com/office/drawing/2014/main" id="{C35A04D6-F9B4-0AD5-AF31-EDB7185A832E}"/>
              </a:ext>
            </a:extLst>
          </p:cNvPr>
          <p:cNvSpPr txBox="1">
            <a:spLocks/>
          </p:cNvSpPr>
          <p:nvPr/>
        </p:nvSpPr>
        <p:spPr>
          <a:xfrm>
            <a:off x="746125" y="1700213"/>
            <a:ext cx="963435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FR" sz="2400"/>
              <a:t>Le don d’organes de son vivant en Suisse</a:t>
            </a:r>
            <a:endParaRPr lang="de-CH" sz="2400" noProof="0"/>
          </a:p>
          <a:p>
            <a:pPr lvl="3">
              <a:buFont typeface="Symbol" panose="05050102010706020507" pitchFamily="18" charset="2"/>
              <a:buChar char="-"/>
            </a:pPr>
            <a:r>
              <a:rPr lang="fr-FR" sz="1800"/>
              <a:t>Un rein ou une partie du foie</a:t>
            </a:r>
          </a:p>
          <a:p>
            <a:pPr lvl="4"/>
            <a:r>
              <a:rPr lang="fr-FR" sz="1800"/>
              <a:t>Don dirigé</a:t>
            </a:r>
          </a:p>
          <a:p>
            <a:pPr lvl="4"/>
            <a:r>
              <a:rPr lang="fr-FR" sz="1800"/>
              <a:t>Don altruiste</a:t>
            </a:r>
          </a:p>
          <a:p>
            <a:pPr lvl="4"/>
            <a:r>
              <a:rPr lang="fr-FR" sz="1800"/>
              <a:t>Transplantation croisée</a:t>
            </a:r>
          </a:p>
          <a:p>
            <a:pPr lvl="3">
              <a:buFont typeface="Symbol" panose="05050102010706020507" pitchFamily="18" charset="2"/>
              <a:buChar char="-"/>
            </a:pPr>
            <a:endParaRPr lang="de-CH" sz="1800">
              <a:solidFill>
                <a:srgbClr val="262A5F"/>
              </a:solidFill>
            </a:endParaRPr>
          </a:p>
        </p:txBody>
      </p:sp>
      <p:grpSp>
        <p:nvGrpSpPr>
          <p:cNvPr id="8" name="Gruppieren 7">
            <a:extLst>
              <a:ext uri="{FF2B5EF4-FFF2-40B4-BE49-F238E27FC236}">
                <a16:creationId xmlns:a16="http://schemas.microsoft.com/office/drawing/2014/main" id="{DEEC7193-B98E-8AEB-BA98-7604B22147D2}"/>
              </a:ext>
            </a:extLst>
          </p:cNvPr>
          <p:cNvGrpSpPr>
            <a:grpSpLocks noChangeAspect="1"/>
          </p:cNvGrpSpPr>
          <p:nvPr/>
        </p:nvGrpSpPr>
        <p:grpSpPr>
          <a:xfrm>
            <a:off x="8492006" y="1486538"/>
            <a:ext cx="2883869" cy="2883869"/>
            <a:chOff x="10783979" y="2755361"/>
            <a:chExt cx="360000" cy="360000"/>
          </a:xfrm>
        </p:grpSpPr>
        <p:sp>
          <p:nvSpPr>
            <p:cNvPr id="9" name="Freihandform 3966">
              <a:extLst>
                <a:ext uri="{FF2B5EF4-FFF2-40B4-BE49-F238E27FC236}">
                  <a16:creationId xmlns:a16="http://schemas.microsoft.com/office/drawing/2014/main" id="{79D0075C-4087-7E04-CCD7-7F715EABF698}"/>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0" name="Freeform 24">
              <a:extLst>
                <a:ext uri="{FF2B5EF4-FFF2-40B4-BE49-F238E27FC236}">
                  <a16:creationId xmlns:a16="http://schemas.microsoft.com/office/drawing/2014/main" id="{2F3C9F26-1537-8EAD-141C-D8F9BDCF1927}"/>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3438273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fr-FR"/>
              <a:t>Liste d’attente et transplantations (1er jan. </a:t>
            </a:r>
            <a:r>
              <a:rPr lang="de-CH" kern="0"/>
              <a:t>− </a:t>
            </a:r>
            <a:r>
              <a:rPr lang="fr-FR"/>
              <a:t>31 déc. 2025)</a:t>
            </a:r>
            <a:endParaRPr lang="de-CH" noProof="0"/>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17</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de-CH" err="1"/>
              <a:t>Faits</a:t>
            </a:r>
            <a:r>
              <a:rPr lang="de-CH"/>
              <a:t> et </a:t>
            </a:r>
            <a:r>
              <a:rPr lang="de-CH" err="1"/>
              <a:t>chiffres</a:t>
            </a:r>
            <a:endParaRPr lang="de-CH"/>
          </a:p>
        </p:txBody>
      </p:sp>
      <p:sp>
        <p:nvSpPr>
          <p:cNvPr id="3" name="Textfeld 2">
            <a:extLst>
              <a:ext uri="{FF2B5EF4-FFF2-40B4-BE49-F238E27FC236}">
                <a16:creationId xmlns:a16="http://schemas.microsoft.com/office/drawing/2014/main" id="{B3FDA4DD-AF9F-4F69-B081-A8D60AFD5BA7}"/>
              </a:ext>
            </a:extLst>
          </p:cNvPr>
          <p:cNvSpPr txBox="1"/>
          <p:nvPr/>
        </p:nvSpPr>
        <p:spPr>
          <a:xfrm>
            <a:off x="2805349" y="6507492"/>
            <a:ext cx="2524539" cy="184666"/>
          </a:xfrm>
          <a:prstGeom prst="rect">
            <a:avLst/>
          </a:prstGeom>
          <a:noFill/>
        </p:spPr>
        <p:txBody>
          <a:bodyPr wrap="square" lIns="0" tIns="0" rIns="0" bIns="0" rtlCol="0">
            <a:spAutoFit/>
          </a:bodyPr>
          <a:lstStyle/>
          <a:p>
            <a:r>
              <a:rPr lang="de-CH" sz="1200">
                <a:solidFill>
                  <a:schemeClr val="accent5"/>
                </a:solidFill>
              </a:rPr>
              <a:t>Rapport </a:t>
            </a:r>
            <a:r>
              <a:rPr lang="de-CH" sz="1200" err="1">
                <a:solidFill>
                  <a:schemeClr val="accent5"/>
                </a:solidFill>
              </a:rPr>
              <a:t>annuel</a:t>
            </a:r>
            <a:r>
              <a:rPr lang="de-CH" sz="1200">
                <a:solidFill>
                  <a:schemeClr val="accent5"/>
                </a:solidFill>
              </a:rPr>
              <a:t> Swisstransplant 2025</a:t>
            </a:r>
          </a:p>
        </p:txBody>
      </p:sp>
      <p:sp>
        <p:nvSpPr>
          <p:cNvPr id="13" name="Datumsplatzhalter 3">
            <a:extLst>
              <a:ext uri="{FF2B5EF4-FFF2-40B4-BE49-F238E27FC236}">
                <a16:creationId xmlns:a16="http://schemas.microsoft.com/office/drawing/2014/main" id="{2DC27858-A15F-2153-846E-C3C8E7401C12}"/>
              </a:ext>
            </a:extLst>
          </p:cNvPr>
          <p:cNvSpPr>
            <a:spLocks noGrp="1"/>
          </p:cNvSpPr>
          <p:nvPr>
            <p:ph type="dt" sz="half" idx="10"/>
          </p:nvPr>
        </p:nvSpPr>
        <p:spPr>
          <a:xfrm>
            <a:off x="8724292" y="6417333"/>
            <a:ext cx="662359" cy="180318"/>
          </a:xfrm>
        </p:spPr>
        <p:txBody>
          <a:bodyPr/>
          <a:lstStyle/>
          <a:p>
            <a:fld id="{27635C2F-7231-422D-BBB2-755845ADB3B3}" type="datetime1">
              <a:rPr lang="de-CH" smtClean="0"/>
              <a:t>15.04.2026</a:t>
            </a:fld>
            <a:endParaRPr lang="de-CH"/>
          </a:p>
        </p:txBody>
      </p:sp>
      <p:pic>
        <p:nvPicPr>
          <p:cNvPr id="8" name="Grafik 7" descr="The image presents a colorful infographic displaying various statistics related to organ transplantation, including numbers of transplanted organs like heart, lung, liver, kidney, pancreas, and intestine, along with future projections and an empty field for an organ type not specified.&#10;&#10;KI-generierte Inhalte können fehlerhaft sein.">
            <a:extLst>
              <a:ext uri="{FF2B5EF4-FFF2-40B4-BE49-F238E27FC236}">
                <a16:creationId xmlns:a16="http://schemas.microsoft.com/office/drawing/2014/main" id="{E2CEDE87-8302-8935-4B1A-FC193EFFF2FE}"/>
              </a:ext>
            </a:extLst>
          </p:cNvPr>
          <p:cNvPicPr>
            <a:picLocks noChangeAspect="1"/>
          </p:cNvPicPr>
          <p:nvPr/>
        </p:nvPicPr>
        <p:blipFill>
          <a:blip r:embed="rId3"/>
          <a:srcRect l="2080" t="2326" r="2282" b="3796"/>
          <a:stretch>
            <a:fillRect/>
          </a:stretch>
        </p:blipFill>
        <p:spPr>
          <a:xfrm>
            <a:off x="2062025" y="1045337"/>
            <a:ext cx="7779025" cy="5371996"/>
          </a:xfrm>
          <a:prstGeom prst="rect">
            <a:avLst/>
          </a:prstGeom>
        </p:spPr>
      </p:pic>
    </p:spTree>
    <p:extLst>
      <p:ext uri="{BB962C8B-B14F-4D97-AF65-F5344CB8AC3E}">
        <p14:creationId xmlns:p14="http://schemas.microsoft.com/office/powerpoint/2010/main" val="3839042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fr-FR" kern="0"/>
              <a:t>Situation</a:t>
            </a:r>
            <a:r>
              <a:rPr lang="fr-FR" kern="0">
                <a:solidFill>
                  <a:srgbClr val="FF0000"/>
                </a:solidFill>
              </a:rPr>
              <a:t> </a:t>
            </a:r>
            <a:r>
              <a:rPr lang="fr-FR" kern="0"/>
              <a:t>typique</a:t>
            </a:r>
            <a:endParaRPr lang="de-CH" noProof="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8F7E5D71-66B2-4A23-8AAF-EE422533CB3A}" type="datetime1">
              <a:rPr lang="de-CH" smtClean="0"/>
              <a:t>15.04.2026</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18</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de-CH" err="1"/>
              <a:t>Faits</a:t>
            </a:r>
            <a:r>
              <a:rPr lang="de-CH"/>
              <a:t> et </a:t>
            </a:r>
            <a:r>
              <a:rPr lang="de-CH" err="1"/>
              <a:t>chiffres</a:t>
            </a:r>
            <a:endParaRPr lang="de-CH"/>
          </a:p>
        </p:txBody>
      </p:sp>
      <p:grpSp>
        <p:nvGrpSpPr>
          <p:cNvPr id="3" name="Gruppieren 2">
            <a:extLst>
              <a:ext uri="{FF2B5EF4-FFF2-40B4-BE49-F238E27FC236}">
                <a16:creationId xmlns:a16="http://schemas.microsoft.com/office/drawing/2014/main" id="{3B59FCC5-267B-63A5-7612-DB49069FF701}"/>
              </a:ext>
            </a:extLst>
          </p:cNvPr>
          <p:cNvGrpSpPr/>
          <p:nvPr/>
        </p:nvGrpSpPr>
        <p:grpSpPr>
          <a:xfrm>
            <a:off x="1425622" y="1813286"/>
            <a:ext cx="9494913" cy="4481571"/>
            <a:chOff x="1425622" y="1813286"/>
            <a:chExt cx="9494913" cy="4481571"/>
          </a:xfrm>
        </p:grpSpPr>
        <p:pic>
          <p:nvPicPr>
            <p:cNvPr id="5" name="Grafik 4">
              <a:extLst>
                <a:ext uri="{FF2B5EF4-FFF2-40B4-BE49-F238E27FC236}">
                  <a16:creationId xmlns:a16="http://schemas.microsoft.com/office/drawing/2014/main" id="{80BF1B29-D354-9BAF-FCEE-A06B19364E81}"/>
                </a:ext>
              </a:extLst>
            </p:cNvPr>
            <p:cNvPicPr>
              <a:picLocks noChangeAspect="1"/>
            </p:cNvPicPr>
            <p:nvPr/>
          </p:nvPicPr>
          <p:blipFill>
            <a:blip r:embed="rId3"/>
            <a:stretch>
              <a:fillRect/>
            </a:stretch>
          </p:blipFill>
          <p:spPr>
            <a:xfrm>
              <a:off x="4926450" y="4104812"/>
              <a:ext cx="2197394" cy="2190045"/>
            </a:xfrm>
            <a:prstGeom prst="ellipse">
              <a:avLst/>
            </a:prstGeom>
          </p:spPr>
        </p:pic>
        <p:grpSp>
          <p:nvGrpSpPr>
            <p:cNvPr id="8" name="Gruppieren 7">
              <a:extLst>
                <a:ext uri="{FF2B5EF4-FFF2-40B4-BE49-F238E27FC236}">
                  <a16:creationId xmlns:a16="http://schemas.microsoft.com/office/drawing/2014/main" id="{4E99A1FB-E757-BDEC-1BE1-065E51A3E7C1}"/>
                </a:ext>
              </a:extLst>
            </p:cNvPr>
            <p:cNvGrpSpPr/>
            <p:nvPr/>
          </p:nvGrpSpPr>
          <p:grpSpPr>
            <a:xfrm>
              <a:off x="1425622" y="1813286"/>
              <a:ext cx="9494913" cy="3371646"/>
              <a:chOff x="1425622" y="1813286"/>
              <a:chExt cx="9494913" cy="3371646"/>
            </a:xfrm>
          </p:grpSpPr>
          <p:grpSp>
            <p:nvGrpSpPr>
              <p:cNvPr id="10" name="Gruppieren 9">
                <a:extLst>
                  <a:ext uri="{FF2B5EF4-FFF2-40B4-BE49-F238E27FC236}">
                    <a16:creationId xmlns:a16="http://schemas.microsoft.com/office/drawing/2014/main" id="{67D134DD-6DDA-4DE2-22D4-5BF371A36565}"/>
                  </a:ext>
                </a:extLst>
              </p:cNvPr>
              <p:cNvGrpSpPr/>
              <p:nvPr/>
            </p:nvGrpSpPr>
            <p:grpSpPr>
              <a:xfrm>
                <a:off x="1425622" y="2936171"/>
                <a:ext cx="2197394" cy="2160241"/>
                <a:chOff x="1394176" y="2543261"/>
                <a:chExt cx="2197394" cy="2160241"/>
              </a:xfrm>
              <a:solidFill>
                <a:srgbClr val="8BAD8F"/>
              </a:solidFill>
            </p:grpSpPr>
            <p:sp>
              <p:nvSpPr>
                <p:cNvPr id="15" name="Flussdiagramm: Verbinder 14">
                  <a:extLst>
                    <a:ext uri="{FF2B5EF4-FFF2-40B4-BE49-F238E27FC236}">
                      <a16:creationId xmlns:a16="http://schemas.microsoft.com/office/drawing/2014/main" id="{4D69D4A3-E4E5-2464-CABA-C9FC2BF6238B}"/>
                    </a:ext>
                  </a:extLst>
                </p:cNvPr>
                <p:cNvSpPr/>
                <p:nvPr/>
              </p:nvSpPr>
              <p:spPr>
                <a:xfrm>
                  <a:off x="1394176" y="2543261"/>
                  <a:ext cx="2197394" cy="2160241"/>
                </a:xfrm>
                <a:prstGeom prst="flowChartConnector">
                  <a:avLst/>
                </a:prstGeom>
                <a:solidFill>
                  <a:srgbClr val="95A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6" name="Grafik 15" descr="Männlich">
                  <a:extLst>
                    <a:ext uri="{FF2B5EF4-FFF2-40B4-BE49-F238E27FC236}">
                      <a16:creationId xmlns:a16="http://schemas.microsoft.com/office/drawing/2014/main" id="{687C836C-4553-C67D-933E-3338BCA5FCA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2769" y="3060585"/>
                  <a:ext cx="1160207" cy="1125592"/>
                </a:xfrm>
                <a:prstGeom prst="rect">
                  <a:avLst/>
                </a:prstGeom>
              </p:spPr>
            </p:pic>
          </p:grpSp>
          <p:sp>
            <p:nvSpPr>
              <p:cNvPr id="11" name="Flussdiagramm: Verbinder 10">
                <a:extLst>
                  <a:ext uri="{FF2B5EF4-FFF2-40B4-BE49-F238E27FC236}">
                    <a16:creationId xmlns:a16="http://schemas.microsoft.com/office/drawing/2014/main" id="{AD8D9015-E720-DEB1-DF97-AAEE250B6EAC}"/>
                  </a:ext>
                </a:extLst>
              </p:cNvPr>
              <p:cNvSpPr/>
              <p:nvPr/>
            </p:nvSpPr>
            <p:spPr>
              <a:xfrm>
                <a:off x="8723141" y="3024691"/>
                <a:ext cx="2197394" cy="2160241"/>
              </a:xfrm>
              <a:prstGeom prst="flowChartConnector">
                <a:avLst/>
              </a:prstGeom>
              <a:solidFill>
                <a:srgbClr val="95A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200" b="1">
                    <a:solidFill>
                      <a:schemeClr val="bg1"/>
                    </a:solidFill>
                  </a:rPr>
                  <a:t>60 </a:t>
                </a:r>
              </a:p>
              <a:p>
                <a:pPr algn="ctr"/>
                <a:r>
                  <a:rPr lang="de-CH" sz="3200" b="1">
                    <a:solidFill>
                      <a:schemeClr val="bg1"/>
                    </a:solidFill>
                  </a:rPr>
                  <a:t>ans </a:t>
                </a:r>
              </a:p>
            </p:txBody>
          </p:sp>
          <p:pic>
            <p:nvPicPr>
              <p:cNvPr id="13" name="Grafik 12" descr="Ein Bild, das Kreis, Grafiken, Screenshot, Schrift enthält.&#10;&#10;KI-generierte Inhalte können fehlerhaft sein.">
                <a:extLst>
                  <a:ext uri="{FF2B5EF4-FFF2-40B4-BE49-F238E27FC236}">
                    <a16:creationId xmlns:a16="http://schemas.microsoft.com/office/drawing/2014/main" id="{5388DC3A-07DF-6D2D-C2A5-EE07362B9B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3019" y="1813287"/>
                <a:ext cx="2160241" cy="2160241"/>
              </a:xfrm>
              <a:prstGeom prst="rect">
                <a:avLst/>
              </a:prstGeom>
            </p:spPr>
          </p:pic>
          <p:pic>
            <p:nvPicPr>
              <p:cNvPr id="14" name="Grafik 13" descr="Ein Bild, das Grafiken, Schrift, Kreis, Symbol enthält.&#10;&#10;KI-generierte Inhalte können fehlerhaft sein.">
                <a:extLst>
                  <a:ext uri="{FF2B5EF4-FFF2-40B4-BE49-F238E27FC236}">
                    <a16:creationId xmlns:a16="http://schemas.microsoft.com/office/drawing/2014/main" id="{3BAEDA4D-CEB9-9871-7F7E-FA5884128C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2897" y="1813286"/>
                <a:ext cx="2160241" cy="2160241"/>
              </a:xfrm>
              <a:prstGeom prst="rect">
                <a:avLst/>
              </a:prstGeom>
            </p:spPr>
          </p:pic>
        </p:grpSp>
      </p:grpSp>
    </p:spTree>
    <p:extLst>
      <p:ext uri="{BB962C8B-B14F-4D97-AF65-F5344CB8AC3E}">
        <p14:creationId xmlns:p14="http://schemas.microsoft.com/office/powerpoint/2010/main" val="1221193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08D278-A3FD-5436-71AC-8D669BC8D46A}"/>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384CD8BC-57F0-3C75-5B7D-0F12E35E201D}"/>
              </a:ext>
            </a:extLst>
          </p:cNvPr>
          <p:cNvSpPr>
            <a:spLocks noGrp="1"/>
          </p:cNvSpPr>
          <p:nvPr>
            <p:ph type="sldNum" sz="quarter" idx="12"/>
          </p:nvPr>
        </p:nvSpPr>
        <p:spPr/>
        <p:txBody>
          <a:bodyPr/>
          <a:lstStyle/>
          <a:p>
            <a:fld id="{442AD375-037F-43D0-B059-5172DA06796A}" type="slidenum">
              <a:rPr lang="de-CH" smtClean="0"/>
              <a:pPr/>
              <a:t>19</a:t>
            </a:fld>
            <a:endParaRPr lang="de-CH"/>
          </a:p>
        </p:txBody>
      </p:sp>
      <p:sp>
        <p:nvSpPr>
          <p:cNvPr id="10" name="Titel 1">
            <a:extLst>
              <a:ext uri="{FF2B5EF4-FFF2-40B4-BE49-F238E27FC236}">
                <a16:creationId xmlns:a16="http://schemas.microsoft.com/office/drawing/2014/main" id="{A11DD9F2-1B03-D21B-21ED-669266B4180B}"/>
              </a:ext>
            </a:extLst>
          </p:cNvPr>
          <p:cNvSpPr>
            <a:spLocks noGrp="1"/>
          </p:cNvSpPr>
          <p:nvPr>
            <p:ph type="title"/>
          </p:nvPr>
        </p:nvSpPr>
        <p:spPr>
          <a:xfrm>
            <a:off x="746125" y="654050"/>
            <a:ext cx="10701338" cy="398463"/>
          </a:xfrm>
        </p:spPr>
        <p:txBody>
          <a:bodyPr/>
          <a:lstStyle/>
          <a:p>
            <a:r>
              <a:rPr lang="fr-FR"/>
              <a:t>Causes et fréquence de décès des donneuses et donneurs d’organes – Distribution en %</a:t>
            </a:r>
            <a:endParaRPr lang="de-CH" noProof="0"/>
          </a:p>
        </p:txBody>
      </p:sp>
      <p:sp>
        <p:nvSpPr>
          <p:cNvPr id="11" name="Textplatzhalter 6">
            <a:extLst>
              <a:ext uri="{FF2B5EF4-FFF2-40B4-BE49-F238E27FC236}">
                <a16:creationId xmlns:a16="http://schemas.microsoft.com/office/drawing/2014/main" id="{55CB2A94-DBF5-7FA0-2CD8-17DABA57C69B}"/>
              </a:ext>
            </a:extLst>
          </p:cNvPr>
          <p:cNvSpPr>
            <a:spLocks noGrp="1"/>
          </p:cNvSpPr>
          <p:nvPr>
            <p:ph type="body" sz="quarter" idx="13"/>
          </p:nvPr>
        </p:nvSpPr>
        <p:spPr>
          <a:xfrm>
            <a:off x="746125" y="422275"/>
            <a:ext cx="9345613" cy="231775"/>
          </a:xfrm>
        </p:spPr>
        <p:txBody>
          <a:bodyPr/>
          <a:lstStyle/>
          <a:p>
            <a:r>
              <a:rPr lang="de-CH" err="1"/>
              <a:t>Faits</a:t>
            </a:r>
            <a:r>
              <a:rPr lang="de-CH"/>
              <a:t> et </a:t>
            </a:r>
            <a:r>
              <a:rPr lang="de-CH" err="1"/>
              <a:t>chiffres</a:t>
            </a:r>
            <a:endParaRPr lang="de-CH"/>
          </a:p>
        </p:txBody>
      </p:sp>
      <p:pic>
        <p:nvPicPr>
          <p:cNvPr id="4" name="Grafik 3" descr="Ein Bild, das Cartoon, Screenshot enthält.&#10;&#10;Automatisch generierte Beschreibung">
            <a:extLst>
              <a:ext uri="{FF2B5EF4-FFF2-40B4-BE49-F238E27FC236}">
                <a16:creationId xmlns:a16="http://schemas.microsoft.com/office/drawing/2014/main" id="{A4934A41-0EB5-93CC-BDE0-E94358762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8573" y="1006476"/>
            <a:ext cx="8248650" cy="5591175"/>
          </a:xfrm>
          <a:prstGeom prst="rect">
            <a:avLst/>
          </a:prstGeom>
        </p:spPr>
      </p:pic>
      <p:graphicFrame>
        <p:nvGraphicFramePr>
          <p:cNvPr id="2" name="Diagramm 1">
            <a:extLst>
              <a:ext uri="{FF2B5EF4-FFF2-40B4-BE49-F238E27FC236}">
                <a16:creationId xmlns:a16="http://schemas.microsoft.com/office/drawing/2014/main" id="{0F4859E3-19E4-8722-E77E-DFB8B5C03CF1}"/>
              </a:ext>
            </a:extLst>
          </p:cNvPr>
          <p:cNvGraphicFramePr/>
          <p:nvPr>
            <p:extLst>
              <p:ext uri="{D42A27DB-BD31-4B8C-83A1-F6EECF244321}">
                <p14:modId xmlns:p14="http://schemas.microsoft.com/office/powerpoint/2010/main" val="3226257944"/>
              </p:ext>
            </p:extLst>
          </p:nvPr>
        </p:nvGraphicFramePr>
        <p:xfrm>
          <a:off x="264777" y="1634173"/>
          <a:ext cx="7925913" cy="493530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feld 8">
            <a:extLst>
              <a:ext uri="{FF2B5EF4-FFF2-40B4-BE49-F238E27FC236}">
                <a16:creationId xmlns:a16="http://schemas.microsoft.com/office/drawing/2014/main" id="{571F5CAB-6015-B7F3-7BD5-9A3B6EA127FE}"/>
              </a:ext>
            </a:extLst>
          </p:cNvPr>
          <p:cNvSpPr txBox="1"/>
          <p:nvPr/>
        </p:nvSpPr>
        <p:spPr>
          <a:xfrm>
            <a:off x="746125" y="5957729"/>
            <a:ext cx="5765007" cy="246221"/>
          </a:xfrm>
          <a:prstGeom prst="rect">
            <a:avLst/>
          </a:prstGeom>
          <a:noFill/>
        </p:spPr>
        <p:txBody>
          <a:bodyPr wrap="square" lIns="0" tIns="0" rIns="0" bIns="0" rtlCol="0">
            <a:spAutoFit/>
          </a:bodyPr>
          <a:lstStyle/>
          <a:p>
            <a:r>
              <a:rPr lang="de-DE" sz="1600"/>
              <a:t>n total = 185 </a:t>
            </a:r>
            <a:r>
              <a:rPr lang="de-DE" sz="1600" err="1"/>
              <a:t>donneuses</a:t>
            </a:r>
            <a:r>
              <a:rPr lang="de-DE" sz="1600"/>
              <a:t> / </a:t>
            </a:r>
            <a:r>
              <a:rPr lang="de-DE" sz="1600" err="1"/>
              <a:t>donneurs</a:t>
            </a:r>
            <a:endParaRPr lang="de-CH" sz="1600"/>
          </a:p>
        </p:txBody>
      </p:sp>
      <p:pic>
        <p:nvPicPr>
          <p:cNvPr id="6" name="Grafik 5">
            <a:extLst>
              <a:ext uri="{FF2B5EF4-FFF2-40B4-BE49-F238E27FC236}">
                <a16:creationId xmlns:a16="http://schemas.microsoft.com/office/drawing/2014/main" id="{C24E1548-C693-28A3-0B4A-FBDFBBB2DC3B}"/>
              </a:ext>
            </a:extLst>
          </p:cNvPr>
          <p:cNvPicPr>
            <a:picLocks noChangeAspect="1"/>
          </p:cNvPicPr>
          <p:nvPr/>
        </p:nvPicPr>
        <p:blipFill>
          <a:blip r:embed="rId4"/>
          <a:stretch>
            <a:fillRect/>
          </a:stretch>
        </p:blipFill>
        <p:spPr>
          <a:xfrm>
            <a:off x="11264863" y="6311996"/>
            <a:ext cx="562977" cy="193813"/>
          </a:xfrm>
          <a:prstGeom prst="rect">
            <a:avLst/>
          </a:prstGeom>
        </p:spPr>
      </p:pic>
      <p:sp>
        <p:nvSpPr>
          <p:cNvPr id="7" name="Textfeld 6">
            <a:extLst>
              <a:ext uri="{FF2B5EF4-FFF2-40B4-BE49-F238E27FC236}">
                <a16:creationId xmlns:a16="http://schemas.microsoft.com/office/drawing/2014/main" id="{433A4CB7-EB7B-E88A-47E7-7658E68019C5}"/>
              </a:ext>
            </a:extLst>
          </p:cNvPr>
          <p:cNvSpPr txBox="1"/>
          <p:nvPr/>
        </p:nvSpPr>
        <p:spPr>
          <a:xfrm>
            <a:off x="11431472" y="6383958"/>
            <a:ext cx="501650" cy="123111"/>
          </a:xfrm>
          <a:prstGeom prst="rect">
            <a:avLst/>
          </a:prstGeom>
          <a:noFill/>
        </p:spPr>
        <p:txBody>
          <a:bodyPr wrap="square" lIns="0" tIns="0" rIns="0" bIns="0" rtlCol="0">
            <a:spAutoFit/>
          </a:bodyPr>
          <a:lstStyle/>
          <a:p>
            <a:r>
              <a:rPr lang="de-CH" sz="800" dirty="0">
                <a:solidFill>
                  <a:schemeClr val="bg1"/>
                </a:solidFill>
              </a:rPr>
              <a:t>03/2026</a:t>
            </a:r>
          </a:p>
        </p:txBody>
      </p:sp>
    </p:spTree>
    <p:extLst>
      <p:ext uri="{BB962C8B-B14F-4D97-AF65-F5344CB8AC3E}">
        <p14:creationId xmlns:p14="http://schemas.microsoft.com/office/powerpoint/2010/main" val="3041796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7B7EE-8FCE-1465-3579-BAC34022138A}"/>
              </a:ext>
            </a:extLst>
          </p:cNvPr>
          <p:cNvSpPr>
            <a:spLocks noGrp="1"/>
          </p:cNvSpPr>
          <p:nvPr>
            <p:ph type="title"/>
          </p:nvPr>
        </p:nvSpPr>
        <p:spPr/>
        <p:txBody>
          <a:bodyPr/>
          <a:lstStyle/>
          <a:p>
            <a:r>
              <a:rPr lang="de-CH" err="1"/>
              <a:t>Objectifs</a:t>
            </a:r>
            <a:r>
              <a:rPr lang="de-CH"/>
              <a:t> de la </a:t>
            </a:r>
            <a:r>
              <a:rPr lang="de-CH" err="1"/>
              <a:t>présentation</a:t>
            </a:r>
            <a:endParaRPr lang="de-DE"/>
          </a:p>
        </p:txBody>
      </p:sp>
      <p:sp>
        <p:nvSpPr>
          <p:cNvPr id="3" name="Datumsplatzhalter 2">
            <a:extLst>
              <a:ext uri="{FF2B5EF4-FFF2-40B4-BE49-F238E27FC236}">
                <a16:creationId xmlns:a16="http://schemas.microsoft.com/office/drawing/2014/main" id="{D89EE6BF-272E-C59D-0579-6EBBB84CC926}"/>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14200C41-B3F0-E3B6-F874-758FB82EA690}"/>
              </a:ext>
            </a:extLst>
          </p:cNvPr>
          <p:cNvSpPr>
            <a:spLocks noGrp="1"/>
          </p:cNvSpPr>
          <p:nvPr>
            <p:ph type="sldNum" sz="quarter" idx="12"/>
          </p:nvPr>
        </p:nvSpPr>
        <p:spPr/>
        <p:txBody>
          <a:bodyPr/>
          <a:lstStyle/>
          <a:p>
            <a:fld id="{442AD375-037F-43D0-B059-5172DA06796A}" type="slidenum">
              <a:rPr lang="de-CH" smtClean="0"/>
              <a:pPr/>
              <a:t>2</a:t>
            </a:fld>
            <a:endParaRPr lang="de-CH"/>
          </a:p>
        </p:txBody>
      </p:sp>
      <p:sp>
        <p:nvSpPr>
          <p:cNvPr id="6" name="Textplatzhalter 5">
            <a:extLst>
              <a:ext uri="{FF2B5EF4-FFF2-40B4-BE49-F238E27FC236}">
                <a16:creationId xmlns:a16="http://schemas.microsoft.com/office/drawing/2014/main" id="{5540B1A0-21A5-8B07-8C1D-76C49C39B31A}"/>
              </a:ext>
            </a:extLst>
          </p:cNvPr>
          <p:cNvSpPr>
            <a:spLocks noGrp="1"/>
          </p:cNvSpPr>
          <p:nvPr>
            <p:ph type="body" sz="quarter" idx="13"/>
          </p:nvPr>
        </p:nvSpPr>
        <p:spPr/>
        <p:txBody>
          <a:bodyPr/>
          <a:lstStyle/>
          <a:p>
            <a:r>
              <a:rPr lang="fr-CH" sz="1600">
                <a:effectLst/>
                <a:ea typeface="SimSun" panose="02010600030101010101" pitchFamily="2" charset="-122"/>
                <a:cs typeface="Times New Roman" panose="02020603050405020304" pitchFamily="18" charset="0"/>
              </a:rPr>
              <a:t>Accueil</a:t>
            </a:r>
            <a:endParaRPr lang="de-CH" sz="1600">
              <a:effectLst/>
              <a:ea typeface="SimSun" panose="02010600030101010101" pitchFamily="2" charset="-122"/>
              <a:cs typeface="Times New Roman" panose="02020603050405020304" pitchFamily="18" charset="0"/>
            </a:endParaRPr>
          </a:p>
        </p:txBody>
      </p:sp>
      <p:sp>
        <p:nvSpPr>
          <p:cNvPr id="7" name="Inhaltsplatzhalter 2">
            <a:extLst>
              <a:ext uri="{FF2B5EF4-FFF2-40B4-BE49-F238E27FC236}">
                <a16:creationId xmlns:a16="http://schemas.microsoft.com/office/drawing/2014/main" id="{AE492378-B19E-963B-0EA2-639034DD365A}"/>
              </a:ext>
            </a:extLst>
          </p:cNvPr>
          <p:cNvSpPr txBox="1">
            <a:spLocks/>
          </p:cNvSpPr>
          <p:nvPr/>
        </p:nvSpPr>
        <p:spPr>
          <a:xfrm>
            <a:off x="746125" y="1700213"/>
            <a:ext cx="10700745"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de-CH" sz="2400" kern="0"/>
              <a:t>Fondation Swisstransplant</a:t>
            </a:r>
          </a:p>
          <a:p>
            <a:pPr marL="342900" indent="-342900">
              <a:buFont typeface="+mj-lt"/>
              <a:buAutoNum type="arabicPeriod"/>
            </a:pPr>
            <a:r>
              <a:rPr lang="de-DE" sz="2400"/>
              <a:t>Lois </a:t>
            </a:r>
            <a:r>
              <a:rPr lang="de-DE" sz="2400" err="1"/>
              <a:t>sur</a:t>
            </a:r>
            <a:r>
              <a:rPr lang="de-DE" sz="2400"/>
              <a:t> la </a:t>
            </a:r>
            <a:r>
              <a:rPr lang="de-DE" sz="2400" err="1"/>
              <a:t>transplantation</a:t>
            </a:r>
            <a:endParaRPr lang="de-DE" sz="2400"/>
          </a:p>
          <a:p>
            <a:pPr marL="342900" indent="-342900">
              <a:buFont typeface="+mj-lt"/>
              <a:buAutoNum type="arabicPeriod"/>
            </a:pPr>
            <a:r>
              <a:rPr lang="de-CH" sz="2400" err="1"/>
              <a:t>Faits</a:t>
            </a:r>
            <a:r>
              <a:rPr lang="de-CH" sz="2400"/>
              <a:t> et </a:t>
            </a:r>
            <a:r>
              <a:rPr lang="de-CH" sz="2400" err="1"/>
              <a:t>chiffres</a:t>
            </a:r>
            <a:endParaRPr lang="de-DE" sz="2400"/>
          </a:p>
          <a:p>
            <a:pPr marL="342900" indent="-342900">
              <a:buFont typeface="+mj-lt"/>
              <a:buAutoNum type="arabicPeriod"/>
            </a:pPr>
            <a:r>
              <a:rPr lang="de-CH" sz="2400" kern="0" err="1"/>
              <a:t>Procédure</a:t>
            </a:r>
            <a:r>
              <a:rPr lang="de-CH" sz="2400" kern="0"/>
              <a:t> du </a:t>
            </a:r>
            <a:r>
              <a:rPr lang="de-CH" sz="2400" kern="0" err="1"/>
              <a:t>don</a:t>
            </a:r>
            <a:r>
              <a:rPr lang="de-CH" sz="2400" kern="0"/>
              <a:t> </a:t>
            </a:r>
            <a:r>
              <a:rPr lang="de-CH" sz="2400" kern="0" err="1"/>
              <a:t>d’organes</a:t>
            </a:r>
            <a:endParaRPr lang="de-CH" sz="2400" kern="0"/>
          </a:p>
          <a:p>
            <a:pPr marL="342900" indent="-342900">
              <a:buFont typeface="+mj-lt"/>
              <a:buAutoNum type="arabicPeriod"/>
            </a:pPr>
            <a:r>
              <a:rPr lang="de-DE" sz="2400"/>
              <a:t>Questions</a:t>
            </a:r>
          </a:p>
        </p:txBody>
      </p:sp>
    </p:spTree>
    <p:extLst>
      <p:ext uri="{BB962C8B-B14F-4D97-AF65-F5344CB8AC3E}">
        <p14:creationId xmlns:p14="http://schemas.microsoft.com/office/powerpoint/2010/main" val="3942195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F8FF832-D085-52A2-F5E5-3ECDA5600E58}"/>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373700FA-E771-F23B-C771-B00F21D6669A}"/>
              </a:ext>
            </a:extLst>
          </p:cNvPr>
          <p:cNvSpPr>
            <a:spLocks noGrp="1"/>
          </p:cNvSpPr>
          <p:nvPr>
            <p:ph type="sldNum" sz="quarter" idx="12"/>
          </p:nvPr>
        </p:nvSpPr>
        <p:spPr/>
        <p:txBody>
          <a:bodyPr/>
          <a:lstStyle/>
          <a:p>
            <a:fld id="{442AD375-037F-43D0-B059-5172DA06796A}" type="slidenum">
              <a:rPr lang="de-CH" smtClean="0"/>
              <a:pPr/>
              <a:t>20</a:t>
            </a:fld>
            <a:endParaRPr lang="de-CH"/>
          </a:p>
        </p:txBody>
      </p:sp>
      <p:sp>
        <p:nvSpPr>
          <p:cNvPr id="7" name="Textplatzhalter 6">
            <a:extLst>
              <a:ext uri="{FF2B5EF4-FFF2-40B4-BE49-F238E27FC236}">
                <a16:creationId xmlns:a16="http://schemas.microsoft.com/office/drawing/2014/main" id="{8A29980D-C75E-201B-9FE6-6940B1192BB7}"/>
              </a:ext>
            </a:extLst>
          </p:cNvPr>
          <p:cNvSpPr>
            <a:spLocks noGrp="1"/>
          </p:cNvSpPr>
          <p:nvPr>
            <p:ph type="body" sz="quarter" idx="13"/>
          </p:nvPr>
        </p:nvSpPr>
        <p:spPr>
          <a:xfrm>
            <a:off x="746125" y="422275"/>
            <a:ext cx="9345613" cy="231775"/>
          </a:xfrm>
        </p:spPr>
        <p:txBody>
          <a:bodyPr/>
          <a:lstStyle/>
          <a:p>
            <a:r>
              <a:rPr lang="de-CH" err="1"/>
              <a:t>Faits</a:t>
            </a:r>
            <a:r>
              <a:rPr lang="de-CH"/>
              <a:t> et </a:t>
            </a:r>
            <a:r>
              <a:rPr lang="de-CH" err="1"/>
              <a:t>chiffres</a:t>
            </a:r>
            <a:endParaRPr lang="de-CH"/>
          </a:p>
          <a:p>
            <a:endParaRPr lang="de-CH" noProof="0">
              <a:highlight>
                <a:srgbClr val="FFFF00"/>
              </a:highlight>
            </a:endParaRPr>
          </a:p>
        </p:txBody>
      </p:sp>
      <p:sp>
        <p:nvSpPr>
          <p:cNvPr id="8" name="Titel 1">
            <a:extLst>
              <a:ext uri="{FF2B5EF4-FFF2-40B4-BE49-F238E27FC236}">
                <a16:creationId xmlns:a16="http://schemas.microsoft.com/office/drawing/2014/main" id="{D5286E93-1C86-CEFE-08A2-FC08565A3185}"/>
              </a:ext>
            </a:extLst>
          </p:cNvPr>
          <p:cNvSpPr>
            <a:spLocks noGrp="1"/>
          </p:cNvSpPr>
          <p:nvPr>
            <p:ph type="title"/>
          </p:nvPr>
        </p:nvSpPr>
        <p:spPr>
          <a:xfrm>
            <a:off x="746125" y="654050"/>
            <a:ext cx="10701338" cy="398463"/>
          </a:xfrm>
        </p:spPr>
        <p:txBody>
          <a:bodyPr/>
          <a:lstStyle/>
          <a:p>
            <a:r>
              <a:rPr lang="fr-FR"/>
              <a:t>Causes et fréquence de décès des donneuses et donneurs d’organes – Distribution en %</a:t>
            </a:r>
            <a:endParaRPr lang="de-CH" noProof="0"/>
          </a:p>
        </p:txBody>
      </p:sp>
      <p:graphicFrame>
        <p:nvGraphicFramePr>
          <p:cNvPr id="2" name="Diagramm 1">
            <a:extLst>
              <a:ext uri="{FF2B5EF4-FFF2-40B4-BE49-F238E27FC236}">
                <a16:creationId xmlns:a16="http://schemas.microsoft.com/office/drawing/2014/main" id="{BE94A697-42D8-EE00-3B70-3D0AA68022CF}"/>
              </a:ext>
            </a:extLst>
          </p:cNvPr>
          <p:cNvGraphicFramePr/>
          <p:nvPr>
            <p:extLst>
              <p:ext uri="{D42A27DB-BD31-4B8C-83A1-F6EECF244321}">
                <p14:modId xmlns:p14="http://schemas.microsoft.com/office/powerpoint/2010/main" val="619251325"/>
              </p:ext>
            </p:extLst>
          </p:nvPr>
        </p:nvGraphicFramePr>
        <p:xfrm>
          <a:off x="-189215" y="1560356"/>
          <a:ext cx="8235863" cy="51681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Diagramm 3">
            <a:extLst>
              <a:ext uri="{FF2B5EF4-FFF2-40B4-BE49-F238E27FC236}">
                <a16:creationId xmlns:a16="http://schemas.microsoft.com/office/drawing/2014/main" id="{B72B9C7B-F118-8FD4-0AC1-EBAE079B5873}"/>
              </a:ext>
            </a:extLst>
          </p:cNvPr>
          <p:cNvGraphicFramePr/>
          <p:nvPr>
            <p:extLst>
              <p:ext uri="{D42A27DB-BD31-4B8C-83A1-F6EECF244321}">
                <p14:modId xmlns:p14="http://schemas.microsoft.com/office/powerpoint/2010/main" val="2893327058"/>
              </p:ext>
            </p:extLst>
          </p:nvPr>
        </p:nvGraphicFramePr>
        <p:xfrm>
          <a:off x="4588985" y="1613032"/>
          <a:ext cx="7900888" cy="5610767"/>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feld 21">
            <a:extLst>
              <a:ext uri="{FF2B5EF4-FFF2-40B4-BE49-F238E27FC236}">
                <a16:creationId xmlns:a16="http://schemas.microsoft.com/office/drawing/2014/main" id="{F7931484-8597-41E4-33C4-90578E4F996B}"/>
              </a:ext>
            </a:extLst>
          </p:cNvPr>
          <p:cNvSpPr txBox="1"/>
          <p:nvPr/>
        </p:nvSpPr>
        <p:spPr>
          <a:xfrm>
            <a:off x="5582597" y="5989855"/>
            <a:ext cx="2736304" cy="492443"/>
          </a:xfrm>
          <a:prstGeom prst="rect">
            <a:avLst/>
          </a:prstGeom>
          <a:noFill/>
        </p:spPr>
        <p:txBody>
          <a:bodyPr wrap="square" lIns="0" tIns="0" rIns="0" bIns="0" rtlCol="0">
            <a:spAutoFit/>
          </a:bodyPr>
          <a:lstStyle/>
          <a:p>
            <a:r>
              <a:rPr lang="de-DE" sz="1600"/>
              <a:t>n total = 90 </a:t>
            </a:r>
            <a:r>
              <a:rPr lang="de-DE" sz="1600" err="1"/>
              <a:t>donneuses</a:t>
            </a:r>
            <a:r>
              <a:rPr lang="de-DE" sz="1600"/>
              <a:t> / </a:t>
            </a:r>
            <a:r>
              <a:rPr lang="de-DE" sz="1600" err="1"/>
              <a:t>donneurs</a:t>
            </a:r>
            <a:endParaRPr lang="de-CH" sz="1600"/>
          </a:p>
        </p:txBody>
      </p:sp>
      <p:sp>
        <p:nvSpPr>
          <p:cNvPr id="21" name="Textfeld 20">
            <a:extLst>
              <a:ext uri="{FF2B5EF4-FFF2-40B4-BE49-F238E27FC236}">
                <a16:creationId xmlns:a16="http://schemas.microsoft.com/office/drawing/2014/main" id="{884750DB-4E31-AD52-3C7D-0BC3A40DB249}"/>
              </a:ext>
            </a:extLst>
          </p:cNvPr>
          <p:cNvSpPr txBox="1"/>
          <p:nvPr/>
        </p:nvSpPr>
        <p:spPr>
          <a:xfrm>
            <a:off x="1081986" y="5989855"/>
            <a:ext cx="3297509" cy="738664"/>
          </a:xfrm>
          <a:prstGeom prst="rect">
            <a:avLst/>
          </a:prstGeom>
          <a:noFill/>
        </p:spPr>
        <p:txBody>
          <a:bodyPr wrap="square" lIns="0" tIns="0" rIns="0" bIns="0" rtlCol="0">
            <a:spAutoFit/>
          </a:bodyPr>
          <a:lstStyle/>
          <a:p>
            <a:r>
              <a:rPr lang="de-DE" sz="1600"/>
              <a:t>n total = 95 </a:t>
            </a:r>
            <a:r>
              <a:rPr lang="de-DE" sz="1600" err="1"/>
              <a:t>donneuses</a:t>
            </a:r>
            <a:r>
              <a:rPr lang="de-DE" sz="1600"/>
              <a:t> / </a:t>
            </a:r>
            <a:r>
              <a:rPr lang="de-DE" sz="1600" err="1"/>
              <a:t>donneurs</a:t>
            </a:r>
            <a:endParaRPr lang="de-DE" sz="1600"/>
          </a:p>
          <a:p>
            <a:r>
              <a:rPr lang="de-CH" sz="1600" err="1"/>
              <a:t>chiffres</a:t>
            </a:r>
            <a:r>
              <a:rPr lang="de-CH" sz="1600"/>
              <a:t> </a:t>
            </a:r>
            <a:r>
              <a:rPr lang="de-CH" sz="1600" err="1"/>
              <a:t>arrondis</a:t>
            </a:r>
            <a:endParaRPr lang="de-CH" sz="1600"/>
          </a:p>
          <a:p>
            <a:endParaRPr lang="de-CH" sz="1600">
              <a:highlight>
                <a:srgbClr val="FFFF00"/>
              </a:highlight>
            </a:endParaRPr>
          </a:p>
        </p:txBody>
      </p:sp>
      <p:sp>
        <p:nvSpPr>
          <p:cNvPr id="6" name="Textfeld 5">
            <a:extLst>
              <a:ext uri="{FF2B5EF4-FFF2-40B4-BE49-F238E27FC236}">
                <a16:creationId xmlns:a16="http://schemas.microsoft.com/office/drawing/2014/main" id="{85CF416A-E01B-42E2-6C7B-23A9665C1155}"/>
              </a:ext>
            </a:extLst>
          </p:cNvPr>
          <p:cNvSpPr txBox="1"/>
          <p:nvPr/>
        </p:nvSpPr>
        <p:spPr>
          <a:xfrm>
            <a:off x="746125" y="1613032"/>
            <a:ext cx="2225675" cy="276999"/>
          </a:xfrm>
          <a:prstGeom prst="rect">
            <a:avLst/>
          </a:prstGeom>
          <a:noFill/>
        </p:spPr>
        <p:txBody>
          <a:bodyPr wrap="square" lIns="0" tIns="0" rIns="0" bIns="0" rtlCol="0">
            <a:spAutoFit/>
          </a:bodyPr>
          <a:lstStyle/>
          <a:p>
            <a:r>
              <a:rPr lang="de-DE" b="1"/>
              <a:t>DBD</a:t>
            </a:r>
          </a:p>
        </p:txBody>
      </p:sp>
    </p:spTree>
    <p:extLst>
      <p:ext uri="{BB962C8B-B14F-4D97-AF65-F5344CB8AC3E}">
        <p14:creationId xmlns:p14="http://schemas.microsoft.com/office/powerpoint/2010/main" val="3008597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4EDE9-62F7-969B-134C-51A42A996FC4}"/>
              </a:ext>
            </a:extLst>
          </p:cNvPr>
          <p:cNvSpPr>
            <a:spLocks noGrp="1"/>
          </p:cNvSpPr>
          <p:nvPr>
            <p:ph type="title"/>
          </p:nvPr>
        </p:nvSpPr>
        <p:spPr/>
        <p:txBody>
          <a:bodyPr/>
          <a:lstStyle/>
          <a:p>
            <a:r>
              <a:rPr lang="fr-FR" kern="0"/>
              <a:t>Contre-indications</a:t>
            </a:r>
            <a:r>
              <a:rPr lang="fr-FR"/>
              <a:t> </a:t>
            </a:r>
            <a:r>
              <a:rPr lang="fr-FR" kern="0"/>
              <a:t>médicales</a:t>
            </a:r>
            <a:r>
              <a:rPr lang="fr-FR"/>
              <a:t> </a:t>
            </a:r>
            <a:r>
              <a:rPr lang="fr-FR" kern="0"/>
              <a:t>absolues</a:t>
            </a:r>
            <a:endParaRPr lang="de-DE"/>
          </a:p>
        </p:txBody>
      </p:sp>
      <p:sp>
        <p:nvSpPr>
          <p:cNvPr id="3" name="Datumsplatzhalter 2">
            <a:extLst>
              <a:ext uri="{FF2B5EF4-FFF2-40B4-BE49-F238E27FC236}">
                <a16:creationId xmlns:a16="http://schemas.microsoft.com/office/drawing/2014/main" id="{9463CB68-9829-396D-8DC0-5AEB28E79DE0}"/>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B9795F5B-DE60-8FFC-F4E1-2F9D1DDD3E8C}"/>
              </a:ext>
            </a:extLst>
          </p:cNvPr>
          <p:cNvSpPr>
            <a:spLocks noGrp="1"/>
          </p:cNvSpPr>
          <p:nvPr>
            <p:ph type="sldNum" sz="quarter" idx="12"/>
          </p:nvPr>
        </p:nvSpPr>
        <p:spPr/>
        <p:txBody>
          <a:bodyPr/>
          <a:lstStyle/>
          <a:p>
            <a:fld id="{442AD375-037F-43D0-B059-5172DA06796A}" type="slidenum">
              <a:rPr lang="de-CH" smtClean="0"/>
              <a:pPr/>
              <a:t>21</a:t>
            </a:fld>
            <a:endParaRPr lang="de-CH"/>
          </a:p>
        </p:txBody>
      </p:sp>
      <p:sp>
        <p:nvSpPr>
          <p:cNvPr id="6" name="Textplatzhalter 5">
            <a:extLst>
              <a:ext uri="{FF2B5EF4-FFF2-40B4-BE49-F238E27FC236}">
                <a16:creationId xmlns:a16="http://schemas.microsoft.com/office/drawing/2014/main" id="{17D73681-6F62-DF25-830C-6C75279D2EB3}"/>
              </a:ext>
            </a:extLst>
          </p:cNvPr>
          <p:cNvSpPr>
            <a:spLocks noGrp="1"/>
          </p:cNvSpPr>
          <p:nvPr>
            <p:ph type="body" sz="quarter" idx="13"/>
          </p:nvPr>
        </p:nvSpPr>
        <p:spPr/>
        <p:txBody>
          <a:bodyPr/>
          <a:lstStyle/>
          <a:p>
            <a:r>
              <a:rPr lang="de-CH" err="1"/>
              <a:t>Faits</a:t>
            </a:r>
            <a:r>
              <a:rPr lang="de-CH"/>
              <a:t> et </a:t>
            </a:r>
            <a:r>
              <a:rPr lang="de-CH" err="1"/>
              <a:t>chiffres</a:t>
            </a:r>
            <a:endParaRPr lang="de-CH"/>
          </a:p>
          <a:p>
            <a:endParaRPr lang="de-CH" noProof="0">
              <a:highlight>
                <a:srgbClr val="FFFF00"/>
              </a:highlight>
            </a:endParaRPr>
          </a:p>
        </p:txBody>
      </p:sp>
      <p:grpSp>
        <p:nvGrpSpPr>
          <p:cNvPr id="7" name="Gruppieren 6">
            <a:extLst>
              <a:ext uri="{FF2B5EF4-FFF2-40B4-BE49-F238E27FC236}">
                <a16:creationId xmlns:a16="http://schemas.microsoft.com/office/drawing/2014/main" id="{F4989C7E-B6BC-D0E0-044A-1411A3CFACD5}"/>
              </a:ext>
            </a:extLst>
          </p:cNvPr>
          <p:cNvGrpSpPr/>
          <p:nvPr/>
        </p:nvGrpSpPr>
        <p:grpSpPr>
          <a:xfrm>
            <a:off x="2528314" y="1351754"/>
            <a:ext cx="7306157" cy="4766560"/>
            <a:chOff x="4914881" y="1455899"/>
            <a:chExt cx="7306157" cy="4766560"/>
          </a:xfrm>
        </p:grpSpPr>
        <p:sp>
          <p:nvSpPr>
            <p:cNvPr id="8" name="Flussdiagramm: Verbinder 7">
              <a:extLst>
                <a:ext uri="{FF2B5EF4-FFF2-40B4-BE49-F238E27FC236}">
                  <a16:creationId xmlns:a16="http://schemas.microsoft.com/office/drawing/2014/main" id="{D5B2F300-B0E6-EE97-50D9-7ECD6EF069D6}"/>
                </a:ext>
              </a:extLst>
            </p:cNvPr>
            <p:cNvSpPr/>
            <p:nvPr/>
          </p:nvSpPr>
          <p:spPr>
            <a:xfrm>
              <a:off x="4914881" y="1455900"/>
              <a:ext cx="2615349" cy="2555763"/>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spcBef>
                  <a:spcPts val="600"/>
                </a:spcBef>
                <a:buSzPct val="100000"/>
              </a:pPr>
              <a:r>
                <a:rPr lang="fr-FR" b="1">
                  <a:solidFill>
                    <a:schemeClr val="tx1"/>
                  </a:solidFill>
                </a:rPr>
                <a:t>Infections systémiques graves</a:t>
              </a:r>
            </a:p>
          </p:txBody>
        </p:sp>
        <p:sp>
          <p:nvSpPr>
            <p:cNvPr id="9" name="Flussdiagramm: Verbinder 8">
              <a:extLst>
                <a:ext uri="{FF2B5EF4-FFF2-40B4-BE49-F238E27FC236}">
                  <a16:creationId xmlns:a16="http://schemas.microsoft.com/office/drawing/2014/main" id="{501F5B06-635E-0BE7-AE8E-4A72D4883BD2}"/>
                </a:ext>
              </a:extLst>
            </p:cNvPr>
            <p:cNvSpPr/>
            <p:nvPr/>
          </p:nvSpPr>
          <p:spPr>
            <a:xfrm>
              <a:off x="9121139" y="1455899"/>
              <a:ext cx="2615349" cy="2555763"/>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SzPct val="100000"/>
              </a:pPr>
              <a:r>
                <a:rPr lang="fr-FR" b="1">
                  <a:solidFill>
                    <a:schemeClr val="tx1"/>
                  </a:solidFill>
                </a:rPr>
                <a:t>Maladies dégénératives </a:t>
              </a:r>
              <a:br>
                <a:rPr lang="fr-FR" b="1">
                  <a:solidFill>
                    <a:schemeClr val="tx1"/>
                  </a:solidFill>
                </a:rPr>
              </a:br>
              <a:r>
                <a:rPr lang="fr-FR" b="1">
                  <a:solidFill>
                    <a:schemeClr val="tx1"/>
                  </a:solidFill>
                </a:rPr>
                <a:t>du SNC*</a:t>
              </a:r>
            </a:p>
          </p:txBody>
        </p:sp>
        <p:sp>
          <p:nvSpPr>
            <p:cNvPr id="10" name="Rechteck 9">
              <a:extLst>
                <a:ext uri="{FF2B5EF4-FFF2-40B4-BE49-F238E27FC236}">
                  <a16:creationId xmlns:a16="http://schemas.microsoft.com/office/drawing/2014/main" id="{0A5D651F-8D24-BDC6-A0DC-C8F8A89A72CC}"/>
                </a:ext>
              </a:extLst>
            </p:cNvPr>
            <p:cNvSpPr/>
            <p:nvPr/>
          </p:nvSpPr>
          <p:spPr>
            <a:xfrm>
              <a:off x="8944674" y="4403524"/>
              <a:ext cx="2968277" cy="13621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spcBef>
                  <a:spcPts val="600"/>
                </a:spcBef>
                <a:buSzPct val="100000"/>
              </a:pPr>
              <a:r>
                <a:rPr lang="fr-FR"/>
                <a:t>Virus de la rage, maladies à prions (p.ex. Maladie de Creutzfeldt-Jakob MCJ)</a:t>
              </a:r>
            </a:p>
          </p:txBody>
        </p:sp>
        <p:sp>
          <p:nvSpPr>
            <p:cNvPr id="11" name="Freeform 26">
              <a:extLst>
                <a:ext uri="{FF2B5EF4-FFF2-40B4-BE49-F238E27FC236}">
                  <a16:creationId xmlns:a16="http://schemas.microsoft.com/office/drawing/2014/main" id="{1232B396-C818-8B4B-1C36-DE3E6FBFAE74}"/>
                </a:ext>
              </a:extLst>
            </p:cNvPr>
            <p:cNvSpPr>
              <a:spLocks noEditPoints="1"/>
            </p:cNvSpPr>
            <p:nvPr/>
          </p:nvSpPr>
          <p:spPr bwMode="auto">
            <a:xfrm>
              <a:off x="6013133" y="4708545"/>
              <a:ext cx="1043094" cy="1057146"/>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26">
              <a:extLst>
                <a:ext uri="{FF2B5EF4-FFF2-40B4-BE49-F238E27FC236}">
                  <a16:creationId xmlns:a16="http://schemas.microsoft.com/office/drawing/2014/main" id="{90A75629-BB34-AD55-41CD-B4878263B72A}"/>
                </a:ext>
              </a:extLst>
            </p:cNvPr>
            <p:cNvSpPr>
              <a:spLocks noEditPoints="1"/>
            </p:cNvSpPr>
            <p:nvPr/>
          </p:nvSpPr>
          <p:spPr bwMode="auto">
            <a:xfrm>
              <a:off x="5425774" y="4708545"/>
              <a:ext cx="1043094" cy="1057146"/>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Titel 1">
              <a:extLst>
                <a:ext uri="{FF2B5EF4-FFF2-40B4-BE49-F238E27FC236}">
                  <a16:creationId xmlns:a16="http://schemas.microsoft.com/office/drawing/2014/main" id="{D135EF9B-C0AD-3EC2-96D8-AA3DD3BC4CFF}"/>
                </a:ext>
              </a:extLst>
            </p:cNvPr>
            <p:cNvSpPr txBox="1">
              <a:spLocks/>
            </p:cNvSpPr>
            <p:nvPr/>
          </p:nvSpPr>
          <p:spPr>
            <a:xfrm>
              <a:off x="8944674" y="5913594"/>
              <a:ext cx="3276364" cy="308865"/>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de-CH" sz="1200" b="0"/>
                <a:t>*</a:t>
              </a:r>
              <a:r>
                <a:rPr lang="fr-FR" sz="1200" b="0">
                  <a:solidFill>
                    <a:schemeClr val="tx1"/>
                  </a:solidFill>
                </a:rPr>
                <a:t> SNC</a:t>
              </a:r>
              <a:r>
                <a:rPr lang="de-CH" sz="1200" b="0"/>
                <a:t> = </a:t>
              </a:r>
              <a:r>
                <a:rPr lang="fr-FR" sz="1200" b="0">
                  <a:solidFill>
                    <a:schemeClr val="tx1"/>
                  </a:solidFill>
                </a:rPr>
                <a:t>système nerveux central</a:t>
              </a:r>
              <a:endParaRPr lang="de-CH" sz="1200" b="0"/>
            </a:p>
          </p:txBody>
        </p:sp>
        <p:sp>
          <p:nvSpPr>
            <p:cNvPr id="14" name="Multiplikationszeichen 13">
              <a:extLst>
                <a:ext uri="{FF2B5EF4-FFF2-40B4-BE49-F238E27FC236}">
                  <a16:creationId xmlns:a16="http://schemas.microsoft.com/office/drawing/2014/main" id="{A4D122F1-BDB5-C0A3-F150-9751CD0A0A56}"/>
                </a:ext>
              </a:extLst>
            </p:cNvPr>
            <p:cNvSpPr/>
            <p:nvPr/>
          </p:nvSpPr>
          <p:spPr>
            <a:xfrm>
              <a:off x="5533709" y="4656119"/>
              <a:ext cx="1377691" cy="1161997"/>
            </a:xfrm>
            <a:prstGeom prst="mathMultiply">
              <a:avLst>
                <a:gd name="adj1" fmla="val 9795"/>
              </a:avLst>
            </a:prstGeom>
            <a:solidFill>
              <a:srgbClr val="E5005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018966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9F9BF-75B8-2511-8489-11BBD8816DD0}"/>
              </a:ext>
            </a:extLst>
          </p:cNvPr>
          <p:cNvSpPr>
            <a:spLocks noGrp="1"/>
          </p:cNvSpPr>
          <p:nvPr>
            <p:ph type="title"/>
          </p:nvPr>
        </p:nvSpPr>
        <p:spPr/>
        <p:txBody>
          <a:bodyPr/>
          <a:lstStyle/>
          <a:p>
            <a:r>
              <a:rPr lang="de-CH"/>
              <a:t>Mort </a:t>
            </a:r>
            <a:r>
              <a:rPr lang="de-CH" err="1"/>
              <a:t>cérébrale</a:t>
            </a:r>
            <a:endParaRPr lang="de-DE"/>
          </a:p>
        </p:txBody>
      </p:sp>
      <p:sp>
        <p:nvSpPr>
          <p:cNvPr id="3" name="Datumsplatzhalter 2">
            <a:extLst>
              <a:ext uri="{FF2B5EF4-FFF2-40B4-BE49-F238E27FC236}">
                <a16:creationId xmlns:a16="http://schemas.microsoft.com/office/drawing/2014/main" id="{AE914CC2-C253-9656-82AB-1D89079986C2}"/>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15D5FD32-E2ED-2C56-D79B-B7944C3F9D4D}"/>
              </a:ext>
            </a:extLst>
          </p:cNvPr>
          <p:cNvSpPr>
            <a:spLocks noGrp="1"/>
          </p:cNvSpPr>
          <p:nvPr>
            <p:ph type="sldNum" sz="quarter" idx="12"/>
          </p:nvPr>
        </p:nvSpPr>
        <p:spPr/>
        <p:txBody>
          <a:bodyPr/>
          <a:lstStyle/>
          <a:p>
            <a:fld id="{442AD375-037F-43D0-B059-5172DA06796A}" type="slidenum">
              <a:rPr lang="de-CH" smtClean="0"/>
              <a:pPr/>
              <a:t>22</a:t>
            </a:fld>
            <a:endParaRPr lang="de-CH"/>
          </a:p>
        </p:txBody>
      </p:sp>
      <p:sp>
        <p:nvSpPr>
          <p:cNvPr id="6" name="Textplatzhalter 5">
            <a:extLst>
              <a:ext uri="{FF2B5EF4-FFF2-40B4-BE49-F238E27FC236}">
                <a16:creationId xmlns:a16="http://schemas.microsoft.com/office/drawing/2014/main" id="{7057A349-FE34-CBF3-9157-178546A94867}"/>
              </a:ext>
            </a:extLst>
          </p:cNvPr>
          <p:cNvSpPr>
            <a:spLocks noGrp="1"/>
          </p:cNvSpPr>
          <p:nvPr>
            <p:ph type="body" sz="quarter" idx="13"/>
          </p:nvPr>
        </p:nvSpPr>
        <p:spPr/>
        <p:txBody>
          <a:bodyPr/>
          <a:lstStyle/>
          <a:p>
            <a:r>
              <a:rPr lang="fr-CH">
                <a:effectLst/>
                <a:ea typeface="SimSun" panose="02010600030101010101" pitchFamily="2" charset="-122"/>
                <a:cs typeface="Times New Roman" panose="02020603050405020304" pitchFamily="18" charset="0"/>
              </a:rPr>
              <a:t>Don post-mortem</a:t>
            </a:r>
            <a:endParaRPr lang="de-CH">
              <a:effectLst/>
              <a:ea typeface="SimSun" panose="02010600030101010101" pitchFamily="2" charset="-122"/>
              <a:cs typeface="Times New Roman" panose="02020603050405020304" pitchFamily="18" charset="0"/>
            </a:endParaRPr>
          </a:p>
        </p:txBody>
      </p:sp>
      <p:sp>
        <p:nvSpPr>
          <p:cNvPr id="7" name="Inhaltsplatzhalter 2">
            <a:extLst>
              <a:ext uri="{FF2B5EF4-FFF2-40B4-BE49-F238E27FC236}">
                <a16:creationId xmlns:a16="http://schemas.microsoft.com/office/drawing/2014/main" id="{8D5B283E-1ED1-337B-F53C-85BD301A3790}"/>
              </a:ext>
            </a:extLst>
          </p:cNvPr>
          <p:cNvSpPr txBox="1">
            <a:spLocks/>
          </p:cNvSpPr>
          <p:nvPr/>
        </p:nvSpPr>
        <p:spPr>
          <a:xfrm>
            <a:off x="746125" y="1700213"/>
            <a:ext cx="9634351"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CH" sz="2400"/>
              <a:t>Défaillance irréversible du cerveau et du tronc cérébral</a:t>
            </a:r>
          </a:p>
          <a:p>
            <a:pPr lvl="3">
              <a:buFont typeface="Symbol" panose="05050102010706020507" pitchFamily="18" charset="2"/>
              <a:buChar char="-"/>
            </a:pPr>
            <a:r>
              <a:rPr lang="fr-CH" sz="1800">
                <a:solidFill>
                  <a:srgbClr val="2A548A"/>
                </a:solidFill>
              </a:rPr>
              <a:t>Grâce à la ventilation mécanique, les organes reçoivent l'oxygène qui leur permet de continuer à fonctionner</a:t>
            </a:r>
          </a:p>
          <a:p>
            <a:pPr marL="0" lvl="1" indent="0">
              <a:buNone/>
            </a:pPr>
            <a:endParaRPr lang="de-CH" sz="2400"/>
          </a:p>
          <a:p>
            <a:pPr marL="0" lvl="1" indent="0">
              <a:buNone/>
            </a:pPr>
            <a:r>
              <a:rPr lang="de-CH" sz="2400"/>
              <a:t>Mort </a:t>
            </a:r>
            <a:r>
              <a:rPr lang="de-CH" sz="2400" err="1"/>
              <a:t>cérébrale</a:t>
            </a:r>
            <a:r>
              <a:rPr lang="de-CH" sz="2400"/>
              <a:t> à ne </a:t>
            </a:r>
            <a:r>
              <a:rPr lang="de-CH" sz="2400" err="1"/>
              <a:t>pas</a:t>
            </a:r>
            <a:r>
              <a:rPr lang="de-CH" sz="2400"/>
              <a:t> </a:t>
            </a:r>
            <a:r>
              <a:rPr lang="de-CH" sz="2400" err="1"/>
              <a:t>confondre</a:t>
            </a:r>
            <a:r>
              <a:rPr lang="de-CH" sz="2400"/>
              <a:t> </a:t>
            </a:r>
            <a:r>
              <a:rPr lang="de-CH" sz="2400" err="1"/>
              <a:t>avec</a:t>
            </a:r>
            <a:r>
              <a:rPr lang="de-CH" sz="2400"/>
              <a:t> </a:t>
            </a:r>
            <a:r>
              <a:rPr lang="de-CH" sz="2400" err="1"/>
              <a:t>coma</a:t>
            </a:r>
            <a:endParaRPr lang="de-CH" sz="2400"/>
          </a:p>
          <a:p>
            <a:pPr lvl="1"/>
            <a:r>
              <a:rPr lang="de-CH" sz="1800" err="1">
                <a:solidFill>
                  <a:srgbClr val="2A548A"/>
                </a:solidFill>
              </a:rPr>
              <a:t>Coma</a:t>
            </a:r>
            <a:r>
              <a:rPr lang="de-CH" sz="1800">
                <a:solidFill>
                  <a:srgbClr val="2A548A"/>
                </a:solidFill>
              </a:rPr>
              <a:t>: </a:t>
            </a:r>
            <a:r>
              <a:rPr lang="fr-CH" sz="1800">
                <a:solidFill>
                  <a:srgbClr val="2A548A"/>
                </a:solidFill>
              </a:rPr>
              <a:t>lésions partielles du cerveau, potentiellement </a:t>
            </a:r>
            <a:r>
              <a:rPr lang="fr-CH" sz="1800" b="1">
                <a:solidFill>
                  <a:srgbClr val="2A548A"/>
                </a:solidFill>
              </a:rPr>
              <a:t>réversibles</a:t>
            </a:r>
            <a:r>
              <a:rPr lang="fr-CH" sz="1800">
                <a:solidFill>
                  <a:srgbClr val="2A548A"/>
                </a:solidFill>
              </a:rPr>
              <a:t>. </a:t>
            </a:r>
            <a:r>
              <a:rPr lang="de-CH" sz="1800" err="1">
                <a:solidFill>
                  <a:srgbClr val="2A548A"/>
                </a:solidFill>
              </a:rPr>
              <a:t>Les</a:t>
            </a:r>
            <a:r>
              <a:rPr lang="de-CH" sz="1800">
                <a:solidFill>
                  <a:srgbClr val="2A548A"/>
                </a:solidFill>
              </a:rPr>
              <a:t> </a:t>
            </a:r>
            <a:r>
              <a:rPr lang="de-CH" sz="1800" err="1">
                <a:solidFill>
                  <a:srgbClr val="2A548A"/>
                </a:solidFill>
              </a:rPr>
              <a:t>patients</a:t>
            </a:r>
            <a:r>
              <a:rPr lang="de-CH" sz="1800">
                <a:solidFill>
                  <a:srgbClr val="2A548A"/>
                </a:solidFill>
              </a:rPr>
              <a:t> </a:t>
            </a:r>
            <a:r>
              <a:rPr lang="de-CH" sz="1800" err="1">
                <a:solidFill>
                  <a:srgbClr val="2A548A"/>
                </a:solidFill>
              </a:rPr>
              <a:t>réagissent</a:t>
            </a:r>
            <a:r>
              <a:rPr lang="de-CH" sz="1800">
                <a:solidFill>
                  <a:srgbClr val="2A548A"/>
                </a:solidFill>
              </a:rPr>
              <a:t> à </a:t>
            </a:r>
            <a:r>
              <a:rPr lang="de-CH" sz="1800" err="1">
                <a:solidFill>
                  <a:srgbClr val="2A548A"/>
                </a:solidFill>
              </a:rPr>
              <a:t>quelques</a:t>
            </a:r>
            <a:r>
              <a:rPr lang="de-CH" sz="1800">
                <a:solidFill>
                  <a:srgbClr val="2A548A"/>
                </a:solidFill>
              </a:rPr>
              <a:t> </a:t>
            </a:r>
            <a:r>
              <a:rPr lang="de-CH" sz="1800" err="1">
                <a:solidFill>
                  <a:srgbClr val="2A548A"/>
                </a:solidFill>
              </a:rPr>
              <a:t>stimuli</a:t>
            </a:r>
            <a:r>
              <a:rPr lang="de-CH" sz="1800">
                <a:solidFill>
                  <a:srgbClr val="2A548A"/>
                </a:solidFill>
              </a:rPr>
              <a:t>, </a:t>
            </a:r>
            <a:r>
              <a:rPr lang="de-CH" sz="1800" err="1">
                <a:solidFill>
                  <a:srgbClr val="2A548A"/>
                </a:solidFill>
              </a:rPr>
              <a:t>activité</a:t>
            </a:r>
            <a:r>
              <a:rPr lang="de-CH" sz="1800">
                <a:solidFill>
                  <a:srgbClr val="2A548A"/>
                </a:solidFill>
              </a:rPr>
              <a:t> </a:t>
            </a:r>
            <a:r>
              <a:rPr lang="de-CH" sz="1800" err="1">
                <a:solidFill>
                  <a:srgbClr val="2A548A"/>
                </a:solidFill>
              </a:rPr>
              <a:t>cérébrale</a:t>
            </a:r>
            <a:r>
              <a:rPr lang="de-CH" sz="1800">
                <a:solidFill>
                  <a:srgbClr val="2A548A"/>
                </a:solidFill>
              </a:rPr>
              <a:t> </a:t>
            </a:r>
            <a:r>
              <a:rPr lang="de-CH" sz="1800" err="1">
                <a:solidFill>
                  <a:srgbClr val="2A548A"/>
                </a:solidFill>
              </a:rPr>
              <a:t>mesurable</a:t>
            </a:r>
            <a:endParaRPr lang="de-CH" sz="1800">
              <a:solidFill>
                <a:srgbClr val="2A548A"/>
              </a:solidFill>
            </a:endParaRPr>
          </a:p>
          <a:p>
            <a:pPr lvl="3">
              <a:buFont typeface="Symbol" panose="05050102010706020507" pitchFamily="18" charset="2"/>
              <a:buChar char="-"/>
            </a:pPr>
            <a:endParaRPr lang="de-CH" sz="2400"/>
          </a:p>
          <a:p>
            <a:pPr lvl="3">
              <a:buFont typeface="Symbol" panose="05050102010706020507" pitchFamily="18" charset="2"/>
              <a:buChar char="-"/>
            </a:pPr>
            <a:endParaRPr lang="de-CH" sz="1800">
              <a:solidFill>
                <a:srgbClr val="262A5F"/>
              </a:solidFill>
            </a:endParaRPr>
          </a:p>
          <a:p>
            <a:endParaRPr lang="de-CH" sz="2400" b="1"/>
          </a:p>
        </p:txBody>
      </p:sp>
      <p:pic>
        <p:nvPicPr>
          <p:cNvPr id="8" name="Grafik 7" descr="Ein Bild, das Schrift, Grafiken, Logo, Symbol enthält.&#10;&#10;Automatisch generierte Beschreibung">
            <a:extLst>
              <a:ext uri="{FF2B5EF4-FFF2-40B4-BE49-F238E27FC236}">
                <a16:creationId xmlns:a16="http://schemas.microsoft.com/office/drawing/2014/main" id="{F4A8B8D5-5357-4EE8-DA1C-B3FDE29C23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2619" y="4142594"/>
            <a:ext cx="2023256" cy="2023256"/>
          </a:xfrm>
          <a:prstGeom prst="rect">
            <a:avLst/>
          </a:prstGeom>
        </p:spPr>
      </p:pic>
    </p:spTree>
    <p:extLst>
      <p:ext uri="{BB962C8B-B14F-4D97-AF65-F5344CB8AC3E}">
        <p14:creationId xmlns:p14="http://schemas.microsoft.com/office/powerpoint/2010/main" val="3019026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BC0C5-1D78-ED77-766F-125B8CBF9FE0}"/>
              </a:ext>
            </a:extLst>
          </p:cNvPr>
          <p:cNvSpPr>
            <a:spLocks noGrp="1"/>
          </p:cNvSpPr>
          <p:nvPr>
            <p:ph type="title"/>
          </p:nvPr>
        </p:nvSpPr>
        <p:spPr/>
        <p:txBody>
          <a:bodyPr/>
          <a:lstStyle/>
          <a:p>
            <a:r>
              <a:rPr lang="de-CH"/>
              <a:t>Mort </a:t>
            </a:r>
            <a:r>
              <a:rPr lang="de-CH" err="1"/>
              <a:t>cérébrale</a:t>
            </a:r>
            <a:r>
              <a:rPr lang="de-CH"/>
              <a:t> </a:t>
            </a:r>
            <a:r>
              <a:rPr lang="de-CH" kern="0"/>
              <a:t>– </a:t>
            </a:r>
            <a:r>
              <a:rPr lang="de-CH" kern="0" err="1"/>
              <a:t>diagnostic</a:t>
            </a:r>
            <a:r>
              <a:rPr lang="de-CH" kern="0"/>
              <a:t> en </a:t>
            </a:r>
            <a:r>
              <a:rPr lang="de-CH" kern="0" err="1"/>
              <a:t>images</a:t>
            </a:r>
            <a:endParaRPr lang="de-DE"/>
          </a:p>
        </p:txBody>
      </p:sp>
      <p:sp>
        <p:nvSpPr>
          <p:cNvPr id="3" name="Datumsplatzhalter 2">
            <a:extLst>
              <a:ext uri="{FF2B5EF4-FFF2-40B4-BE49-F238E27FC236}">
                <a16:creationId xmlns:a16="http://schemas.microsoft.com/office/drawing/2014/main" id="{49A61FD7-FA48-7F2C-F78F-B6750CEC8B78}"/>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89D77F1A-AEDD-F457-9CB4-280655D352FA}"/>
              </a:ext>
            </a:extLst>
          </p:cNvPr>
          <p:cNvSpPr>
            <a:spLocks noGrp="1"/>
          </p:cNvSpPr>
          <p:nvPr>
            <p:ph type="sldNum" sz="quarter" idx="12"/>
          </p:nvPr>
        </p:nvSpPr>
        <p:spPr/>
        <p:txBody>
          <a:bodyPr/>
          <a:lstStyle/>
          <a:p>
            <a:fld id="{442AD375-037F-43D0-B059-5172DA06796A}" type="slidenum">
              <a:rPr lang="de-CH" smtClean="0"/>
              <a:pPr/>
              <a:t>23</a:t>
            </a:fld>
            <a:endParaRPr lang="de-CH"/>
          </a:p>
        </p:txBody>
      </p:sp>
      <p:sp>
        <p:nvSpPr>
          <p:cNvPr id="6" name="Textplatzhalter 5">
            <a:extLst>
              <a:ext uri="{FF2B5EF4-FFF2-40B4-BE49-F238E27FC236}">
                <a16:creationId xmlns:a16="http://schemas.microsoft.com/office/drawing/2014/main" id="{6A49002A-6F27-46E7-549A-C016FD79AE97}"/>
              </a:ext>
            </a:extLst>
          </p:cNvPr>
          <p:cNvSpPr>
            <a:spLocks noGrp="1"/>
          </p:cNvSpPr>
          <p:nvPr>
            <p:ph type="body" sz="quarter" idx="13"/>
          </p:nvPr>
        </p:nvSpPr>
        <p:spPr/>
        <p:txBody>
          <a:bodyPr/>
          <a:lstStyle/>
          <a:p>
            <a:r>
              <a:rPr lang="fr-CH">
                <a:ea typeface="SimSun" panose="02010600030101010101" pitchFamily="2" charset="-122"/>
                <a:cs typeface="Times New Roman" panose="02020603050405020304" pitchFamily="18" charset="0"/>
              </a:rPr>
              <a:t>Don post-mortem</a:t>
            </a:r>
            <a:endParaRPr lang="de-CH">
              <a:ea typeface="SimSun" panose="02010600030101010101" pitchFamily="2" charset="-122"/>
              <a:cs typeface="Times New Roman" panose="02020603050405020304" pitchFamily="18" charset="0"/>
            </a:endParaRPr>
          </a:p>
        </p:txBody>
      </p:sp>
      <p:sp>
        <p:nvSpPr>
          <p:cNvPr id="7" name="Inhaltsplatzhalter 2">
            <a:extLst>
              <a:ext uri="{FF2B5EF4-FFF2-40B4-BE49-F238E27FC236}">
                <a16:creationId xmlns:a16="http://schemas.microsoft.com/office/drawing/2014/main" id="{183065DD-B494-B3DF-B8A2-9AE46C3A7518}"/>
              </a:ext>
            </a:extLst>
          </p:cNvPr>
          <p:cNvSpPr txBox="1">
            <a:spLocks/>
          </p:cNvSpPr>
          <p:nvPr/>
        </p:nvSpPr>
        <p:spPr>
          <a:xfrm>
            <a:off x="623392" y="1694255"/>
            <a:ext cx="4154908" cy="2986881"/>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600"/>
              </a:spcBef>
              <a:buSzPct val="100000"/>
            </a:pPr>
            <a:r>
              <a:rPr lang="de-CH" sz="2400" err="1"/>
              <a:t>Circulation</a:t>
            </a:r>
            <a:r>
              <a:rPr lang="de-CH" sz="2400"/>
              <a:t> normale</a:t>
            </a:r>
            <a:endParaRPr lang="de-DE" sz="2400"/>
          </a:p>
        </p:txBody>
      </p:sp>
      <p:pic>
        <p:nvPicPr>
          <p:cNvPr id="8" name="Grafik 7">
            <a:extLst>
              <a:ext uri="{FF2B5EF4-FFF2-40B4-BE49-F238E27FC236}">
                <a16:creationId xmlns:a16="http://schemas.microsoft.com/office/drawing/2014/main" id="{60AF399E-5EBC-2EF5-BFFF-0A0E3A17E456}"/>
              </a:ext>
            </a:extLst>
          </p:cNvPr>
          <p:cNvPicPr>
            <a:picLocks noChangeAspect="1"/>
          </p:cNvPicPr>
          <p:nvPr/>
        </p:nvPicPr>
        <p:blipFill rotWithShape="1">
          <a:blip r:embed="rId2"/>
          <a:srcRect l="60046" t="13235" r="5939" b="2088"/>
          <a:stretch/>
        </p:blipFill>
        <p:spPr>
          <a:xfrm>
            <a:off x="767408" y="2487610"/>
            <a:ext cx="1728193" cy="2103074"/>
          </a:xfrm>
          <a:prstGeom prst="rect">
            <a:avLst/>
          </a:prstGeom>
        </p:spPr>
      </p:pic>
      <p:pic>
        <p:nvPicPr>
          <p:cNvPr id="9" name="Picture 2" descr="Normal Brain to compare to what brain death looks like.">
            <a:extLst>
              <a:ext uri="{FF2B5EF4-FFF2-40B4-BE49-F238E27FC236}">
                <a16:creationId xmlns:a16="http://schemas.microsoft.com/office/drawing/2014/main" id="{FA8C3C7F-74BB-7481-86E5-860124A0D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0008" y="2501629"/>
            <a:ext cx="2016224" cy="21030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376CCC3A-7562-8BA7-4DC7-08B960C2BF2D}"/>
              </a:ext>
            </a:extLst>
          </p:cNvPr>
          <p:cNvSpPr txBox="1"/>
          <p:nvPr/>
        </p:nvSpPr>
        <p:spPr>
          <a:xfrm>
            <a:off x="788690" y="4801791"/>
            <a:ext cx="4133625" cy="553998"/>
          </a:xfrm>
          <a:prstGeom prst="rect">
            <a:avLst/>
          </a:prstGeom>
          <a:noFill/>
        </p:spPr>
        <p:txBody>
          <a:bodyPr wrap="square" lIns="0" tIns="0" rIns="0" bIns="0" rtlCol="0">
            <a:spAutoFit/>
          </a:bodyPr>
          <a:lstStyle/>
          <a:p>
            <a:pPr marL="0" lvl="3" indent="0">
              <a:buNone/>
            </a:pPr>
            <a:r>
              <a:rPr lang="de-CH"/>
              <a:t>IRM / Angiogramme </a:t>
            </a:r>
            <a:r>
              <a:rPr lang="de-CH" err="1"/>
              <a:t>d’un</a:t>
            </a:r>
            <a:r>
              <a:rPr lang="de-CH"/>
              <a:t> </a:t>
            </a:r>
            <a:r>
              <a:rPr lang="de-CH" err="1"/>
              <a:t>cerveau</a:t>
            </a:r>
            <a:r>
              <a:rPr lang="de-CH"/>
              <a:t> </a:t>
            </a:r>
            <a:r>
              <a:rPr lang="de-CH" err="1"/>
              <a:t>avec</a:t>
            </a:r>
            <a:r>
              <a:rPr lang="de-CH"/>
              <a:t> </a:t>
            </a:r>
            <a:r>
              <a:rPr lang="de-CH" err="1"/>
              <a:t>circulation</a:t>
            </a:r>
            <a:r>
              <a:rPr lang="de-CH"/>
              <a:t> normale</a:t>
            </a:r>
            <a:endParaRPr lang="de-DE"/>
          </a:p>
        </p:txBody>
      </p:sp>
      <p:sp>
        <p:nvSpPr>
          <p:cNvPr id="11" name="Rechteck 10">
            <a:extLst>
              <a:ext uri="{FF2B5EF4-FFF2-40B4-BE49-F238E27FC236}">
                <a16:creationId xmlns:a16="http://schemas.microsoft.com/office/drawing/2014/main" id="{4ACE3DCB-D6AB-28BB-6A6E-0813C13BBAB2}"/>
              </a:ext>
            </a:extLst>
          </p:cNvPr>
          <p:cNvSpPr/>
          <p:nvPr/>
        </p:nvSpPr>
        <p:spPr>
          <a:xfrm>
            <a:off x="623392" y="5931745"/>
            <a:ext cx="7200800" cy="461665"/>
          </a:xfrm>
          <a:prstGeom prst="rect">
            <a:avLst/>
          </a:prstGeom>
        </p:spPr>
        <p:txBody>
          <a:bodyPr wrap="square">
            <a:spAutoFit/>
          </a:bodyPr>
          <a:lstStyle/>
          <a:p>
            <a:r>
              <a:rPr lang="de-CH" sz="1200">
                <a:solidFill>
                  <a:schemeClr val="accent5"/>
                </a:solidFill>
              </a:rPr>
              <a:t>M. van </a:t>
            </a:r>
            <a:r>
              <a:rPr lang="de-CH" sz="1200" err="1">
                <a:solidFill>
                  <a:schemeClr val="accent5"/>
                </a:solidFill>
              </a:rPr>
              <a:t>Straten</a:t>
            </a:r>
            <a:r>
              <a:rPr lang="de-CH" sz="1200">
                <a:solidFill>
                  <a:schemeClr val="accent5"/>
                </a:solidFill>
              </a:rPr>
              <a:t> (2007); </a:t>
            </a:r>
            <a:r>
              <a:rPr lang="en-US" sz="1200">
                <a:solidFill>
                  <a:schemeClr val="accent5"/>
                </a:solidFill>
              </a:rPr>
              <a:t>American Journal of Neuroradiology </a:t>
            </a:r>
            <a:r>
              <a:rPr lang="de-CH" sz="1200">
                <a:solidFill>
                  <a:schemeClr val="accent5"/>
                </a:solidFill>
              </a:rPr>
              <a:t>28 (3) 421-427, </a:t>
            </a:r>
            <a:r>
              <a:rPr lang="de-CH" sz="1200">
                <a:solidFill>
                  <a:schemeClr val="accent5"/>
                </a:solidFill>
                <a:hlinkClick r:id="rId4">
                  <a:extLst>
                    <a:ext uri="{A12FA001-AC4F-418D-AE19-62706E023703}">
                      <ahyp:hlinkClr xmlns:ahyp="http://schemas.microsoft.com/office/drawing/2018/hyperlinkcolor" val="tx"/>
                    </a:ext>
                  </a:extLst>
                </a:hlinkClick>
              </a:rPr>
              <a:t>https://donatelifecalifornia.org/</a:t>
            </a:r>
            <a:r>
              <a:rPr lang="de-CH" sz="1200">
                <a:solidFill>
                  <a:schemeClr val="accent5"/>
                </a:solidFill>
              </a:rPr>
              <a:t> und Kummer (2019); https://ysjournal.com/ </a:t>
            </a:r>
          </a:p>
        </p:txBody>
      </p:sp>
      <p:sp>
        <p:nvSpPr>
          <p:cNvPr id="12" name="Inhaltsplatzhalter 2">
            <a:extLst>
              <a:ext uri="{FF2B5EF4-FFF2-40B4-BE49-F238E27FC236}">
                <a16:creationId xmlns:a16="http://schemas.microsoft.com/office/drawing/2014/main" id="{E1E995EE-48A2-794D-EC00-B779A7244CBF}"/>
              </a:ext>
            </a:extLst>
          </p:cNvPr>
          <p:cNvSpPr txBox="1">
            <a:spLocks/>
          </p:cNvSpPr>
          <p:nvPr/>
        </p:nvSpPr>
        <p:spPr>
          <a:xfrm>
            <a:off x="5491605" y="1658969"/>
            <a:ext cx="4149110" cy="288091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err="1"/>
              <a:t>Circulation</a:t>
            </a:r>
            <a:r>
              <a:rPr lang="de-CH" sz="2400"/>
              <a:t> </a:t>
            </a:r>
            <a:r>
              <a:rPr lang="de-CH" sz="2400" err="1"/>
              <a:t>interrompue</a:t>
            </a:r>
            <a:endParaRPr lang="de-DE" sz="2400"/>
          </a:p>
        </p:txBody>
      </p:sp>
      <p:pic>
        <p:nvPicPr>
          <p:cNvPr id="13" name="Grafik 12">
            <a:extLst>
              <a:ext uri="{FF2B5EF4-FFF2-40B4-BE49-F238E27FC236}">
                <a16:creationId xmlns:a16="http://schemas.microsoft.com/office/drawing/2014/main" id="{C034AA74-F338-CA3F-34C6-1F2B46AB144C}"/>
              </a:ext>
            </a:extLst>
          </p:cNvPr>
          <p:cNvPicPr>
            <a:picLocks noChangeAspect="1"/>
          </p:cNvPicPr>
          <p:nvPr/>
        </p:nvPicPr>
        <p:blipFill>
          <a:blip r:embed="rId5"/>
          <a:stretch>
            <a:fillRect/>
          </a:stretch>
        </p:blipFill>
        <p:spPr>
          <a:xfrm>
            <a:off x="5491605" y="2474071"/>
            <a:ext cx="3543525" cy="2116613"/>
          </a:xfrm>
          <a:prstGeom prst="rect">
            <a:avLst/>
          </a:prstGeom>
        </p:spPr>
      </p:pic>
      <p:pic>
        <p:nvPicPr>
          <p:cNvPr id="14" name="Picture 4" descr="A picture of what brain death looks like in the brain. ">
            <a:extLst>
              <a:ext uri="{FF2B5EF4-FFF2-40B4-BE49-F238E27FC236}">
                <a16:creationId xmlns:a16="http://schemas.microsoft.com/office/drawing/2014/main" id="{5466D1FF-03AE-293F-8827-5C4B984467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2296" y="2501629"/>
            <a:ext cx="1994264" cy="20890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FCE98B53-1465-F34C-11C0-01F0925206FD}"/>
              </a:ext>
            </a:extLst>
          </p:cNvPr>
          <p:cNvSpPr txBox="1"/>
          <p:nvPr/>
        </p:nvSpPr>
        <p:spPr>
          <a:xfrm>
            <a:off x="5509881" y="4807916"/>
            <a:ext cx="5526340" cy="553998"/>
          </a:xfrm>
          <a:prstGeom prst="rect">
            <a:avLst/>
          </a:prstGeom>
          <a:noFill/>
        </p:spPr>
        <p:txBody>
          <a:bodyPr wrap="square" lIns="0" tIns="0" rIns="0" bIns="0" rtlCol="0">
            <a:spAutoFit/>
          </a:bodyPr>
          <a:lstStyle/>
          <a:p>
            <a:pPr>
              <a:buSzPct val="100000"/>
            </a:pPr>
            <a:r>
              <a:rPr lang="de-CH"/>
              <a:t>Scanner / Angiogramme</a:t>
            </a:r>
            <a:r>
              <a:rPr lang="de-CH" sz="1200"/>
              <a:t> </a:t>
            </a:r>
            <a:r>
              <a:rPr lang="de-CH" err="1"/>
              <a:t>d’un</a:t>
            </a:r>
            <a:r>
              <a:rPr lang="de-CH"/>
              <a:t> </a:t>
            </a:r>
            <a:r>
              <a:rPr lang="de-CH" err="1"/>
              <a:t>cerveau</a:t>
            </a:r>
            <a:r>
              <a:rPr lang="de-CH"/>
              <a:t> </a:t>
            </a:r>
            <a:r>
              <a:rPr lang="de-CH" err="1"/>
              <a:t>avec</a:t>
            </a:r>
            <a:r>
              <a:rPr lang="de-CH"/>
              <a:t> </a:t>
            </a:r>
            <a:r>
              <a:rPr lang="de-CH" err="1"/>
              <a:t>circulation</a:t>
            </a:r>
            <a:r>
              <a:rPr lang="de-CH"/>
              <a:t> </a:t>
            </a:r>
            <a:r>
              <a:rPr lang="de-CH" err="1"/>
              <a:t>interrompue</a:t>
            </a:r>
            <a:endParaRPr lang="de-DE"/>
          </a:p>
        </p:txBody>
      </p:sp>
    </p:spTree>
    <p:extLst>
      <p:ext uri="{BB962C8B-B14F-4D97-AF65-F5344CB8AC3E}">
        <p14:creationId xmlns:p14="http://schemas.microsoft.com/office/powerpoint/2010/main" val="2080045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fr-FR" noProof="0"/>
              <a:t>Mort cérébrale - évolution naturelle vs. évolution en unité de soins intensifs</a:t>
            </a:r>
            <a:endParaRPr lang="de-CH" noProof="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83E37C2F-987E-432B-9AC6-472981E787E1}" type="datetime1">
              <a:rPr lang="de-CH" smtClean="0"/>
              <a:t>15.04.2026</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24</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fr-CH">
                <a:ea typeface="SimSun" panose="02010600030101010101" pitchFamily="2" charset="-122"/>
                <a:cs typeface="Times New Roman" panose="02020603050405020304" pitchFamily="18" charset="0"/>
              </a:rPr>
              <a:t>Don post-mortem</a:t>
            </a:r>
            <a:endParaRPr lang="de-CH">
              <a:ea typeface="SimSun" panose="02010600030101010101" pitchFamily="2" charset="-122"/>
              <a:cs typeface="Times New Roman" panose="02020603050405020304" pitchFamily="18" charset="0"/>
            </a:endParaRPr>
          </a:p>
        </p:txBody>
      </p:sp>
      <p:graphicFrame>
        <p:nvGraphicFramePr>
          <p:cNvPr id="8" name="Inhaltsplatzhalter 8">
            <a:extLst>
              <a:ext uri="{FF2B5EF4-FFF2-40B4-BE49-F238E27FC236}">
                <a16:creationId xmlns:a16="http://schemas.microsoft.com/office/drawing/2014/main" id="{05DF72C9-9AA4-40A5-A582-99C3465C4D5B}"/>
              </a:ext>
            </a:extLst>
          </p:cNvPr>
          <p:cNvGraphicFramePr>
            <a:graphicFrameLocks/>
          </p:cNvGraphicFramePr>
          <p:nvPr>
            <p:extLst>
              <p:ext uri="{D42A27DB-BD31-4B8C-83A1-F6EECF244321}">
                <p14:modId xmlns:p14="http://schemas.microsoft.com/office/powerpoint/2010/main" val="3705517972"/>
              </p:ext>
            </p:extLst>
          </p:nvPr>
        </p:nvGraphicFramePr>
        <p:xfrm>
          <a:off x="1199456" y="1841499"/>
          <a:ext cx="4464496" cy="4160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Inhaltsplatzhalter 8">
            <a:extLst>
              <a:ext uri="{FF2B5EF4-FFF2-40B4-BE49-F238E27FC236}">
                <a16:creationId xmlns:a16="http://schemas.microsoft.com/office/drawing/2014/main" id="{B0EAF652-CE46-4509-9A4C-88BFF4078EAF}"/>
              </a:ext>
            </a:extLst>
          </p:cNvPr>
          <p:cNvGraphicFramePr>
            <a:graphicFrameLocks/>
          </p:cNvGraphicFramePr>
          <p:nvPr>
            <p:extLst>
              <p:ext uri="{D42A27DB-BD31-4B8C-83A1-F6EECF244321}">
                <p14:modId xmlns:p14="http://schemas.microsoft.com/office/powerpoint/2010/main" val="1099197743"/>
              </p:ext>
            </p:extLst>
          </p:nvPr>
        </p:nvGraphicFramePr>
        <p:xfrm>
          <a:off x="6384032" y="1841499"/>
          <a:ext cx="4464496" cy="41601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2" name="Gerade Verbindung 9">
            <a:extLst>
              <a:ext uri="{FF2B5EF4-FFF2-40B4-BE49-F238E27FC236}">
                <a16:creationId xmlns:a16="http://schemas.microsoft.com/office/drawing/2014/main" id="{BDC1C71B-6861-46B0-9CCD-C754070C616C}"/>
              </a:ext>
            </a:extLst>
          </p:cNvPr>
          <p:cNvCxnSpPr>
            <a:cxnSpLocks/>
          </p:cNvCxnSpPr>
          <p:nvPr/>
        </p:nvCxnSpPr>
        <p:spPr>
          <a:xfrm>
            <a:off x="1055440" y="4653136"/>
            <a:ext cx="9937104"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3" name="Textfeld 2">
            <a:extLst>
              <a:ext uri="{FF2B5EF4-FFF2-40B4-BE49-F238E27FC236}">
                <a16:creationId xmlns:a16="http://schemas.microsoft.com/office/drawing/2014/main" id="{B05FC7B0-7137-9378-0B4E-915432BAF518}"/>
              </a:ext>
            </a:extLst>
          </p:cNvPr>
          <p:cNvSpPr txBox="1"/>
          <p:nvPr/>
        </p:nvSpPr>
        <p:spPr>
          <a:xfrm>
            <a:off x="1199456" y="1470277"/>
            <a:ext cx="4464496" cy="276999"/>
          </a:xfrm>
          <a:prstGeom prst="rect">
            <a:avLst/>
          </a:prstGeom>
          <a:noFill/>
        </p:spPr>
        <p:txBody>
          <a:bodyPr wrap="square" lIns="0" tIns="0" rIns="0" bIns="0" rtlCol="0">
            <a:spAutoFit/>
          </a:bodyPr>
          <a:lstStyle/>
          <a:p>
            <a:r>
              <a:rPr lang="de-DE" b="1"/>
              <a:t>Evolution </a:t>
            </a:r>
            <a:r>
              <a:rPr lang="de-DE" b="1" err="1"/>
              <a:t>naturelle</a:t>
            </a:r>
            <a:r>
              <a:rPr lang="de-DE" b="1"/>
              <a:t> :</a:t>
            </a:r>
          </a:p>
        </p:txBody>
      </p:sp>
      <p:sp>
        <p:nvSpPr>
          <p:cNvPr id="5" name="Textfeld 4">
            <a:extLst>
              <a:ext uri="{FF2B5EF4-FFF2-40B4-BE49-F238E27FC236}">
                <a16:creationId xmlns:a16="http://schemas.microsoft.com/office/drawing/2014/main" id="{0DB86238-7C68-DD62-F520-02BC1AC6D261}"/>
              </a:ext>
            </a:extLst>
          </p:cNvPr>
          <p:cNvSpPr txBox="1"/>
          <p:nvPr/>
        </p:nvSpPr>
        <p:spPr>
          <a:xfrm>
            <a:off x="6384032" y="1191425"/>
            <a:ext cx="4464496" cy="553998"/>
          </a:xfrm>
          <a:prstGeom prst="rect">
            <a:avLst/>
          </a:prstGeom>
          <a:noFill/>
        </p:spPr>
        <p:txBody>
          <a:bodyPr wrap="square" lIns="0" tIns="0" rIns="0" bIns="0" rtlCol="0">
            <a:spAutoFit/>
          </a:bodyPr>
          <a:lstStyle/>
          <a:p>
            <a:r>
              <a:rPr lang="fr-FR" b="1"/>
              <a:t>Evolution dans l'unité de soins intensifs :</a:t>
            </a:r>
            <a:endParaRPr lang="de-DE" b="1"/>
          </a:p>
        </p:txBody>
      </p:sp>
    </p:spTree>
    <p:extLst>
      <p:ext uri="{BB962C8B-B14F-4D97-AF65-F5344CB8AC3E}">
        <p14:creationId xmlns:p14="http://schemas.microsoft.com/office/powerpoint/2010/main" val="2749593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de-CH" err="1"/>
              <a:t>Qui</a:t>
            </a:r>
            <a:r>
              <a:rPr lang="de-CH"/>
              <a:t> </a:t>
            </a:r>
            <a:r>
              <a:rPr lang="de-CH" err="1"/>
              <a:t>devient</a:t>
            </a:r>
            <a:r>
              <a:rPr lang="de-CH"/>
              <a:t> </a:t>
            </a:r>
            <a:r>
              <a:rPr lang="de-CH" err="1"/>
              <a:t>donneur</a:t>
            </a:r>
            <a:r>
              <a:rPr lang="de-CH"/>
              <a:t> / </a:t>
            </a:r>
            <a:r>
              <a:rPr lang="de-CH" err="1"/>
              <a:t>donneuse</a:t>
            </a:r>
            <a:r>
              <a:rPr lang="de-CH"/>
              <a:t>?</a:t>
            </a:r>
            <a:endParaRPr lang="de-CH" noProof="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0897B4A7-5775-4BB4-AB90-B33635DC6622}" type="datetime1">
              <a:rPr lang="de-CH" smtClean="0"/>
              <a:t>15.04.2026</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25</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fr-CH">
                <a:ea typeface="SimSun" panose="02010600030101010101" pitchFamily="2" charset="-122"/>
                <a:cs typeface="Times New Roman" panose="02020603050405020304" pitchFamily="18" charset="0"/>
              </a:rPr>
              <a:t>Don post-mortem</a:t>
            </a:r>
            <a:endParaRPr lang="de-CH">
              <a:ea typeface="SimSun" panose="02010600030101010101" pitchFamily="2" charset="-122"/>
              <a:cs typeface="Times New Roman" panose="02020603050405020304" pitchFamily="18" charset="0"/>
            </a:endParaRPr>
          </a:p>
        </p:txBody>
      </p:sp>
      <p:sp>
        <p:nvSpPr>
          <p:cNvPr id="17" name="Flussdiagramm: Verbinder 16">
            <a:extLst>
              <a:ext uri="{FF2B5EF4-FFF2-40B4-BE49-F238E27FC236}">
                <a16:creationId xmlns:a16="http://schemas.microsoft.com/office/drawing/2014/main" id="{32A561E7-D210-4D0C-877D-6081F709B20E}"/>
              </a:ext>
            </a:extLst>
          </p:cNvPr>
          <p:cNvSpPr/>
          <p:nvPr/>
        </p:nvSpPr>
        <p:spPr>
          <a:xfrm>
            <a:off x="851539" y="2057338"/>
            <a:ext cx="2388584" cy="232849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de-CH" b="1">
                <a:solidFill>
                  <a:schemeClr val="tx1"/>
                </a:solidFill>
              </a:rPr>
              <a:t>Ventilation </a:t>
            </a:r>
          </a:p>
          <a:p>
            <a:pPr algn="ctr" fontAlgn="base"/>
            <a:r>
              <a:rPr lang="de-CH" b="1" err="1">
                <a:solidFill>
                  <a:schemeClr val="tx1"/>
                </a:solidFill>
              </a:rPr>
              <a:t>mécanique</a:t>
            </a:r>
            <a:r>
              <a:rPr lang="de-CH" b="1">
                <a:solidFill>
                  <a:schemeClr val="tx1"/>
                </a:solidFill>
              </a:rPr>
              <a:t> /</a:t>
            </a:r>
            <a:r>
              <a:rPr lang="en-US" b="1">
                <a:solidFill>
                  <a:schemeClr val="tx1"/>
                </a:solidFill>
              </a:rPr>
              <a:t>​</a:t>
            </a:r>
          </a:p>
          <a:p>
            <a:pPr algn="ctr" fontAlgn="base"/>
            <a:r>
              <a:rPr lang="de-CH" b="1">
                <a:solidFill>
                  <a:schemeClr val="tx1"/>
                </a:solidFill>
              </a:rPr>
              <a:t>Stabilisation de la </a:t>
            </a:r>
          </a:p>
          <a:p>
            <a:pPr algn="ctr" fontAlgn="base"/>
            <a:r>
              <a:rPr lang="de-CH" b="1" err="1">
                <a:solidFill>
                  <a:schemeClr val="tx1"/>
                </a:solidFill>
              </a:rPr>
              <a:t>circulation</a:t>
            </a:r>
            <a:endParaRPr lang="de-CH" b="1">
              <a:solidFill>
                <a:schemeClr val="tx1"/>
              </a:solidFill>
            </a:endParaRPr>
          </a:p>
        </p:txBody>
      </p:sp>
      <p:sp>
        <p:nvSpPr>
          <p:cNvPr id="31" name="Flussdiagramm: Verbinder 30">
            <a:extLst>
              <a:ext uri="{FF2B5EF4-FFF2-40B4-BE49-F238E27FC236}">
                <a16:creationId xmlns:a16="http://schemas.microsoft.com/office/drawing/2014/main" id="{0A154284-E990-49CA-8B7F-7858241F2FB6}"/>
              </a:ext>
            </a:extLst>
          </p:cNvPr>
          <p:cNvSpPr/>
          <p:nvPr/>
        </p:nvSpPr>
        <p:spPr>
          <a:xfrm>
            <a:off x="3599554" y="2057339"/>
            <a:ext cx="2388584" cy="2328491"/>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2200"/>
              </a:lnSpc>
              <a:buSzPct val="100000"/>
            </a:pPr>
            <a:r>
              <a:rPr lang="de-CH" b="1">
                <a:solidFill>
                  <a:schemeClr val="tx1"/>
                </a:solidFill>
              </a:rPr>
              <a:t>Mort </a:t>
            </a:r>
          </a:p>
          <a:p>
            <a:pPr algn="ctr" fontAlgn="base">
              <a:lnSpc>
                <a:spcPts val="2200"/>
              </a:lnSpc>
              <a:buSzPct val="100000"/>
            </a:pPr>
            <a:r>
              <a:rPr lang="de-CH" b="1" err="1">
                <a:solidFill>
                  <a:schemeClr val="tx1"/>
                </a:solidFill>
              </a:rPr>
              <a:t>cérébrale</a:t>
            </a:r>
            <a:r>
              <a:rPr lang="de-CH" b="1">
                <a:solidFill>
                  <a:schemeClr val="tx1"/>
                </a:solidFill>
              </a:rPr>
              <a:t> </a:t>
            </a:r>
          </a:p>
          <a:p>
            <a:pPr algn="ctr" fontAlgn="base">
              <a:lnSpc>
                <a:spcPts val="2200"/>
              </a:lnSpc>
              <a:buSzPct val="100000"/>
            </a:pPr>
            <a:r>
              <a:rPr lang="de-CH" b="1" err="1">
                <a:solidFill>
                  <a:schemeClr val="tx1"/>
                </a:solidFill>
              </a:rPr>
              <a:t>avec</a:t>
            </a:r>
            <a:r>
              <a:rPr lang="de-CH" b="1">
                <a:solidFill>
                  <a:schemeClr val="tx1"/>
                </a:solidFill>
              </a:rPr>
              <a:t> </a:t>
            </a:r>
            <a:r>
              <a:rPr lang="de-CH" b="1" err="1">
                <a:solidFill>
                  <a:schemeClr val="tx1"/>
                </a:solidFill>
              </a:rPr>
              <a:t>cause</a:t>
            </a:r>
            <a:endParaRPr lang="de-CH" b="1">
              <a:solidFill>
                <a:schemeClr val="tx1"/>
              </a:solidFill>
            </a:endParaRPr>
          </a:p>
          <a:p>
            <a:pPr algn="ctr" fontAlgn="base">
              <a:lnSpc>
                <a:spcPts val="2200"/>
              </a:lnSpc>
              <a:buSzPct val="100000"/>
            </a:pPr>
            <a:r>
              <a:rPr lang="de-CH" b="1">
                <a:solidFill>
                  <a:schemeClr val="tx1"/>
                </a:solidFill>
              </a:rPr>
              <a:t> </a:t>
            </a:r>
            <a:r>
              <a:rPr lang="de-CH" b="1" err="1">
                <a:solidFill>
                  <a:schemeClr val="tx1"/>
                </a:solidFill>
              </a:rPr>
              <a:t>connue</a:t>
            </a:r>
            <a:endParaRPr lang="de-DE" b="1">
              <a:solidFill>
                <a:schemeClr val="tx1"/>
              </a:solidFill>
            </a:endParaRPr>
          </a:p>
        </p:txBody>
      </p:sp>
      <p:sp>
        <p:nvSpPr>
          <p:cNvPr id="32" name="Flussdiagramm: Verbinder 31">
            <a:extLst>
              <a:ext uri="{FF2B5EF4-FFF2-40B4-BE49-F238E27FC236}">
                <a16:creationId xmlns:a16="http://schemas.microsoft.com/office/drawing/2014/main" id="{3678E237-3604-451C-B7AD-F7FCFD469BB4}"/>
              </a:ext>
            </a:extLst>
          </p:cNvPr>
          <p:cNvSpPr/>
          <p:nvPr/>
        </p:nvSpPr>
        <p:spPr>
          <a:xfrm>
            <a:off x="6347569" y="2057337"/>
            <a:ext cx="2260244" cy="232849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2200"/>
              </a:lnSpc>
              <a:buSzPct val="100000"/>
            </a:pPr>
            <a:r>
              <a:rPr lang="de-CH" b="1">
                <a:solidFill>
                  <a:schemeClr val="tx1"/>
                </a:solidFill>
              </a:rPr>
              <a:t>Pas de contre-</a:t>
            </a:r>
            <a:r>
              <a:rPr lang="de-CH" b="1" err="1">
                <a:solidFill>
                  <a:schemeClr val="tx1"/>
                </a:solidFill>
              </a:rPr>
              <a:t>indications</a:t>
            </a:r>
            <a:r>
              <a:rPr lang="de-CH" b="1">
                <a:solidFill>
                  <a:schemeClr val="tx1"/>
                </a:solidFill>
              </a:rPr>
              <a:t> </a:t>
            </a:r>
          </a:p>
          <a:p>
            <a:pPr algn="ctr" fontAlgn="base">
              <a:lnSpc>
                <a:spcPts val="2200"/>
              </a:lnSpc>
              <a:buSzPct val="100000"/>
            </a:pPr>
            <a:r>
              <a:rPr lang="de-CH" b="1" err="1">
                <a:solidFill>
                  <a:schemeClr val="tx1"/>
                </a:solidFill>
              </a:rPr>
              <a:t>médicales</a:t>
            </a:r>
            <a:endParaRPr lang="de-DE" b="1">
              <a:solidFill>
                <a:schemeClr val="tx1"/>
              </a:solidFill>
            </a:endParaRPr>
          </a:p>
        </p:txBody>
      </p:sp>
      <p:sp>
        <p:nvSpPr>
          <p:cNvPr id="14" name="Flussdiagramm: Verbinder 13">
            <a:extLst>
              <a:ext uri="{FF2B5EF4-FFF2-40B4-BE49-F238E27FC236}">
                <a16:creationId xmlns:a16="http://schemas.microsoft.com/office/drawing/2014/main" id="{FEE541D6-4F4F-4EC6-B180-24D628587713}"/>
              </a:ext>
            </a:extLst>
          </p:cNvPr>
          <p:cNvSpPr/>
          <p:nvPr/>
        </p:nvSpPr>
        <p:spPr>
          <a:xfrm>
            <a:off x="8968314" y="2057338"/>
            <a:ext cx="2342794" cy="2328555"/>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2200"/>
              </a:lnSpc>
              <a:buSzPct val="100000"/>
            </a:pPr>
            <a:r>
              <a:rPr lang="fr-FR" b="1" err="1">
                <a:solidFill>
                  <a:schemeClr val="tx1"/>
                </a:solidFill>
              </a:rPr>
              <a:t>Consente-ment</a:t>
            </a:r>
            <a:r>
              <a:rPr lang="fr-FR" b="1">
                <a:solidFill>
                  <a:schemeClr val="tx1"/>
                </a:solidFill>
              </a:rPr>
              <a:t> pour ​</a:t>
            </a:r>
            <a:br>
              <a:rPr lang="fr-FR" b="1">
                <a:solidFill>
                  <a:schemeClr val="tx1"/>
                </a:solidFill>
              </a:rPr>
            </a:br>
            <a:r>
              <a:rPr lang="fr-FR" b="1">
                <a:solidFill>
                  <a:schemeClr val="tx1"/>
                </a:solidFill>
              </a:rPr>
              <a:t>le don </a:t>
            </a:r>
          </a:p>
          <a:p>
            <a:pPr algn="ctr" fontAlgn="base">
              <a:lnSpc>
                <a:spcPts val="2200"/>
              </a:lnSpc>
              <a:buSzPct val="100000"/>
            </a:pPr>
            <a:r>
              <a:rPr lang="fr-FR" b="1">
                <a:solidFill>
                  <a:schemeClr val="tx1"/>
                </a:solidFill>
              </a:rPr>
              <a:t>d’organes</a:t>
            </a:r>
            <a:endParaRPr lang="de-DE" b="1">
              <a:solidFill>
                <a:schemeClr val="tx1"/>
              </a:solidFill>
            </a:endParaRPr>
          </a:p>
        </p:txBody>
      </p:sp>
      <p:sp>
        <p:nvSpPr>
          <p:cNvPr id="3" name="Pfeil: nach rechts 2">
            <a:extLst>
              <a:ext uri="{FF2B5EF4-FFF2-40B4-BE49-F238E27FC236}">
                <a16:creationId xmlns:a16="http://schemas.microsoft.com/office/drawing/2014/main" id="{3945F603-3D16-48B8-9393-8B26A76AA49B}"/>
              </a:ext>
            </a:extLst>
          </p:cNvPr>
          <p:cNvSpPr/>
          <p:nvPr/>
        </p:nvSpPr>
        <p:spPr>
          <a:xfrm>
            <a:off x="3085199" y="2885829"/>
            <a:ext cx="797620" cy="67150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Pfeil: nach rechts 29">
            <a:extLst>
              <a:ext uri="{FF2B5EF4-FFF2-40B4-BE49-F238E27FC236}">
                <a16:creationId xmlns:a16="http://schemas.microsoft.com/office/drawing/2014/main" id="{3710CD95-D3C7-40C0-9FF0-486DE2F3C302}"/>
              </a:ext>
            </a:extLst>
          </p:cNvPr>
          <p:cNvSpPr/>
          <p:nvPr/>
        </p:nvSpPr>
        <p:spPr>
          <a:xfrm>
            <a:off x="5843897" y="2885829"/>
            <a:ext cx="797620" cy="67150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Pfeil: nach rechts 32">
            <a:extLst>
              <a:ext uri="{FF2B5EF4-FFF2-40B4-BE49-F238E27FC236}">
                <a16:creationId xmlns:a16="http://schemas.microsoft.com/office/drawing/2014/main" id="{BFE8D588-1FC6-4158-B89C-D817EEAC6A06}"/>
              </a:ext>
            </a:extLst>
          </p:cNvPr>
          <p:cNvSpPr/>
          <p:nvPr/>
        </p:nvSpPr>
        <p:spPr>
          <a:xfrm>
            <a:off x="8433291" y="2885829"/>
            <a:ext cx="797620" cy="67150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Grafik 10" descr="Ein Bild, das Grafiken, Clipart, Symbol, Design enthält.&#10;&#10;Automatisch generierte Beschreibung">
            <a:extLst>
              <a:ext uri="{FF2B5EF4-FFF2-40B4-BE49-F238E27FC236}">
                <a16:creationId xmlns:a16="http://schemas.microsoft.com/office/drawing/2014/main" id="{0B54524F-11CE-0089-86CA-6F1711F24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1854" y="4580556"/>
            <a:ext cx="947954" cy="947954"/>
          </a:xfrm>
          <a:prstGeom prst="rect">
            <a:avLst/>
          </a:prstGeom>
        </p:spPr>
      </p:pic>
      <p:pic>
        <p:nvPicPr>
          <p:cNvPr id="12" name="Grafik 11" descr="Ein Bild, das Kreis, Grafiken, Astronomie, Design enthält.&#10;&#10;Automatisch generierte Beschreibung">
            <a:extLst>
              <a:ext uri="{FF2B5EF4-FFF2-40B4-BE49-F238E27FC236}">
                <a16:creationId xmlns:a16="http://schemas.microsoft.com/office/drawing/2014/main" id="{49E1B6EB-3DD3-A0F1-9AC7-7CDC57F1A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8924" y="4580556"/>
            <a:ext cx="947954" cy="947954"/>
          </a:xfrm>
          <a:prstGeom prst="rect">
            <a:avLst/>
          </a:prstGeom>
        </p:spPr>
      </p:pic>
      <p:pic>
        <p:nvPicPr>
          <p:cNvPr id="13" name="Grafik 12" descr="Ein Bild, das Symbol, Grafiken enthält.&#10;&#10;Automatisch generierte Beschreibung">
            <a:extLst>
              <a:ext uri="{FF2B5EF4-FFF2-40B4-BE49-F238E27FC236}">
                <a16:creationId xmlns:a16="http://schemas.microsoft.com/office/drawing/2014/main" id="{9F631902-A010-48B0-EE3D-7F1184D47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4453" y="4448908"/>
            <a:ext cx="1302163" cy="1299416"/>
          </a:xfrm>
          <a:prstGeom prst="rect">
            <a:avLst/>
          </a:prstGeom>
        </p:spPr>
      </p:pic>
      <p:pic>
        <p:nvPicPr>
          <p:cNvPr id="5" name="Grafik 4" descr="Ein Bild, das Schrift, Grafiken, Logo, Symbol enthält.&#10;&#10;Automatisch generierte Beschreibung">
            <a:extLst>
              <a:ext uri="{FF2B5EF4-FFF2-40B4-BE49-F238E27FC236}">
                <a16:creationId xmlns:a16="http://schemas.microsoft.com/office/drawing/2014/main" id="{033CC862-AB3D-6A56-B779-1C1DCE6EBB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0389" y="4580556"/>
            <a:ext cx="947954" cy="947954"/>
          </a:xfrm>
          <a:prstGeom prst="rect">
            <a:avLst/>
          </a:prstGeom>
        </p:spPr>
      </p:pic>
    </p:spTree>
    <p:extLst>
      <p:ext uri="{BB962C8B-B14F-4D97-AF65-F5344CB8AC3E}">
        <p14:creationId xmlns:p14="http://schemas.microsoft.com/office/powerpoint/2010/main" val="2828190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p:txBody>
          <a:bodyPr/>
          <a:lstStyle/>
          <a:p>
            <a:r>
              <a:rPr lang="de-CH" kern="0" err="1"/>
              <a:t>Procédure</a:t>
            </a:r>
            <a:r>
              <a:rPr lang="de-CH" kern="0"/>
              <a:t> de </a:t>
            </a:r>
            <a:r>
              <a:rPr lang="de-CH" kern="0" err="1"/>
              <a:t>don</a:t>
            </a:r>
            <a:r>
              <a:rPr lang="de-CH" kern="0"/>
              <a:t> </a:t>
            </a:r>
            <a:r>
              <a:rPr lang="de-CH" kern="0" err="1"/>
              <a:t>d’organes</a:t>
            </a:r>
            <a:br>
              <a:rPr lang="de-CH" kern="0"/>
            </a:br>
            <a:br>
              <a:rPr lang="de-DE"/>
            </a:br>
            <a:endParaRPr lang="de-CH"/>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a:t>04</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de-CH"/>
              <a:t>Swisstransplant</a:t>
            </a:r>
          </a:p>
          <a:p>
            <a:r>
              <a:rPr lang="de-CH" b="1" err="1"/>
              <a:t>Déroulement</a:t>
            </a:r>
            <a:endParaRPr lang="de-CH" b="1"/>
          </a:p>
          <a:p>
            <a:endParaRPr lang="de-CH"/>
          </a:p>
        </p:txBody>
      </p:sp>
    </p:spTree>
    <p:extLst>
      <p:ext uri="{BB962C8B-B14F-4D97-AF65-F5344CB8AC3E}">
        <p14:creationId xmlns:p14="http://schemas.microsoft.com/office/powerpoint/2010/main" val="173421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72930-5635-C5D8-5CE1-463566B2B758}"/>
              </a:ext>
            </a:extLst>
          </p:cNvPr>
          <p:cNvSpPr>
            <a:spLocks noGrp="1"/>
          </p:cNvSpPr>
          <p:nvPr>
            <p:ph type="title"/>
          </p:nvPr>
        </p:nvSpPr>
        <p:spPr/>
        <p:txBody>
          <a:bodyPr/>
          <a:lstStyle/>
          <a:p>
            <a:r>
              <a:rPr lang="de-CH" kern="0" err="1"/>
              <a:t>Procédure</a:t>
            </a:r>
            <a:r>
              <a:rPr lang="de-CH" kern="0"/>
              <a:t> de </a:t>
            </a:r>
            <a:r>
              <a:rPr lang="de-CH" kern="0" err="1"/>
              <a:t>don</a:t>
            </a:r>
            <a:r>
              <a:rPr lang="de-CH" kern="0"/>
              <a:t> </a:t>
            </a:r>
            <a:r>
              <a:rPr lang="de-CH" kern="0" err="1"/>
              <a:t>d’organes</a:t>
            </a:r>
            <a:endParaRPr lang="de-DE"/>
          </a:p>
        </p:txBody>
      </p:sp>
      <p:sp>
        <p:nvSpPr>
          <p:cNvPr id="3" name="Datumsplatzhalter 2">
            <a:extLst>
              <a:ext uri="{FF2B5EF4-FFF2-40B4-BE49-F238E27FC236}">
                <a16:creationId xmlns:a16="http://schemas.microsoft.com/office/drawing/2014/main" id="{A4E0E72A-99AD-5CCD-855F-C8D0826C8AC6}"/>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18198540-5CAD-9101-23B5-9EEDBA392057}"/>
              </a:ext>
            </a:extLst>
          </p:cNvPr>
          <p:cNvSpPr>
            <a:spLocks noGrp="1"/>
          </p:cNvSpPr>
          <p:nvPr>
            <p:ph type="sldNum" sz="quarter" idx="12"/>
          </p:nvPr>
        </p:nvSpPr>
        <p:spPr/>
        <p:txBody>
          <a:bodyPr/>
          <a:lstStyle/>
          <a:p>
            <a:fld id="{442AD375-037F-43D0-B059-5172DA06796A}" type="slidenum">
              <a:rPr lang="de-CH" smtClean="0"/>
              <a:pPr/>
              <a:t>27</a:t>
            </a:fld>
            <a:endParaRPr lang="de-CH"/>
          </a:p>
        </p:txBody>
      </p:sp>
      <p:sp>
        <p:nvSpPr>
          <p:cNvPr id="6" name="Textplatzhalter 5">
            <a:extLst>
              <a:ext uri="{FF2B5EF4-FFF2-40B4-BE49-F238E27FC236}">
                <a16:creationId xmlns:a16="http://schemas.microsoft.com/office/drawing/2014/main" id="{5F7376CA-17F7-BA5B-5DEE-4465E8449B21}"/>
              </a:ext>
            </a:extLst>
          </p:cNvPr>
          <p:cNvSpPr>
            <a:spLocks noGrp="1"/>
          </p:cNvSpPr>
          <p:nvPr>
            <p:ph type="body" sz="quarter" idx="13"/>
          </p:nvPr>
        </p:nvSpPr>
        <p:spPr/>
        <p:txBody>
          <a:bodyPr/>
          <a:lstStyle/>
          <a:p>
            <a:r>
              <a:rPr lang="fr-CH"/>
              <a:t>Déroulement d’un don d’organes</a:t>
            </a:r>
            <a:endParaRPr lang="de-CH"/>
          </a:p>
        </p:txBody>
      </p:sp>
      <p:sp>
        <p:nvSpPr>
          <p:cNvPr id="9" name="Inhaltsplatzhalter 2">
            <a:extLst>
              <a:ext uri="{FF2B5EF4-FFF2-40B4-BE49-F238E27FC236}">
                <a16:creationId xmlns:a16="http://schemas.microsoft.com/office/drawing/2014/main" id="{789CD0B6-CB78-D927-6465-BE79D10384FA}"/>
              </a:ext>
            </a:extLst>
          </p:cNvPr>
          <p:cNvSpPr txBox="1">
            <a:spLocks/>
          </p:cNvSpPr>
          <p:nvPr/>
        </p:nvSpPr>
        <p:spPr>
          <a:xfrm>
            <a:off x="746126" y="1335511"/>
            <a:ext cx="6174792"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a:t>1. </a:t>
            </a:r>
            <a:r>
              <a:rPr lang="fr-CH" sz="2400"/>
              <a:t>Hospitalisation</a:t>
            </a:r>
            <a:endParaRPr lang="de-CH" sz="2400"/>
          </a:p>
          <a:p>
            <a:pPr marL="0" lvl="1" indent="0">
              <a:buFont typeface="Symbol" panose="05050102010706020507" pitchFamily="18" charset="2"/>
              <a:buNone/>
            </a:pPr>
            <a:endParaRPr lang="de-CH" sz="2400"/>
          </a:p>
          <a:p>
            <a:pPr marL="0" lvl="1" indent="0">
              <a:buNone/>
            </a:pPr>
            <a:r>
              <a:rPr lang="de-CH" sz="2400"/>
              <a:t>2. </a:t>
            </a:r>
            <a:r>
              <a:rPr lang="de-CH" sz="2400" err="1"/>
              <a:t>Soins</a:t>
            </a:r>
            <a:r>
              <a:rPr lang="de-CH" sz="2400"/>
              <a:t> </a:t>
            </a:r>
            <a:r>
              <a:rPr lang="de-CH" sz="2400" err="1"/>
              <a:t>intensifs</a:t>
            </a:r>
            <a:endParaRPr lang="de-CH" sz="2400"/>
          </a:p>
          <a:p>
            <a:pPr lvl="3">
              <a:buFont typeface="Symbol" panose="05050102010706020507" pitchFamily="18" charset="2"/>
              <a:buChar char="-"/>
            </a:pPr>
            <a:r>
              <a:rPr lang="de-CH" sz="1800"/>
              <a:t>Ventilation </a:t>
            </a:r>
            <a:r>
              <a:rPr lang="de-CH" sz="1800" err="1"/>
              <a:t>mécanique</a:t>
            </a:r>
            <a:endParaRPr lang="de-CH" sz="1800"/>
          </a:p>
          <a:p>
            <a:pPr lvl="3">
              <a:buFont typeface="Symbol" panose="05050102010706020507" pitchFamily="18" charset="2"/>
              <a:buChar char="-"/>
            </a:pPr>
            <a:r>
              <a:rPr lang="de-CH" sz="1800"/>
              <a:t>Assistance </a:t>
            </a:r>
            <a:r>
              <a:rPr lang="de-CH" sz="1800" err="1"/>
              <a:t>circulatoire</a:t>
            </a:r>
            <a:r>
              <a:rPr lang="de-CH" sz="1800"/>
              <a:t> par le </a:t>
            </a:r>
            <a:r>
              <a:rPr lang="de-CH" sz="1800" err="1"/>
              <a:t>biais</a:t>
            </a:r>
            <a:r>
              <a:rPr lang="de-CH" sz="1800"/>
              <a:t> de </a:t>
            </a:r>
            <a:r>
              <a:rPr lang="de-CH" sz="1800" err="1"/>
              <a:t>médicaments</a:t>
            </a:r>
            <a:endParaRPr lang="de-CH" sz="1800"/>
          </a:p>
          <a:p>
            <a:pPr lvl="3">
              <a:buFont typeface="Symbol" panose="05050102010706020507" pitchFamily="18" charset="2"/>
              <a:buChar char="-"/>
            </a:pPr>
            <a:r>
              <a:rPr lang="de-CH" sz="1800"/>
              <a:t>Si le </a:t>
            </a:r>
            <a:r>
              <a:rPr lang="de-CH" sz="1800" err="1"/>
              <a:t>cerveau</a:t>
            </a:r>
            <a:r>
              <a:rPr lang="de-CH" sz="1800"/>
              <a:t> et le </a:t>
            </a:r>
            <a:r>
              <a:rPr lang="de-CH" sz="1800" err="1"/>
              <a:t>tronc</a:t>
            </a:r>
            <a:r>
              <a:rPr lang="de-CH" sz="1800"/>
              <a:t> </a:t>
            </a:r>
            <a:r>
              <a:rPr lang="de-CH" sz="1800" err="1"/>
              <a:t>cérébral</a:t>
            </a:r>
            <a:r>
              <a:rPr lang="de-CH" sz="1800"/>
              <a:t> </a:t>
            </a:r>
            <a:r>
              <a:rPr lang="de-CH" sz="1800" err="1"/>
              <a:t>sont</a:t>
            </a:r>
            <a:r>
              <a:rPr lang="de-CH" sz="1800"/>
              <a:t> </a:t>
            </a:r>
            <a:r>
              <a:rPr lang="de-CH" sz="1800" err="1"/>
              <a:t>atteints</a:t>
            </a:r>
            <a:r>
              <a:rPr lang="de-CH" sz="1800"/>
              <a:t> de </a:t>
            </a:r>
            <a:r>
              <a:rPr lang="de-CH" sz="1800" err="1"/>
              <a:t>manière</a:t>
            </a:r>
            <a:r>
              <a:rPr lang="de-CH" sz="1800"/>
              <a:t> </a:t>
            </a:r>
            <a:r>
              <a:rPr lang="de-CH" sz="1800" err="1"/>
              <a:t>irréversible</a:t>
            </a:r>
            <a:r>
              <a:rPr lang="de-CH" sz="1800"/>
              <a:t> la </a:t>
            </a:r>
            <a:r>
              <a:rPr lang="de-CH" sz="1800" err="1"/>
              <a:t>poursuite</a:t>
            </a:r>
            <a:r>
              <a:rPr lang="de-CH" sz="1800"/>
              <a:t> des </a:t>
            </a:r>
            <a:r>
              <a:rPr lang="de-CH" sz="1800" err="1"/>
              <a:t>soins</a:t>
            </a:r>
            <a:r>
              <a:rPr lang="de-CH" sz="1800"/>
              <a:t> </a:t>
            </a:r>
            <a:r>
              <a:rPr lang="de-CH" sz="1800" err="1"/>
              <a:t>est</a:t>
            </a:r>
            <a:r>
              <a:rPr lang="de-CH" sz="1800"/>
              <a:t> </a:t>
            </a:r>
            <a:r>
              <a:rPr lang="de-CH" sz="1800" err="1"/>
              <a:t>sans</a:t>
            </a:r>
            <a:r>
              <a:rPr lang="de-CH" sz="1800"/>
              <a:t> </a:t>
            </a:r>
            <a:r>
              <a:rPr lang="de-CH" sz="1800" err="1"/>
              <a:t>espoir</a:t>
            </a:r>
            <a:endParaRPr lang="de-CH" sz="1800"/>
          </a:p>
          <a:p>
            <a:pPr marL="0" lvl="3" indent="0">
              <a:buNone/>
            </a:pPr>
            <a:endParaRPr lang="de-CH" sz="1800">
              <a:solidFill>
                <a:srgbClr val="262A5F"/>
              </a:solidFill>
            </a:endParaRPr>
          </a:p>
          <a:p>
            <a:pPr marL="0" lvl="1" indent="0">
              <a:buNone/>
            </a:pPr>
            <a:r>
              <a:rPr lang="de-CH"/>
              <a:t>La </a:t>
            </a:r>
            <a:r>
              <a:rPr lang="de-CH" err="1"/>
              <a:t>guérison</a:t>
            </a:r>
            <a:r>
              <a:rPr lang="de-CH"/>
              <a:t> du </a:t>
            </a:r>
            <a:r>
              <a:rPr lang="de-CH" err="1"/>
              <a:t>patient</a:t>
            </a:r>
            <a:r>
              <a:rPr lang="de-CH"/>
              <a:t> / de la </a:t>
            </a:r>
            <a:r>
              <a:rPr lang="de-CH" err="1"/>
              <a:t>patiente</a:t>
            </a:r>
            <a:r>
              <a:rPr lang="de-CH"/>
              <a:t> a </a:t>
            </a:r>
            <a:r>
              <a:rPr lang="de-CH" err="1"/>
              <a:t>toujours</a:t>
            </a:r>
            <a:r>
              <a:rPr lang="de-CH"/>
              <a:t> la </a:t>
            </a:r>
            <a:r>
              <a:rPr lang="de-CH" err="1"/>
              <a:t>priorité</a:t>
            </a:r>
            <a:r>
              <a:rPr lang="de-CH"/>
              <a:t>.</a:t>
            </a:r>
            <a:br>
              <a:rPr lang="de-CH"/>
            </a:br>
            <a:r>
              <a:rPr lang="de-CH"/>
              <a:t>Ce </a:t>
            </a:r>
            <a:r>
              <a:rPr lang="de-CH" err="1"/>
              <a:t>n’est</a:t>
            </a:r>
            <a:r>
              <a:rPr lang="de-CH"/>
              <a:t> </a:t>
            </a:r>
            <a:r>
              <a:rPr lang="de-CH" err="1"/>
              <a:t>qu’en</a:t>
            </a:r>
            <a:r>
              <a:rPr lang="de-CH"/>
              <a:t> </a:t>
            </a:r>
            <a:r>
              <a:rPr lang="de-CH" err="1"/>
              <a:t>ces</a:t>
            </a:r>
            <a:r>
              <a:rPr lang="de-CH"/>
              <a:t> </a:t>
            </a:r>
            <a:r>
              <a:rPr lang="de-CH" err="1"/>
              <a:t>conditions</a:t>
            </a:r>
            <a:r>
              <a:rPr lang="de-CH"/>
              <a:t> </a:t>
            </a:r>
            <a:r>
              <a:rPr lang="de-CH" err="1"/>
              <a:t>que</a:t>
            </a:r>
            <a:r>
              <a:rPr lang="de-CH"/>
              <a:t> le </a:t>
            </a:r>
            <a:r>
              <a:rPr lang="de-CH" err="1"/>
              <a:t>don</a:t>
            </a:r>
            <a:r>
              <a:rPr lang="de-CH"/>
              <a:t> </a:t>
            </a:r>
            <a:r>
              <a:rPr lang="de-CH" err="1"/>
              <a:t>d’organes</a:t>
            </a:r>
            <a:r>
              <a:rPr lang="de-CH"/>
              <a:t> </a:t>
            </a:r>
            <a:r>
              <a:rPr lang="de-CH" err="1"/>
              <a:t>est</a:t>
            </a:r>
            <a:r>
              <a:rPr lang="de-CH"/>
              <a:t> </a:t>
            </a:r>
            <a:r>
              <a:rPr lang="de-CH" err="1"/>
              <a:t>abordé</a:t>
            </a:r>
            <a:r>
              <a:rPr lang="de-CH"/>
              <a:t>.</a:t>
            </a:r>
          </a:p>
        </p:txBody>
      </p:sp>
      <p:pic>
        <p:nvPicPr>
          <p:cNvPr id="10" name="Grafik 9" descr="Ein Bild, das Text, schließen, Auto enthält.&#10;&#10;Automatisch generierte Beschreibung">
            <a:extLst>
              <a:ext uri="{FF2B5EF4-FFF2-40B4-BE49-F238E27FC236}">
                <a16:creationId xmlns:a16="http://schemas.microsoft.com/office/drawing/2014/main" id="{01925EEC-242D-2A62-F5D4-B2097CE946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9875" y="1226496"/>
            <a:ext cx="4177415" cy="2168073"/>
          </a:xfrm>
          <a:prstGeom prst="rect">
            <a:avLst/>
          </a:prstGeom>
        </p:spPr>
      </p:pic>
      <p:pic>
        <p:nvPicPr>
          <p:cNvPr id="11" name="Grafik 10">
            <a:extLst>
              <a:ext uri="{FF2B5EF4-FFF2-40B4-BE49-F238E27FC236}">
                <a16:creationId xmlns:a16="http://schemas.microsoft.com/office/drawing/2014/main" id="{E7640870-4BE3-E855-127B-09593A509F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038" b="28893"/>
          <a:stretch/>
        </p:blipFill>
        <p:spPr>
          <a:xfrm>
            <a:off x="7269875" y="3568330"/>
            <a:ext cx="4176000" cy="2440456"/>
          </a:xfrm>
          <a:prstGeom prst="rect">
            <a:avLst/>
          </a:prstGeom>
        </p:spPr>
      </p:pic>
      <p:pic>
        <p:nvPicPr>
          <p:cNvPr id="4" name="Grafik 3" descr="Ein Bild, das Kreis, Grafiken, Design enthält.&#10;&#10;Automatisch generierte Beschreibung">
            <a:extLst>
              <a:ext uri="{FF2B5EF4-FFF2-40B4-BE49-F238E27FC236}">
                <a16:creationId xmlns:a16="http://schemas.microsoft.com/office/drawing/2014/main" id="{55BAD184-D40F-DB8A-BAF7-0679C707CD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9350" y="5364239"/>
            <a:ext cx="1058400" cy="1058400"/>
          </a:xfrm>
          <a:prstGeom prst="rect">
            <a:avLst/>
          </a:prstGeom>
        </p:spPr>
      </p:pic>
      <p:pic>
        <p:nvPicPr>
          <p:cNvPr id="7" name="Grafik 6" descr="Ein Bild, das Symbol, Grafiken, Kreis, Schrift enthält.&#10;&#10;Automatisch generierte Beschreibung">
            <a:extLst>
              <a:ext uri="{FF2B5EF4-FFF2-40B4-BE49-F238E27FC236}">
                <a16:creationId xmlns:a16="http://schemas.microsoft.com/office/drawing/2014/main" id="{90833E1D-0C97-45E2-AAF1-03090DED67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0725" y="5360583"/>
            <a:ext cx="1056750" cy="1056750"/>
          </a:xfrm>
          <a:prstGeom prst="rect">
            <a:avLst/>
          </a:prstGeom>
        </p:spPr>
      </p:pic>
    </p:spTree>
    <p:extLst>
      <p:ext uri="{BB962C8B-B14F-4D97-AF65-F5344CB8AC3E}">
        <p14:creationId xmlns:p14="http://schemas.microsoft.com/office/powerpoint/2010/main" val="244769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36A45E-0548-CBA4-C5F6-43D3FD6AC099}"/>
              </a:ext>
            </a:extLst>
          </p:cNvPr>
          <p:cNvSpPr>
            <a:spLocks noGrp="1"/>
          </p:cNvSpPr>
          <p:nvPr>
            <p:ph type="title"/>
          </p:nvPr>
        </p:nvSpPr>
        <p:spPr/>
        <p:txBody>
          <a:bodyPr/>
          <a:lstStyle/>
          <a:p>
            <a:r>
              <a:rPr lang="fr-FR" kern="0"/>
              <a:t>Procédure de don</a:t>
            </a:r>
            <a:r>
              <a:rPr lang="fr-FR"/>
              <a:t> </a:t>
            </a:r>
            <a:r>
              <a:rPr lang="fr-FR" kern="0"/>
              <a:t>d’organes</a:t>
            </a:r>
            <a:endParaRPr lang="de-DE"/>
          </a:p>
        </p:txBody>
      </p:sp>
      <p:sp>
        <p:nvSpPr>
          <p:cNvPr id="3" name="Datumsplatzhalter 2">
            <a:extLst>
              <a:ext uri="{FF2B5EF4-FFF2-40B4-BE49-F238E27FC236}">
                <a16:creationId xmlns:a16="http://schemas.microsoft.com/office/drawing/2014/main" id="{F2842AF6-1A25-09E7-8DA2-DDAA60F8613C}"/>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4F35E1FB-A39E-99EC-54CE-2AAE0BE3C2E7}"/>
              </a:ext>
            </a:extLst>
          </p:cNvPr>
          <p:cNvSpPr>
            <a:spLocks noGrp="1"/>
          </p:cNvSpPr>
          <p:nvPr>
            <p:ph type="sldNum" sz="quarter" idx="12"/>
          </p:nvPr>
        </p:nvSpPr>
        <p:spPr/>
        <p:txBody>
          <a:bodyPr/>
          <a:lstStyle/>
          <a:p>
            <a:fld id="{442AD375-037F-43D0-B059-5172DA06796A}" type="slidenum">
              <a:rPr lang="de-CH" smtClean="0"/>
              <a:pPr/>
              <a:t>28</a:t>
            </a:fld>
            <a:endParaRPr lang="de-CH"/>
          </a:p>
        </p:txBody>
      </p:sp>
      <p:sp>
        <p:nvSpPr>
          <p:cNvPr id="6" name="Textplatzhalter 5">
            <a:extLst>
              <a:ext uri="{FF2B5EF4-FFF2-40B4-BE49-F238E27FC236}">
                <a16:creationId xmlns:a16="http://schemas.microsoft.com/office/drawing/2014/main" id="{09B1B46A-0F63-0109-3899-0C91652E8FD4}"/>
              </a:ext>
            </a:extLst>
          </p:cNvPr>
          <p:cNvSpPr>
            <a:spLocks noGrp="1"/>
          </p:cNvSpPr>
          <p:nvPr>
            <p:ph type="body" sz="quarter" idx="13"/>
          </p:nvPr>
        </p:nvSpPr>
        <p:spPr/>
        <p:txBody>
          <a:bodyPr/>
          <a:lstStyle/>
          <a:p>
            <a:r>
              <a:rPr lang="fr-CH"/>
              <a:t>Déroulement d’un don d’organes</a:t>
            </a:r>
            <a:endParaRPr lang="de-CH"/>
          </a:p>
        </p:txBody>
      </p:sp>
      <p:sp>
        <p:nvSpPr>
          <p:cNvPr id="7" name="Inhaltsplatzhalter 2">
            <a:extLst>
              <a:ext uri="{FF2B5EF4-FFF2-40B4-BE49-F238E27FC236}">
                <a16:creationId xmlns:a16="http://schemas.microsoft.com/office/drawing/2014/main" id="{8779B535-1A01-6D0D-23A4-6436C6DC5B71}"/>
              </a:ext>
            </a:extLst>
          </p:cNvPr>
          <p:cNvSpPr txBox="1">
            <a:spLocks/>
          </p:cNvSpPr>
          <p:nvPr/>
        </p:nvSpPr>
        <p:spPr>
          <a:xfrm>
            <a:off x="806510" y="1304218"/>
            <a:ext cx="9189069"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a:t>3. </a:t>
            </a:r>
            <a:r>
              <a:rPr lang="de-CH" sz="2400" err="1"/>
              <a:t>Diagnostic</a:t>
            </a:r>
            <a:r>
              <a:rPr lang="de-CH" sz="2400"/>
              <a:t> de </a:t>
            </a:r>
            <a:r>
              <a:rPr lang="de-CH" sz="2400" err="1"/>
              <a:t>mort</a:t>
            </a:r>
            <a:r>
              <a:rPr lang="de-CH" sz="2400"/>
              <a:t> </a:t>
            </a:r>
            <a:r>
              <a:rPr lang="de-CH" sz="2400" err="1"/>
              <a:t>cérébral</a:t>
            </a:r>
            <a:endParaRPr lang="de-CH" sz="2400"/>
          </a:p>
          <a:p>
            <a:pPr lvl="3">
              <a:buFont typeface="Symbol" panose="05050102010706020507" pitchFamily="18" charset="2"/>
              <a:buChar char="-"/>
            </a:pPr>
            <a:r>
              <a:rPr lang="fr-FR" sz="1800"/>
              <a:t>le principe des quatre yeux</a:t>
            </a:r>
            <a:r>
              <a:rPr lang="fr-FR" sz="1800">
                <a:solidFill>
                  <a:srgbClr val="2A548A"/>
                </a:solidFill>
              </a:rPr>
              <a:t>:</a:t>
            </a:r>
            <a:r>
              <a:rPr lang="fr-FR" sz="1800">
                <a:solidFill>
                  <a:schemeClr val="tx2"/>
                </a:solidFill>
              </a:rPr>
              <a:t> </a:t>
            </a:r>
            <a:r>
              <a:rPr lang="fr-FR" sz="1800"/>
              <a:t>réalisé par deux spécialistes impartiaux et étrangers à la procédure de transplantation </a:t>
            </a:r>
            <a:endParaRPr lang="de-CH" sz="1800"/>
          </a:p>
          <a:p>
            <a:pPr lvl="3">
              <a:buFont typeface="Symbol" panose="05050102010706020507" pitchFamily="18" charset="2"/>
              <a:buChar char="-"/>
            </a:pPr>
            <a:r>
              <a:rPr lang="de-CH" sz="1800"/>
              <a:t>7 </a:t>
            </a:r>
            <a:r>
              <a:rPr lang="fr-FR" sz="1800"/>
              <a:t>signes cliniques </a:t>
            </a:r>
            <a:r>
              <a:rPr lang="de-CH" sz="1800"/>
              <a:t>: </a:t>
            </a:r>
            <a:r>
              <a:rPr lang="fr-FR" sz="1800"/>
              <a:t>Test des réflexes du tronc cérébral </a:t>
            </a:r>
          </a:p>
          <a:p>
            <a:pPr marL="0" lvl="3" indent="0">
              <a:buFont typeface="Arial" panose="020B0604020202020204" pitchFamily="34" charset="0"/>
              <a:buNone/>
            </a:pPr>
            <a:endParaRPr lang="de-CH" sz="1800"/>
          </a:p>
          <a:p>
            <a:pPr marL="0" lvl="3" indent="0">
              <a:buNone/>
            </a:pPr>
            <a:r>
              <a:rPr lang="fr-CH" sz="1800"/>
              <a:t>Exemples de réactions normales et pathologiques</a:t>
            </a:r>
            <a:endParaRPr lang="de-CH" sz="1800"/>
          </a:p>
        </p:txBody>
      </p:sp>
      <p:pic>
        <p:nvPicPr>
          <p:cNvPr id="8" name="Grafik 7">
            <a:extLst>
              <a:ext uri="{FF2B5EF4-FFF2-40B4-BE49-F238E27FC236}">
                <a16:creationId xmlns:a16="http://schemas.microsoft.com/office/drawing/2014/main" id="{0AA9E920-1B54-1668-1D11-E0BF3AA0D680}"/>
              </a:ext>
            </a:extLst>
          </p:cNvPr>
          <p:cNvPicPr>
            <a:picLocks noChangeAspect="1"/>
          </p:cNvPicPr>
          <p:nvPr/>
        </p:nvPicPr>
        <p:blipFill rotWithShape="1">
          <a:blip r:embed="rId2"/>
          <a:srcRect l="5869" t="5485" r="11612" b="11683"/>
          <a:stretch/>
        </p:blipFill>
        <p:spPr>
          <a:xfrm>
            <a:off x="737436" y="3893199"/>
            <a:ext cx="1565615" cy="1395832"/>
          </a:xfrm>
          <a:prstGeom prst="rect">
            <a:avLst/>
          </a:prstGeom>
        </p:spPr>
      </p:pic>
      <p:pic>
        <p:nvPicPr>
          <p:cNvPr id="9" name="Grafik 8">
            <a:extLst>
              <a:ext uri="{FF2B5EF4-FFF2-40B4-BE49-F238E27FC236}">
                <a16:creationId xmlns:a16="http://schemas.microsoft.com/office/drawing/2014/main" id="{1F2E1EB3-0241-10B5-F927-B81F7F8129C3}"/>
              </a:ext>
            </a:extLst>
          </p:cNvPr>
          <p:cNvPicPr>
            <a:picLocks noChangeAspect="1"/>
          </p:cNvPicPr>
          <p:nvPr/>
        </p:nvPicPr>
        <p:blipFill rotWithShape="1">
          <a:blip r:embed="rId3"/>
          <a:srcRect l="3580" t="5443" r="15760" b="12333"/>
          <a:stretch/>
        </p:blipFill>
        <p:spPr>
          <a:xfrm>
            <a:off x="2303052" y="3893199"/>
            <a:ext cx="1565614" cy="1395832"/>
          </a:xfrm>
          <a:prstGeom prst="rect">
            <a:avLst/>
          </a:prstGeom>
        </p:spPr>
      </p:pic>
      <p:pic>
        <p:nvPicPr>
          <p:cNvPr id="10" name="Grafik 9">
            <a:extLst>
              <a:ext uri="{FF2B5EF4-FFF2-40B4-BE49-F238E27FC236}">
                <a16:creationId xmlns:a16="http://schemas.microsoft.com/office/drawing/2014/main" id="{3641680F-7A36-A4BF-8D05-68DC887C5378}"/>
              </a:ext>
            </a:extLst>
          </p:cNvPr>
          <p:cNvPicPr>
            <a:picLocks noChangeAspect="1"/>
          </p:cNvPicPr>
          <p:nvPr/>
        </p:nvPicPr>
        <p:blipFill rotWithShape="1">
          <a:blip r:embed="rId4"/>
          <a:srcRect l="3511" t="3327" r="3706" b="1229"/>
          <a:stretch/>
        </p:blipFill>
        <p:spPr>
          <a:xfrm>
            <a:off x="4464973" y="3894349"/>
            <a:ext cx="1565614" cy="1394681"/>
          </a:xfrm>
          <a:prstGeom prst="rect">
            <a:avLst/>
          </a:prstGeom>
        </p:spPr>
      </p:pic>
      <p:pic>
        <p:nvPicPr>
          <p:cNvPr id="11" name="Grafik 10">
            <a:extLst>
              <a:ext uri="{FF2B5EF4-FFF2-40B4-BE49-F238E27FC236}">
                <a16:creationId xmlns:a16="http://schemas.microsoft.com/office/drawing/2014/main" id="{4D1BD27F-B5D6-1995-83D8-6CFA8B4F0E6E}"/>
              </a:ext>
            </a:extLst>
          </p:cNvPr>
          <p:cNvPicPr>
            <a:picLocks noChangeAspect="1"/>
          </p:cNvPicPr>
          <p:nvPr/>
        </p:nvPicPr>
        <p:blipFill rotWithShape="1">
          <a:blip r:embed="rId5"/>
          <a:srcRect t="3327" r="3841" b="1151"/>
          <a:stretch/>
        </p:blipFill>
        <p:spPr>
          <a:xfrm>
            <a:off x="6030587" y="3893774"/>
            <a:ext cx="1565614" cy="1395832"/>
          </a:xfrm>
          <a:prstGeom prst="rect">
            <a:avLst/>
          </a:prstGeom>
        </p:spPr>
      </p:pic>
      <p:pic>
        <p:nvPicPr>
          <p:cNvPr id="12" name="Grafik 11">
            <a:extLst>
              <a:ext uri="{FF2B5EF4-FFF2-40B4-BE49-F238E27FC236}">
                <a16:creationId xmlns:a16="http://schemas.microsoft.com/office/drawing/2014/main" id="{1ECFCC6E-7D97-53B0-26F5-8827D8C43B56}"/>
              </a:ext>
            </a:extLst>
          </p:cNvPr>
          <p:cNvPicPr>
            <a:picLocks noChangeAspect="1"/>
          </p:cNvPicPr>
          <p:nvPr/>
        </p:nvPicPr>
        <p:blipFill rotWithShape="1">
          <a:blip r:embed="rId6"/>
          <a:srcRect l="486" t="3209" b="1348"/>
          <a:stretch/>
        </p:blipFill>
        <p:spPr>
          <a:xfrm>
            <a:off x="8154841" y="3893199"/>
            <a:ext cx="1568533" cy="1394681"/>
          </a:xfrm>
          <a:prstGeom prst="rect">
            <a:avLst/>
          </a:prstGeom>
        </p:spPr>
      </p:pic>
      <p:pic>
        <p:nvPicPr>
          <p:cNvPr id="13" name="Grafik 12">
            <a:extLst>
              <a:ext uri="{FF2B5EF4-FFF2-40B4-BE49-F238E27FC236}">
                <a16:creationId xmlns:a16="http://schemas.microsoft.com/office/drawing/2014/main" id="{D9237FEB-62E5-ECA2-A97B-1BF6BCBC4BF6}"/>
              </a:ext>
            </a:extLst>
          </p:cNvPr>
          <p:cNvPicPr>
            <a:picLocks noChangeAspect="1"/>
          </p:cNvPicPr>
          <p:nvPr/>
        </p:nvPicPr>
        <p:blipFill rotWithShape="1">
          <a:blip r:embed="rId7"/>
          <a:srcRect l="3051" t="3527" b="1264"/>
          <a:stretch/>
        </p:blipFill>
        <p:spPr>
          <a:xfrm>
            <a:off x="9720455" y="3891809"/>
            <a:ext cx="1568534" cy="1395832"/>
          </a:xfrm>
          <a:prstGeom prst="rect">
            <a:avLst/>
          </a:prstGeom>
        </p:spPr>
      </p:pic>
      <p:sp>
        <p:nvSpPr>
          <p:cNvPr id="14" name="Textfeld 13">
            <a:extLst>
              <a:ext uri="{FF2B5EF4-FFF2-40B4-BE49-F238E27FC236}">
                <a16:creationId xmlns:a16="http://schemas.microsoft.com/office/drawing/2014/main" id="{AD5D70C0-5FE6-114F-4B59-34B95CA42822}"/>
              </a:ext>
            </a:extLst>
          </p:cNvPr>
          <p:cNvSpPr txBox="1"/>
          <p:nvPr/>
        </p:nvSpPr>
        <p:spPr>
          <a:xfrm>
            <a:off x="746125" y="5541089"/>
            <a:ext cx="2795086" cy="259045"/>
          </a:xfrm>
          <a:prstGeom prst="rect">
            <a:avLst/>
          </a:prstGeom>
          <a:noFill/>
        </p:spPr>
        <p:txBody>
          <a:bodyPr wrap="square" lIns="0" tIns="0" rIns="0" bIns="0" rtlCol="0">
            <a:spAutoFit/>
          </a:bodyPr>
          <a:lstStyle/>
          <a:p>
            <a:pPr>
              <a:lnSpc>
                <a:spcPts val="2200"/>
              </a:lnSpc>
              <a:spcBef>
                <a:spcPts val="600"/>
              </a:spcBef>
              <a:buSzPct val="100000"/>
            </a:pPr>
            <a:r>
              <a:rPr lang="fr-FR" b="1"/>
              <a:t>Reflexe cornéen</a:t>
            </a:r>
            <a:endParaRPr lang="de-CH" b="1"/>
          </a:p>
        </p:txBody>
      </p:sp>
      <p:sp>
        <p:nvSpPr>
          <p:cNvPr id="15" name="Textfeld 14">
            <a:extLst>
              <a:ext uri="{FF2B5EF4-FFF2-40B4-BE49-F238E27FC236}">
                <a16:creationId xmlns:a16="http://schemas.microsoft.com/office/drawing/2014/main" id="{8C6A74CB-A149-733C-20BD-ED948486B7AD}"/>
              </a:ext>
            </a:extLst>
          </p:cNvPr>
          <p:cNvSpPr txBox="1"/>
          <p:nvPr/>
        </p:nvSpPr>
        <p:spPr>
          <a:xfrm>
            <a:off x="4412690" y="5541088"/>
            <a:ext cx="3296793" cy="259045"/>
          </a:xfrm>
          <a:prstGeom prst="rect">
            <a:avLst/>
          </a:prstGeom>
          <a:noFill/>
        </p:spPr>
        <p:txBody>
          <a:bodyPr wrap="square" lIns="0" tIns="0" rIns="0" bIns="0" rtlCol="0">
            <a:spAutoFit/>
          </a:bodyPr>
          <a:lstStyle/>
          <a:p>
            <a:pPr>
              <a:lnSpc>
                <a:spcPts val="2200"/>
              </a:lnSpc>
              <a:spcBef>
                <a:spcPts val="600"/>
              </a:spcBef>
              <a:buSzPct val="100000"/>
            </a:pPr>
            <a:r>
              <a:rPr lang="fr-CH" b="1"/>
              <a:t>Réflexes </a:t>
            </a:r>
            <a:r>
              <a:rPr lang="fr-CH" b="1" err="1"/>
              <a:t>vestibulo</a:t>
            </a:r>
            <a:r>
              <a:rPr lang="fr-CH" b="1"/>
              <a:t>-oculaires</a:t>
            </a:r>
            <a:endParaRPr lang="de-CH" b="1"/>
          </a:p>
        </p:txBody>
      </p:sp>
      <p:sp>
        <p:nvSpPr>
          <p:cNvPr id="16" name="Textfeld 15">
            <a:extLst>
              <a:ext uri="{FF2B5EF4-FFF2-40B4-BE49-F238E27FC236}">
                <a16:creationId xmlns:a16="http://schemas.microsoft.com/office/drawing/2014/main" id="{E00581D3-816D-54CB-9CF2-5A10C47FE9F8}"/>
              </a:ext>
            </a:extLst>
          </p:cNvPr>
          <p:cNvSpPr txBox="1"/>
          <p:nvPr/>
        </p:nvSpPr>
        <p:spPr>
          <a:xfrm>
            <a:off x="8154841" y="5541088"/>
            <a:ext cx="2795086" cy="264175"/>
          </a:xfrm>
          <a:prstGeom prst="rect">
            <a:avLst/>
          </a:prstGeom>
          <a:noFill/>
        </p:spPr>
        <p:txBody>
          <a:bodyPr wrap="square" lIns="0" tIns="0" rIns="0" bIns="0" rtlCol="0">
            <a:spAutoFit/>
          </a:bodyPr>
          <a:lstStyle/>
          <a:p>
            <a:pPr>
              <a:lnSpc>
                <a:spcPts val="2200"/>
              </a:lnSpc>
              <a:spcBef>
                <a:spcPts val="600"/>
              </a:spcBef>
              <a:buSzPct val="100000"/>
            </a:pPr>
            <a:r>
              <a:rPr lang="de-CH" b="1"/>
              <a:t>Mydriase</a:t>
            </a:r>
          </a:p>
        </p:txBody>
      </p:sp>
      <p:pic>
        <p:nvPicPr>
          <p:cNvPr id="4" name="Grafik 3" descr="Ein Bild, das Clipart, Design enthält.&#10;&#10;Automatisch generierte Beschreibung">
            <a:extLst>
              <a:ext uri="{FF2B5EF4-FFF2-40B4-BE49-F238E27FC236}">
                <a16:creationId xmlns:a16="http://schemas.microsoft.com/office/drawing/2014/main" id="{3FB3B03E-9FF1-0EEE-1A10-69FEA11F00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37113" y="5367866"/>
            <a:ext cx="1060637" cy="1058400"/>
          </a:xfrm>
          <a:prstGeom prst="rect">
            <a:avLst/>
          </a:prstGeom>
        </p:spPr>
      </p:pic>
    </p:spTree>
    <p:extLst>
      <p:ext uri="{BB962C8B-B14F-4D97-AF65-F5344CB8AC3E}">
        <p14:creationId xmlns:p14="http://schemas.microsoft.com/office/powerpoint/2010/main" val="3892998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9E9B13-ABC9-F79D-202D-5B65CD82F975}"/>
              </a:ext>
            </a:extLst>
          </p:cNvPr>
          <p:cNvSpPr>
            <a:spLocks noGrp="1"/>
          </p:cNvSpPr>
          <p:nvPr>
            <p:ph type="title"/>
          </p:nvPr>
        </p:nvSpPr>
        <p:spPr/>
        <p:txBody>
          <a:bodyPr/>
          <a:lstStyle/>
          <a:p>
            <a:r>
              <a:rPr lang="de-CH" kern="0" err="1"/>
              <a:t>Procédure</a:t>
            </a:r>
            <a:r>
              <a:rPr lang="de-CH" kern="0"/>
              <a:t> de </a:t>
            </a:r>
            <a:r>
              <a:rPr lang="de-CH" kern="0" err="1"/>
              <a:t>don</a:t>
            </a:r>
            <a:r>
              <a:rPr lang="de-CH" kern="0"/>
              <a:t> </a:t>
            </a:r>
            <a:r>
              <a:rPr lang="de-CH" kern="0" err="1"/>
              <a:t>d’organes</a:t>
            </a:r>
            <a:endParaRPr lang="de-DE"/>
          </a:p>
        </p:txBody>
      </p:sp>
      <p:sp>
        <p:nvSpPr>
          <p:cNvPr id="3" name="Datumsplatzhalter 2">
            <a:extLst>
              <a:ext uri="{FF2B5EF4-FFF2-40B4-BE49-F238E27FC236}">
                <a16:creationId xmlns:a16="http://schemas.microsoft.com/office/drawing/2014/main" id="{0008F2DA-E0BA-4819-6B52-46246A261CD1}"/>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CBCF4398-2159-E6F5-6EB6-EBAB9F2876F7}"/>
              </a:ext>
            </a:extLst>
          </p:cNvPr>
          <p:cNvSpPr>
            <a:spLocks noGrp="1"/>
          </p:cNvSpPr>
          <p:nvPr>
            <p:ph type="sldNum" sz="quarter" idx="12"/>
          </p:nvPr>
        </p:nvSpPr>
        <p:spPr/>
        <p:txBody>
          <a:bodyPr/>
          <a:lstStyle/>
          <a:p>
            <a:fld id="{442AD375-037F-43D0-B059-5172DA06796A}" type="slidenum">
              <a:rPr lang="de-CH" smtClean="0"/>
              <a:pPr/>
              <a:t>29</a:t>
            </a:fld>
            <a:endParaRPr lang="de-CH"/>
          </a:p>
        </p:txBody>
      </p:sp>
      <p:sp>
        <p:nvSpPr>
          <p:cNvPr id="6" name="Textplatzhalter 5">
            <a:extLst>
              <a:ext uri="{FF2B5EF4-FFF2-40B4-BE49-F238E27FC236}">
                <a16:creationId xmlns:a16="http://schemas.microsoft.com/office/drawing/2014/main" id="{C322298D-9DBA-CC01-C4AE-ACBE35DDA0FC}"/>
              </a:ext>
            </a:extLst>
          </p:cNvPr>
          <p:cNvSpPr>
            <a:spLocks noGrp="1"/>
          </p:cNvSpPr>
          <p:nvPr>
            <p:ph type="body" sz="quarter" idx="13"/>
          </p:nvPr>
        </p:nvSpPr>
        <p:spPr/>
        <p:txBody>
          <a:bodyPr/>
          <a:lstStyle/>
          <a:p>
            <a:r>
              <a:rPr lang="fr-CH"/>
              <a:t>Déroulement d’un don d’organes</a:t>
            </a:r>
            <a:endParaRPr lang="de-CH"/>
          </a:p>
        </p:txBody>
      </p:sp>
      <p:sp>
        <p:nvSpPr>
          <p:cNvPr id="7" name="Inhaltsplatzhalter 2">
            <a:extLst>
              <a:ext uri="{FF2B5EF4-FFF2-40B4-BE49-F238E27FC236}">
                <a16:creationId xmlns:a16="http://schemas.microsoft.com/office/drawing/2014/main" id="{7FAF0F21-08D1-E056-9DC7-F14F5ECE07BC}"/>
              </a:ext>
            </a:extLst>
          </p:cNvPr>
          <p:cNvSpPr txBox="1">
            <a:spLocks/>
          </p:cNvSpPr>
          <p:nvPr/>
        </p:nvSpPr>
        <p:spPr>
          <a:xfrm>
            <a:off x="855167" y="1338350"/>
            <a:ext cx="9814371"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a:t>4. Accord</a:t>
            </a:r>
          </a:p>
          <a:p>
            <a:pPr lvl="3">
              <a:buFont typeface="Symbol" panose="05050102010706020507" pitchFamily="18" charset="2"/>
              <a:buChar char="-"/>
            </a:pPr>
            <a:r>
              <a:rPr lang="de-CH" sz="1800"/>
              <a:t>Premier </a:t>
            </a:r>
            <a:r>
              <a:rPr lang="de-CH" sz="1800" err="1"/>
              <a:t>entretien</a:t>
            </a:r>
            <a:r>
              <a:rPr lang="de-CH" sz="1800"/>
              <a:t>: Information de la </a:t>
            </a:r>
            <a:r>
              <a:rPr lang="de-CH" sz="1800" err="1"/>
              <a:t>mort</a:t>
            </a:r>
            <a:r>
              <a:rPr lang="de-CH" sz="1800"/>
              <a:t> </a:t>
            </a:r>
            <a:r>
              <a:rPr lang="de-CH" sz="1800" err="1"/>
              <a:t>cérébral</a:t>
            </a:r>
            <a:r>
              <a:rPr lang="de-CH" sz="1800"/>
              <a:t>/</a:t>
            </a:r>
            <a:r>
              <a:rPr lang="de-CH" sz="1800" err="1"/>
              <a:t>pronostic</a:t>
            </a:r>
            <a:r>
              <a:rPr lang="de-CH" sz="1800"/>
              <a:t> vital </a:t>
            </a:r>
            <a:r>
              <a:rPr lang="de-CH" sz="1800" err="1"/>
              <a:t>engangé</a:t>
            </a:r>
            <a:endParaRPr lang="de-CH" sz="1800"/>
          </a:p>
          <a:p>
            <a:pPr lvl="3">
              <a:buFont typeface="Symbol" panose="05050102010706020507" pitchFamily="18" charset="2"/>
              <a:buChar char="-"/>
            </a:pPr>
            <a:r>
              <a:rPr lang="de-CH" sz="1800"/>
              <a:t>Second </a:t>
            </a:r>
            <a:r>
              <a:rPr lang="de-CH" sz="1800" err="1"/>
              <a:t>entretien</a:t>
            </a:r>
            <a:r>
              <a:rPr lang="de-CH" sz="1800"/>
              <a:t>: Poser la </a:t>
            </a:r>
            <a:r>
              <a:rPr lang="de-CH" sz="1800" err="1"/>
              <a:t>question</a:t>
            </a:r>
            <a:r>
              <a:rPr lang="de-CH" sz="1800"/>
              <a:t> de la </a:t>
            </a:r>
            <a:r>
              <a:rPr lang="de-CH" sz="1800" err="1"/>
              <a:t>volonté</a:t>
            </a:r>
            <a:r>
              <a:rPr lang="de-CH" sz="1800"/>
              <a:t> </a:t>
            </a:r>
            <a:r>
              <a:rPr lang="de-CH" sz="1800" err="1"/>
              <a:t>présumée</a:t>
            </a:r>
            <a:r>
              <a:rPr lang="de-CH" sz="1800"/>
              <a:t> du </a:t>
            </a:r>
            <a:r>
              <a:rPr lang="de-CH" sz="1800" err="1"/>
              <a:t>défunt</a:t>
            </a:r>
            <a:r>
              <a:rPr lang="de-CH" sz="1800"/>
              <a:t> </a:t>
            </a:r>
            <a:r>
              <a:rPr lang="de-CH" sz="1800" err="1"/>
              <a:t>concernant</a:t>
            </a:r>
            <a:r>
              <a:rPr lang="de-CH" sz="1800"/>
              <a:t> le </a:t>
            </a:r>
            <a:r>
              <a:rPr lang="de-CH" sz="1800" err="1"/>
              <a:t>don</a:t>
            </a:r>
            <a:r>
              <a:rPr lang="de-CH" sz="1800"/>
              <a:t> </a:t>
            </a:r>
            <a:r>
              <a:rPr lang="de-CH" sz="1800" err="1"/>
              <a:t>d`organes</a:t>
            </a:r>
            <a:endParaRPr lang="de-CH" sz="1800"/>
          </a:p>
          <a:p>
            <a:pPr marL="0" lvl="3" indent="0">
              <a:buFont typeface="Arial" panose="020B0604020202020204" pitchFamily="34" charset="0"/>
              <a:buNone/>
            </a:pPr>
            <a:endParaRPr lang="de-CH" sz="1800">
              <a:cs typeface="Arial" panose="020B0604020202020204"/>
            </a:endParaRPr>
          </a:p>
          <a:p>
            <a:pPr marL="267970" lvl="3" indent="-267970">
              <a:buFont typeface="Symbol" panose="05050102010706020507" pitchFamily="18" charset="2"/>
              <a:buChar char="-"/>
            </a:pPr>
            <a:endParaRPr lang="de-CH" sz="1800">
              <a:cs typeface="Arial" panose="020B0604020202020204"/>
            </a:endParaRPr>
          </a:p>
          <a:p>
            <a:pPr marL="0" lvl="3" indent="0">
              <a:buFont typeface="Arial" panose="020B0604020202020204" pitchFamily="34" charset="0"/>
              <a:buNone/>
            </a:pPr>
            <a:r>
              <a:rPr lang="de-CH" sz="1800"/>
              <a:t>	</a:t>
            </a:r>
          </a:p>
        </p:txBody>
      </p:sp>
      <p:sp>
        <p:nvSpPr>
          <p:cNvPr id="11" name="Textfeld 10">
            <a:extLst>
              <a:ext uri="{FF2B5EF4-FFF2-40B4-BE49-F238E27FC236}">
                <a16:creationId xmlns:a16="http://schemas.microsoft.com/office/drawing/2014/main" id="{EC7D3C59-6254-8FE0-DFA7-AD722780161D}"/>
              </a:ext>
            </a:extLst>
          </p:cNvPr>
          <p:cNvSpPr txBox="1"/>
          <p:nvPr/>
        </p:nvSpPr>
        <p:spPr>
          <a:xfrm>
            <a:off x="855167" y="3090933"/>
            <a:ext cx="3987609" cy="553998"/>
          </a:xfrm>
          <a:prstGeom prst="rect">
            <a:avLst/>
          </a:prstGeom>
          <a:noFill/>
        </p:spPr>
        <p:txBody>
          <a:bodyPr wrap="square" lIns="0" tIns="0" rIns="0" bIns="0" rtlCol="0">
            <a:spAutoFit/>
          </a:bodyPr>
          <a:lstStyle/>
          <a:p>
            <a:pPr marL="0" lvl="3" indent="0">
              <a:buNone/>
            </a:pPr>
            <a:r>
              <a:rPr lang="de-CH" sz="1800"/>
              <a:t>Pas </a:t>
            </a:r>
            <a:r>
              <a:rPr lang="de-CH" sz="1800" err="1"/>
              <a:t>d’urgence</a:t>
            </a:r>
            <a:r>
              <a:rPr lang="de-CH" sz="1800"/>
              <a:t> </a:t>
            </a:r>
            <a:r>
              <a:rPr lang="de-CH" sz="1800" err="1"/>
              <a:t>pour</a:t>
            </a:r>
            <a:r>
              <a:rPr lang="de-CH" sz="1800"/>
              <a:t> la </a:t>
            </a:r>
            <a:r>
              <a:rPr lang="de-CH" sz="1800" err="1"/>
              <a:t>décision</a:t>
            </a:r>
            <a:endParaRPr lang="de-CH" sz="1800"/>
          </a:p>
          <a:p>
            <a:endParaRPr lang="de-DE"/>
          </a:p>
        </p:txBody>
      </p:sp>
      <p:pic>
        <p:nvPicPr>
          <p:cNvPr id="12" name="Grafik 11" descr="Ein Bild, das Person, Mann enthält.&#10;&#10;Automatisch generierte Beschreibung">
            <a:extLst>
              <a:ext uri="{FF2B5EF4-FFF2-40B4-BE49-F238E27FC236}">
                <a16:creationId xmlns:a16="http://schemas.microsoft.com/office/drawing/2014/main" id="{FBE69FB0-4AB9-5EF3-EDB8-9A2927FF09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05" b="25132"/>
          <a:stretch/>
        </p:blipFill>
        <p:spPr>
          <a:xfrm>
            <a:off x="3046854" y="3910915"/>
            <a:ext cx="6098292" cy="2436055"/>
          </a:xfrm>
          <a:prstGeom prst="rect">
            <a:avLst/>
          </a:prstGeom>
        </p:spPr>
      </p:pic>
      <p:pic>
        <p:nvPicPr>
          <p:cNvPr id="4" name="Grafik 3" descr="Ein Bild, das Clipart, Cartoon, Design enthält.&#10;&#10;Automatisch generierte Beschreibung">
            <a:extLst>
              <a:ext uri="{FF2B5EF4-FFF2-40B4-BE49-F238E27FC236}">
                <a16:creationId xmlns:a16="http://schemas.microsoft.com/office/drawing/2014/main" id="{F60E62AE-326F-9D61-99C0-ACA54B4DF9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375596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C39A9-06C0-4B7D-B45F-1156DA4C3E7D}"/>
              </a:ext>
            </a:extLst>
          </p:cNvPr>
          <p:cNvSpPr>
            <a:spLocks noGrp="1"/>
          </p:cNvSpPr>
          <p:nvPr>
            <p:ph type="ctrTitle"/>
          </p:nvPr>
        </p:nvSpPr>
        <p:spPr/>
        <p:txBody>
          <a:bodyPr/>
          <a:lstStyle/>
          <a:p>
            <a:r>
              <a:rPr lang="de-DE"/>
              <a:t>Swisstransplant</a:t>
            </a:r>
          </a:p>
        </p:txBody>
      </p:sp>
      <p:sp>
        <p:nvSpPr>
          <p:cNvPr id="3" name="Untertitel 2">
            <a:extLst>
              <a:ext uri="{FF2B5EF4-FFF2-40B4-BE49-F238E27FC236}">
                <a16:creationId xmlns:a16="http://schemas.microsoft.com/office/drawing/2014/main" id="{3AFEDCCD-F0B7-4D90-B998-D3AAD1856E54}"/>
              </a:ext>
            </a:extLst>
          </p:cNvPr>
          <p:cNvSpPr>
            <a:spLocks noGrp="1"/>
          </p:cNvSpPr>
          <p:nvPr>
            <p:ph type="subTitle" idx="1"/>
          </p:nvPr>
        </p:nvSpPr>
        <p:spPr/>
        <p:txBody>
          <a:bodyPr/>
          <a:lstStyle/>
          <a:p>
            <a:r>
              <a:rPr lang="de-CH" noProof="0"/>
              <a:t>01</a:t>
            </a:r>
          </a:p>
        </p:txBody>
      </p:sp>
      <p:sp>
        <p:nvSpPr>
          <p:cNvPr id="4" name="Textplatzhalter 3">
            <a:extLst>
              <a:ext uri="{FF2B5EF4-FFF2-40B4-BE49-F238E27FC236}">
                <a16:creationId xmlns:a16="http://schemas.microsoft.com/office/drawing/2014/main" id="{0D79CF60-2AB7-483E-A133-F68588800081}"/>
              </a:ext>
            </a:extLst>
          </p:cNvPr>
          <p:cNvSpPr>
            <a:spLocks noGrp="1"/>
          </p:cNvSpPr>
          <p:nvPr>
            <p:ph type="body" sz="quarter" idx="13"/>
          </p:nvPr>
        </p:nvSpPr>
        <p:spPr>
          <a:xfrm>
            <a:off x="4007172" y="2373836"/>
            <a:ext cx="6121276" cy="587112"/>
          </a:xfrm>
        </p:spPr>
        <p:txBody>
          <a:bodyPr/>
          <a:lstStyle/>
          <a:p>
            <a:r>
              <a:rPr lang="de-CH" noProof="0"/>
              <a:t>Swisstransplant </a:t>
            </a:r>
          </a:p>
          <a:p>
            <a:pPr>
              <a:lnSpc>
                <a:spcPct val="107000"/>
              </a:lnSpc>
              <a:spcAft>
                <a:spcPts val="800"/>
              </a:spcAft>
            </a:pPr>
            <a:r>
              <a:rPr lang="fr-CH" b="1">
                <a:effectLst/>
                <a:latin typeface="+mj-lt"/>
                <a:ea typeface="SimSun" panose="02010600030101010101" pitchFamily="2" charset="-122"/>
                <a:cs typeface="Times New Roman" panose="02020603050405020304" pitchFamily="18" charset="0"/>
              </a:rPr>
              <a:t>Structure et organisation</a:t>
            </a:r>
            <a:endParaRPr lang="de-CH">
              <a:effectLst/>
              <a:latin typeface="+mj-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4750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0770A-B00A-312B-F7B6-C19DB5D5C54F}"/>
              </a:ext>
            </a:extLst>
          </p:cNvPr>
          <p:cNvSpPr>
            <a:spLocks noGrp="1"/>
          </p:cNvSpPr>
          <p:nvPr>
            <p:ph type="title"/>
          </p:nvPr>
        </p:nvSpPr>
        <p:spPr/>
        <p:txBody>
          <a:bodyPr/>
          <a:lstStyle/>
          <a:p>
            <a:r>
              <a:rPr lang="de-CH" kern="0" err="1"/>
              <a:t>Procédure</a:t>
            </a:r>
            <a:r>
              <a:rPr lang="de-CH" kern="0"/>
              <a:t> de </a:t>
            </a:r>
            <a:r>
              <a:rPr lang="de-CH" kern="0" err="1"/>
              <a:t>don</a:t>
            </a:r>
            <a:r>
              <a:rPr lang="de-CH" kern="0"/>
              <a:t> </a:t>
            </a:r>
            <a:r>
              <a:rPr lang="de-CH" kern="0" err="1"/>
              <a:t>d’organes</a:t>
            </a:r>
            <a:endParaRPr lang="de-DE"/>
          </a:p>
        </p:txBody>
      </p:sp>
      <p:sp>
        <p:nvSpPr>
          <p:cNvPr id="3" name="Datumsplatzhalter 2">
            <a:extLst>
              <a:ext uri="{FF2B5EF4-FFF2-40B4-BE49-F238E27FC236}">
                <a16:creationId xmlns:a16="http://schemas.microsoft.com/office/drawing/2014/main" id="{85681A41-1802-B0EB-DA79-F35A36DAD681}"/>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2AD0772A-F054-C7F0-7515-A610E555F254}"/>
              </a:ext>
            </a:extLst>
          </p:cNvPr>
          <p:cNvSpPr>
            <a:spLocks noGrp="1"/>
          </p:cNvSpPr>
          <p:nvPr>
            <p:ph type="sldNum" sz="quarter" idx="12"/>
          </p:nvPr>
        </p:nvSpPr>
        <p:spPr/>
        <p:txBody>
          <a:bodyPr/>
          <a:lstStyle/>
          <a:p>
            <a:fld id="{442AD375-037F-43D0-B059-5172DA06796A}" type="slidenum">
              <a:rPr lang="de-CH" smtClean="0"/>
              <a:pPr/>
              <a:t>30</a:t>
            </a:fld>
            <a:endParaRPr lang="de-CH"/>
          </a:p>
        </p:txBody>
      </p:sp>
      <p:sp>
        <p:nvSpPr>
          <p:cNvPr id="6" name="Textplatzhalter 5">
            <a:extLst>
              <a:ext uri="{FF2B5EF4-FFF2-40B4-BE49-F238E27FC236}">
                <a16:creationId xmlns:a16="http://schemas.microsoft.com/office/drawing/2014/main" id="{B5EE63B8-4ACF-BD11-D501-11ECFA6E261B}"/>
              </a:ext>
            </a:extLst>
          </p:cNvPr>
          <p:cNvSpPr>
            <a:spLocks noGrp="1"/>
          </p:cNvSpPr>
          <p:nvPr>
            <p:ph type="body" sz="quarter" idx="13"/>
          </p:nvPr>
        </p:nvSpPr>
        <p:spPr/>
        <p:txBody>
          <a:bodyPr/>
          <a:lstStyle/>
          <a:p>
            <a:r>
              <a:rPr lang="fr-CH"/>
              <a:t>Déroulement d’un don d’organes</a:t>
            </a:r>
            <a:endParaRPr lang="de-CH"/>
          </a:p>
        </p:txBody>
      </p:sp>
      <p:sp>
        <p:nvSpPr>
          <p:cNvPr id="7" name="Inhaltsplatzhalter 2">
            <a:extLst>
              <a:ext uri="{FF2B5EF4-FFF2-40B4-BE49-F238E27FC236}">
                <a16:creationId xmlns:a16="http://schemas.microsoft.com/office/drawing/2014/main" id="{B459380D-A784-D6D4-2E7A-67040DEE320B}"/>
              </a:ext>
            </a:extLst>
          </p:cNvPr>
          <p:cNvSpPr txBox="1">
            <a:spLocks/>
          </p:cNvSpPr>
          <p:nvPr/>
        </p:nvSpPr>
        <p:spPr>
          <a:xfrm>
            <a:off x="840019" y="1327450"/>
            <a:ext cx="4989835" cy="187220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r>
              <a:rPr lang="de-CH" sz="2400"/>
              <a:t>5. </a:t>
            </a:r>
            <a:r>
              <a:rPr lang="fr-CH" sz="2400"/>
              <a:t>Entretien avec les proches</a:t>
            </a:r>
            <a:endParaRPr lang="de-CH" sz="2400"/>
          </a:p>
          <a:p>
            <a:pPr lvl="3">
              <a:buFont typeface="Symbol" panose="05050102010706020507" pitchFamily="18" charset="2"/>
              <a:buChar char="-"/>
              <a:tabLst>
                <a:tab pos="1828800" algn="l"/>
              </a:tabLst>
            </a:pPr>
            <a:r>
              <a:rPr lang="fr-CH" sz="1800"/>
              <a:t>Pas à proximité du lit du patient / de la patiente</a:t>
            </a:r>
            <a:endParaRPr lang="de-CH" sz="1800"/>
          </a:p>
          <a:p>
            <a:pPr lvl="3">
              <a:buFont typeface="Symbol" panose="05050102010706020507" pitchFamily="18" charset="2"/>
              <a:buChar char="-"/>
              <a:tabLst>
                <a:tab pos="1828800" algn="l"/>
              </a:tabLst>
            </a:pPr>
            <a:r>
              <a:rPr lang="fr-CH" sz="1800"/>
              <a:t>Annonce du décès ou du pronostic sans issue et du changement thérapeutique</a:t>
            </a:r>
            <a:endParaRPr lang="de-CH" sz="1800"/>
          </a:p>
          <a:p>
            <a:pPr lvl="3">
              <a:buFont typeface="Symbol" panose="05050102010706020507" pitchFamily="18" charset="2"/>
              <a:buChar char="-"/>
              <a:tabLst>
                <a:tab pos="1828800" algn="l"/>
              </a:tabLst>
            </a:pPr>
            <a:r>
              <a:rPr lang="fr-CH" sz="1800"/>
              <a:t>Question du don d’organes et de tissus</a:t>
            </a:r>
            <a:endParaRPr lang="de-CH" sz="1800"/>
          </a:p>
          <a:p>
            <a:pPr marL="0" lvl="3" indent="0">
              <a:buFont typeface="Arial" panose="020B0604020202020204" pitchFamily="34" charset="0"/>
              <a:buNone/>
            </a:pPr>
            <a:endParaRPr lang="de-CH" sz="1800"/>
          </a:p>
        </p:txBody>
      </p:sp>
      <p:sp>
        <p:nvSpPr>
          <p:cNvPr id="8" name="Inhaltsplatzhalter 2">
            <a:extLst>
              <a:ext uri="{FF2B5EF4-FFF2-40B4-BE49-F238E27FC236}">
                <a16:creationId xmlns:a16="http://schemas.microsoft.com/office/drawing/2014/main" id="{F42818B5-51F3-6C46-6967-0CF2276BDFFC}"/>
              </a:ext>
            </a:extLst>
          </p:cNvPr>
          <p:cNvSpPr txBox="1">
            <a:spLocks/>
          </p:cNvSpPr>
          <p:nvPr/>
        </p:nvSpPr>
        <p:spPr>
          <a:xfrm>
            <a:off x="6456040" y="3913079"/>
            <a:ext cx="4204704" cy="229158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r>
              <a:rPr lang="de-CH" sz="2400"/>
              <a:t>6. </a:t>
            </a:r>
            <a:r>
              <a:rPr lang="fr-CH" sz="2400"/>
              <a:t>Cadre temporel</a:t>
            </a:r>
          </a:p>
          <a:p>
            <a:pPr lvl="3">
              <a:buFont typeface="Symbol" panose="05050102010706020507" pitchFamily="18" charset="2"/>
              <a:buChar char="-"/>
            </a:pPr>
            <a:r>
              <a:rPr lang="de-CH" sz="1800"/>
              <a:t>4</a:t>
            </a:r>
            <a:r>
              <a:rPr lang="fr-CH" sz="1800"/>
              <a:t>8 heures au maximum peuvent s’écouler entre la décision du changement thérapeutique et la mort cérébrale (autrement don DCD)</a:t>
            </a:r>
            <a:endParaRPr lang="de-CH" sz="1800"/>
          </a:p>
          <a:p>
            <a:pPr lvl="3">
              <a:buFont typeface="Symbol" panose="05050102010706020507" pitchFamily="18" charset="2"/>
              <a:buChar char="-"/>
            </a:pPr>
            <a:r>
              <a:rPr lang="fr-CH" sz="1800"/>
              <a:t>Les prélèvements d’organes doivent être terminés dans les 72 heures suivant le diagnostic de mort cérébrale</a:t>
            </a:r>
            <a:endParaRPr lang="de-CH" sz="1800"/>
          </a:p>
        </p:txBody>
      </p:sp>
      <p:pic>
        <p:nvPicPr>
          <p:cNvPr id="9" name="Grafik 8" descr="Ein Bild, das Person, Mann enthält.&#10;&#10;Automatisch generierte Beschreibung">
            <a:extLst>
              <a:ext uri="{FF2B5EF4-FFF2-40B4-BE49-F238E27FC236}">
                <a16:creationId xmlns:a16="http://schemas.microsoft.com/office/drawing/2014/main" id="{66D40CA5-7C63-6310-E2B1-26D0013E49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027"/>
          <a:stretch/>
        </p:blipFill>
        <p:spPr>
          <a:xfrm>
            <a:off x="6456040" y="1000713"/>
            <a:ext cx="4989834" cy="2734321"/>
          </a:xfrm>
          <a:prstGeom prst="rect">
            <a:avLst/>
          </a:prstGeom>
        </p:spPr>
      </p:pic>
      <p:pic>
        <p:nvPicPr>
          <p:cNvPr id="10" name="Grafik 9">
            <a:extLst>
              <a:ext uri="{FF2B5EF4-FFF2-40B4-BE49-F238E27FC236}">
                <a16:creationId xmlns:a16="http://schemas.microsoft.com/office/drawing/2014/main" id="{1457BBF8-E1BE-BB8F-84FB-76F847C298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2"/>
          <a:stretch/>
        </p:blipFill>
        <p:spPr>
          <a:xfrm>
            <a:off x="840019" y="3735034"/>
            <a:ext cx="4894944" cy="2647670"/>
          </a:xfrm>
          <a:prstGeom prst="rect">
            <a:avLst/>
          </a:prstGeom>
        </p:spPr>
      </p:pic>
      <p:pic>
        <p:nvPicPr>
          <p:cNvPr id="4" name="Grafik 3" descr="Ein Bild, das Clipart, Cartoon, Design enthält.&#10;&#10;Automatisch generierte Beschreibung">
            <a:extLst>
              <a:ext uri="{FF2B5EF4-FFF2-40B4-BE49-F238E27FC236}">
                <a16:creationId xmlns:a16="http://schemas.microsoft.com/office/drawing/2014/main" id="{9BDA3CC6-E81C-B57B-0261-12A161586C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1389167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D9DA3-4F8E-5163-8BB8-8D32A187AB4C}"/>
              </a:ext>
            </a:extLst>
          </p:cNvPr>
          <p:cNvSpPr>
            <a:spLocks noGrp="1"/>
          </p:cNvSpPr>
          <p:nvPr>
            <p:ph type="title"/>
          </p:nvPr>
        </p:nvSpPr>
        <p:spPr/>
        <p:txBody>
          <a:bodyPr/>
          <a:lstStyle/>
          <a:p>
            <a:r>
              <a:rPr lang="de-CH" kern="0" err="1"/>
              <a:t>Procédure</a:t>
            </a:r>
            <a:r>
              <a:rPr lang="de-CH" kern="0"/>
              <a:t> de </a:t>
            </a:r>
            <a:r>
              <a:rPr lang="de-CH" kern="0" err="1"/>
              <a:t>don</a:t>
            </a:r>
            <a:r>
              <a:rPr lang="de-CH" kern="0"/>
              <a:t> </a:t>
            </a:r>
            <a:r>
              <a:rPr lang="de-CH" kern="0" err="1"/>
              <a:t>d’organes</a:t>
            </a:r>
            <a:endParaRPr lang="de-DE"/>
          </a:p>
        </p:txBody>
      </p:sp>
      <p:sp>
        <p:nvSpPr>
          <p:cNvPr id="3" name="Datumsplatzhalter 2">
            <a:extLst>
              <a:ext uri="{FF2B5EF4-FFF2-40B4-BE49-F238E27FC236}">
                <a16:creationId xmlns:a16="http://schemas.microsoft.com/office/drawing/2014/main" id="{7E5B01DA-2890-7B23-F57B-2E25715479FA}"/>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6C3E9852-8461-7FF4-B38E-CA845102D1BC}"/>
              </a:ext>
            </a:extLst>
          </p:cNvPr>
          <p:cNvSpPr>
            <a:spLocks noGrp="1"/>
          </p:cNvSpPr>
          <p:nvPr>
            <p:ph type="sldNum" sz="quarter" idx="12"/>
          </p:nvPr>
        </p:nvSpPr>
        <p:spPr/>
        <p:txBody>
          <a:bodyPr/>
          <a:lstStyle/>
          <a:p>
            <a:fld id="{442AD375-037F-43D0-B059-5172DA06796A}" type="slidenum">
              <a:rPr lang="de-CH" smtClean="0"/>
              <a:pPr/>
              <a:t>31</a:t>
            </a:fld>
            <a:endParaRPr lang="de-CH"/>
          </a:p>
        </p:txBody>
      </p:sp>
      <p:sp>
        <p:nvSpPr>
          <p:cNvPr id="6" name="Textplatzhalter 5">
            <a:extLst>
              <a:ext uri="{FF2B5EF4-FFF2-40B4-BE49-F238E27FC236}">
                <a16:creationId xmlns:a16="http://schemas.microsoft.com/office/drawing/2014/main" id="{E936FE8A-4302-A527-410C-2736D8E6DA48}"/>
              </a:ext>
            </a:extLst>
          </p:cNvPr>
          <p:cNvSpPr>
            <a:spLocks noGrp="1"/>
          </p:cNvSpPr>
          <p:nvPr>
            <p:ph type="body" sz="quarter" idx="13"/>
          </p:nvPr>
        </p:nvSpPr>
        <p:spPr/>
        <p:txBody>
          <a:bodyPr/>
          <a:lstStyle/>
          <a:p>
            <a:r>
              <a:rPr lang="fr-CH"/>
              <a:t>Déroulement d’un don d’organes</a:t>
            </a:r>
            <a:endParaRPr lang="de-CH"/>
          </a:p>
        </p:txBody>
      </p:sp>
      <p:sp>
        <p:nvSpPr>
          <p:cNvPr id="7" name="Inhaltsplatzhalter 2">
            <a:extLst>
              <a:ext uri="{FF2B5EF4-FFF2-40B4-BE49-F238E27FC236}">
                <a16:creationId xmlns:a16="http://schemas.microsoft.com/office/drawing/2014/main" id="{3B696F2F-AE70-8138-130E-9FE90F67DCD4}"/>
              </a:ext>
            </a:extLst>
          </p:cNvPr>
          <p:cNvSpPr txBox="1">
            <a:spLocks/>
          </p:cNvSpPr>
          <p:nvPr/>
        </p:nvSpPr>
        <p:spPr>
          <a:xfrm>
            <a:off x="746125" y="1298929"/>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a:t>7. Swisstransplant</a:t>
            </a:r>
          </a:p>
          <a:p>
            <a:pPr lvl="3">
              <a:buFont typeface="Symbol" panose="05050102010706020507" pitchFamily="18" charset="2"/>
              <a:buChar char="-"/>
            </a:pPr>
            <a:r>
              <a:rPr lang="fr-FR" sz="1800"/>
              <a:t>L’accord a été obtenu</a:t>
            </a:r>
            <a:endParaRPr lang="de-CH" sz="1800"/>
          </a:p>
          <a:p>
            <a:pPr lvl="3">
              <a:buFont typeface="Symbol" panose="05050102010706020507" pitchFamily="18" charset="2"/>
              <a:buChar char="-"/>
            </a:pPr>
            <a:r>
              <a:rPr lang="fr-CH" sz="1800"/>
              <a:t>Mort cérébrale/changement thérapeutique </a:t>
            </a:r>
            <a:endParaRPr lang="de-CH" sz="1800"/>
          </a:p>
          <a:p>
            <a:pPr lvl="3">
              <a:buFont typeface="Symbol" panose="05050102010706020507" pitchFamily="18" charset="2"/>
              <a:buChar char="-"/>
            </a:pPr>
            <a:r>
              <a:rPr lang="fr-CH" sz="1800"/>
              <a:t>Saisie des données du défunt :</a:t>
            </a:r>
            <a:endParaRPr lang="de-CH" sz="1800"/>
          </a:p>
          <a:p>
            <a:pPr lvl="4"/>
            <a:r>
              <a:rPr lang="de-CH" sz="1800" err="1"/>
              <a:t>Anamnèse</a:t>
            </a:r>
            <a:endParaRPr lang="de-CH" sz="1800"/>
          </a:p>
          <a:p>
            <a:pPr lvl="4"/>
            <a:r>
              <a:rPr lang="de-CH" sz="1800" err="1"/>
              <a:t>Résultats</a:t>
            </a:r>
            <a:endParaRPr lang="de-CH" sz="1800"/>
          </a:p>
          <a:p>
            <a:pPr lvl="4"/>
            <a:r>
              <a:rPr lang="fr-CH" sz="1800"/>
              <a:t>Tests de laboratoire</a:t>
            </a:r>
            <a:endParaRPr lang="de-CH" sz="1800"/>
          </a:p>
          <a:p>
            <a:pPr lvl="4"/>
            <a:r>
              <a:rPr lang="de-CH" sz="1800" err="1"/>
              <a:t>Imagerie</a:t>
            </a:r>
            <a:r>
              <a:rPr lang="de-CH" sz="1800"/>
              <a:t> </a:t>
            </a:r>
          </a:p>
          <a:p>
            <a:pPr marL="0" lvl="3" indent="0">
              <a:buFont typeface="Arial" panose="020B0604020202020204" pitchFamily="34" charset="0"/>
              <a:buNone/>
            </a:pPr>
            <a:r>
              <a:rPr lang="de-CH" sz="1800"/>
              <a:t>			</a:t>
            </a:r>
          </a:p>
        </p:txBody>
      </p:sp>
      <p:pic>
        <p:nvPicPr>
          <p:cNvPr id="8" name="Grafik 7" descr="Ein Bild, das Kleidung, Person, Menschliches Gesicht, Im Haus enthält.&#10;&#10;Automatisch generierte Beschreibung">
            <a:extLst>
              <a:ext uri="{FF2B5EF4-FFF2-40B4-BE49-F238E27FC236}">
                <a16:creationId xmlns:a16="http://schemas.microsoft.com/office/drawing/2014/main" id="{70493FD6-4BCB-253A-B218-D90EB5FF9B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66" r="19822"/>
          <a:stretch/>
        </p:blipFill>
        <p:spPr>
          <a:xfrm>
            <a:off x="6444760" y="1298929"/>
            <a:ext cx="4912677" cy="4846451"/>
          </a:xfrm>
          <a:prstGeom prst="rect">
            <a:avLst/>
          </a:prstGeom>
        </p:spPr>
      </p:pic>
      <p:pic>
        <p:nvPicPr>
          <p:cNvPr id="4" name="Grafik 3" descr="Ein Bild, das Kreis, Grafiken, gelb, Symbol enthält.&#10;&#10;Automatisch generierte Beschreibung">
            <a:extLst>
              <a:ext uri="{FF2B5EF4-FFF2-40B4-BE49-F238E27FC236}">
                <a16:creationId xmlns:a16="http://schemas.microsoft.com/office/drawing/2014/main" id="{ECBBA675-7F6B-A6D3-1FCD-06F20097E9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0496" y="5367400"/>
            <a:ext cx="1107628" cy="1058400"/>
          </a:xfrm>
          <a:prstGeom prst="rect">
            <a:avLst/>
          </a:prstGeom>
        </p:spPr>
      </p:pic>
    </p:spTree>
    <p:extLst>
      <p:ext uri="{BB962C8B-B14F-4D97-AF65-F5344CB8AC3E}">
        <p14:creationId xmlns:p14="http://schemas.microsoft.com/office/powerpoint/2010/main" val="3879144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4A59F-A710-7063-095E-AAB7A2D58A0A}"/>
              </a:ext>
            </a:extLst>
          </p:cNvPr>
          <p:cNvSpPr>
            <a:spLocks noGrp="1"/>
          </p:cNvSpPr>
          <p:nvPr>
            <p:ph type="title"/>
          </p:nvPr>
        </p:nvSpPr>
        <p:spPr/>
        <p:txBody>
          <a:bodyPr/>
          <a:lstStyle/>
          <a:p>
            <a:r>
              <a:rPr lang="de-CH" kern="0" err="1"/>
              <a:t>Procédure</a:t>
            </a:r>
            <a:r>
              <a:rPr lang="de-CH" kern="0"/>
              <a:t> de </a:t>
            </a:r>
            <a:r>
              <a:rPr lang="de-CH" kern="0" err="1"/>
              <a:t>don</a:t>
            </a:r>
            <a:r>
              <a:rPr lang="de-CH" kern="0"/>
              <a:t> </a:t>
            </a:r>
            <a:r>
              <a:rPr lang="de-CH" kern="0" err="1"/>
              <a:t>d’organes</a:t>
            </a:r>
            <a:endParaRPr lang="de-DE"/>
          </a:p>
        </p:txBody>
      </p:sp>
      <p:sp>
        <p:nvSpPr>
          <p:cNvPr id="3" name="Datumsplatzhalter 2">
            <a:extLst>
              <a:ext uri="{FF2B5EF4-FFF2-40B4-BE49-F238E27FC236}">
                <a16:creationId xmlns:a16="http://schemas.microsoft.com/office/drawing/2014/main" id="{B9FAC488-348E-C8D1-B12A-CCD2262D43E0}"/>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5EE0D5C7-6902-30E5-0419-FC1F2C0E0378}"/>
              </a:ext>
            </a:extLst>
          </p:cNvPr>
          <p:cNvSpPr>
            <a:spLocks noGrp="1"/>
          </p:cNvSpPr>
          <p:nvPr>
            <p:ph type="sldNum" sz="quarter" idx="12"/>
          </p:nvPr>
        </p:nvSpPr>
        <p:spPr/>
        <p:txBody>
          <a:bodyPr/>
          <a:lstStyle/>
          <a:p>
            <a:fld id="{442AD375-037F-43D0-B059-5172DA06796A}" type="slidenum">
              <a:rPr lang="de-CH" smtClean="0"/>
              <a:pPr/>
              <a:t>32</a:t>
            </a:fld>
            <a:endParaRPr lang="de-CH"/>
          </a:p>
        </p:txBody>
      </p:sp>
      <p:sp>
        <p:nvSpPr>
          <p:cNvPr id="6" name="Textplatzhalter 5">
            <a:extLst>
              <a:ext uri="{FF2B5EF4-FFF2-40B4-BE49-F238E27FC236}">
                <a16:creationId xmlns:a16="http://schemas.microsoft.com/office/drawing/2014/main" id="{629D03B7-19AA-C482-3755-9D6CBFCB4A66}"/>
              </a:ext>
            </a:extLst>
          </p:cNvPr>
          <p:cNvSpPr>
            <a:spLocks noGrp="1"/>
          </p:cNvSpPr>
          <p:nvPr>
            <p:ph type="body" sz="quarter" idx="13"/>
          </p:nvPr>
        </p:nvSpPr>
        <p:spPr/>
        <p:txBody>
          <a:bodyPr/>
          <a:lstStyle/>
          <a:p>
            <a:r>
              <a:rPr lang="fr-CH"/>
              <a:t>Déroulement d’un don d’organes</a:t>
            </a:r>
            <a:endParaRPr lang="de-CH"/>
          </a:p>
        </p:txBody>
      </p:sp>
      <p:sp>
        <p:nvSpPr>
          <p:cNvPr id="7" name="Inhaltsplatzhalter 2">
            <a:extLst>
              <a:ext uri="{FF2B5EF4-FFF2-40B4-BE49-F238E27FC236}">
                <a16:creationId xmlns:a16="http://schemas.microsoft.com/office/drawing/2014/main" id="{E635E7C8-B303-CCB9-231A-0AE3E4D07D77}"/>
              </a:ext>
            </a:extLst>
          </p:cNvPr>
          <p:cNvSpPr txBox="1">
            <a:spLocks/>
          </p:cNvSpPr>
          <p:nvPr/>
        </p:nvSpPr>
        <p:spPr>
          <a:xfrm>
            <a:off x="746125" y="1276351"/>
            <a:ext cx="4150563" cy="4889500"/>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8. Liste </a:t>
            </a:r>
            <a:r>
              <a:rPr lang="de-CH" sz="2400" dirty="0" err="1"/>
              <a:t>d’attente</a:t>
            </a:r>
            <a:r>
              <a:rPr lang="de-CH" sz="2400" dirty="0"/>
              <a:t> / Ranking</a:t>
            </a:r>
          </a:p>
          <a:p>
            <a:pPr lvl="3">
              <a:buFont typeface="Symbol" panose="05050102010706020507" pitchFamily="18" charset="2"/>
              <a:buChar char="-"/>
            </a:pPr>
            <a:r>
              <a:rPr lang="de-CH" sz="1800" dirty="0" err="1"/>
              <a:t>Saisie</a:t>
            </a:r>
            <a:r>
              <a:rPr lang="de-CH" sz="1800" dirty="0"/>
              <a:t> de </a:t>
            </a:r>
            <a:r>
              <a:rPr lang="de-CH" sz="1800" dirty="0" err="1"/>
              <a:t>données</a:t>
            </a:r>
            <a:r>
              <a:rPr lang="de-CH" sz="1800" dirty="0"/>
              <a:t> </a:t>
            </a:r>
            <a:r>
              <a:rPr lang="de-CH" sz="1800" dirty="0" err="1"/>
              <a:t>dans</a:t>
            </a:r>
            <a:r>
              <a:rPr lang="de-CH" sz="1800" dirty="0"/>
              <a:t> le SOAS</a:t>
            </a:r>
            <a:br>
              <a:rPr lang="de-CH" sz="1800" dirty="0"/>
            </a:br>
            <a:r>
              <a:rPr lang="de-CH" sz="1800" dirty="0"/>
              <a:t>(Swiss Organ </a:t>
            </a:r>
            <a:r>
              <a:rPr lang="de-CH" sz="1800" dirty="0" err="1"/>
              <a:t>Allocation</a:t>
            </a:r>
            <a:r>
              <a:rPr lang="de-CH" sz="1800" dirty="0"/>
              <a:t> System)</a:t>
            </a:r>
          </a:p>
          <a:p>
            <a:pPr lvl="3">
              <a:buFont typeface="Symbol" panose="05050102010706020507" pitchFamily="18" charset="2"/>
              <a:buChar char="-"/>
            </a:pPr>
            <a:r>
              <a:rPr lang="de-CH" sz="1800" dirty="0"/>
              <a:t>Swisstransplant – </a:t>
            </a:r>
            <a:r>
              <a:rPr lang="de-CH" sz="1800" dirty="0" err="1"/>
              <a:t>calcul</a:t>
            </a:r>
            <a:r>
              <a:rPr lang="de-CH" sz="1800" dirty="0"/>
              <a:t> du </a:t>
            </a:r>
            <a:r>
              <a:rPr lang="de-CH" sz="1800" dirty="0" err="1"/>
              <a:t>classement</a:t>
            </a:r>
            <a:r>
              <a:rPr lang="de-CH" sz="1800" dirty="0"/>
              <a:t> des </a:t>
            </a:r>
            <a:r>
              <a:rPr lang="de-CH" sz="1800" dirty="0" err="1"/>
              <a:t>receveurs</a:t>
            </a:r>
            <a:r>
              <a:rPr lang="de-CH" sz="1800" dirty="0"/>
              <a:t> / </a:t>
            </a:r>
            <a:r>
              <a:rPr lang="de-CH" sz="1800" dirty="0" err="1"/>
              <a:t>receveuses</a:t>
            </a:r>
            <a:r>
              <a:rPr lang="de-CH" sz="1800" dirty="0"/>
              <a:t> </a:t>
            </a:r>
            <a:r>
              <a:rPr lang="de-CH" sz="1800" dirty="0" err="1"/>
              <a:t>potentiels</a:t>
            </a:r>
            <a:r>
              <a:rPr lang="de-CH" sz="1800" dirty="0"/>
              <a:t> à </a:t>
            </a:r>
            <a:r>
              <a:rPr lang="de-CH" sz="1800" dirty="0" err="1"/>
              <a:t>l’aide</a:t>
            </a:r>
            <a:br>
              <a:rPr lang="de-CH" sz="1800" dirty="0"/>
            </a:br>
            <a:r>
              <a:rPr lang="de-CH" sz="1800" dirty="0"/>
              <a:t>du </a:t>
            </a:r>
            <a:r>
              <a:rPr lang="de-CH" sz="1800" dirty="0" err="1"/>
              <a:t>logiciel</a:t>
            </a:r>
            <a:r>
              <a:rPr lang="de-CH" sz="1800" dirty="0"/>
              <a:t> SOAS</a:t>
            </a:r>
          </a:p>
          <a:p>
            <a:pPr lvl="3">
              <a:buFont typeface="Symbol" panose="05050102010706020507" pitchFamily="18" charset="2"/>
              <a:buChar char="-"/>
            </a:pPr>
            <a:r>
              <a:rPr lang="de-CH" sz="1800" dirty="0"/>
              <a:t>La liste de </a:t>
            </a:r>
            <a:r>
              <a:rPr lang="de-CH" sz="1800" dirty="0" err="1"/>
              <a:t>classement</a:t>
            </a:r>
            <a:r>
              <a:rPr lang="de-CH" sz="1800" dirty="0"/>
              <a:t> </a:t>
            </a:r>
            <a:r>
              <a:rPr lang="de-CH" sz="1800" dirty="0" err="1"/>
              <a:t>est</a:t>
            </a:r>
            <a:r>
              <a:rPr lang="de-CH" sz="1800" dirty="0"/>
              <a:t> </a:t>
            </a:r>
            <a:r>
              <a:rPr lang="de-CH" sz="1800" dirty="0" err="1"/>
              <a:t>dépendante</a:t>
            </a:r>
            <a:r>
              <a:rPr lang="de-CH" sz="1800" dirty="0"/>
              <a:t> des </a:t>
            </a:r>
            <a:r>
              <a:rPr lang="de-CH" sz="1800" dirty="0" err="1"/>
              <a:t>caractéristiques</a:t>
            </a:r>
            <a:r>
              <a:rPr lang="de-CH" sz="1800" dirty="0"/>
              <a:t> du </a:t>
            </a:r>
            <a:r>
              <a:rPr lang="de-CH" sz="1800" dirty="0" err="1"/>
              <a:t>donneur</a:t>
            </a:r>
            <a:r>
              <a:rPr lang="de-CH" sz="1800" dirty="0"/>
              <a:t> / de la </a:t>
            </a:r>
            <a:r>
              <a:rPr lang="de-CH" sz="1800" dirty="0" err="1"/>
              <a:t>donneuse</a:t>
            </a:r>
            <a:endParaRPr lang="de-CH" sz="1800" dirty="0"/>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a:p>
            <a:pPr marL="0" lvl="3" indent="0">
              <a:buFont typeface="Arial" panose="020B0604020202020204" pitchFamily="34" charset="0"/>
              <a:buNone/>
            </a:pPr>
            <a:r>
              <a:rPr lang="de-CH" sz="1800" dirty="0"/>
              <a:t>			</a:t>
            </a:r>
          </a:p>
        </p:txBody>
      </p:sp>
      <p:pic>
        <p:nvPicPr>
          <p:cNvPr id="8" name="Grafik 7" descr="Ein Bild, das Text, Screenshot, Software, Zahl enthält.&#10;&#10;Automatisch generierte Beschreibung">
            <a:extLst>
              <a:ext uri="{FF2B5EF4-FFF2-40B4-BE49-F238E27FC236}">
                <a16:creationId xmlns:a16="http://schemas.microsoft.com/office/drawing/2014/main" id="{204ADC77-CC52-E4F7-A15F-DF31D82CA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6688" y="1276351"/>
            <a:ext cx="6344626" cy="4360052"/>
          </a:xfrm>
          <a:prstGeom prst="rect">
            <a:avLst/>
          </a:prstGeom>
        </p:spPr>
      </p:pic>
      <p:sp>
        <p:nvSpPr>
          <p:cNvPr id="9" name="Textfeld 8">
            <a:extLst>
              <a:ext uri="{FF2B5EF4-FFF2-40B4-BE49-F238E27FC236}">
                <a16:creationId xmlns:a16="http://schemas.microsoft.com/office/drawing/2014/main" id="{DC4C957D-F6B3-4BE9-21E1-7A363BA2B308}"/>
              </a:ext>
            </a:extLst>
          </p:cNvPr>
          <p:cNvSpPr txBox="1"/>
          <p:nvPr/>
        </p:nvSpPr>
        <p:spPr>
          <a:xfrm>
            <a:off x="4896688" y="5703702"/>
            <a:ext cx="2242704" cy="215444"/>
          </a:xfrm>
          <a:prstGeom prst="rect">
            <a:avLst/>
          </a:prstGeom>
          <a:noFill/>
        </p:spPr>
        <p:txBody>
          <a:bodyPr wrap="square" lIns="0" tIns="0" rIns="0" bIns="0" rtlCol="0">
            <a:spAutoFit/>
          </a:bodyPr>
          <a:lstStyle/>
          <a:p>
            <a:pPr marL="0" lvl="3" indent="0">
              <a:buNone/>
            </a:pPr>
            <a:r>
              <a:rPr lang="de-CH" sz="1400"/>
              <a:t>exemple </a:t>
            </a:r>
            <a:r>
              <a:rPr lang="de-CH" sz="1400" err="1"/>
              <a:t>fictif</a:t>
            </a:r>
            <a:r>
              <a:rPr lang="de-CH" sz="1400"/>
              <a:t> SOAS</a:t>
            </a:r>
          </a:p>
        </p:txBody>
      </p:sp>
      <p:pic>
        <p:nvPicPr>
          <p:cNvPr id="4" name="Grafik 3" descr="Ein Bild, das Kreis, Grafiken, gelb, Symbol enthält.&#10;&#10;Automatisch generierte Beschreibung">
            <a:extLst>
              <a:ext uri="{FF2B5EF4-FFF2-40B4-BE49-F238E27FC236}">
                <a16:creationId xmlns:a16="http://schemas.microsoft.com/office/drawing/2014/main" id="{76B1BC3A-D8E5-10C2-CA12-BE092A489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858" y="5367400"/>
            <a:ext cx="1107628" cy="1058400"/>
          </a:xfrm>
          <a:prstGeom prst="rect">
            <a:avLst/>
          </a:prstGeom>
        </p:spPr>
      </p:pic>
    </p:spTree>
    <p:extLst>
      <p:ext uri="{BB962C8B-B14F-4D97-AF65-F5344CB8AC3E}">
        <p14:creationId xmlns:p14="http://schemas.microsoft.com/office/powerpoint/2010/main" val="2045874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F82D02-D094-91D3-4049-F1035D2609AD}"/>
              </a:ext>
            </a:extLst>
          </p:cNvPr>
          <p:cNvSpPr>
            <a:spLocks noGrp="1"/>
          </p:cNvSpPr>
          <p:nvPr>
            <p:ph type="title"/>
          </p:nvPr>
        </p:nvSpPr>
        <p:spPr/>
        <p:txBody>
          <a:bodyPr/>
          <a:lstStyle/>
          <a:p>
            <a:r>
              <a:rPr lang="fr-FR" kern="0"/>
              <a:t>Procédure de don</a:t>
            </a:r>
            <a:r>
              <a:rPr lang="fr-FR"/>
              <a:t> </a:t>
            </a:r>
            <a:r>
              <a:rPr lang="fr-FR" kern="0"/>
              <a:t>d’organes</a:t>
            </a:r>
            <a:endParaRPr lang="de-DE"/>
          </a:p>
        </p:txBody>
      </p:sp>
      <p:sp>
        <p:nvSpPr>
          <p:cNvPr id="3" name="Datumsplatzhalter 2">
            <a:extLst>
              <a:ext uri="{FF2B5EF4-FFF2-40B4-BE49-F238E27FC236}">
                <a16:creationId xmlns:a16="http://schemas.microsoft.com/office/drawing/2014/main" id="{3D3DE578-872B-DFE5-B430-B138CCA0DC0C}"/>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9995B808-B04A-4765-6746-7D7E6DB3C0BF}"/>
              </a:ext>
            </a:extLst>
          </p:cNvPr>
          <p:cNvSpPr>
            <a:spLocks noGrp="1"/>
          </p:cNvSpPr>
          <p:nvPr>
            <p:ph type="sldNum" sz="quarter" idx="12"/>
          </p:nvPr>
        </p:nvSpPr>
        <p:spPr/>
        <p:txBody>
          <a:bodyPr/>
          <a:lstStyle/>
          <a:p>
            <a:fld id="{442AD375-037F-43D0-B059-5172DA06796A}" type="slidenum">
              <a:rPr lang="de-CH" smtClean="0"/>
              <a:pPr/>
              <a:t>33</a:t>
            </a:fld>
            <a:endParaRPr lang="de-CH"/>
          </a:p>
        </p:txBody>
      </p:sp>
      <p:sp>
        <p:nvSpPr>
          <p:cNvPr id="6" name="Textplatzhalter 5">
            <a:extLst>
              <a:ext uri="{FF2B5EF4-FFF2-40B4-BE49-F238E27FC236}">
                <a16:creationId xmlns:a16="http://schemas.microsoft.com/office/drawing/2014/main" id="{1882FE52-0266-1D55-029A-21873393AD05}"/>
              </a:ext>
            </a:extLst>
          </p:cNvPr>
          <p:cNvSpPr>
            <a:spLocks noGrp="1"/>
          </p:cNvSpPr>
          <p:nvPr>
            <p:ph type="body" sz="quarter" idx="13"/>
          </p:nvPr>
        </p:nvSpPr>
        <p:spPr/>
        <p:txBody>
          <a:bodyPr/>
          <a:lstStyle/>
          <a:p>
            <a:r>
              <a:rPr lang="fr-CH"/>
              <a:t>Déroulement d’un don d’organes</a:t>
            </a:r>
            <a:endParaRPr lang="de-CH"/>
          </a:p>
        </p:txBody>
      </p:sp>
      <p:sp>
        <p:nvSpPr>
          <p:cNvPr id="7" name="Inhaltsplatzhalter 2">
            <a:extLst>
              <a:ext uri="{FF2B5EF4-FFF2-40B4-BE49-F238E27FC236}">
                <a16:creationId xmlns:a16="http://schemas.microsoft.com/office/drawing/2014/main" id="{04BBAA31-6AAD-F708-9864-2928CAECA84B}"/>
              </a:ext>
            </a:extLst>
          </p:cNvPr>
          <p:cNvSpPr txBox="1">
            <a:spLocks/>
          </p:cNvSpPr>
          <p:nvPr/>
        </p:nvSpPr>
        <p:spPr>
          <a:xfrm>
            <a:off x="762084" y="1263288"/>
            <a:ext cx="10700745"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a:t>9. Attribution</a:t>
            </a:r>
          </a:p>
          <a:p>
            <a:pPr lvl="3">
              <a:buFont typeface="Symbol" panose="05050102010706020507" pitchFamily="18" charset="2"/>
              <a:buChar char="-"/>
            </a:pPr>
            <a:r>
              <a:rPr lang="de-CH" sz="1800"/>
              <a:t>La liste de </a:t>
            </a:r>
            <a:r>
              <a:rPr lang="de-CH" sz="1800" err="1"/>
              <a:t>classement</a:t>
            </a:r>
            <a:r>
              <a:rPr lang="de-CH" sz="1800"/>
              <a:t> </a:t>
            </a:r>
            <a:r>
              <a:rPr lang="de-CH" sz="1800" err="1"/>
              <a:t>est</a:t>
            </a:r>
            <a:r>
              <a:rPr lang="de-CH" sz="1800"/>
              <a:t> </a:t>
            </a:r>
            <a:r>
              <a:rPr lang="de-CH" sz="1800" err="1"/>
              <a:t>calculée</a:t>
            </a:r>
            <a:r>
              <a:rPr lang="de-CH" sz="1800"/>
              <a:t> </a:t>
            </a:r>
            <a:r>
              <a:rPr lang="de-CH" sz="1800" err="1"/>
              <a:t>sur</a:t>
            </a:r>
            <a:r>
              <a:rPr lang="de-CH" sz="1800"/>
              <a:t> la </a:t>
            </a:r>
            <a:r>
              <a:rPr lang="de-CH" sz="1800" err="1"/>
              <a:t>base</a:t>
            </a:r>
            <a:r>
              <a:rPr lang="de-CH" sz="1800"/>
              <a:t> des </a:t>
            </a:r>
            <a:r>
              <a:rPr lang="de-CH" sz="1800" err="1"/>
              <a:t>règles</a:t>
            </a:r>
            <a:r>
              <a:rPr lang="de-CH" sz="1800"/>
              <a:t> de </a:t>
            </a:r>
            <a:r>
              <a:rPr lang="de-CH" sz="1800" err="1"/>
              <a:t>répartition</a:t>
            </a:r>
            <a:r>
              <a:rPr lang="de-CH" sz="1800"/>
              <a:t> de la </a:t>
            </a:r>
            <a:r>
              <a:rPr lang="de-CH" sz="1800" err="1"/>
              <a:t>loi</a:t>
            </a:r>
            <a:r>
              <a:rPr lang="de-CH" sz="1800"/>
              <a:t> </a:t>
            </a:r>
            <a:r>
              <a:rPr lang="de-CH" sz="1800" err="1"/>
              <a:t>grâce</a:t>
            </a:r>
            <a:r>
              <a:rPr lang="de-CH" sz="1800"/>
              <a:t> à </a:t>
            </a:r>
            <a:r>
              <a:rPr lang="de-CH" sz="1800" err="1"/>
              <a:t>un</a:t>
            </a:r>
            <a:r>
              <a:rPr lang="de-CH" sz="1800"/>
              <a:t> </a:t>
            </a:r>
            <a:r>
              <a:rPr lang="de-CH" sz="1800" err="1"/>
              <a:t>algorithme</a:t>
            </a:r>
            <a:r>
              <a:rPr lang="de-CH" sz="1800"/>
              <a:t>.</a:t>
            </a:r>
          </a:p>
          <a:p>
            <a:pPr lvl="3">
              <a:buFont typeface="Symbol" panose="05050102010706020507" pitchFamily="18" charset="2"/>
              <a:buChar char="-"/>
            </a:pPr>
            <a:r>
              <a:rPr lang="de-CH" sz="1800"/>
              <a:t>Swisstransplant </a:t>
            </a:r>
            <a:r>
              <a:rPr lang="de-CH" sz="1800" err="1"/>
              <a:t>propose</a:t>
            </a:r>
            <a:r>
              <a:rPr lang="de-CH" sz="1800"/>
              <a:t> </a:t>
            </a:r>
            <a:r>
              <a:rPr lang="de-CH" sz="1800" err="1"/>
              <a:t>les</a:t>
            </a:r>
            <a:r>
              <a:rPr lang="de-CH" sz="1800"/>
              <a:t> </a:t>
            </a:r>
            <a:r>
              <a:rPr lang="de-CH" sz="1800" err="1"/>
              <a:t>organes</a:t>
            </a:r>
            <a:r>
              <a:rPr lang="de-CH" sz="1800"/>
              <a:t> </a:t>
            </a:r>
            <a:r>
              <a:rPr lang="de-CH" sz="1800" err="1"/>
              <a:t>aux</a:t>
            </a:r>
            <a:r>
              <a:rPr lang="de-CH" sz="1800"/>
              <a:t> </a:t>
            </a:r>
            <a:r>
              <a:rPr lang="de-CH" sz="1800" err="1"/>
              <a:t>centres</a:t>
            </a:r>
            <a:r>
              <a:rPr lang="de-CH" sz="1800"/>
              <a:t> </a:t>
            </a:r>
            <a:r>
              <a:rPr lang="de-CH" sz="1800" err="1"/>
              <a:t>pour</a:t>
            </a:r>
            <a:r>
              <a:rPr lang="de-CH" sz="1800"/>
              <a:t> </a:t>
            </a:r>
            <a:r>
              <a:rPr lang="de-CH" sz="1800" err="1"/>
              <a:t>les</a:t>
            </a:r>
            <a:r>
              <a:rPr lang="de-CH" sz="1800"/>
              <a:t> </a:t>
            </a:r>
            <a:r>
              <a:rPr lang="de-CH" sz="1800" err="1"/>
              <a:t>receveurs</a:t>
            </a:r>
            <a:r>
              <a:rPr lang="de-CH" sz="1800"/>
              <a:t> et </a:t>
            </a:r>
            <a:r>
              <a:rPr lang="de-CH" sz="1800" err="1"/>
              <a:t>receveuses</a:t>
            </a:r>
            <a:r>
              <a:rPr lang="de-CH" sz="1800"/>
              <a:t> </a:t>
            </a:r>
            <a:r>
              <a:rPr lang="de-CH" sz="1800" err="1"/>
              <a:t>potentiels</a:t>
            </a:r>
            <a:r>
              <a:rPr lang="de-CH" sz="1800"/>
              <a:t>. 	</a:t>
            </a:r>
          </a:p>
        </p:txBody>
      </p:sp>
      <p:grpSp>
        <p:nvGrpSpPr>
          <p:cNvPr id="8" name="Gruppieren 7">
            <a:extLst>
              <a:ext uri="{FF2B5EF4-FFF2-40B4-BE49-F238E27FC236}">
                <a16:creationId xmlns:a16="http://schemas.microsoft.com/office/drawing/2014/main" id="{309F7D9B-F1C0-D5E8-9C0F-AEF53C9DC96D}"/>
              </a:ext>
            </a:extLst>
          </p:cNvPr>
          <p:cNvGrpSpPr/>
          <p:nvPr/>
        </p:nvGrpSpPr>
        <p:grpSpPr>
          <a:xfrm>
            <a:off x="2459595" y="3082140"/>
            <a:ext cx="7376139" cy="2004895"/>
            <a:chOff x="1375883" y="3789040"/>
            <a:chExt cx="7376139" cy="2004895"/>
          </a:xfrm>
        </p:grpSpPr>
        <p:grpSp>
          <p:nvGrpSpPr>
            <p:cNvPr id="9" name="Gruppieren 8">
              <a:extLst>
                <a:ext uri="{FF2B5EF4-FFF2-40B4-BE49-F238E27FC236}">
                  <a16:creationId xmlns:a16="http://schemas.microsoft.com/office/drawing/2014/main" id="{646EB70A-0CB8-4A16-29F3-515B04A9F916}"/>
                </a:ext>
              </a:extLst>
            </p:cNvPr>
            <p:cNvGrpSpPr/>
            <p:nvPr/>
          </p:nvGrpSpPr>
          <p:grpSpPr>
            <a:xfrm>
              <a:off x="1375884" y="3789040"/>
              <a:ext cx="7376138" cy="2004895"/>
              <a:chOff x="1375884" y="3789040"/>
              <a:chExt cx="7376138" cy="2004895"/>
            </a:xfrm>
          </p:grpSpPr>
          <p:grpSp>
            <p:nvGrpSpPr>
              <p:cNvPr id="14" name="Gruppieren 13">
                <a:extLst>
                  <a:ext uri="{FF2B5EF4-FFF2-40B4-BE49-F238E27FC236}">
                    <a16:creationId xmlns:a16="http://schemas.microsoft.com/office/drawing/2014/main" id="{9F22495B-0037-460E-4322-4C18A449C764}"/>
                  </a:ext>
                </a:extLst>
              </p:cNvPr>
              <p:cNvGrpSpPr/>
              <p:nvPr/>
            </p:nvGrpSpPr>
            <p:grpSpPr>
              <a:xfrm>
                <a:off x="1375884" y="4135900"/>
                <a:ext cx="7376138" cy="1658035"/>
                <a:chOff x="1375884" y="4135900"/>
                <a:chExt cx="7376138" cy="1658035"/>
              </a:xfrm>
            </p:grpSpPr>
            <p:sp>
              <p:nvSpPr>
                <p:cNvPr id="19" name="Rechteck 18">
                  <a:extLst>
                    <a:ext uri="{FF2B5EF4-FFF2-40B4-BE49-F238E27FC236}">
                      <a16:creationId xmlns:a16="http://schemas.microsoft.com/office/drawing/2014/main" id="{D34AB1EE-CECB-77E4-33BB-7FA0AD81F749}"/>
                    </a:ext>
                  </a:extLst>
                </p:cNvPr>
                <p:cNvSpPr/>
                <p:nvPr/>
              </p:nvSpPr>
              <p:spPr>
                <a:xfrm>
                  <a:off x="3232634" y="4203012"/>
                  <a:ext cx="1839796"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err="1">
                      <a:solidFill>
                        <a:schemeClr val="accent6"/>
                      </a:solidFill>
                    </a:rPr>
                    <a:t>Efficacité</a:t>
                  </a:r>
                  <a:endParaRPr lang="de-CH" b="1" dirty="0">
                    <a:solidFill>
                      <a:schemeClr val="accent6"/>
                    </a:solidFill>
                  </a:endParaRPr>
                </a:p>
                <a:p>
                  <a:pPr algn="ctr"/>
                  <a:r>
                    <a:rPr lang="de-CH" b="1" dirty="0" err="1">
                      <a:solidFill>
                        <a:schemeClr val="accent6"/>
                      </a:solidFill>
                    </a:rPr>
                    <a:t>médicale</a:t>
                  </a:r>
                  <a:endParaRPr lang="de-CH" b="1" dirty="0">
                    <a:solidFill>
                      <a:schemeClr val="accent6"/>
                    </a:solidFill>
                  </a:endParaRPr>
                </a:p>
              </p:txBody>
            </p:sp>
            <p:sp>
              <p:nvSpPr>
                <p:cNvPr id="20" name="Rechteck 19">
                  <a:extLst>
                    <a:ext uri="{FF2B5EF4-FFF2-40B4-BE49-F238E27FC236}">
                      <a16:creationId xmlns:a16="http://schemas.microsoft.com/office/drawing/2014/main" id="{8EC95770-45CD-FFAF-50A0-DC416ABD10B6}"/>
                    </a:ext>
                  </a:extLst>
                </p:cNvPr>
                <p:cNvSpPr/>
                <p:nvPr/>
              </p:nvSpPr>
              <p:spPr>
                <a:xfrm>
                  <a:off x="5072430" y="4135900"/>
                  <a:ext cx="1839796"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err="1">
                      <a:solidFill>
                        <a:srgbClr val="F2AF5C"/>
                      </a:solidFill>
                    </a:rPr>
                    <a:t>Autres</a:t>
                  </a:r>
                  <a:r>
                    <a:rPr lang="de-CH" sz="1600" b="1" dirty="0">
                      <a:solidFill>
                        <a:srgbClr val="F2AF5C"/>
                      </a:solidFill>
                    </a:rPr>
                    <a:t> </a:t>
                  </a:r>
                  <a:r>
                    <a:rPr lang="de-CH" sz="1600" b="1" dirty="0" err="1">
                      <a:solidFill>
                        <a:srgbClr val="F2AF5C"/>
                      </a:solidFill>
                    </a:rPr>
                    <a:t>priorités</a:t>
                  </a:r>
                  <a:endParaRPr lang="de-CH" sz="1600" b="1" dirty="0">
                    <a:solidFill>
                      <a:srgbClr val="F2AF5C"/>
                    </a:solidFill>
                  </a:endParaRPr>
                </a:p>
                <a:p>
                  <a:pPr algn="ctr"/>
                  <a:r>
                    <a:rPr lang="de-CH" sz="1600" b="1" dirty="0">
                      <a:solidFill>
                        <a:srgbClr val="F2AF5C"/>
                      </a:solidFill>
                    </a:rPr>
                    <a:t>(</a:t>
                  </a:r>
                  <a:r>
                    <a:rPr lang="de-CH" sz="1600" b="1" dirty="0" err="1">
                      <a:solidFill>
                        <a:srgbClr val="F2AF5C"/>
                      </a:solidFill>
                    </a:rPr>
                    <a:t>enfant</a:t>
                  </a:r>
                  <a:r>
                    <a:rPr lang="de-CH" sz="1600" b="1" dirty="0">
                      <a:solidFill>
                        <a:srgbClr val="F2AF5C"/>
                      </a:solidFill>
                    </a:rPr>
                    <a:t> /</a:t>
                  </a:r>
                </a:p>
                <a:p>
                  <a:pPr algn="ctr"/>
                  <a:r>
                    <a:rPr lang="de-CH" sz="1600" b="1" dirty="0" err="1">
                      <a:solidFill>
                        <a:srgbClr val="F2AF5C"/>
                      </a:solidFill>
                    </a:rPr>
                    <a:t>groupe</a:t>
                  </a:r>
                  <a:r>
                    <a:rPr lang="de-CH" sz="1600" b="1" dirty="0">
                      <a:solidFill>
                        <a:srgbClr val="F2AF5C"/>
                      </a:solidFill>
                    </a:rPr>
                    <a:t> </a:t>
                  </a:r>
                  <a:r>
                    <a:rPr lang="de-CH" sz="1600" b="1" dirty="0" err="1">
                      <a:solidFill>
                        <a:srgbClr val="F2AF5C"/>
                      </a:solidFill>
                    </a:rPr>
                    <a:t>sanguin</a:t>
                  </a:r>
                  <a:r>
                    <a:rPr lang="de-CH" sz="1600" b="1" dirty="0">
                      <a:solidFill>
                        <a:srgbClr val="F2AF5C"/>
                      </a:solidFill>
                    </a:rPr>
                    <a:t>)</a:t>
                  </a:r>
                </a:p>
              </p:txBody>
            </p:sp>
            <p:sp>
              <p:nvSpPr>
                <p:cNvPr id="21" name="Rechteck 20">
                  <a:extLst>
                    <a:ext uri="{FF2B5EF4-FFF2-40B4-BE49-F238E27FC236}">
                      <a16:creationId xmlns:a16="http://schemas.microsoft.com/office/drawing/2014/main" id="{60F4C8AF-FC9D-BA5E-F0D7-9E9CD61A8E6F}"/>
                    </a:ext>
                  </a:extLst>
                </p:cNvPr>
                <p:cNvSpPr/>
                <p:nvPr/>
              </p:nvSpPr>
              <p:spPr>
                <a:xfrm>
                  <a:off x="6912226" y="4203016"/>
                  <a:ext cx="1839796"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err="1">
                      <a:solidFill>
                        <a:srgbClr val="D98F8F"/>
                      </a:solidFill>
                    </a:rPr>
                    <a:t>Délai</a:t>
                  </a:r>
                  <a:endParaRPr lang="de-CH" b="1">
                    <a:solidFill>
                      <a:srgbClr val="D98F8F"/>
                    </a:solidFill>
                  </a:endParaRPr>
                </a:p>
                <a:p>
                  <a:pPr algn="ctr"/>
                  <a:r>
                    <a:rPr lang="de-CH" b="1" err="1">
                      <a:solidFill>
                        <a:srgbClr val="D98F8F"/>
                      </a:solidFill>
                    </a:rPr>
                    <a:t>d’attente</a:t>
                  </a:r>
                  <a:endParaRPr lang="de-CH" b="1">
                    <a:solidFill>
                      <a:srgbClr val="D98F8F"/>
                    </a:solidFill>
                  </a:endParaRPr>
                </a:p>
              </p:txBody>
            </p:sp>
            <p:sp>
              <p:nvSpPr>
                <p:cNvPr id="22" name="Rechteck 21">
                  <a:extLst>
                    <a:ext uri="{FF2B5EF4-FFF2-40B4-BE49-F238E27FC236}">
                      <a16:creationId xmlns:a16="http://schemas.microsoft.com/office/drawing/2014/main" id="{FCD9978D-B5F6-6E99-F026-BF6590192EEF}"/>
                    </a:ext>
                  </a:extLst>
                </p:cNvPr>
                <p:cNvSpPr/>
                <p:nvPr/>
              </p:nvSpPr>
              <p:spPr>
                <a:xfrm>
                  <a:off x="1392838" y="4203007"/>
                  <a:ext cx="1839796"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err="1">
                      <a:solidFill>
                        <a:schemeClr val="accent5"/>
                      </a:solidFill>
                    </a:rPr>
                    <a:t>Urgence</a:t>
                  </a:r>
                  <a:r>
                    <a:rPr lang="de-CH" b="1" dirty="0">
                      <a:solidFill>
                        <a:schemeClr val="accent5"/>
                      </a:solidFill>
                    </a:rPr>
                    <a:t> </a:t>
                  </a:r>
                  <a:r>
                    <a:rPr lang="de-CH" b="1" dirty="0" err="1">
                      <a:solidFill>
                        <a:schemeClr val="accent5"/>
                      </a:solidFill>
                    </a:rPr>
                    <a:t>médicale</a:t>
                  </a:r>
                  <a:endParaRPr lang="de-CH" b="1" dirty="0">
                    <a:solidFill>
                      <a:schemeClr val="accent5"/>
                    </a:solidFill>
                  </a:endParaRPr>
                </a:p>
              </p:txBody>
            </p:sp>
            <p:cxnSp>
              <p:nvCxnSpPr>
                <p:cNvPr id="23" name="Gerade Verbindung 41">
                  <a:extLst>
                    <a:ext uri="{FF2B5EF4-FFF2-40B4-BE49-F238E27FC236}">
                      <a16:creationId xmlns:a16="http://schemas.microsoft.com/office/drawing/2014/main" id="{93601561-D818-8DEA-BB70-D5E0D2C8D537}"/>
                    </a:ext>
                  </a:extLst>
                </p:cNvPr>
                <p:cNvCxnSpPr>
                  <a:cxnSpLocks/>
                </p:cNvCxnSpPr>
                <p:nvPr/>
              </p:nvCxnSpPr>
              <p:spPr>
                <a:xfrm>
                  <a:off x="1375884" y="4370054"/>
                  <a:ext cx="175342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Gerade Verbindung 42">
                  <a:extLst>
                    <a:ext uri="{FF2B5EF4-FFF2-40B4-BE49-F238E27FC236}">
                      <a16:creationId xmlns:a16="http://schemas.microsoft.com/office/drawing/2014/main" id="{CA5B8246-42F9-0A49-F13B-B7EA7A8C3781}"/>
                    </a:ext>
                  </a:extLst>
                </p:cNvPr>
                <p:cNvCxnSpPr>
                  <a:cxnSpLocks/>
                </p:cNvCxnSpPr>
                <p:nvPr/>
              </p:nvCxnSpPr>
              <p:spPr>
                <a:xfrm>
                  <a:off x="3232634" y="4370054"/>
                  <a:ext cx="1736466"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Gerade Verbindung 43">
                  <a:extLst>
                    <a:ext uri="{FF2B5EF4-FFF2-40B4-BE49-F238E27FC236}">
                      <a16:creationId xmlns:a16="http://schemas.microsoft.com/office/drawing/2014/main" id="{F298395D-C711-F8BA-7368-FEEF7B9AF4A4}"/>
                    </a:ext>
                  </a:extLst>
                </p:cNvPr>
                <p:cNvCxnSpPr>
                  <a:cxnSpLocks/>
                </p:cNvCxnSpPr>
                <p:nvPr/>
              </p:nvCxnSpPr>
              <p:spPr>
                <a:xfrm>
                  <a:off x="5072430" y="4370054"/>
                  <a:ext cx="1736466" cy="0"/>
                </a:xfrm>
                <a:prstGeom prst="line">
                  <a:avLst/>
                </a:prstGeom>
                <a:ln w="19050">
                  <a:solidFill>
                    <a:srgbClr val="F2AF5C"/>
                  </a:solidFill>
                </a:ln>
              </p:spPr>
              <p:style>
                <a:lnRef idx="1">
                  <a:schemeClr val="accent1"/>
                </a:lnRef>
                <a:fillRef idx="0">
                  <a:schemeClr val="accent1"/>
                </a:fillRef>
                <a:effectRef idx="0">
                  <a:schemeClr val="accent1"/>
                </a:effectRef>
                <a:fontRef idx="minor">
                  <a:schemeClr val="tx1"/>
                </a:fontRef>
              </p:style>
            </p:cxnSp>
            <p:cxnSp>
              <p:nvCxnSpPr>
                <p:cNvPr id="26" name="Gerade Verbindung 44">
                  <a:extLst>
                    <a:ext uri="{FF2B5EF4-FFF2-40B4-BE49-F238E27FC236}">
                      <a16:creationId xmlns:a16="http://schemas.microsoft.com/office/drawing/2014/main" id="{E2C32505-25BC-C256-1113-7CA7959DC23E}"/>
                    </a:ext>
                  </a:extLst>
                </p:cNvPr>
                <p:cNvCxnSpPr>
                  <a:cxnSpLocks/>
                </p:cNvCxnSpPr>
                <p:nvPr/>
              </p:nvCxnSpPr>
              <p:spPr>
                <a:xfrm>
                  <a:off x="6912226" y="4370054"/>
                  <a:ext cx="1736466" cy="0"/>
                </a:xfrm>
                <a:prstGeom prst="line">
                  <a:avLst/>
                </a:prstGeom>
                <a:ln w="19050">
                  <a:solidFill>
                    <a:srgbClr val="D98F8F"/>
                  </a:solidFill>
                </a:ln>
              </p:spPr>
              <p:style>
                <a:lnRef idx="1">
                  <a:schemeClr val="accent1"/>
                </a:lnRef>
                <a:fillRef idx="0">
                  <a:schemeClr val="accent1"/>
                </a:fillRef>
                <a:effectRef idx="0">
                  <a:schemeClr val="accent1"/>
                </a:effectRef>
                <a:fontRef idx="minor">
                  <a:schemeClr val="tx1"/>
                </a:fontRef>
              </p:style>
            </p:cxnSp>
          </p:grpSp>
          <p:sp>
            <p:nvSpPr>
              <p:cNvPr id="15" name="Textfeld 14">
                <a:extLst>
                  <a:ext uri="{FF2B5EF4-FFF2-40B4-BE49-F238E27FC236}">
                    <a16:creationId xmlns:a16="http://schemas.microsoft.com/office/drawing/2014/main" id="{E12CE182-6C93-BB4B-B737-0422511FC3C9}"/>
                  </a:ext>
                </a:extLst>
              </p:cNvPr>
              <p:cNvSpPr txBox="1"/>
              <p:nvPr/>
            </p:nvSpPr>
            <p:spPr>
              <a:xfrm>
                <a:off x="2129712" y="3807445"/>
                <a:ext cx="258651" cy="369332"/>
              </a:xfrm>
              <a:prstGeom prst="rect">
                <a:avLst/>
              </a:prstGeom>
              <a:noFill/>
            </p:spPr>
            <p:txBody>
              <a:bodyPr wrap="square" lIns="0" tIns="0" rIns="0" bIns="0" rtlCol="0">
                <a:spAutoFit/>
              </a:bodyPr>
              <a:lstStyle/>
              <a:p>
                <a:r>
                  <a:rPr lang="de-CH" sz="2400">
                    <a:solidFill>
                      <a:srgbClr val="9BBDC5"/>
                    </a:solidFill>
                  </a:rPr>
                  <a:t>1</a:t>
                </a:r>
              </a:p>
            </p:txBody>
          </p:sp>
          <p:sp>
            <p:nvSpPr>
              <p:cNvPr id="16" name="Textfeld 15">
                <a:extLst>
                  <a:ext uri="{FF2B5EF4-FFF2-40B4-BE49-F238E27FC236}">
                    <a16:creationId xmlns:a16="http://schemas.microsoft.com/office/drawing/2014/main" id="{5E9A4065-CF88-FC25-CE46-5E46910AF2C3}"/>
                  </a:ext>
                </a:extLst>
              </p:cNvPr>
              <p:cNvSpPr txBox="1"/>
              <p:nvPr/>
            </p:nvSpPr>
            <p:spPr>
              <a:xfrm>
                <a:off x="4010745" y="3808885"/>
                <a:ext cx="180243" cy="369332"/>
              </a:xfrm>
              <a:prstGeom prst="rect">
                <a:avLst/>
              </a:prstGeom>
              <a:noFill/>
            </p:spPr>
            <p:txBody>
              <a:bodyPr wrap="square" lIns="0" tIns="0" rIns="0" bIns="0" rtlCol="0">
                <a:spAutoFit/>
              </a:bodyPr>
              <a:lstStyle/>
              <a:p>
                <a:r>
                  <a:rPr lang="de-CH" sz="2400">
                    <a:solidFill>
                      <a:srgbClr val="ACC4AF"/>
                    </a:solidFill>
                  </a:rPr>
                  <a:t>2</a:t>
                </a:r>
              </a:p>
            </p:txBody>
          </p:sp>
          <p:sp>
            <p:nvSpPr>
              <p:cNvPr id="17" name="Textfeld 16">
                <a:extLst>
                  <a:ext uri="{FF2B5EF4-FFF2-40B4-BE49-F238E27FC236}">
                    <a16:creationId xmlns:a16="http://schemas.microsoft.com/office/drawing/2014/main" id="{EAEEF508-AE6A-D917-FBE6-B6A4EF8D3A8B}"/>
                  </a:ext>
                </a:extLst>
              </p:cNvPr>
              <p:cNvSpPr txBox="1"/>
              <p:nvPr/>
            </p:nvSpPr>
            <p:spPr>
              <a:xfrm>
                <a:off x="5879530" y="3789040"/>
                <a:ext cx="373871" cy="369332"/>
              </a:xfrm>
              <a:prstGeom prst="rect">
                <a:avLst/>
              </a:prstGeom>
              <a:noFill/>
            </p:spPr>
            <p:txBody>
              <a:bodyPr wrap="square" lIns="0" tIns="0" rIns="0" bIns="0" rtlCol="0">
                <a:spAutoFit/>
              </a:bodyPr>
              <a:lstStyle/>
              <a:p>
                <a:r>
                  <a:rPr lang="de-CH" sz="2400">
                    <a:solidFill>
                      <a:srgbClr val="F2AF5C"/>
                    </a:solidFill>
                  </a:rPr>
                  <a:t>3</a:t>
                </a:r>
              </a:p>
            </p:txBody>
          </p:sp>
          <p:sp>
            <p:nvSpPr>
              <p:cNvPr id="18" name="Textfeld 17">
                <a:extLst>
                  <a:ext uri="{FF2B5EF4-FFF2-40B4-BE49-F238E27FC236}">
                    <a16:creationId xmlns:a16="http://schemas.microsoft.com/office/drawing/2014/main" id="{0584A382-425B-BF1C-2542-82B62E46A6D5}"/>
                  </a:ext>
                </a:extLst>
              </p:cNvPr>
              <p:cNvSpPr txBox="1"/>
              <p:nvPr/>
            </p:nvSpPr>
            <p:spPr>
              <a:xfrm>
                <a:off x="7694497" y="3789040"/>
                <a:ext cx="373871" cy="369332"/>
              </a:xfrm>
              <a:prstGeom prst="rect">
                <a:avLst/>
              </a:prstGeom>
              <a:noFill/>
            </p:spPr>
            <p:txBody>
              <a:bodyPr wrap="square" lIns="0" tIns="0" rIns="0" bIns="0" rtlCol="0">
                <a:spAutoFit/>
              </a:bodyPr>
              <a:lstStyle/>
              <a:p>
                <a:r>
                  <a:rPr lang="de-CH" sz="2400">
                    <a:solidFill>
                      <a:srgbClr val="D98F8F"/>
                    </a:solidFill>
                  </a:rPr>
                  <a:t>4</a:t>
                </a:r>
              </a:p>
            </p:txBody>
          </p:sp>
        </p:grpSp>
        <p:cxnSp>
          <p:nvCxnSpPr>
            <p:cNvPr id="10" name="Gerade Verbindung 44">
              <a:extLst>
                <a:ext uri="{FF2B5EF4-FFF2-40B4-BE49-F238E27FC236}">
                  <a16:creationId xmlns:a16="http://schemas.microsoft.com/office/drawing/2014/main" id="{89019E90-45EC-CFB4-D73F-A67B9CDC7285}"/>
                </a:ext>
              </a:extLst>
            </p:cNvPr>
            <p:cNvCxnSpPr>
              <a:cxnSpLocks/>
            </p:cNvCxnSpPr>
            <p:nvPr/>
          </p:nvCxnSpPr>
          <p:spPr>
            <a:xfrm>
              <a:off x="6912226" y="5522168"/>
              <a:ext cx="1736466" cy="0"/>
            </a:xfrm>
            <a:prstGeom prst="line">
              <a:avLst/>
            </a:prstGeom>
            <a:ln w="19050">
              <a:solidFill>
                <a:srgbClr val="D98F8F"/>
              </a:solidFill>
            </a:ln>
          </p:spPr>
          <p:style>
            <a:lnRef idx="1">
              <a:schemeClr val="accent1"/>
            </a:lnRef>
            <a:fillRef idx="0">
              <a:schemeClr val="accent1"/>
            </a:fillRef>
            <a:effectRef idx="0">
              <a:schemeClr val="accent1"/>
            </a:effectRef>
            <a:fontRef idx="minor">
              <a:schemeClr val="tx1"/>
            </a:fontRef>
          </p:style>
        </p:cxnSp>
        <p:cxnSp>
          <p:nvCxnSpPr>
            <p:cNvPr id="11" name="Gerade Verbindung 43">
              <a:extLst>
                <a:ext uri="{FF2B5EF4-FFF2-40B4-BE49-F238E27FC236}">
                  <a16:creationId xmlns:a16="http://schemas.microsoft.com/office/drawing/2014/main" id="{25D494D6-D6A7-56FE-9AA1-D1EA7D6D0BAD}"/>
                </a:ext>
              </a:extLst>
            </p:cNvPr>
            <p:cNvCxnSpPr>
              <a:cxnSpLocks/>
            </p:cNvCxnSpPr>
            <p:nvPr/>
          </p:nvCxnSpPr>
          <p:spPr>
            <a:xfrm>
              <a:off x="5072430" y="5522168"/>
              <a:ext cx="1736466" cy="0"/>
            </a:xfrm>
            <a:prstGeom prst="line">
              <a:avLst/>
            </a:prstGeom>
            <a:ln w="19050">
              <a:solidFill>
                <a:srgbClr val="F2AF5C"/>
              </a:solidFill>
            </a:ln>
          </p:spPr>
          <p:style>
            <a:lnRef idx="1">
              <a:schemeClr val="accent1"/>
            </a:lnRef>
            <a:fillRef idx="0">
              <a:schemeClr val="accent1"/>
            </a:fillRef>
            <a:effectRef idx="0">
              <a:schemeClr val="accent1"/>
            </a:effectRef>
            <a:fontRef idx="minor">
              <a:schemeClr val="tx1"/>
            </a:fontRef>
          </p:style>
        </p:cxnSp>
        <p:cxnSp>
          <p:nvCxnSpPr>
            <p:cNvPr id="12" name="Gerade Verbindung 42">
              <a:extLst>
                <a:ext uri="{FF2B5EF4-FFF2-40B4-BE49-F238E27FC236}">
                  <a16:creationId xmlns:a16="http://schemas.microsoft.com/office/drawing/2014/main" id="{063ADDE6-C666-D80B-430D-70CDF7B4B19F}"/>
                </a:ext>
              </a:extLst>
            </p:cNvPr>
            <p:cNvCxnSpPr>
              <a:cxnSpLocks/>
            </p:cNvCxnSpPr>
            <p:nvPr/>
          </p:nvCxnSpPr>
          <p:spPr>
            <a:xfrm>
              <a:off x="3232634" y="5522168"/>
              <a:ext cx="1736466"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Gerade Verbindung 41">
              <a:extLst>
                <a:ext uri="{FF2B5EF4-FFF2-40B4-BE49-F238E27FC236}">
                  <a16:creationId xmlns:a16="http://schemas.microsoft.com/office/drawing/2014/main" id="{9175915F-E147-4CF2-1371-4C81A4E245BE}"/>
                </a:ext>
              </a:extLst>
            </p:cNvPr>
            <p:cNvCxnSpPr>
              <a:cxnSpLocks/>
            </p:cNvCxnSpPr>
            <p:nvPr/>
          </p:nvCxnSpPr>
          <p:spPr>
            <a:xfrm>
              <a:off x="1375883" y="5522168"/>
              <a:ext cx="175342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4" name="Grafik 3" descr="Ein Bild, das Vogel, Schwan, Design enthält.&#10;&#10;Automatisch generierte Beschreibung">
            <a:extLst>
              <a:ext uri="{FF2B5EF4-FFF2-40B4-BE49-F238E27FC236}">
                <a16:creationId xmlns:a16="http://schemas.microsoft.com/office/drawing/2014/main" id="{D6565103-21BE-8766-5EEC-70C36707E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2309689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feld 47">
            <a:extLst>
              <a:ext uri="{FF2B5EF4-FFF2-40B4-BE49-F238E27FC236}">
                <a16:creationId xmlns:a16="http://schemas.microsoft.com/office/drawing/2014/main" id="{7F0EDB90-413B-200C-0C99-75338CBBDF8E}"/>
              </a:ext>
            </a:extLst>
          </p:cNvPr>
          <p:cNvSpPr txBox="1"/>
          <p:nvPr/>
        </p:nvSpPr>
        <p:spPr>
          <a:xfrm>
            <a:off x="258266" y="260349"/>
            <a:ext cx="11670815" cy="6337302"/>
          </a:xfrm>
          <a:prstGeom prst="rect">
            <a:avLst/>
          </a:prstGeom>
          <a:solidFill>
            <a:srgbClr val="F9DFBE"/>
          </a:solidFill>
        </p:spPr>
        <p:txBody>
          <a:bodyPr wrap="square" lIns="0" tIns="0" rIns="0" bIns="0" rtlCol="0">
            <a:spAutoFit/>
          </a:bodyPr>
          <a:lstStyle/>
          <a:p>
            <a:endParaRPr lang="de-DE"/>
          </a:p>
        </p:txBody>
      </p:sp>
      <p:sp>
        <p:nvSpPr>
          <p:cNvPr id="4" name="Datumsplatzhalter 3">
            <a:extLst>
              <a:ext uri="{FF2B5EF4-FFF2-40B4-BE49-F238E27FC236}">
                <a16:creationId xmlns:a16="http://schemas.microsoft.com/office/drawing/2014/main" id="{F5BDAF98-AAA4-24ED-1FFC-F8FC2BAAB56A}"/>
              </a:ext>
            </a:extLst>
          </p:cNvPr>
          <p:cNvSpPr>
            <a:spLocks noGrp="1"/>
          </p:cNvSpPr>
          <p:nvPr>
            <p:ph type="dt" sz="half" idx="10"/>
          </p:nvPr>
        </p:nvSpPr>
        <p:spPr/>
        <p:txBody>
          <a:bodyPr/>
          <a:lstStyle/>
          <a:p>
            <a:fld id="{9FBCE3F5-AE82-49CD-823D-7C91508A89F2}" type="datetime1">
              <a:rPr lang="de-CH" smtClean="0"/>
              <a:t>15.04.2026</a:t>
            </a:fld>
            <a:endParaRPr lang="de-CH"/>
          </a:p>
        </p:txBody>
      </p:sp>
      <p:sp>
        <p:nvSpPr>
          <p:cNvPr id="6" name="Foliennummernplatzhalter 5">
            <a:extLst>
              <a:ext uri="{FF2B5EF4-FFF2-40B4-BE49-F238E27FC236}">
                <a16:creationId xmlns:a16="http://schemas.microsoft.com/office/drawing/2014/main" id="{67A59468-5D9D-547B-D55F-5D6F1C4D7CB9}"/>
              </a:ext>
            </a:extLst>
          </p:cNvPr>
          <p:cNvSpPr>
            <a:spLocks noGrp="1"/>
          </p:cNvSpPr>
          <p:nvPr>
            <p:ph type="sldNum" sz="quarter" idx="12"/>
          </p:nvPr>
        </p:nvSpPr>
        <p:spPr/>
        <p:txBody>
          <a:bodyPr/>
          <a:lstStyle/>
          <a:p>
            <a:fld id="{442AD375-037F-43D0-B059-5172DA06796A}" type="slidenum">
              <a:rPr lang="de-CH" smtClean="0"/>
              <a:pPr/>
              <a:t>34</a:t>
            </a:fld>
            <a:endParaRPr lang="de-CH"/>
          </a:p>
        </p:txBody>
      </p:sp>
      <p:sp>
        <p:nvSpPr>
          <p:cNvPr id="7" name="Textplatzhalter 6">
            <a:extLst>
              <a:ext uri="{FF2B5EF4-FFF2-40B4-BE49-F238E27FC236}">
                <a16:creationId xmlns:a16="http://schemas.microsoft.com/office/drawing/2014/main" id="{2F0C9640-4E06-5289-2FEB-21DBAECEB37A}"/>
              </a:ext>
            </a:extLst>
          </p:cNvPr>
          <p:cNvSpPr>
            <a:spLocks noGrp="1"/>
          </p:cNvSpPr>
          <p:nvPr>
            <p:ph type="body" sz="quarter" idx="13"/>
          </p:nvPr>
        </p:nvSpPr>
        <p:spPr/>
        <p:txBody>
          <a:bodyPr/>
          <a:lstStyle/>
          <a:p>
            <a:r>
              <a:rPr lang="fr-CH"/>
              <a:t>Déroulement d’un don d’organes</a:t>
            </a:r>
            <a:endParaRPr lang="de-CH"/>
          </a:p>
        </p:txBody>
      </p:sp>
      <p:sp>
        <p:nvSpPr>
          <p:cNvPr id="8" name="Titel 1">
            <a:extLst>
              <a:ext uri="{FF2B5EF4-FFF2-40B4-BE49-F238E27FC236}">
                <a16:creationId xmlns:a16="http://schemas.microsoft.com/office/drawing/2014/main" id="{47A1047A-75EE-7E4D-FF5F-484ACEE5C3F9}"/>
              </a:ext>
            </a:extLst>
          </p:cNvPr>
          <p:cNvSpPr txBox="1">
            <a:spLocks/>
          </p:cNvSpPr>
          <p:nvPr/>
        </p:nvSpPr>
        <p:spPr>
          <a:xfrm>
            <a:off x="746125" y="654342"/>
            <a:ext cx="10700745" cy="39839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fr-FR" kern="0"/>
              <a:t>Procédure de don</a:t>
            </a:r>
            <a:r>
              <a:rPr lang="fr-FR"/>
              <a:t> </a:t>
            </a:r>
            <a:r>
              <a:rPr lang="fr-FR" kern="0"/>
              <a:t>d’organes</a:t>
            </a:r>
            <a:endParaRPr lang="de-CH"/>
          </a:p>
        </p:txBody>
      </p:sp>
      <p:sp>
        <p:nvSpPr>
          <p:cNvPr id="10" name="Inhaltsplatzhalter 2">
            <a:extLst>
              <a:ext uri="{FF2B5EF4-FFF2-40B4-BE49-F238E27FC236}">
                <a16:creationId xmlns:a16="http://schemas.microsoft.com/office/drawing/2014/main" id="{EF07ECFD-4603-32A4-5085-C955B8F89CB9}"/>
              </a:ext>
            </a:extLst>
          </p:cNvPr>
          <p:cNvSpPr txBox="1">
            <a:spLocks/>
          </p:cNvSpPr>
          <p:nvPr/>
        </p:nvSpPr>
        <p:spPr>
          <a:xfrm>
            <a:off x="861906" y="1304477"/>
            <a:ext cx="4885162" cy="141253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a:t>9. Attribution</a:t>
            </a:r>
          </a:p>
          <a:p>
            <a:pPr lvl="3">
              <a:buFont typeface="Symbol" panose="05050102010706020507" pitchFamily="18" charset="2"/>
              <a:buChar char="-"/>
            </a:pPr>
            <a:r>
              <a:rPr lang="fr-FR" sz="1800"/>
              <a:t>Coopération avec les centres d’attribution européens.</a:t>
            </a:r>
            <a:endParaRPr lang="fr-FR" sz="1800" b="1"/>
          </a:p>
          <a:p>
            <a:pPr marL="0" lvl="3" indent="0">
              <a:buNone/>
            </a:pPr>
            <a:endParaRPr lang="de-CH" sz="1800"/>
          </a:p>
        </p:txBody>
      </p:sp>
      <p:pic>
        <p:nvPicPr>
          <p:cNvPr id="2" name="Grafik 1" descr="Ein Bild, das Vogel, Schwan, Design enthält.&#10;&#10;Automatisch generierte Beschreibung">
            <a:extLst>
              <a:ext uri="{FF2B5EF4-FFF2-40B4-BE49-F238E27FC236}">
                <a16:creationId xmlns:a16="http://schemas.microsoft.com/office/drawing/2014/main" id="{BAF327AB-927C-14D3-EAE2-DBD48B68B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9147" y="5661888"/>
            <a:ext cx="755445" cy="755445"/>
          </a:xfrm>
          <a:prstGeom prst="rect">
            <a:avLst/>
          </a:prstGeom>
        </p:spPr>
      </p:pic>
      <p:grpSp>
        <p:nvGrpSpPr>
          <p:cNvPr id="3" name="Gruppieren 2">
            <a:extLst>
              <a:ext uri="{FF2B5EF4-FFF2-40B4-BE49-F238E27FC236}">
                <a16:creationId xmlns:a16="http://schemas.microsoft.com/office/drawing/2014/main" id="{E62CAC84-A6ED-148D-933C-ED886225C1F6}"/>
              </a:ext>
            </a:extLst>
          </p:cNvPr>
          <p:cNvGrpSpPr/>
          <p:nvPr/>
        </p:nvGrpSpPr>
        <p:grpSpPr>
          <a:xfrm>
            <a:off x="333318" y="2778358"/>
            <a:ext cx="5352437" cy="2988323"/>
            <a:chOff x="397120" y="3215335"/>
            <a:chExt cx="5352437" cy="2988323"/>
          </a:xfrm>
        </p:grpSpPr>
        <p:cxnSp>
          <p:nvCxnSpPr>
            <p:cNvPr id="5" name="Gerade Verbindung mit Pfeil 4">
              <a:extLst>
                <a:ext uri="{FF2B5EF4-FFF2-40B4-BE49-F238E27FC236}">
                  <a16:creationId xmlns:a16="http://schemas.microsoft.com/office/drawing/2014/main" id="{595C0B35-DAD9-7337-1FCB-F441E823DC18}"/>
                </a:ext>
              </a:extLst>
            </p:cNvPr>
            <p:cNvCxnSpPr>
              <a:cxnSpLocks/>
            </p:cNvCxnSpPr>
            <p:nvPr/>
          </p:nvCxnSpPr>
          <p:spPr>
            <a:xfrm>
              <a:off x="2885614" y="4791435"/>
              <a:ext cx="10912" cy="497382"/>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grpSp>
          <p:nvGrpSpPr>
            <p:cNvPr id="11" name="Gruppieren 10">
              <a:extLst>
                <a:ext uri="{FF2B5EF4-FFF2-40B4-BE49-F238E27FC236}">
                  <a16:creationId xmlns:a16="http://schemas.microsoft.com/office/drawing/2014/main" id="{02BA2FD2-EE99-9EBE-89F6-065B610C8C22}"/>
                </a:ext>
              </a:extLst>
            </p:cNvPr>
            <p:cNvGrpSpPr/>
            <p:nvPr/>
          </p:nvGrpSpPr>
          <p:grpSpPr>
            <a:xfrm>
              <a:off x="397120" y="3215335"/>
              <a:ext cx="5352437" cy="2988323"/>
              <a:chOff x="397120" y="3215335"/>
              <a:chExt cx="5352437" cy="2988323"/>
            </a:xfrm>
          </p:grpSpPr>
          <p:grpSp>
            <p:nvGrpSpPr>
              <p:cNvPr id="49" name="Gruppieren 48">
                <a:extLst>
                  <a:ext uri="{FF2B5EF4-FFF2-40B4-BE49-F238E27FC236}">
                    <a16:creationId xmlns:a16="http://schemas.microsoft.com/office/drawing/2014/main" id="{38C0F8FD-56C6-862F-1028-211BDA1EBD1A}"/>
                  </a:ext>
                </a:extLst>
              </p:cNvPr>
              <p:cNvGrpSpPr/>
              <p:nvPr/>
            </p:nvGrpSpPr>
            <p:grpSpPr>
              <a:xfrm>
                <a:off x="397120" y="3215335"/>
                <a:ext cx="5352437" cy="2206478"/>
                <a:chOff x="397120" y="3215335"/>
                <a:chExt cx="5352437" cy="2206478"/>
              </a:xfrm>
            </p:grpSpPr>
            <p:grpSp>
              <p:nvGrpSpPr>
                <p:cNvPr id="56" name="Gruppieren 55">
                  <a:extLst>
                    <a:ext uri="{FF2B5EF4-FFF2-40B4-BE49-F238E27FC236}">
                      <a16:creationId xmlns:a16="http://schemas.microsoft.com/office/drawing/2014/main" id="{E8DEE6DF-13D9-CAE7-CCE6-F88C3EE0050F}"/>
                    </a:ext>
                  </a:extLst>
                </p:cNvPr>
                <p:cNvGrpSpPr/>
                <p:nvPr/>
              </p:nvGrpSpPr>
              <p:grpSpPr>
                <a:xfrm>
                  <a:off x="397120" y="3215335"/>
                  <a:ext cx="5352437" cy="2206478"/>
                  <a:chOff x="7450362" y="3481175"/>
                  <a:chExt cx="3768904" cy="1660328"/>
                </a:xfrm>
              </p:grpSpPr>
              <p:grpSp>
                <p:nvGrpSpPr>
                  <p:cNvPr id="58" name="Gruppieren 57">
                    <a:extLst>
                      <a:ext uri="{FF2B5EF4-FFF2-40B4-BE49-F238E27FC236}">
                        <a16:creationId xmlns:a16="http://schemas.microsoft.com/office/drawing/2014/main" id="{8183F4DC-AFFF-9355-02D4-E92BC08089E0}"/>
                      </a:ext>
                    </a:extLst>
                  </p:cNvPr>
                  <p:cNvGrpSpPr>
                    <a:grpSpLocks noChangeAspect="1"/>
                  </p:cNvGrpSpPr>
                  <p:nvPr/>
                </p:nvGrpSpPr>
                <p:grpSpPr>
                  <a:xfrm>
                    <a:off x="10004405" y="4772171"/>
                    <a:ext cx="360000" cy="369332"/>
                    <a:chOff x="9939481" y="3335124"/>
                    <a:chExt cx="360000" cy="369332"/>
                  </a:xfrm>
                </p:grpSpPr>
                <p:sp>
                  <p:nvSpPr>
                    <p:cNvPr id="85" name="Freihandform 3966">
                      <a:extLst>
                        <a:ext uri="{FF2B5EF4-FFF2-40B4-BE49-F238E27FC236}">
                          <a16:creationId xmlns:a16="http://schemas.microsoft.com/office/drawing/2014/main" id="{669129D0-C16E-9C0A-3DA6-2B93E700F638}"/>
                        </a:ext>
                      </a:extLst>
                    </p:cNvPr>
                    <p:cNvSpPr/>
                    <p:nvPr/>
                  </p:nvSpPr>
                  <p:spPr>
                    <a:xfrm>
                      <a:off x="9939481" y="3335124"/>
                      <a:ext cx="360000" cy="36933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lumMod val="75000"/>
                      </a:schemeClr>
                    </a:solidFill>
                    <a:ln w="1904" cap="flat">
                      <a:noFill/>
                      <a:prstDash val="solid"/>
                      <a:miter/>
                    </a:ln>
                  </p:spPr>
                  <p:txBody>
                    <a:bodyPr rtlCol="0" anchor="ctr"/>
                    <a:lstStyle/>
                    <a:p>
                      <a:endParaRPr lang="de-DE"/>
                    </a:p>
                  </p:txBody>
                </p:sp>
                <p:sp>
                  <p:nvSpPr>
                    <p:cNvPr id="86" name="Freeform 18">
                      <a:extLst>
                        <a:ext uri="{FF2B5EF4-FFF2-40B4-BE49-F238E27FC236}">
                          <a16:creationId xmlns:a16="http://schemas.microsoft.com/office/drawing/2014/main" id="{AAB3C103-CB3D-099A-D345-D22ABCC9AA42}"/>
                        </a:ext>
                      </a:extLst>
                    </p:cNvPr>
                    <p:cNvSpPr>
                      <a:spLocks noEditPoints="1"/>
                    </p:cNvSpPr>
                    <p:nvPr/>
                  </p:nvSpPr>
                  <p:spPr bwMode="auto">
                    <a:xfrm>
                      <a:off x="9996985" y="3400616"/>
                      <a:ext cx="241298" cy="227608"/>
                    </a:xfrm>
                    <a:custGeom>
                      <a:avLst/>
                      <a:gdLst>
                        <a:gd name="T0" fmla="*/ 128 w 1537"/>
                        <a:gd name="T1" fmla="*/ 1083 h 1403"/>
                        <a:gd name="T2" fmla="*/ 481 w 1537"/>
                        <a:gd name="T3" fmla="*/ 800 h 1403"/>
                        <a:gd name="T4" fmla="*/ 208 w 1537"/>
                        <a:gd name="T5" fmla="*/ 848 h 1403"/>
                        <a:gd name="T6" fmla="*/ 221 w 1537"/>
                        <a:gd name="T7" fmla="*/ 579 h 1403"/>
                        <a:gd name="T8" fmla="*/ 126 w 1537"/>
                        <a:gd name="T9" fmla="*/ 944 h 1403"/>
                        <a:gd name="T10" fmla="*/ 163 w 1537"/>
                        <a:gd name="T11" fmla="*/ 474 h 1403"/>
                        <a:gd name="T12" fmla="*/ 880 w 1537"/>
                        <a:gd name="T13" fmla="*/ 134 h 1403"/>
                        <a:gd name="T14" fmla="*/ 1205 w 1537"/>
                        <a:gd name="T15" fmla="*/ 642 h 1403"/>
                        <a:gd name="T16" fmla="*/ 794 w 1537"/>
                        <a:gd name="T17" fmla="*/ 957 h 1403"/>
                        <a:gd name="T18" fmla="*/ 634 w 1537"/>
                        <a:gd name="T19" fmla="*/ 878 h 1403"/>
                        <a:gd name="T20" fmla="*/ 752 w 1537"/>
                        <a:gd name="T21" fmla="*/ 1201 h 1403"/>
                        <a:gd name="T22" fmla="*/ 741 w 1537"/>
                        <a:gd name="T23" fmla="*/ 1228 h 1403"/>
                        <a:gd name="T24" fmla="*/ 350 w 1537"/>
                        <a:gd name="T25" fmla="*/ 965 h 1403"/>
                        <a:gd name="T26" fmla="*/ 674 w 1537"/>
                        <a:gd name="T27" fmla="*/ 662 h 1403"/>
                        <a:gd name="T28" fmla="*/ 397 w 1537"/>
                        <a:gd name="T29" fmla="*/ 880 h 1403"/>
                        <a:gd name="T30" fmla="*/ 257 w 1537"/>
                        <a:gd name="T31" fmla="*/ 1276 h 1403"/>
                        <a:gd name="T32" fmla="*/ 922 w 1537"/>
                        <a:gd name="T33" fmla="*/ 1178 h 1403"/>
                        <a:gd name="T34" fmla="*/ 1213 w 1537"/>
                        <a:gd name="T35" fmla="*/ 1142 h 1403"/>
                        <a:gd name="T36" fmla="*/ 1304 w 1537"/>
                        <a:gd name="T37" fmla="*/ 554 h 1403"/>
                        <a:gd name="T38" fmla="*/ 903 w 1537"/>
                        <a:gd name="T39" fmla="*/ 1274 h 1403"/>
                        <a:gd name="T40" fmla="*/ 1309 w 1537"/>
                        <a:gd name="T41" fmla="*/ 471 h 1403"/>
                        <a:gd name="T42" fmla="*/ 1296 w 1537"/>
                        <a:gd name="T43" fmla="*/ 1280 h 1403"/>
                        <a:gd name="T44" fmla="*/ 529 w 1537"/>
                        <a:gd name="T45" fmla="*/ 1403 h 1403"/>
                        <a:gd name="T46" fmla="*/ 415 w 1537"/>
                        <a:gd name="T47" fmla="*/ 999 h 1403"/>
                        <a:gd name="T48" fmla="*/ 628 w 1537"/>
                        <a:gd name="T49" fmla="*/ 1223 h 1403"/>
                        <a:gd name="T50" fmla="*/ 983 w 1537"/>
                        <a:gd name="T51" fmla="*/ 682 h 1403"/>
                        <a:gd name="T52" fmla="*/ 1180 w 1537"/>
                        <a:gd name="T53" fmla="*/ 988 h 1403"/>
                        <a:gd name="T54" fmla="*/ 1119 w 1537"/>
                        <a:gd name="T55" fmla="*/ 621 h 1403"/>
                        <a:gd name="T56" fmla="*/ 293 w 1537"/>
                        <a:gd name="T57" fmla="*/ 359 h 1403"/>
                        <a:gd name="T58" fmla="*/ 591 w 1537"/>
                        <a:gd name="T59" fmla="*/ 458 h 1403"/>
                        <a:gd name="T60" fmla="*/ 482 w 1537"/>
                        <a:gd name="T61" fmla="*/ 345 h 1403"/>
                        <a:gd name="T62" fmla="*/ 560 w 1537"/>
                        <a:gd name="T63" fmla="*/ 504 h 1403"/>
                        <a:gd name="T64" fmla="*/ 770 w 1537"/>
                        <a:gd name="T65" fmla="*/ 266 h 1403"/>
                        <a:gd name="T66" fmla="*/ 692 w 1537"/>
                        <a:gd name="T67" fmla="*/ 486 h 1403"/>
                        <a:gd name="T68" fmla="*/ 390 w 1537"/>
                        <a:gd name="T69" fmla="*/ 206 h 1403"/>
                        <a:gd name="T70" fmla="*/ 270 w 1537"/>
                        <a:gd name="T71" fmla="*/ 564 h 1403"/>
                        <a:gd name="T72" fmla="*/ 965 w 1537"/>
                        <a:gd name="T73" fmla="*/ 629 h 1403"/>
                        <a:gd name="T74" fmla="*/ 1027 w 1537"/>
                        <a:gd name="T75" fmla="*/ 982 h 1403"/>
                        <a:gd name="T76" fmla="*/ 947 w 1537"/>
                        <a:gd name="T77" fmla="*/ 800 h 1403"/>
                        <a:gd name="T78" fmla="*/ 1089 w 1537"/>
                        <a:gd name="T79" fmla="*/ 904 h 1403"/>
                        <a:gd name="T80" fmla="*/ 1110 w 1537"/>
                        <a:gd name="T81" fmla="*/ 561 h 1403"/>
                        <a:gd name="T82" fmla="*/ 1226 w 1537"/>
                        <a:gd name="T83" fmla="*/ 408 h 1403"/>
                        <a:gd name="T84" fmla="*/ 967 w 1537"/>
                        <a:gd name="T85" fmla="*/ 247 h 1403"/>
                        <a:gd name="T86" fmla="*/ 986 w 1537"/>
                        <a:gd name="T87" fmla="*/ 505 h 1403"/>
                        <a:gd name="T88" fmla="*/ 1050 w 1537"/>
                        <a:gd name="T89" fmla="*/ 304 h 1403"/>
                        <a:gd name="T90" fmla="*/ 870 w 1537"/>
                        <a:gd name="T91" fmla="*/ 486 h 1403"/>
                        <a:gd name="T92" fmla="*/ 854 w 1537"/>
                        <a:gd name="T93" fmla="*/ 169 h 1403"/>
                        <a:gd name="T94" fmla="*/ 798 w 1537"/>
                        <a:gd name="T95" fmla="*/ 232 h 1403"/>
                        <a:gd name="T96" fmla="*/ 822 w 1537"/>
                        <a:gd name="T97" fmla="*/ 1161 h 1403"/>
                        <a:gd name="T98" fmla="*/ 704 w 1537"/>
                        <a:gd name="T99" fmla="*/ 91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7" h="1403">
                          <a:moveTo>
                            <a:pt x="529" y="1403"/>
                          </a:moveTo>
                          <a:lnTo>
                            <a:pt x="529" y="1403"/>
                          </a:lnTo>
                          <a:cubicBezTo>
                            <a:pt x="420" y="1403"/>
                            <a:pt x="304" y="1377"/>
                            <a:pt x="228" y="1309"/>
                          </a:cubicBezTo>
                          <a:cubicBezTo>
                            <a:pt x="130" y="1222"/>
                            <a:pt x="127" y="1105"/>
                            <a:pt x="128" y="1083"/>
                          </a:cubicBezTo>
                          <a:cubicBezTo>
                            <a:pt x="129" y="987"/>
                            <a:pt x="183" y="902"/>
                            <a:pt x="264" y="866"/>
                          </a:cubicBezTo>
                          <a:cubicBezTo>
                            <a:pt x="296" y="852"/>
                            <a:pt x="330" y="847"/>
                            <a:pt x="362" y="841"/>
                          </a:cubicBezTo>
                          <a:cubicBezTo>
                            <a:pt x="371" y="840"/>
                            <a:pt x="380" y="839"/>
                            <a:pt x="389" y="837"/>
                          </a:cubicBezTo>
                          <a:cubicBezTo>
                            <a:pt x="429" y="830"/>
                            <a:pt x="459" y="818"/>
                            <a:pt x="481" y="800"/>
                          </a:cubicBezTo>
                          <a:cubicBezTo>
                            <a:pt x="520" y="769"/>
                            <a:pt x="543" y="716"/>
                            <a:pt x="548" y="673"/>
                          </a:cubicBezTo>
                          <a:cubicBezTo>
                            <a:pt x="404" y="681"/>
                            <a:pt x="313" y="650"/>
                            <a:pt x="255" y="608"/>
                          </a:cubicBezTo>
                          <a:cubicBezTo>
                            <a:pt x="230" y="628"/>
                            <a:pt x="175" y="677"/>
                            <a:pt x="172" y="749"/>
                          </a:cubicBezTo>
                          <a:cubicBezTo>
                            <a:pt x="171" y="782"/>
                            <a:pt x="183" y="816"/>
                            <a:pt x="208" y="848"/>
                          </a:cubicBezTo>
                          <a:cubicBezTo>
                            <a:pt x="215" y="858"/>
                            <a:pt x="213" y="872"/>
                            <a:pt x="204" y="879"/>
                          </a:cubicBezTo>
                          <a:cubicBezTo>
                            <a:pt x="194" y="887"/>
                            <a:pt x="180" y="885"/>
                            <a:pt x="173" y="875"/>
                          </a:cubicBezTo>
                          <a:cubicBezTo>
                            <a:pt x="141" y="834"/>
                            <a:pt x="126" y="791"/>
                            <a:pt x="128" y="747"/>
                          </a:cubicBezTo>
                          <a:cubicBezTo>
                            <a:pt x="132" y="663"/>
                            <a:pt x="188" y="606"/>
                            <a:pt x="221" y="579"/>
                          </a:cubicBezTo>
                          <a:cubicBezTo>
                            <a:pt x="207" y="564"/>
                            <a:pt x="197" y="549"/>
                            <a:pt x="188" y="534"/>
                          </a:cubicBezTo>
                          <a:cubicBezTo>
                            <a:pt x="185" y="528"/>
                            <a:pt x="181" y="522"/>
                            <a:pt x="178" y="516"/>
                          </a:cubicBezTo>
                          <a:cubicBezTo>
                            <a:pt x="139" y="545"/>
                            <a:pt x="56" y="619"/>
                            <a:pt x="49" y="740"/>
                          </a:cubicBezTo>
                          <a:cubicBezTo>
                            <a:pt x="44" y="812"/>
                            <a:pt x="70" y="881"/>
                            <a:pt x="126" y="944"/>
                          </a:cubicBezTo>
                          <a:cubicBezTo>
                            <a:pt x="134" y="953"/>
                            <a:pt x="133" y="967"/>
                            <a:pt x="124" y="975"/>
                          </a:cubicBezTo>
                          <a:cubicBezTo>
                            <a:pt x="114" y="983"/>
                            <a:pt x="100" y="982"/>
                            <a:pt x="93" y="973"/>
                          </a:cubicBezTo>
                          <a:cubicBezTo>
                            <a:pt x="29" y="901"/>
                            <a:pt x="0" y="821"/>
                            <a:pt x="5" y="737"/>
                          </a:cubicBezTo>
                          <a:cubicBezTo>
                            <a:pt x="13" y="586"/>
                            <a:pt x="121" y="501"/>
                            <a:pt x="163" y="474"/>
                          </a:cubicBezTo>
                          <a:cubicBezTo>
                            <a:pt x="147" y="416"/>
                            <a:pt x="154" y="355"/>
                            <a:pt x="184" y="299"/>
                          </a:cubicBezTo>
                          <a:cubicBezTo>
                            <a:pt x="225" y="225"/>
                            <a:pt x="300" y="173"/>
                            <a:pt x="385" y="162"/>
                          </a:cubicBezTo>
                          <a:cubicBezTo>
                            <a:pt x="411" y="158"/>
                            <a:pt x="437" y="159"/>
                            <a:pt x="463" y="162"/>
                          </a:cubicBezTo>
                          <a:cubicBezTo>
                            <a:pt x="525" y="105"/>
                            <a:pt x="705" y="0"/>
                            <a:pt x="880" y="134"/>
                          </a:cubicBezTo>
                          <a:cubicBezTo>
                            <a:pt x="883" y="136"/>
                            <a:pt x="885" y="137"/>
                            <a:pt x="887" y="139"/>
                          </a:cubicBezTo>
                          <a:cubicBezTo>
                            <a:pt x="975" y="102"/>
                            <a:pt x="1077" y="123"/>
                            <a:pt x="1141" y="162"/>
                          </a:cubicBezTo>
                          <a:cubicBezTo>
                            <a:pt x="1218" y="210"/>
                            <a:pt x="1265" y="298"/>
                            <a:pt x="1270" y="406"/>
                          </a:cubicBezTo>
                          <a:cubicBezTo>
                            <a:pt x="1276" y="521"/>
                            <a:pt x="1227" y="608"/>
                            <a:pt x="1205" y="642"/>
                          </a:cubicBezTo>
                          <a:cubicBezTo>
                            <a:pt x="1247" y="693"/>
                            <a:pt x="1274" y="750"/>
                            <a:pt x="1280" y="809"/>
                          </a:cubicBezTo>
                          <a:cubicBezTo>
                            <a:pt x="1288" y="884"/>
                            <a:pt x="1263" y="962"/>
                            <a:pt x="1213" y="1018"/>
                          </a:cubicBezTo>
                          <a:cubicBezTo>
                            <a:pt x="1153" y="1084"/>
                            <a:pt x="1056" y="1119"/>
                            <a:pt x="973" y="1105"/>
                          </a:cubicBezTo>
                          <a:cubicBezTo>
                            <a:pt x="898" y="1092"/>
                            <a:pt x="826" y="1033"/>
                            <a:pt x="794" y="957"/>
                          </a:cubicBezTo>
                          <a:cubicBezTo>
                            <a:pt x="793" y="953"/>
                            <a:pt x="759" y="866"/>
                            <a:pt x="800" y="778"/>
                          </a:cubicBezTo>
                          <a:cubicBezTo>
                            <a:pt x="823" y="729"/>
                            <a:pt x="862" y="691"/>
                            <a:pt x="919" y="662"/>
                          </a:cubicBezTo>
                          <a:cubicBezTo>
                            <a:pt x="857" y="649"/>
                            <a:pt x="789" y="652"/>
                            <a:pt x="718" y="658"/>
                          </a:cubicBezTo>
                          <a:cubicBezTo>
                            <a:pt x="717" y="728"/>
                            <a:pt x="688" y="806"/>
                            <a:pt x="634" y="878"/>
                          </a:cubicBezTo>
                          <a:cubicBezTo>
                            <a:pt x="623" y="894"/>
                            <a:pt x="609" y="909"/>
                            <a:pt x="595" y="922"/>
                          </a:cubicBezTo>
                          <a:cubicBezTo>
                            <a:pt x="596" y="958"/>
                            <a:pt x="608" y="1100"/>
                            <a:pt x="743" y="1190"/>
                          </a:cubicBezTo>
                          <a:cubicBezTo>
                            <a:pt x="745" y="1191"/>
                            <a:pt x="747" y="1192"/>
                            <a:pt x="748" y="1194"/>
                          </a:cubicBezTo>
                          <a:cubicBezTo>
                            <a:pt x="750" y="1196"/>
                            <a:pt x="751" y="1198"/>
                            <a:pt x="752" y="1201"/>
                          </a:cubicBezTo>
                          <a:cubicBezTo>
                            <a:pt x="753" y="1204"/>
                            <a:pt x="754" y="1207"/>
                            <a:pt x="753" y="1210"/>
                          </a:cubicBezTo>
                          <a:cubicBezTo>
                            <a:pt x="753" y="1213"/>
                            <a:pt x="752" y="1216"/>
                            <a:pt x="751" y="1219"/>
                          </a:cubicBezTo>
                          <a:cubicBezTo>
                            <a:pt x="750" y="1221"/>
                            <a:pt x="748" y="1223"/>
                            <a:pt x="746" y="1225"/>
                          </a:cubicBezTo>
                          <a:cubicBezTo>
                            <a:pt x="745" y="1226"/>
                            <a:pt x="743" y="1228"/>
                            <a:pt x="741" y="1228"/>
                          </a:cubicBezTo>
                          <a:cubicBezTo>
                            <a:pt x="702" y="1248"/>
                            <a:pt x="664" y="1259"/>
                            <a:pt x="639" y="1265"/>
                          </a:cubicBezTo>
                          <a:cubicBezTo>
                            <a:pt x="565" y="1285"/>
                            <a:pt x="340" y="1297"/>
                            <a:pt x="270" y="1163"/>
                          </a:cubicBezTo>
                          <a:cubicBezTo>
                            <a:pt x="243" y="1111"/>
                            <a:pt x="245" y="1053"/>
                            <a:pt x="276" y="1013"/>
                          </a:cubicBezTo>
                          <a:cubicBezTo>
                            <a:pt x="292" y="991"/>
                            <a:pt x="318" y="975"/>
                            <a:pt x="350" y="965"/>
                          </a:cubicBezTo>
                          <a:cubicBezTo>
                            <a:pt x="370" y="959"/>
                            <a:pt x="391" y="957"/>
                            <a:pt x="410" y="955"/>
                          </a:cubicBezTo>
                          <a:cubicBezTo>
                            <a:pt x="424" y="954"/>
                            <a:pt x="437" y="952"/>
                            <a:pt x="450" y="950"/>
                          </a:cubicBezTo>
                          <a:cubicBezTo>
                            <a:pt x="508" y="938"/>
                            <a:pt x="562" y="902"/>
                            <a:pt x="599" y="852"/>
                          </a:cubicBezTo>
                          <a:cubicBezTo>
                            <a:pt x="627" y="814"/>
                            <a:pt x="671" y="742"/>
                            <a:pt x="674" y="662"/>
                          </a:cubicBezTo>
                          <a:cubicBezTo>
                            <a:pt x="669" y="663"/>
                            <a:pt x="663" y="663"/>
                            <a:pt x="658" y="664"/>
                          </a:cubicBezTo>
                          <a:cubicBezTo>
                            <a:pt x="637" y="666"/>
                            <a:pt x="615" y="668"/>
                            <a:pt x="593" y="670"/>
                          </a:cubicBezTo>
                          <a:cubicBezTo>
                            <a:pt x="588" y="725"/>
                            <a:pt x="560" y="794"/>
                            <a:pt x="508" y="835"/>
                          </a:cubicBezTo>
                          <a:cubicBezTo>
                            <a:pt x="480" y="857"/>
                            <a:pt x="444" y="872"/>
                            <a:pt x="397" y="880"/>
                          </a:cubicBezTo>
                          <a:cubicBezTo>
                            <a:pt x="388" y="882"/>
                            <a:pt x="379" y="883"/>
                            <a:pt x="369" y="885"/>
                          </a:cubicBezTo>
                          <a:cubicBezTo>
                            <a:pt x="338" y="890"/>
                            <a:pt x="309" y="894"/>
                            <a:pt x="282" y="906"/>
                          </a:cubicBezTo>
                          <a:cubicBezTo>
                            <a:pt x="216" y="936"/>
                            <a:pt x="173" y="1005"/>
                            <a:pt x="172" y="1084"/>
                          </a:cubicBezTo>
                          <a:cubicBezTo>
                            <a:pt x="171" y="1095"/>
                            <a:pt x="172" y="1200"/>
                            <a:pt x="257" y="1276"/>
                          </a:cubicBezTo>
                          <a:cubicBezTo>
                            <a:pt x="361" y="1368"/>
                            <a:pt x="549" y="1369"/>
                            <a:pt x="651" y="1347"/>
                          </a:cubicBezTo>
                          <a:lnTo>
                            <a:pt x="653" y="1346"/>
                          </a:lnTo>
                          <a:cubicBezTo>
                            <a:pt x="655" y="1346"/>
                            <a:pt x="840" y="1321"/>
                            <a:pt x="918" y="1183"/>
                          </a:cubicBezTo>
                          <a:cubicBezTo>
                            <a:pt x="919" y="1181"/>
                            <a:pt x="920" y="1179"/>
                            <a:pt x="922" y="1178"/>
                          </a:cubicBezTo>
                          <a:cubicBezTo>
                            <a:pt x="924" y="1176"/>
                            <a:pt x="927" y="1174"/>
                            <a:pt x="930" y="1173"/>
                          </a:cubicBezTo>
                          <a:cubicBezTo>
                            <a:pt x="933" y="1171"/>
                            <a:pt x="936" y="1171"/>
                            <a:pt x="939" y="1171"/>
                          </a:cubicBezTo>
                          <a:cubicBezTo>
                            <a:pt x="941" y="1171"/>
                            <a:pt x="943" y="1172"/>
                            <a:pt x="945" y="1172"/>
                          </a:cubicBezTo>
                          <a:cubicBezTo>
                            <a:pt x="951" y="1174"/>
                            <a:pt x="1088" y="1216"/>
                            <a:pt x="1213" y="1142"/>
                          </a:cubicBezTo>
                          <a:cubicBezTo>
                            <a:pt x="1321" y="1079"/>
                            <a:pt x="1379" y="979"/>
                            <a:pt x="1382" y="855"/>
                          </a:cubicBezTo>
                          <a:cubicBezTo>
                            <a:pt x="1384" y="779"/>
                            <a:pt x="1367" y="671"/>
                            <a:pt x="1274" y="587"/>
                          </a:cubicBezTo>
                          <a:cubicBezTo>
                            <a:pt x="1265" y="579"/>
                            <a:pt x="1265" y="565"/>
                            <a:pt x="1273" y="556"/>
                          </a:cubicBezTo>
                          <a:cubicBezTo>
                            <a:pt x="1281" y="547"/>
                            <a:pt x="1295" y="546"/>
                            <a:pt x="1304" y="554"/>
                          </a:cubicBezTo>
                          <a:cubicBezTo>
                            <a:pt x="1414" y="654"/>
                            <a:pt x="1428" y="786"/>
                            <a:pt x="1426" y="856"/>
                          </a:cubicBezTo>
                          <a:cubicBezTo>
                            <a:pt x="1422" y="997"/>
                            <a:pt x="1357" y="1108"/>
                            <a:pt x="1236" y="1180"/>
                          </a:cubicBezTo>
                          <a:cubicBezTo>
                            <a:pt x="1117" y="1250"/>
                            <a:pt x="993" y="1230"/>
                            <a:pt x="948" y="1219"/>
                          </a:cubicBezTo>
                          <a:cubicBezTo>
                            <a:pt x="935" y="1240"/>
                            <a:pt x="919" y="1258"/>
                            <a:pt x="903" y="1274"/>
                          </a:cubicBezTo>
                          <a:cubicBezTo>
                            <a:pt x="948" y="1287"/>
                            <a:pt x="1024" y="1296"/>
                            <a:pt x="1093" y="1292"/>
                          </a:cubicBezTo>
                          <a:cubicBezTo>
                            <a:pt x="1157" y="1289"/>
                            <a:pt x="1210" y="1274"/>
                            <a:pt x="1276" y="1241"/>
                          </a:cubicBezTo>
                          <a:cubicBezTo>
                            <a:pt x="1409" y="1172"/>
                            <a:pt x="1488" y="1033"/>
                            <a:pt x="1492" y="857"/>
                          </a:cubicBezTo>
                          <a:cubicBezTo>
                            <a:pt x="1493" y="797"/>
                            <a:pt x="1484" y="592"/>
                            <a:pt x="1309" y="471"/>
                          </a:cubicBezTo>
                          <a:cubicBezTo>
                            <a:pt x="1299" y="464"/>
                            <a:pt x="1296" y="450"/>
                            <a:pt x="1303" y="440"/>
                          </a:cubicBezTo>
                          <a:cubicBezTo>
                            <a:pt x="1310" y="430"/>
                            <a:pt x="1323" y="428"/>
                            <a:pt x="1333" y="435"/>
                          </a:cubicBezTo>
                          <a:cubicBezTo>
                            <a:pt x="1527" y="568"/>
                            <a:pt x="1537" y="792"/>
                            <a:pt x="1536" y="858"/>
                          </a:cubicBezTo>
                          <a:cubicBezTo>
                            <a:pt x="1531" y="1050"/>
                            <a:pt x="1444" y="1204"/>
                            <a:pt x="1296" y="1280"/>
                          </a:cubicBezTo>
                          <a:cubicBezTo>
                            <a:pt x="1225" y="1316"/>
                            <a:pt x="1165" y="1333"/>
                            <a:pt x="1095" y="1336"/>
                          </a:cubicBezTo>
                          <a:cubicBezTo>
                            <a:pt x="1013" y="1341"/>
                            <a:pt x="914" y="1328"/>
                            <a:pt x="863" y="1308"/>
                          </a:cubicBezTo>
                          <a:cubicBezTo>
                            <a:pt x="774" y="1373"/>
                            <a:pt x="672" y="1388"/>
                            <a:pt x="660" y="1390"/>
                          </a:cubicBezTo>
                          <a:cubicBezTo>
                            <a:pt x="620" y="1398"/>
                            <a:pt x="575" y="1403"/>
                            <a:pt x="529" y="1403"/>
                          </a:cubicBezTo>
                          <a:close/>
                          <a:moveTo>
                            <a:pt x="553" y="954"/>
                          </a:moveTo>
                          <a:lnTo>
                            <a:pt x="553" y="954"/>
                          </a:lnTo>
                          <a:cubicBezTo>
                            <a:pt x="524" y="972"/>
                            <a:pt x="492" y="986"/>
                            <a:pt x="459" y="993"/>
                          </a:cubicBezTo>
                          <a:cubicBezTo>
                            <a:pt x="444" y="996"/>
                            <a:pt x="429" y="997"/>
                            <a:pt x="415" y="999"/>
                          </a:cubicBezTo>
                          <a:cubicBezTo>
                            <a:pt x="396" y="1001"/>
                            <a:pt x="379" y="1003"/>
                            <a:pt x="362" y="1008"/>
                          </a:cubicBezTo>
                          <a:cubicBezTo>
                            <a:pt x="347" y="1012"/>
                            <a:pt x="325" y="1022"/>
                            <a:pt x="311" y="1040"/>
                          </a:cubicBezTo>
                          <a:cubicBezTo>
                            <a:pt x="288" y="1069"/>
                            <a:pt x="294" y="1113"/>
                            <a:pt x="309" y="1143"/>
                          </a:cubicBezTo>
                          <a:cubicBezTo>
                            <a:pt x="366" y="1252"/>
                            <a:pt x="566" y="1239"/>
                            <a:pt x="628" y="1223"/>
                          </a:cubicBezTo>
                          <a:cubicBezTo>
                            <a:pt x="644" y="1218"/>
                            <a:pt x="665" y="1212"/>
                            <a:pt x="688" y="1204"/>
                          </a:cubicBezTo>
                          <a:cubicBezTo>
                            <a:pt x="587" y="1121"/>
                            <a:pt x="560" y="1013"/>
                            <a:pt x="553" y="954"/>
                          </a:cubicBezTo>
                          <a:close/>
                          <a:moveTo>
                            <a:pt x="983" y="682"/>
                          </a:moveTo>
                          <a:lnTo>
                            <a:pt x="983" y="682"/>
                          </a:lnTo>
                          <a:cubicBezTo>
                            <a:pt x="912" y="707"/>
                            <a:pt x="864" y="746"/>
                            <a:pt x="840" y="796"/>
                          </a:cubicBezTo>
                          <a:cubicBezTo>
                            <a:pt x="807" y="867"/>
                            <a:pt x="835" y="940"/>
                            <a:pt x="835" y="941"/>
                          </a:cubicBezTo>
                          <a:cubicBezTo>
                            <a:pt x="861" y="1002"/>
                            <a:pt x="919" y="1051"/>
                            <a:pt x="980" y="1062"/>
                          </a:cubicBezTo>
                          <a:cubicBezTo>
                            <a:pt x="1049" y="1074"/>
                            <a:pt x="1130" y="1044"/>
                            <a:pt x="1180" y="988"/>
                          </a:cubicBezTo>
                          <a:cubicBezTo>
                            <a:pt x="1222" y="941"/>
                            <a:pt x="1243" y="876"/>
                            <a:pt x="1236" y="814"/>
                          </a:cubicBezTo>
                          <a:cubicBezTo>
                            <a:pt x="1230" y="759"/>
                            <a:pt x="1204" y="706"/>
                            <a:pt x="1161" y="659"/>
                          </a:cubicBezTo>
                          <a:cubicBezTo>
                            <a:pt x="1160" y="659"/>
                            <a:pt x="1160" y="659"/>
                            <a:pt x="1160" y="659"/>
                          </a:cubicBezTo>
                          <a:cubicBezTo>
                            <a:pt x="1148" y="646"/>
                            <a:pt x="1134" y="633"/>
                            <a:pt x="1119" y="621"/>
                          </a:cubicBezTo>
                          <a:cubicBezTo>
                            <a:pt x="975" y="507"/>
                            <a:pt x="798" y="525"/>
                            <a:pt x="643" y="541"/>
                          </a:cubicBezTo>
                          <a:cubicBezTo>
                            <a:pt x="615" y="543"/>
                            <a:pt x="589" y="546"/>
                            <a:pt x="563" y="548"/>
                          </a:cubicBezTo>
                          <a:cubicBezTo>
                            <a:pt x="466" y="556"/>
                            <a:pt x="340" y="548"/>
                            <a:pt x="295" y="472"/>
                          </a:cubicBezTo>
                          <a:cubicBezTo>
                            <a:pt x="274" y="435"/>
                            <a:pt x="273" y="396"/>
                            <a:pt x="293" y="359"/>
                          </a:cubicBezTo>
                          <a:cubicBezTo>
                            <a:pt x="315" y="319"/>
                            <a:pt x="355" y="291"/>
                            <a:pt x="401" y="285"/>
                          </a:cubicBezTo>
                          <a:cubicBezTo>
                            <a:pt x="438" y="280"/>
                            <a:pt x="473" y="288"/>
                            <a:pt x="505" y="308"/>
                          </a:cubicBezTo>
                          <a:cubicBezTo>
                            <a:pt x="537" y="327"/>
                            <a:pt x="562" y="359"/>
                            <a:pt x="576" y="397"/>
                          </a:cubicBezTo>
                          <a:cubicBezTo>
                            <a:pt x="591" y="435"/>
                            <a:pt x="592" y="452"/>
                            <a:pt x="591" y="458"/>
                          </a:cubicBezTo>
                          <a:cubicBezTo>
                            <a:pt x="591" y="470"/>
                            <a:pt x="580" y="479"/>
                            <a:pt x="568" y="479"/>
                          </a:cubicBezTo>
                          <a:cubicBezTo>
                            <a:pt x="556" y="478"/>
                            <a:pt x="547" y="468"/>
                            <a:pt x="547" y="456"/>
                          </a:cubicBezTo>
                          <a:cubicBezTo>
                            <a:pt x="547" y="455"/>
                            <a:pt x="547" y="443"/>
                            <a:pt x="535" y="413"/>
                          </a:cubicBezTo>
                          <a:cubicBezTo>
                            <a:pt x="524" y="383"/>
                            <a:pt x="505" y="359"/>
                            <a:pt x="482" y="345"/>
                          </a:cubicBezTo>
                          <a:cubicBezTo>
                            <a:pt x="459" y="331"/>
                            <a:pt x="433" y="325"/>
                            <a:pt x="407" y="329"/>
                          </a:cubicBezTo>
                          <a:cubicBezTo>
                            <a:pt x="375" y="333"/>
                            <a:pt x="347" y="352"/>
                            <a:pt x="332" y="380"/>
                          </a:cubicBezTo>
                          <a:cubicBezTo>
                            <a:pt x="319" y="403"/>
                            <a:pt x="320" y="426"/>
                            <a:pt x="333" y="450"/>
                          </a:cubicBezTo>
                          <a:cubicBezTo>
                            <a:pt x="359" y="494"/>
                            <a:pt x="441" y="513"/>
                            <a:pt x="560" y="504"/>
                          </a:cubicBezTo>
                          <a:cubicBezTo>
                            <a:pt x="585" y="502"/>
                            <a:pt x="611" y="500"/>
                            <a:pt x="638" y="497"/>
                          </a:cubicBezTo>
                          <a:cubicBezTo>
                            <a:pt x="698" y="491"/>
                            <a:pt x="762" y="484"/>
                            <a:pt x="826" y="485"/>
                          </a:cubicBezTo>
                          <a:cubicBezTo>
                            <a:pt x="833" y="410"/>
                            <a:pt x="823" y="361"/>
                            <a:pt x="818" y="343"/>
                          </a:cubicBezTo>
                          <a:cubicBezTo>
                            <a:pt x="809" y="312"/>
                            <a:pt x="792" y="285"/>
                            <a:pt x="770" y="266"/>
                          </a:cubicBezTo>
                          <a:cubicBezTo>
                            <a:pt x="716" y="221"/>
                            <a:pt x="659" y="235"/>
                            <a:pt x="628" y="249"/>
                          </a:cubicBezTo>
                          <a:cubicBezTo>
                            <a:pt x="656" y="279"/>
                            <a:pt x="678" y="314"/>
                            <a:pt x="692" y="353"/>
                          </a:cubicBezTo>
                          <a:cubicBezTo>
                            <a:pt x="709" y="398"/>
                            <a:pt x="717" y="435"/>
                            <a:pt x="715" y="466"/>
                          </a:cubicBezTo>
                          <a:cubicBezTo>
                            <a:pt x="714" y="478"/>
                            <a:pt x="704" y="487"/>
                            <a:pt x="692" y="486"/>
                          </a:cubicBezTo>
                          <a:cubicBezTo>
                            <a:pt x="680" y="486"/>
                            <a:pt x="670" y="475"/>
                            <a:pt x="671" y="463"/>
                          </a:cubicBezTo>
                          <a:cubicBezTo>
                            <a:pt x="673" y="439"/>
                            <a:pt x="666" y="408"/>
                            <a:pt x="651" y="369"/>
                          </a:cubicBezTo>
                          <a:cubicBezTo>
                            <a:pt x="631" y="314"/>
                            <a:pt x="594" y="268"/>
                            <a:pt x="547" y="240"/>
                          </a:cubicBezTo>
                          <a:cubicBezTo>
                            <a:pt x="499" y="210"/>
                            <a:pt x="445" y="198"/>
                            <a:pt x="390" y="206"/>
                          </a:cubicBezTo>
                          <a:cubicBezTo>
                            <a:pt x="319" y="215"/>
                            <a:pt x="257" y="258"/>
                            <a:pt x="223" y="320"/>
                          </a:cubicBezTo>
                          <a:cubicBezTo>
                            <a:pt x="190" y="382"/>
                            <a:pt x="191" y="452"/>
                            <a:pt x="226" y="512"/>
                          </a:cubicBezTo>
                          <a:cubicBezTo>
                            <a:pt x="236" y="529"/>
                            <a:pt x="250" y="547"/>
                            <a:pt x="270" y="564"/>
                          </a:cubicBezTo>
                          <a:cubicBezTo>
                            <a:pt x="270" y="564"/>
                            <a:pt x="270" y="564"/>
                            <a:pt x="270" y="564"/>
                          </a:cubicBezTo>
                          <a:cubicBezTo>
                            <a:pt x="322" y="607"/>
                            <a:pt x="412" y="640"/>
                            <a:pt x="569" y="628"/>
                          </a:cubicBezTo>
                          <a:cubicBezTo>
                            <a:pt x="569" y="628"/>
                            <a:pt x="570" y="628"/>
                            <a:pt x="570" y="628"/>
                          </a:cubicBezTo>
                          <a:cubicBezTo>
                            <a:pt x="598" y="626"/>
                            <a:pt x="626" y="623"/>
                            <a:pt x="654" y="620"/>
                          </a:cubicBezTo>
                          <a:cubicBezTo>
                            <a:pt x="765" y="609"/>
                            <a:pt x="869" y="598"/>
                            <a:pt x="965" y="629"/>
                          </a:cubicBezTo>
                          <a:cubicBezTo>
                            <a:pt x="1023" y="647"/>
                            <a:pt x="1067" y="674"/>
                            <a:pt x="1101" y="709"/>
                          </a:cubicBezTo>
                          <a:cubicBezTo>
                            <a:pt x="1126" y="736"/>
                            <a:pt x="1146" y="771"/>
                            <a:pt x="1154" y="805"/>
                          </a:cubicBezTo>
                          <a:cubicBezTo>
                            <a:pt x="1163" y="847"/>
                            <a:pt x="1152" y="895"/>
                            <a:pt x="1123" y="931"/>
                          </a:cubicBezTo>
                          <a:cubicBezTo>
                            <a:pt x="1098" y="963"/>
                            <a:pt x="1064" y="981"/>
                            <a:pt x="1027" y="982"/>
                          </a:cubicBezTo>
                          <a:cubicBezTo>
                            <a:pt x="1026" y="982"/>
                            <a:pt x="1026" y="982"/>
                            <a:pt x="1025" y="982"/>
                          </a:cubicBezTo>
                          <a:cubicBezTo>
                            <a:pt x="976" y="982"/>
                            <a:pt x="928" y="950"/>
                            <a:pt x="909" y="906"/>
                          </a:cubicBezTo>
                          <a:cubicBezTo>
                            <a:pt x="896" y="875"/>
                            <a:pt x="899" y="840"/>
                            <a:pt x="917" y="808"/>
                          </a:cubicBezTo>
                          <a:cubicBezTo>
                            <a:pt x="924" y="798"/>
                            <a:pt x="937" y="794"/>
                            <a:pt x="947" y="800"/>
                          </a:cubicBezTo>
                          <a:cubicBezTo>
                            <a:pt x="958" y="807"/>
                            <a:pt x="961" y="820"/>
                            <a:pt x="955" y="831"/>
                          </a:cubicBezTo>
                          <a:cubicBezTo>
                            <a:pt x="944" y="850"/>
                            <a:pt x="942" y="871"/>
                            <a:pt x="949" y="889"/>
                          </a:cubicBezTo>
                          <a:cubicBezTo>
                            <a:pt x="961" y="917"/>
                            <a:pt x="995" y="939"/>
                            <a:pt x="1026" y="938"/>
                          </a:cubicBezTo>
                          <a:cubicBezTo>
                            <a:pt x="1050" y="937"/>
                            <a:pt x="1072" y="925"/>
                            <a:pt x="1089" y="904"/>
                          </a:cubicBezTo>
                          <a:cubicBezTo>
                            <a:pt x="1109" y="878"/>
                            <a:pt x="1117" y="844"/>
                            <a:pt x="1111" y="815"/>
                          </a:cubicBezTo>
                          <a:cubicBezTo>
                            <a:pt x="1105" y="789"/>
                            <a:pt x="1089" y="760"/>
                            <a:pt x="1069" y="739"/>
                          </a:cubicBezTo>
                          <a:cubicBezTo>
                            <a:pt x="1047" y="715"/>
                            <a:pt x="1019" y="697"/>
                            <a:pt x="983" y="682"/>
                          </a:cubicBezTo>
                          <a:close/>
                          <a:moveTo>
                            <a:pt x="1110" y="561"/>
                          </a:moveTo>
                          <a:lnTo>
                            <a:pt x="1110" y="561"/>
                          </a:lnTo>
                          <a:cubicBezTo>
                            <a:pt x="1123" y="569"/>
                            <a:pt x="1135" y="577"/>
                            <a:pt x="1147" y="587"/>
                          </a:cubicBezTo>
                          <a:cubicBezTo>
                            <a:pt x="1156" y="594"/>
                            <a:pt x="1165" y="602"/>
                            <a:pt x="1173" y="610"/>
                          </a:cubicBezTo>
                          <a:cubicBezTo>
                            <a:pt x="1194" y="575"/>
                            <a:pt x="1231" y="501"/>
                            <a:pt x="1226" y="408"/>
                          </a:cubicBezTo>
                          <a:cubicBezTo>
                            <a:pt x="1222" y="315"/>
                            <a:pt x="1182" y="240"/>
                            <a:pt x="1118" y="200"/>
                          </a:cubicBezTo>
                          <a:cubicBezTo>
                            <a:pt x="1069" y="170"/>
                            <a:pt x="990" y="151"/>
                            <a:pt x="921" y="174"/>
                          </a:cubicBezTo>
                          <a:cubicBezTo>
                            <a:pt x="937" y="195"/>
                            <a:pt x="951" y="220"/>
                            <a:pt x="963" y="249"/>
                          </a:cubicBezTo>
                          <a:cubicBezTo>
                            <a:pt x="964" y="248"/>
                            <a:pt x="966" y="248"/>
                            <a:pt x="967" y="247"/>
                          </a:cubicBezTo>
                          <a:cubicBezTo>
                            <a:pt x="1006" y="239"/>
                            <a:pt x="1042" y="246"/>
                            <a:pt x="1074" y="267"/>
                          </a:cubicBezTo>
                          <a:cubicBezTo>
                            <a:pt x="1117" y="295"/>
                            <a:pt x="1144" y="346"/>
                            <a:pt x="1146" y="405"/>
                          </a:cubicBezTo>
                          <a:cubicBezTo>
                            <a:pt x="1149" y="471"/>
                            <a:pt x="1125" y="530"/>
                            <a:pt x="1110" y="561"/>
                          </a:cubicBezTo>
                          <a:close/>
                          <a:moveTo>
                            <a:pt x="986" y="505"/>
                          </a:moveTo>
                          <a:lnTo>
                            <a:pt x="986" y="505"/>
                          </a:lnTo>
                          <a:cubicBezTo>
                            <a:pt x="1015" y="513"/>
                            <a:pt x="1044" y="524"/>
                            <a:pt x="1072" y="539"/>
                          </a:cubicBezTo>
                          <a:cubicBezTo>
                            <a:pt x="1085" y="512"/>
                            <a:pt x="1105" y="462"/>
                            <a:pt x="1102" y="407"/>
                          </a:cubicBezTo>
                          <a:cubicBezTo>
                            <a:pt x="1101" y="362"/>
                            <a:pt x="1081" y="324"/>
                            <a:pt x="1050" y="304"/>
                          </a:cubicBezTo>
                          <a:cubicBezTo>
                            <a:pt x="1028" y="289"/>
                            <a:pt x="1005" y="285"/>
                            <a:pt x="978" y="290"/>
                          </a:cubicBezTo>
                          <a:cubicBezTo>
                            <a:pt x="978" y="293"/>
                            <a:pt x="979" y="295"/>
                            <a:pt x="980" y="298"/>
                          </a:cubicBezTo>
                          <a:cubicBezTo>
                            <a:pt x="995" y="353"/>
                            <a:pt x="998" y="440"/>
                            <a:pt x="986" y="505"/>
                          </a:cubicBezTo>
                          <a:close/>
                          <a:moveTo>
                            <a:pt x="870" y="486"/>
                          </a:moveTo>
                          <a:lnTo>
                            <a:pt x="870" y="486"/>
                          </a:lnTo>
                          <a:cubicBezTo>
                            <a:pt x="894" y="488"/>
                            <a:pt x="919" y="491"/>
                            <a:pt x="943" y="495"/>
                          </a:cubicBezTo>
                          <a:cubicBezTo>
                            <a:pt x="953" y="437"/>
                            <a:pt x="951" y="358"/>
                            <a:pt x="937" y="310"/>
                          </a:cubicBezTo>
                          <a:cubicBezTo>
                            <a:pt x="919" y="244"/>
                            <a:pt x="891" y="198"/>
                            <a:pt x="854" y="169"/>
                          </a:cubicBezTo>
                          <a:cubicBezTo>
                            <a:pt x="713" y="62"/>
                            <a:pt x="576" y="134"/>
                            <a:pt x="517" y="176"/>
                          </a:cubicBezTo>
                          <a:cubicBezTo>
                            <a:pt x="535" y="183"/>
                            <a:pt x="553" y="191"/>
                            <a:pt x="570" y="202"/>
                          </a:cubicBezTo>
                          <a:cubicBezTo>
                            <a:pt x="578" y="207"/>
                            <a:pt x="586" y="212"/>
                            <a:pt x="593" y="218"/>
                          </a:cubicBezTo>
                          <a:cubicBezTo>
                            <a:pt x="639" y="192"/>
                            <a:pt x="724" y="170"/>
                            <a:pt x="798" y="232"/>
                          </a:cubicBezTo>
                          <a:cubicBezTo>
                            <a:pt x="828" y="257"/>
                            <a:pt x="849" y="291"/>
                            <a:pt x="860" y="331"/>
                          </a:cubicBezTo>
                          <a:cubicBezTo>
                            <a:pt x="867" y="356"/>
                            <a:pt x="877" y="409"/>
                            <a:pt x="870" y="486"/>
                          </a:cubicBezTo>
                          <a:close/>
                          <a:moveTo>
                            <a:pt x="822" y="1161"/>
                          </a:moveTo>
                          <a:lnTo>
                            <a:pt x="822" y="1161"/>
                          </a:lnTo>
                          <a:cubicBezTo>
                            <a:pt x="818" y="1161"/>
                            <a:pt x="814" y="1160"/>
                            <a:pt x="810" y="1158"/>
                          </a:cubicBezTo>
                          <a:cubicBezTo>
                            <a:pt x="681" y="1076"/>
                            <a:pt x="661" y="922"/>
                            <a:pt x="660" y="915"/>
                          </a:cubicBezTo>
                          <a:cubicBezTo>
                            <a:pt x="659" y="903"/>
                            <a:pt x="668" y="892"/>
                            <a:pt x="680" y="891"/>
                          </a:cubicBezTo>
                          <a:cubicBezTo>
                            <a:pt x="692" y="889"/>
                            <a:pt x="703" y="898"/>
                            <a:pt x="704" y="910"/>
                          </a:cubicBezTo>
                          <a:cubicBezTo>
                            <a:pt x="704" y="913"/>
                            <a:pt x="723" y="1051"/>
                            <a:pt x="834" y="1121"/>
                          </a:cubicBezTo>
                          <a:cubicBezTo>
                            <a:pt x="844" y="1127"/>
                            <a:pt x="847" y="1141"/>
                            <a:pt x="841" y="1151"/>
                          </a:cubicBezTo>
                          <a:cubicBezTo>
                            <a:pt x="837" y="1158"/>
                            <a:pt x="829" y="1161"/>
                            <a:pt x="822" y="11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59" name="Gruppieren 58">
                    <a:extLst>
                      <a:ext uri="{FF2B5EF4-FFF2-40B4-BE49-F238E27FC236}">
                        <a16:creationId xmlns:a16="http://schemas.microsoft.com/office/drawing/2014/main" id="{304470F6-7BF0-0981-C3F3-C17E5D409D5D}"/>
                      </a:ext>
                    </a:extLst>
                  </p:cNvPr>
                  <p:cNvGrpSpPr>
                    <a:grpSpLocks noChangeAspect="1"/>
                  </p:cNvGrpSpPr>
                  <p:nvPr/>
                </p:nvGrpSpPr>
                <p:grpSpPr>
                  <a:xfrm>
                    <a:off x="8190336" y="3508081"/>
                    <a:ext cx="347040" cy="362858"/>
                    <a:chOff x="9578219" y="2809299"/>
                    <a:chExt cx="347040" cy="362858"/>
                  </a:xfrm>
                </p:grpSpPr>
                <p:sp>
                  <p:nvSpPr>
                    <p:cNvPr id="83" name="Freihandform 3966">
                      <a:extLst>
                        <a:ext uri="{FF2B5EF4-FFF2-40B4-BE49-F238E27FC236}">
                          <a16:creationId xmlns:a16="http://schemas.microsoft.com/office/drawing/2014/main" id="{451B9850-F259-24B3-FF2A-181CBB348514}"/>
                        </a:ext>
                      </a:extLst>
                    </p:cNvPr>
                    <p:cNvSpPr/>
                    <p:nvPr/>
                  </p:nvSpPr>
                  <p:spPr>
                    <a:xfrm>
                      <a:off x="9578219" y="2809299"/>
                      <a:ext cx="347040" cy="362858"/>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a:p>
                  </p:txBody>
                </p:sp>
                <p:sp>
                  <p:nvSpPr>
                    <p:cNvPr id="84" name="Freeform 19">
                      <a:extLst>
                        <a:ext uri="{FF2B5EF4-FFF2-40B4-BE49-F238E27FC236}">
                          <a16:creationId xmlns:a16="http://schemas.microsoft.com/office/drawing/2014/main" id="{B40D8F30-8CEC-F15A-DE6E-CF982FB6744A}"/>
                        </a:ext>
                      </a:extLst>
                    </p:cNvPr>
                    <p:cNvSpPr>
                      <a:spLocks noEditPoints="1"/>
                    </p:cNvSpPr>
                    <p:nvPr/>
                  </p:nvSpPr>
                  <p:spPr bwMode="auto">
                    <a:xfrm>
                      <a:off x="9666176" y="2875522"/>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0" name="Gruppieren 59">
                    <a:extLst>
                      <a:ext uri="{FF2B5EF4-FFF2-40B4-BE49-F238E27FC236}">
                        <a16:creationId xmlns:a16="http://schemas.microsoft.com/office/drawing/2014/main" id="{CEB40202-1AB5-C1BF-1EDE-132E43F6BCA6}"/>
                      </a:ext>
                    </a:extLst>
                  </p:cNvPr>
                  <p:cNvGrpSpPr>
                    <a:grpSpLocks noChangeAspect="1"/>
                  </p:cNvGrpSpPr>
                  <p:nvPr/>
                </p:nvGrpSpPr>
                <p:grpSpPr>
                  <a:xfrm>
                    <a:off x="7991252" y="4046869"/>
                    <a:ext cx="360000" cy="364408"/>
                    <a:chOff x="10443345" y="2755074"/>
                    <a:chExt cx="360000" cy="364408"/>
                  </a:xfrm>
                </p:grpSpPr>
                <p:sp>
                  <p:nvSpPr>
                    <p:cNvPr id="79" name="Freihandform 3966">
                      <a:extLst>
                        <a:ext uri="{FF2B5EF4-FFF2-40B4-BE49-F238E27FC236}">
                          <a16:creationId xmlns:a16="http://schemas.microsoft.com/office/drawing/2014/main" id="{F5A08CA0-C33D-FBC7-5D2C-FEE24B0BDC1F}"/>
                        </a:ext>
                      </a:extLst>
                    </p:cNvPr>
                    <p:cNvSpPr/>
                    <p:nvPr/>
                  </p:nvSpPr>
                  <p:spPr>
                    <a:xfrm>
                      <a:off x="10443345" y="2755074"/>
                      <a:ext cx="360000" cy="364408"/>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80" name="Gruppieren 79">
                      <a:extLst>
                        <a:ext uri="{FF2B5EF4-FFF2-40B4-BE49-F238E27FC236}">
                          <a16:creationId xmlns:a16="http://schemas.microsoft.com/office/drawing/2014/main" id="{4153972F-611E-8373-7A77-BA1934656D14}"/>
                        </a:ext>
                      </a:extLst>
                    </p:cNvPr>
                    <p:cNvGrpSpPr/>
                    <p:nvPr/>
                  </p:nvGrpSpPr>
                  <p:grpSpPr>
                    <a:xfrm>
                      <a:off x="10512051" y="2847311"/>
                      <a:ext cx="244436" cy="186166"/>
                      <a:chOff x="8494002" y="2786119"/>
                      <a:chExt cx="244436" cy="186166"/>
                    </a:xfrm>
                  </p:grpSpPr>
                  <p:sp>
                    <p:nvSpPr>
                      <p:cNvPr id="81" name="Freeform 21">
                        <a:extLst>
                          <a:ext uri="{FF2B5EF4-FFF2-40B4-BE49-F238E27FC236}">
                            <a16:creationId xmlns:a16="http://schemas.microsoft.com/office/drawing/2014/main" id="{700F9175-A83E-4198-8732-236FAC86E2BB}"/>
                          </a:ext>
                        </a:extLst>
                      </p:cNvPr>
                      <p:cNvSpPr>
                        <a:spLocks noEditPoints="1"/>
                      </p:cNvSpPr>
                      <p:nvPr/>
                    </p:nvSpPr>
                    <p:spPr bwMode="auto">
                      <a:xfrm>
                        <a:off x="8494002"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 name="Freeform 22">
                        <a:extLst>
                          <a:ext uri="{FF2B5EF4-FFF2-40B4-BE49-F238E27FC236}">
                            <a16:creationId xmlns:a16="http://schemas.microsoft.com/office/drawing/2014/main" id="{1AAADC43-BFC3-B091-14C1-7443194433FA}"/>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61" name="Gruppieren 60">
                    <a:extLst>
                      <a:ext uri="{FF2B5EF4-FFF2-40B4-BE49-F238E27FC236}">
                        <a16:creationId xmlns:a16="http://schemas.microsoft.com/office/drawing/2014/main" id="{C72021E9-2576-C9FB-ECD5-9610465BC868}"/>
                      </a:ext>
                    </a:extLst>
                  </p:cNvPr>
                  <p:cNvGrpSpPr>
                    <a:grpSpLocks noChangeAspect="1"/>
                  </p:cNvGrpSpPr>
                  <p:nvPr/>
                </p:nvGrpSpPr>
                <p:grpSpPr>
                  <a:xfrm>
                    <a:off x="9859446" y="3506551"/>
                    <a:ext cx="347040" cy="360000"/>
                    <a:chOff x="9792607" y="2779195"/>
                    <a:chExt cx="347040" cy="360000"/>
                  </a:xfrm>
                </p:grpSpPr>
                <p:sp>
                  <p:nvSpPr>
                    <p:cNvPr id="77" name="Freihandform 3966">
                      <a:extLst>
                        <a:ext uri="{FF2B5EF4-FFF2-40B4-BE49-F238E27FC236}">
                          <a16:creationId xmlns:a16="http://schemas.microsoft.com/office/drawing/2014/main" id="{4CB2AE20-EEB3-F07C-CDD1-D656916A41D4}"/>
                        </a:ext>
                      </a:extLst>
                    </p:cNvPr>
                    <p:cNvSpPr/>
                    <p:nvPr/>
                  </p:nvSpPr>
                  <p:spPr>
                    <a:xfrm>
                      <a:off x="9792607" y="2779195"/>
                      <a:ext cx="34704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a:p>
                  </p:txBody>
                </p:sp>
                <p:sp>
                  <p:nvSpPr>
                    <p:cNvPr id="78" name="Freeform 23">
                      <a:extLst>
                        <a:ext uri="{FF2B5EF4-FFF2-40B4-BE49-F238E27FC236}">
                          <a16:creationId xmlns:a16="http://schemas.microsoft.com/office/drawing/2014/main" id="{A2481C2A-B5CF-AAD3-8B0D-81623665513A}"/>
                        </a:ext>
                      </a:extLst>
                    </p:cNvPr>
                    <p:cNvSpPr>
                      <a:spLocks/>
                    </p:cNvSpPr>
                    <p:nvPr/>
                  </p:nvSpPr>
                  <p:spPr bwMode="auto">
                    <a:xfrm>
                      <a:off x="9838731" y="283687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2" name="Gruppieren 61">
                    <a:extLst>
                      <a:ext uri="{FF2B5EF4-FFF2-40B4-BE49-F238E27FC236}">
                        <a16:creationId xmlns:a16="http://schemas.microsoft.com/office/drawing/2014/main" id="{5D4CF379-D52F-C17C-37C6-019BA14C6D4D}"/>
                      </a:ext>
                    </a:extLst>
                  </p:cNvPr>
                  <p:cNvGrpSpPr>
                    <a:grpSpLocks noChangeAspect="1"/>
                  </p:cNvGrpSpPr>
                  <p:nvPr/>
                </p:nvGrpSpPr>
                <p:grpSpPr>
                  <a:xfrm>
                    <a:off x="10073837" y="4045313"/>
                    <a:ext cx="360001" cy="369332"/>
                    <a:chOff x="10771848" y="2749397"/>
                    <a:chExt cx="360001" cy="369332"/>
                  </a:xfrm>
                </p:grpSpPr>
                <p:sp>
                  <p:nvSpPr>
                    <p:cNvPr id="75" name="Freihandform 3966">
                      <a:extLst>
                        <a:ext uri="{FF2B5EF4-FFF2-40B4-BE49-F238E27FC236}">
                          <a16:creationId xmlns:a16="http://schemas.microsoft.com/office/drawing/2014/main" id="{4C489701-5152-3469-7CF7-7A27A81C2DF5}"/>
                        </a:ext>
                      </a:extLst>
                    </p:cNvPr>
                    <p:cNvSpPr/>
                    <p:nvPr/>
                  </p:nvSpPr>
                  <p:spPr>
                    <a:xfrm>
                      <a:off x="10771848" y="2749397"/>
                      <a:ext cx="360001" cy="36933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76" name="Freeform 24">
                      <a:extLst>
                        <a:ext uri="{FF2B5EF4-FFF2-40B4-BE49-F238E27FC236}">
                          <a16:creationId xmlns:a16="http://schemas.microsoft.com/office/drawing/2014/main" id="{CA17207B-6E81-EC56-1039-E5C526591CEB}"/>
                        </a:ext>
                      </a:extLst>
                    </p:cNvPr>
                    <p:cNvSpPr>
                      <a:spLocks noEditPoints="1"/>
                    </p:cNvSpPr>
                    <p:nvPr/>
                  </p:nvSpPr>
                  <p:spPr bwMode="auto">
                    <a:xfrm>
                      <a:off x="10828846" y="2861829"/>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63" name="Rechteck 62">
                    <a:extLst>
                      <a:ext uri="{FF2B5EF4-FFF2-40B4-BE49-F238E27FC236}">
                        <a16:creationId xmlns:a16="http://schemas.microsoft.com/office/drawing/2014/main" id="{45A8EF89-ADF4-062F-190D-5B633035FA8E}"/>
                      </a:ext>
                    </a:extLst>
                  </p:cNvPr>
                  <p:cNvSpPr/>
                  <p:nvPr/>
                </p:nvSpPr>
                <p:spPr>
                  <a:xfrm>
                    <a:off x="10215446" y="3481175"/>
                    <a:ext cx="738429" cy="231596"/>
                  </a:xfrm>
                  <a:prstGeom prst="rect">
                    <a:avLst/>
                  </a:prstGeom>
                </p:spPr>
                <p:txBody>
                  <a:bodyPr wrap="none">
                    <a:spAutoFit/>
                  </a:bodyPr>
                  <a:lstStyle/>
                  <a:p>
                    <a:pPr>
                      <a:lnSpc>
                        <a:spcPct val="100000"/>
                      </a:lnSpc>
                      <a:spcBef>
                        <a:spcPct val="0"/>
                      </a:spcBef>
                    </a:pPr>
                    <a:r>
                      <a:rPr lang="de-CH" sz="1400" b="1"/>
                      <a:t>Lausanne</a:t>
                    </a:r>
                  </a:p>
                </p:txBody>
              </p:sp>
              <p:sp>
                <p:nvSpPr>
                  <p:cNvPr id="64" name="Rechteck 63">
                    <a:extLst>
                      <a:ext uri="{FF2B5EF4-FFF2-40B4-BE49-F238E27FC236}">
                        <a16:creationId xmlns:a16="http://schemas.microsoft.com/office/drawing/2014/main" id="{497730AA-95C6-D700-2448-24C341F1F1FB}"/>
                      </a:ext>
                    </a:extLst>
                  </p:cNvPr>
                  <p:cNvSpPr/>
                  <p:nvPr/>
                </p:nvSpPr>
                <p:spPr>
                  <a:xfrm>
                    <a:off x="10460520" y="4082527"/>
                    <a:ext cx="758746" cy="231596"/>
                  </a:xfrm>
                  <a:prstGeom prst="rect">
                    <a:avLst/>
                  </a:prstGeom>
                </p:spPr>
                <p:txBody>
                  <a:bodyPr wrap="none">
                    <a:spAutoFit/>
                  </a:bodyPr>
                  <a:lstStyle/>
                  <a:p>
                    <a:pPr>
                      <a:lnSpc>
                        <a:spcPct val="100000"/>
                      </a:lnSpc>
                      <a:spcBef>
                        <a:spcPct val="0"/>
                      </a:spcBef>
                    </a:pPr>
                    <a:r>
                      <a:rPr lang="de-CH" sz="1400" b="1"/>
                      <a:t>Saint-</a:t>
                    </a:r>
                    <a:r>
                      <a:rPr lang="de-CH" sz="1400" b="1" err="1"/>
                      <a:t>Gall</a:t>
                    </a:r>
                    <a:endParaRPr lang="de-CH" sz="1400" b="1"/>
                  </a:p>
                </p:txBody>
              </p:sp>
              <p:sp>
                <p:nvSpPr>
                  <p:cNvPr id="65" name="Rechteck 64">
                    <a:extLst>
                      <a:ext uri="{FF2B5EF4-FFF2-40B4-BE49-F238E27FC236}">
                        <a16:creationId xmlns:a16="http://schemas.microsoft.com/office/drawing/2014/main" id="{0EA0EC7B-87C9-1847-2FF8-B18963654FAD}"/>
                      </a:ext>
                    </a:extLst>
                  </p:cNvPr>
                  <p:cNvSpPr/>
                  <p:nvPr/>
                </p:nvSpPr>
                <p:spPr>
                  <a:xfrm>
                    <a:off x="7664128" y="3485289"/>
                    <a:ext cx="504777" cy="231596"/>
                  </a:xfrm>
                  <a:prstGeom prst="rect">
                    <a:avLst/>
                  </a:prstGeom>
                </p:spPr>
                <p:txBody>
                  <a:bodyPr wrap="none">
                    <a:spAutoFit/>
                  </a:bodyPr>
                  <a:lstStyle/>
                  <a:p>
                    <a:pPr>
                      <a:lnSpc>
                        <a:spcPct val="100000"/>
                      </a:lnSpc>
                      <a:spcBef>
                        <a:spcPct val="0"/>
                      </a:spcBef>
                    </a:pPr>
                    <a:r>
                      <a:rPr lang="de-CH" sz="1400" b="1"/>
                      <a:t>Berne</a:t>
                    </a:r>
                  </a:p>
                </p:txBody>
              </p:sp>
              <p:sp>
                <p:nvSpPr>
                  <p:cNvPr id="66" name="Rechteck 65">
                    <a:extLst>
                      <a:ext uri="{FF2B5EF4-FFF2-40B4-BE49-F238E27FC236}">
                        <a16:creationId xmlns:a16="http://schemas.microsoft.com/office/drawing/2014/main" id="{68C45A30-F12F-C468-E92A-79B3E84972AE}"/>
                      </a:ext>
                    </a:extLst>
                  </p:cNvPr>
                  <p:cNvSpPr/>
                  <p:nvPr/>
                </p:nvSpPr>
                <p:spPr>
                  <a:xfrm>
                    <a:off x="7450362" y="4084520"/>
                    <a:ext cx="531867" cy="231596"/>
                  </a:xfrm>
                  <a:prstGeom prst="rect">
                    <a:avLst/>
                  </a:prstGeom>
                </p:spPr>
                <p:txBody>
                  <a:bodyPr wrap="none">
                    <a:spAutoFit/>
                  </a:bodyPr>
                  <a:lstStyle/>
                  <a:p>
                    <a:pPr>
                      <a:lnSpc>
                        <a:spcPct val="100000"/>
                      </a:lnSpc>
                      <a:spcBef>
                        <a:spcPct val="0"/>
                      </a:spcBef>
                    </a:pPr>
                    <a:r>
                      <a:rPr lang="de-CH" sz="1400" b="1" err="1"/>
                      <a:t>Zurich</a:t>
                    </a:r>
                    <a:endParaRPr lang="de-CH" sz="1400" b="1"/>
                  </a:p>
                </p:txBody>
              </p:sp>
              <p:sp>
                <p:nvSpPr>
                  <p:cNvPr id="67" name="Rechteck 66">
                    <a:extLst>
                      <a:ext uri="{FF2B5EF4-FFF2-40B4-BE49-F238E27FC236}">
                        <a16:creationId xmlns:a16="http://schemas.microsoft.com/office/drawing/2014/main" id="{D6D8FDF0-C4B8-E37E-93FF-230D929236B0}"/>
                      </a:ext>
                    </a:extLst>
                  </p:cNvPr>
                  <p:cNvSpPr/>
                  <p:nvPr/>
                </p:nvSpPr>
                <p:spPr>
                  <a:xfrm>
                    <a:off x="7672705" y="4854291"/>
                    <a:ext cx="406576" cy="231596"/>
                  </a:xfrm>
                  <a:prstGeom prst="rect">
                    <a:avLst/>
                  </a:prstGeom>
                </p:spPr>
                <p:txBody>
                  <a:bodyPr wrap="none">
                    <a:spAutoFit/>
                  </a:bodyPr>
                  <a:lstStyle/>
                  <a:p>
                    <a:pPr>
                      <a:lnSpc>
                        <a:spcPct val="100000"/>
                      </a:lnSpc>
                      <a:spcBef>
                        <a:spcPct val="0"/>
                      </a:spcBef>
                    </a:pPr>
                    <a:r>
                      <a:rPr lang="de-CH" sz="1400" b="1" err="1"/>
                      <a:t>Bâle</a:t>
                    </a:r>
                    <a:endParaRPr lang="de-CH" sz="1400" b="1"/>
                  </a:p>
                </p:txBody>
              </p:sp>
              <p:sp>
                <p:nvSpPr>
                  <p:cNvPr id="68" name="Freeform 26">
                    <a:extLst>
                      <a:ext uri="{FF2B5EF4-FFF2-40B4-BE49-F238E27FC236}">
                        <a16:creationId xmlns:a16="http://schemas.microsoft.com/office/drawing/2014/main" id="{D791D924-0D63-2804-200C-EF1A6A788D61}"/>
                      </a:ext>
                    </a:extLst>
                  </p:cNvPr>
                  <p:cNvSpPr>
                    <a:spLocks noEditPoints="1"/>
                  </p:cNvSpPr>
                  <p:nvPr/>
                </p:nvSpPr>
                <p:spPr bwMode="auto">
                  <a:xfrm>
                    <a:off x="8915366" y="3978989"/>
                    <a:ext cx="582211" cy="632603"/>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cxnSp>
                <p:nvCxnSpPr>
                  <p:cNvPr id="69" name="Gerade Verbindung mit Pfeil 68">
                    <a:extLst>
                      <a:ext uri="{FF2B5EF4-FFF2-40B4-BE49-F238E27FC236}">
                        <a16:creationId xmlns:a16="http://schemas.microsoft.com/office/drawing/2014/main" id="{0ABF288A-A527-EA85-0020-F0172337F2BE}"/>
                      </a:ext>
                    </a:extLst>
                  </p:cNvPr>
                  <p:cNvCxnSpPr>
                    <a:cxnSpLocks/>
                  </p:cNvCxnSpPr>
                  <p:nvPr/>
                </p:nvCxnSpPr>
                <p:spPr>
                  <a:xfrm flipV="1">
                    <a:off x="9417013" y="3718209"/>
                    <a:ext cx="350201" cy="212892"/>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70" name="Gerade Verbindung mit Pfeil 69">
                    <a:extLst>
                      <a:ext uri="{FF2B5EF4-FFF2-40B4-BE49-F238E27FC236}">
                        <a16:creationId xmlns:a16="http://schemas.microsoft.com/office/drawing/2014/main" id="{E36E9984-EA96-92E6-6F9D-96C77A9EA3D6}"/>
                      </a:ext>
                    </a:extLst>
                  </p:cNvPr>
                  <p:cNvCxnSpPr>
                    <a:cxnSpLocks/>
                  </p:cNvCxnSpPr>
                  <p:nvPr/>
                </p:nvCxnSpPr>
                <p:spPr>
                  <a:xfrm flipV="1">
                    <a:off x="9613402" y="4253120"/>
                    <a:ext cx="409377" cy="19214"/>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71" name="Gerade Verbindung mit Pfeil 70">
                    <a:extLst>
                      <a:ext uri="{FF2B5EF4-FFF2-40B4-BE49-F238E27FC236}">
                        <a16:creationId xmlns:a16="http://schemas.microsoft.com/office/drawing/2014/main" id="{A8E985EA-A78A-73EB-66C2-7787BE759CB8}"/>
                      </a:ext>
                    </a:extLst>
                  </p:cNvPr>
                  <p:cNvCxnSpPr>
                    <a:cxnSpLocks/>
                  </p:cNvCxnSpPr>
                  <p:nvPr/>
                </p:nvCxnSpPr>
                <p:spPr>
                  <a:xfrm>
                    <a:off x="9589475" y="4629506"/>
                    <a:ext cx="339608" cy="203639"/>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72" name="Gerade Verbindung mit Pfeil 71">
                    <a:extLst>
                      <a:ext uri="{FF2B5EF4-FFF2-40B4-BE49-F238E27FC236}">
                        <a16:creationId xmlns:a16="http://schemas.microsoft.com/office/drawing/2014/main" id="{82C9BB4D-5FD7-017B-6B12-747C02AC291D}"/>
                      </a:ext>
                    </a:extLst>
                  </p:cNvPr>
                  <p:cNvCxnSpPr>
                    <a:cxnSpLocks/>
                  </p:cNvCxnSpPr>
                  <p:nvPr/>
                </p:nvCxnSpPr>
                <p:spPr>
                  <a:xfrm flipH="1">
                    <a:off x="8512534" y="4638080"/>
                    <a:ext cx="335416" cy="200128"/>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73" name="Gerade Verbindung mit Pfeil 72">
                    <a:extLst>
                      <a:ext uri="{FF2B5EF4-FFF2-40B4-BE49-F238E27FC236}">
                        <a16:creationId xmlns:a16="http://schemas.microsoft.com/office/drawing/2014/main" id="{35A5FBCF-8EC2-066E-D91E-CCD0276A9BC2}"/>
                      </a:ext>
                    </a:extLst>
                  </p:cNvPr>
                  <p:cNvCxnSpPr>
                    <a:cxnSpLocks/>
                  </p:cNvCxnSpPr>
                  <p:nvPr/>
                </p:nvCxnSpPr>
                <p:spPr>
                  <a:xfrm flipH="1" flipV="1">
                    <a:off x="8400544" y="4212322"/>
                    <a:ext cx="455772" cy="56173"/>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74" name="Gerade Verbindung mit Pfeil 73">
                    <a:extLst>
                      <a:ext uri="{FF2B5EF4-FFF2-40B4-BE49-F238E27FC236}">
                        <a16:creationId xmlns:a16="http://schemas.microsoft.com/office/drawing/2014/main" id="{39DD60A4-48D5-EF1C-2B24-BC9F4D4BFFD7}"/>
                      </a:ext>
                    </a:extLst>
                  </p:cNvPr>
                  <p:cNvCxnSpPr>
                    <a:cxnSpLocks/>
                  </p:cNvCxnSpPr>
                  <p:nvPr/>
                </p:nvCxnSpPr>
                <p:spPr>
                  <a:xfrm flipH="1" flipV="1">
                    <a:off x="8594245" y="3731802"/>
                    <a:ext cx="363146" cy="201275"/>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grpSp>
            <p:sp>
              <p:nvSpPr>
                <p:cNvPr id="57" name="Textfeld 56">
                  <a:extLst>
                    <a:ext uri="{FF2B5EF4-FFF2-40B4-BE49-F238E27FC236}">
                      <a16:creationId xmlns:a16="http://schemas.microsoft.com/office/drawing/2014/main" id="{952B8B0D-0E8A-C420-4996-58A86F76DB31}"/>
                    </a:ext>
                  </a:extLst>
                </p:cNvPr>
                <p:cNvSpPr txBox="1"/>
                <p:nvPr/>
              </p:nvSpPr>
              <p:spPr>
                <a:xfrm>
                  <a:off x="4634124" y="5097070"/>
                  <a:ext cx="858290" cy="215444"/>
                </a:xfrm>
                <a:prstGeom prst="rect">
                  <a:avLst/>
                </a:prstGeom>
                <a:noFill/>
              </p:spPr>
              <p:txBody>
                <a:bodyPr wrap="square" lIns="0" tIns="0" rIns="0" bIns="0" rtlCol="0">
                  <a:spAutoFit/>
                </a:bodyPr>
                <a:lstStyle/>
                <a:p>
                  <a:r>
                    <a:rPr lang="de-CH" sz="1400" b="1"/>
                    <a:t>Genève</a:t>
                  </a:r>
                  <a:endParaRPr lang="en-CH" sz="1400"/>
                </a:p>
              </p:txBody>
            </p:sp>
          </p:grpSp>
          <p:sp>
            <p:nvSpPr>
              <p:cNvPr id="50" name="Rechteck 49">
                <a:extLst>
                  <a:ext uri="{FF2B5EF4-FFF2-40B4-BE49-F238E27FC236}">
                    <a16:creationId xmlns:a16="http://schemas.microsoft.com/office/drawing/2014/main" id="{B6E27C25-1DD4-7BB3-F9AA-C2F8C13D0C36}"/>
                  </a:ext>
                </a:extLst>
              </p:cNvPr>
              <p:cNvSpPr/>
              <p:nvPr/>
            </p:nvSpPr>
            <p:spPr>
              <a:xfrm>
                <a:off x="1790992" y="5895881"/>
                <a:ext cx="2534668" cy="307777"/>
              </a:xfrm>
              <a:prstGeom prst="rect">
                <a:avLst/>
              </a:prstGeom>
            </p:spPr>
            <p:txBody>
              <a:bodyPr wrap="none">
                <a:spAutoFit/>
              </a:bodyPr>
              <a:lstStyle/>
              <a:p>
                <a:pPr>
                  <a:lnSpc>
                    <a:spcPct val="100000"/>
                  </a:lnSpc>
                  <a:spcBef>
                    <a:spcPct val="0"/>
                  </a:spcBef>
                </a:pPr>
                <a:r>
                  <a:rPr lang="de-CH" sz="1400" b="1"/>
                  <a:t>Agence de la </a:t>
                </a:r>
                <a:r>
                  <a:rPr lang="de-CH" sz="1400" b="1" err="1"/>
                  <a:t>biomédecine</a:t>
                </a:r>
                <a:endParaRPr lang="de-CH" sz="1400" b="1"/>
              </a:p>
            </p:txBody>
          </p:sp>
          <p:sp>
            <p:nvSpPr>
              <p:cNvPr id="51" name="Freihandform 3966">
                <a:extLst>
                  <a:ext uri="{FF2B5EF4-FFF2-40B4-BE49-F238E27FC236}">
                    <a16:creationId xmlns:a16="http://schemas.microsoft.com/office/drawing/2014/main" id="{820D7FEC-5012-4983-E98B-6392A8884EC7}"/>
                  </a:ext>
                </a:extLst>
              </p:cNvPr>
              <p:cNvSpPr/>
              <p:nvPr/>
            </p:nvSpPr>
            <p:spPr>
              <a:xfrm>
                <a:off x="2655147" y="5359782"/>
                <a:ext cx="511257" cy="490821"/>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52" name="Freeform 20">
                <a:extLst>
                  <a:ext uri="{FF2B5EF4-FFF2-40B4-BE49-F238E27FC236}">
                    <a16:creationId xmlns:a16="http://schemas.microsoft.com/office/drawing/2014/main" id="{890FA6E5-7A82-B0FB-0B42-E270BC31D148}"/>
                  </a:ext>
                </a:extLst>
              </p:cNvPr>
              <p:cNvSpPr>
                <a:spLocks noEditPoints="1"/>
              </p:cNvSpPr>
              <p:nvPr/>
            </p:nvSpPr>
            <p:spPr bwMode="auto">
              <a:xfrm>
                <a:off x="2739235" y="5440184"/>
                <a:ext cx="341345" cy="330014"/>
              </a:xfrm>
              <a:custGeom>
                <a:avLst/>
                <a:gdLst>
                  <a:gd name="T0" fmla="*/ 0 w 1531"/>
                  <a:gd name="T1" fmla="*/ 766 h 1531"/>
                  <a:gd name="T2" fmla="*/ 765 w 1531"/>
                  <a:gd name="T3" fmla="*/ 1531 h 1531"/>
                  <a:gd name="T4" fmla="*/ 44 w 1531"/>
                  <a:gd name="T5" fmla="*/ 766 h 1531"/>
                  <a:gd name="T6" fmla="*/ 765 w 1531"/>
                  <a:gd name="T7" fmla="*/ 44 h 1531"/>
                  <a:gd name="T8" fmla="*/ 468 w 1531"/>
                  <a:gd name="T9" fmla="*/ 1072 h 1531"/>
                  <a:gd name="T10" fmla="*/ 663 w 1531"/>
                  <a:gd name="T11" fmla="*/ 1245 h 1531"/>
                  <a:gd name="T12" fmla="*/ 512 w 1531"/>
                  <a:gd name="T13" fmla="*/ 1072 h 1531"/>
                  <a:gd name="T14" fmla="*/ 663 w 1531"/>
                  <a:gd name="T15" fmla="*/ 942 h 1531"/>
                  <a:gd name="T16" fmla="*/ 941 w 1531"/>
                  <a:gd name="T17" fmla="*/ 1213 h 1531"/>
                  <a:gd name="T18" fmla="*/ 1078 w 1531"/>
                  <a:gd name="T19" fmla="*/ 1079 h 1531"/>
                  <a:gd name="T20" fmla="*/ 974 w 1531"/>
                  <a:gd name="T21" fmla="*/ 1221 h 1531"/>
                  <a:gd name="T22" fmla="*/ 948 w 1531"/>
                  <a:gd name="T23" fmla="*/ 1098 h 1531"/>
                  <a:gd name="T24" fmla="*/ 1028 w 1531"/>
                  <a:gd name="T25" fmla="*/ 1137 h 1531"/>
                  <a:gd name="T26" fmla="*/ 1002 w 1531"/>
                  <a:gd name="T27" fmla="*/ 1057 h 1531"/>
                  <a:gd name="T28" fmla="*/ 1130 w 1531"/>
                  <a:gd name="T29" fmla="*/ 991 h 1531"/>
                  <a:gd name="T30" fmla="*/ 1209 w 1531"/>
                  <a:gd name="T31" fmla="*/ 1070 h 1531"/>
                  <a:gd name="T32" fmla="*/ 1174 w 1531"/>
                  <a:gd name="T33" fmla="*/ 991 h 1531"/>
                  <a:gd name="T34" fmla="*/ 1209 w 1531"/>
                  <a:gd name="T35" fmla="*/ 956 h 1531"/>
                  <a:gd name="T36" fmla="*/ 779 w 1531"/>
                  <a:gd name="T37" fmla="*/ 775 h 1531"/>
                  <a:gd name="T38" fmla="*/ 1073 w 1531"/>
                  <a:gd name="T39" fmla="*/ 509 h 1531"/>
                  <a:gd name="T40" fmla="*/ 954 w 1531"/>
                  <a:gd name="T41" fmla="*/ 886 h 1531"/>
                  <a:gd name="T42" fmla="*/ 811 w 1531"/>
                  <a:gd name="T43" fmla="*/ 731 h 1531"/>
                  <a:gd name="T44" fmla="*/ 952 w 1531"/>
                  <a:gd name="T45" fmla="*/ 843 h 1531"/>
                  <a:gd name="T46" fmla="*/ 1018 w 1531"/>
                  <a:gd name="T47" fmla="*/ 578 h 1531"/>
                  <a:gd name="T48" fmla="*/ 788 w 1531"/>
                  <a:gd name="T49" fmla="*/ 287 h 1531"/>
                  <a:gd name="T50" fmla="*/ 790 w 1531"/>
                  <a:gd name="T51" fmla="*/ 731 h 1531"/>
                  <a:gd name="T52" fmla="*/ 446 w 1531"/>
                  <a:gd name="T53" fmla="*/ 843 h 1531"/>
                  <a:gd name="T54" fmla="*/ 446 w 1531"/>
                  <a:gd name="T55" fmla="*/ 628 h 1531"/>
                  <a:gd name="T56" fmla="*/ 446 w 1531"/>
                  <a:gd name="T57" fmla="*/ 672 h 1531"/>
                  <a:gd name="T58" fmla="*/ 446 w 1531"/>
                  <a:gd name="T59" fmla="*/ 799 h 1531"/>
                  <a:gd name="T60" fmla="*/ 1293 w 1531"/>
                  <a:gd name="T61" fmla="*/ 778 h 1531"/>
                  <a:gd name="T62" fmla="*/ 1293 w 1531"/>
                  <a:gd name="T63" fmla="*/ 583 h 1531"/>
                  <a:gd name="T64" fmla="*/ 1293 w 1531"/>
                  <a:gd name="T65" fmla="*/ 627 h 1531"/>
                  <a:gd name="T66" fmla="*/ 1293 w 1531"/>
                  <a:gd name="T67" fmla="*/ 734 h 1531"/>
                  <a:gd name="T68" fmla="*/ 257 w 1531"/>
                  <a:gd name="T69" fmla="*/ 760 h 1531"/>
                  <a:gd name="T70" fmla="*/ 257 w 1531"/>
                  <a:gd name="T71" fmla="*/ 602 h 1531"/>
                  <a:gd name="T72" fmla="*/ 257 w 1531"/>
                  <a:gd name="T73" fmla="*/ 646 h 1531"/>
                  <a:gd name="T74" fmla="*/ 257 w 1531"/>
                  <a:gd name="T75" fmla="*/ 716 h 1531"/>
                  <a:gd name="T76" fmla="*/ 378 w 1531"/>
                  <a:gd name="T77" fmla="*/ 604 h 1531"/>
                  <a:gd name="T78" fmla="*/ 378 w 1531"/>
                  <a:gd name="T79" fmla="*/ 440 h 1531"/>
                  <a:gd name="T80" fmla="*/ 378 w 1531"/>
                  <a:gd name="T81" fmla="*/ 484 h 1531"/>
                  <a:gd name="T82" fmla="*/ 378 w 1531"/>
                  <a:gd name="T83" fmla="*/ 560 h 1531"/>
                  <a:gd name="T84" fmla="*/ 1173 w 1531"/>
                  <a:gd name="T85" fmla="*/ 558 h 1531"/>
                  <a:gd name="T86" fmla="*/ 1173 w 1531"/>
                  <a:gd name="T87" fmla="*/ 400 h 1531"/>
                  <a:gd name="T88" fmla="*/ 1173 w 1531"/>
                  <a:gd name="T89" fmla="*/ 444 h 1531"/>
                  <a:gd name="T90" fmla="*/ 1173 w 1531"/>
                  <a:gd name="T91" fmla="*/ 514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1" h="1531">
                    <a:moveTo>
                      <a:pt x="765" y="1531"/>
                    </a:moveTo>
                    <a:lnTo>
                      <a:pt x="765" y="1531"/>
                    </a:lnTo>
                    <a:cubicBezTo>
                      <a:pt x="343" y="1531"/>
                      <a:pt x="0" y="1188"/>
                      <a:pt x="0" y="766"/>
                    </a:cubicBezTo>
                    <a:cubicBezTo>
                      <a:pt x="0" y="344"/>
                      <a:pt x="343" y="0"/>
                      <a:pt x="765" y="0"/>
                    </a:cubicBezTo>
                    <a:cubicBezTo>
                      <a:pt x="1187" y="0"/>
                      <a:pt x="1531" y="344"/>
                      <a:pt x="1531" y="766"/>
                    </a:cubicBezTo>
                    <a:cubicBezTo>
                      <a:pt x="1531" y="1188"/>
                      <a:pt x="1187" y="1531"/>
                      <a:pt x="765" y="1531"/>
                    </a:cubicBezTo>
                    <a:close/>
                    <a:moveTo>
                      <a:pt x="765" y="44"/>
                    </a:moveTo>
                    <a:lnTo>
                      <a:pt x="765" y="44"/>
                    </a:lnTo>
                    <a:cubicBezTo>
                      <a:pt x="367" y="44"/>
                      <a:pt x="44" y="368"/>
                      <a:pt x="44" y="766"/>
                    </a:cubicBezTo>
                    <a:cubicBezTo>
                      <a:pt x="44" y="1163"/>
                      <a:pt x="367" y="1487"/>
                      <a:pt x="765" y="1487"/>
                    </a:cubicBezTo>
                    <a:cubicBezTo>
                      <a:pt x="1163" y="1487"/>
                      <a:pt x="1487" y="1163"/>
                      <a:pt x="1487" y="766"/>
                    </a:cubicBezTo>
                    <a:cubicBezTo>
                      <a:pt x="1487" y="368"/>
                      <a:pt x="1163" y="44"/>
                      <a:pt x="765" y="44"/>
                    </a:cubicBezTo>
                    <a:close/>
                    <a:moveTo>
                      <a:pt x="663" y="1245"/>
                    </a:moveTo>
                    <a:lnTo>
                      <a:pt x="663" y="1245"/>
                    </a:lnTo>
                    <a:cubicBezTo>
                      <a:pt x="556" y="1245"/>
                      <a:pt x="468" y="1167"/>
                      <a:pt x="468" y="1072"/>
                    </a:cubicBezTo>
                    <a:cubicBezTo>
                      <a:pt x="468" y="976"/>
                      <a:pt x="556" y="898"/>
                      <a:pt x="663" y="898"/>
                    </a:cubicBezTo>
                    <a:cubicBezTo>
                      <a:pt x="771" y="898"/>
                      <a:pt x="859" y="976"/>
                      <a:pt x="859" y="1072"/>
                    </a:cubicBezTo>
                    <a:cubicBezTo>
                      <a:pt x="859" y="1167"/>
                      <a:pt x="771" y="1245"/>
                      <a:pt x="663" y="1245"/>
                    </a:cubicBezTo>
                    <a:close/>
                    <a:moveTo>
                      <a:pt x="663" y="942"/>
                    </a:moveTo>
                    <a:lnTo>
                      <a:pt x="663" y="942"/>
                    </a:lnTo>
                    <a:cubicBezTo>
                      <a:pt x="580" y="942"/>
                      <a:pt x="512" y="1000"/>
                      <a:pt x="512" y="1072"/>
                    </a:cubicBezTo>
                    <a:cubicBezTo>
                      <a:pt x="512" y="1143"/>
                      <a:pt x="580" y="1201"/>
                      <a:pt x="663" y="1201"/>
                    </a:cubicBezTo>
                    <a:cubicBezTo>
                      <a:pt x="747" y="1201"/>
                      <a:pt x="815" y="1143"/>
                      <a:pt x="815" y="1072"/>
                    </a:cubicBezTo>
                    <a:cubicBezTo>
                      <a:pt x="815" y="1000"/>
                      <a:pt x="747" y="942"/>
                      <a:pt x="663" y="942"/>
                    </a:cubicBezTo>
                    <a:close/>
                    <a:moveTo>
                      <a:pt x="974" y="1221"/>
                    </a:moveTo>
                    <a:lnTo>
                      <a:pt x="974" y="1221"/>
                    </a:lnTo>
                    <a:cubicBezTo>
                      <a:pt x="962" y="1221"/>
                      <a:pt x="951" y="1219"/>
                      <a:pt x="941" y="1213"/>
                    </a:cubicBezTo>
                    <a:cubicBezTo>
                      <a:pt x="897" y="1192"/>
                      <a:pt x="883" y="1131"/>
                      <a:pt x="909" y="1078"/>
                    </a:cubicBezTo>
                    <a:cubicBezTo>
                      <a:pt x="935" y="1025"/>
                      <a:pt x="991" y="999"/>
                      <a:pt x="1035" y="1021"/>
                    </a:cubicBezTo>
                    <a:cubicBezTo>
                      <a:pt x="1057" y="1032"/>
                      <a:pt x="1073" y="1053"/>
                      <a:pt x="1078" y="1079"/>
                    </a:cubicBezTo>
                    <a:cubicBezTo>
                      <a:pt x="1083" y="1104"/>
                      <a:pt x="1079" y="1131"/>
                      <a:pt x="1067" y="1156"/>
                    </a:cubicBezTo>
                    <a:cubicBezTo>
                      <a:pt x="1055" y="1181"/>
                      <a:pt x="1036" y="1201"/>
                      <a:pt x="1013" y="1212"/>
                    </a:cubicBezTo>
                    <a:cubicBezTo>
                      <a:pt x="1000" y="1218"/>
                      <a:pt x="987" y="1221"/>
                      <a:pt x="974" y="1221"/>
                    </a:cubicBezTo>
                    <a:close/>
                    <a:moveTo>
                      <a:pt x="1002" y="1057"/>
                    </a:moveTo>
                    <a:lnTo>
                      <a:pt x="1002" y="1057"/>
                    </a:lnTo>
                    <a:cubicBezTo>
                      <a:pt x="982" y="1057"/>
                      <a:pt x="960" y="1073"/>
                      <a:pt x="948" y="1098"/>
                    </a:cubicBezTo>
                    <a:cubicBezTo>
                      <a:pt x="933" y="1128"/>
                      <a:pt x="939" y="1163"/>
                      <a:pt x="960" y="1174"/>
                    </a:cubicBezTo>
                    <a:cubicBezTo>
                      <a:pt x="970" y="1179"/>
                      <a:pt x="982" y="1178"/>
                      <a:pt x="994" y="1172"/>
                    </a:cubicBezTo>
                    <a:cubicBezTo>
                      <a:pt x="1008" y="1165"/>
                      <a:pt x="1020" y="1153"/>
                      <a:pt x="1028" y="1137"/>
                    </a:cubicBezTo>
                    <a:cubicBezTo>
                      <a:pt x="1035" y="1121"/>
                      <a:pt x="1038" y="1103"/>
                      <a:pt x="1035" y="1088"/>
                    </a:cubicBezTo>
                    <a:cubicBezTo>
                      <a:pt x="1032" y="1075"/>
                      <a:pt x="1025" y="1065"/>
                      <a:pt x="1016" y="1060"/>
                    </a:cubicBezTo>
                    <a:cubicBezTo>
                      <a:pt x="1011" y="1058"/>
                      <a:pt x="1007" y="1057"/>
                      <a:pt x="1002" y="1057"/>
                    </a:cubicBezTo>
                    <a:close/>
                    <a:moveTo>
                      <a:pt x="1209" y="1070"/>
                    </a:moveTo>
                    <a:lnTo>
                      <a:pt x="1209" y="1070"/>
                    </a:lnTo>
                    <a:cubicBezTo>
                      <a:pt x="1166" y="1070"/>
                      <a:pt x="1130" y="1034"/>
                      <a:pt x="1130" y="991"/>
                    </a:cubicBezTo>
                    <a:cubicBezTo>
                      <a:pt x="1130" y="947"/>
                      <a:pt x="1166" y="912"/>
                      <a:pt x="1209" y="912"/>
                    </a:cubicBezTo>
                    <a:cubicBezTo>
                      <a:pt x="1252" y="912"/>
                      <a:pt x="1288" y="947"/>
                      <a:pt x="1288" y="991"/>
                    </a:cubicBezTo>
                    <a:cubicBezTo>
                      <a:pt x="1288" y="1034"/>
                      <a:pt x="1252" y="1070"/>
                      <a:pt x="1209" y="1070"/>
                    </a:cubicBezTo>
                    <a:close/>
                    <a:moveTo>
                      <a:pt x="1209" y="956"/>
                    </a:moveTo>
                    <a:lnTo>
                      <a:pt x="1209" y="956"/>
                    </a:lnTo>
                    <a:cubicBezTo>
                      <a:pt x="1190" y="956"/>
                      <a:pt x="1174" y="972"/>
                      <a:pt x="1174" y="991"/>
                    </a:cubicBezTo>
                    <a:cubicBezTo>
                      <a:pt x="1174" y="1010"/>
                      <a:pt x="1190" y="1026"/>
                      <a:pt x="1209" y="1026"/>
                    </a:cubicBezTo>
                    <a:cubicBezTo>
                      <a:pt x="1228" y="1026"/>
                      <a:pt x="1244" y="1010"/>
                      <a:pt x="1244" y="991"/>
                    </a:cubicBezTo>
                    <a:cubicBezTo>
                      <a:pt x="1244" y="972"/>
                      <a:pt x="1228" y="956"/>
                      <a:pt x="1209" y="956"/>
                    </a:cubicBezTo>
                    <a:close/>
                    <a:moveTo>
                      <a:pt x="943" y="887"/>
                    </a:moveTo>
                    <a:lnTo>
                      <a:pt x="943" y="887"/>
                    </a:lnTo>
                    <a:cubicBezTo>
                      <a:pt x="867" y="887"/>
                      <a:pt x="807" y="845"/>
                      <a:pt x="779" y="775"/>
                    </a:cubicBezTo>
                    <a:cubicBezTo>
                      <a:pt x="626" y="771"/>
                      <a:pt x="502" y="653"/>
                      <a:pt x="502" y="509"/>
                    </a:cubicBezTo>
                    <a:cubicBezTo>
                      <a:pt x="502" y="362"/>
                      <a:pt x="630" y="243"/>
                      <a:pt x="788" y="243"/>
                    </a:cubicBezTo>
                    <a:cubicBezTo>
                      <a:pt x="945" y="243"/>
                      <a:pt x="1073" y="362"/>
                      <a:pt x="1073" y="509"/>
                    </a:cubicBezTo>
                    <a:cubicBezTo>
                      <a:pt x="1073" y="525"/>
                      <a:pt x="1071" y="541"/>
                      <a:pt x="1068" y="558"/>
                    </a:cubicBezTo>
                    <a:cubicBezTo>
                      <a:pt x="1115" y="591"/>
                      <a:pt x="1142" y="643"/>
                      <a:pt x="1142" y="699"/>
                    </a:cubicBezTo>
                    <a:cubicBezTo>
                      <a:pt x="1142" y="796"/>
                      <a:pt x="1058" y="880"/>
                      <a:pt x="954" y="886"/>
                    </a:cubicBezTo>
                    <a:cubicBezTo>
                      <a:pt x="951" y="887"/>
                      <a:pt x="947" y="887"/>
                      <a:pt x="943" y="887"/>
                    </a:cubicBezTo>
                    <a:close/>
                    <a:moveTo>
                      <a:pt x="811" y="731"/>
                    </a:moveTo>
                    <a:lnTo>
                      <a:pt x="811" y="731"/>
                    </a:lnTo>
                    <a:lnTo>
                      <a:pt x="816" y="746"/>
                    </a:lnTo>
                    <a:cubicBezTo>
                      <a:pt x="843" y="833"/>
                      <a:pt x="914" y="843"/>
                      <a:pt x="943" y="843"/>
                    </a:cubicBezTo>
                    <a:cubicBezTo>
                      <a:pt x="946" y="843"/>
                      <a:pt x="949" y="843"/>
                      <a:pt x="952" y="843"/>
                    </a:cubicBezTo>
                    <a:cubicBezTo>
                      <a:pt x="1032" y="838"/>
                      <a:pt x="1098" y="773"/>
                      <a:pt x="1098" y="699"/>
                    </a:cubicBezTo>
                    <a:cubicBezTo>
                      <a:pt x="1098" y="653"/>
                      <a:pt x="1073" y="612"/>
                      <a:pt x="1032" y="587"/>
                    </a:cubicBezTo>
                    <a:lnTo>
                      <a:pt x="1018" y="578"/>
                    </a:lnTo>
                    <a:lnTo>
                      <a:pt x="1022" y="562"/>
                    </a:lnTo>
                    <a:cubicBezTo>
                      <a:pt x="1027" y="544"/>
                      <a:pt x="1029" y="526"/>
                      <a:pt x="1029" y="509"/>
                    </a:cubicBezTo>
                    <a:cubicBezTo>
                      <a:pt x="1029" y="386"/>
                      <a:pt x="921" y="287"/>
                      <a:pt x="788" y="287"/>
                    </a:cubicBezTo>
                    <a:cubicBezTo>
                      <a:pt x="655" y="287"/>
                      <a:pt x="547" y="386"/>
                      <a:pt x="547" y="509"/>
                    </a:cubicBezTo>
                    <a:cubicBezTo>
                      <a:pt x="547" y="632"/>
                      <a:pt x="655" y="731"/>
                      <a:pt x="788" y="731"/>
                    </a:cubicBezTo>
                    <a:cubicBezTo>
                      <a:pt x="789" y="731"/>
                      <a:pt x="789" y="731"/>
                      <a:pt x="790" y="731"/>
                    </a:cubicBezTo>
                    <a:cubicBezTo>
                      <a:pt x="792" y="731"/>
                      <a:pt x="793" y="731"/>
                      <a:pt x="794" y="731"/>
                    </a:cubicBezTo>
                    <a:lnTo>
                      <a:pt x="811" y="731"/>
                    </a:lnTo>
                    <a:close/>
                    <a:moveTo>
                      <a:pt x="446" y="843"/>
                    </a:moveTo>
                    <a:lnTo>
                      <a:pt x="446" y="843"/>
                    </a:lnTo>
                    <a:cubicBezTo>
                      <a:pt x="397" y="843"/>
                      <a:pt x="358" y="794"/>
                      <a:pt x="358" y="735"/>
                    </a:cubicBezTo>
                    <a:cubicBezTo>
                      <a:pt x="358" y="676"/>
                      <a:pt x="397" y="628"/>
                      <a:pt x="446" y="628"/>
                    </a:cubicBezTo>
                    <a:cubicBezTo>
                      <a:pt x="495" y="628"/>
                      <a:pt x="534" y="676"/>
                      <a:pt x="534" y="735"/>
                    </a:cubicBezTo>
                    <a:cubicBezTo>
                      <a:pt x="534" y="794"/>
                      <a:pt x="495" y="843"/>
                      <a:pt x="446" y="843"/>
                    </a:cubicBezTo>
                    <a:close/>
                    <a:moveTo>
                      <a:pt x="446" y="672"/>
                    </a:moveTo>
                    <a:lnTo>
                      <a:pt x="446" y="672"/>
                    </a:lnTo>
                    <a:cubicBezTo>
                      <a:pt x="422" y="672"/>
                      <a:pt x="402" y="701"/>
                      <a:pt x="402" y="735"/>
                    </a:cubicBezTo>
                    <a:cubicBezTo>
                      <a:pt x="402" y="770"/>
                      <a:pt x="422" y="799"/>
                      <a:pt x="446" y="799"/>
                    </a:cubicBezTo>
                    <a:cubicBezTo>
                      <a:pt x="470" y="799"/>
                      <a:pt x="490" y="770"/>
                      <a:pt x="490" y="735"/>
                    </a:cubicBezTo>
                    <a:cubicBezTo>
                      <a:pt x="490" y="701"/>
                      <a:pt x="470" y="672"/>
                      <a:pt x="446" y="672"/>
                    </a:cubicBezTo>
                    <a:close/>
                    <a:moveTo>
                      <a:pt x="1293" y="778"/>
                    </a:moveTo>
                    <a:lnTo>
                      <a:pt x="1293" y="778"/>
                    </a:lnTo>
                    <a:cubicBezTo>
                      <a:pt x="1250" y="778"/>
                      <a:pt x="1214" y="734"/>
                      <a:pt x="1214" y="680"/>
                    </a:cubicBezTo>
                    <a:cubicBezTo>
                      <a:pt x="1214" y="627"/>
                      <a:pt x="1250" y="583"/>
                      <a:pt x="1293" y="583"/>
                    </a:cubicBezTo>
                    <a:cubicBezTo>
                      <a:pt x="1337" y="583"/>
                      <a:pt x="1372" y="627"/>
                      <a:pt x="1372" y="680"/>
                    </a:cubicBezTo>
                    <a:cubicBezTo>
                      <a:pt x="1372" y="734"/>
                      <a:pt x="1337" y="778"/>
                      <a:pt x="1293" y="778"/>
                    </a:cubicBezTo>
                    <a:close/>
                    <a:moveTo>
                      <a:pt x="1293" y="627"/>
                    </a:moveTo>
                    <a:lnTo>
                      <a:pt x="1293" y="627"/>
                    </a:lnTo>
                    <a:cubicBezTo>
                      <a:pt x="1274" y="627"/>
                      <a:pt x="1258" y="651"/>
                      <a:pt x="1258" y="680"/>
                    </a:cubicBezTo>
                    <a:cubicBezTo>
                      <a:pt x="1258" y="709"/>
                      <a:pt x="1274" y="734"/>
                      <a:pt x="1293" y="734"/>
                    </a:cubicBezTo>
                    <a:cubicBezTo>
                      <a:pt x="1312" y="734"/>
                      <a:pt x="1328" y="709"/>
                      <a:pt x="1328" y="680"/>
                    </a:cubicBezTo>
                    <a:cubicBezTo>
                      <a:pt x="1328" y="651"/>
                      <a:pt x="1312" y="627"/>
                      <a:pt x="1293" y="627"/>
                    </a:cubicBezTo>
                    <a:close/>
                    <a:moveTo>
                      <a:pt x="257" y="760"/>
                    </a:moveTo>
                    <a:lnTo>
                      <a:pt x="257" y="760"/>
                    </a:lnTo>
                    <a:cubicBezTo>
                      <a:pt x="214" y="760"/>
                      <a:pt x="178" y="725"/>
                      <a:pt x="178" y="681"/>
                    </a:cubicBezTo>
                    <a:cubicBezTo>
                      <a:pt x="178" y="638"/>
                      <a:pt x="214" y="602"/>
                      <a:pt x="257" y="602"/>
                    </a:cubicBezTo>
                    <a:cubicBezTo>
                      <a:pt x="301" y="602"/>
                      <a:pt x="336" y="638"/>
                      <a:pt x="336" y="681"/>
                    </a:cubicBezTo>
                    <a:cubicBezTo>
                      <a:pt x="336" y="725"/>
                      <a:pt x="301" y="760"/>
                      <a:pt x="257" y="760"/>
                    </a:cubicBezTo>
                    <a:close/>
                    <a:moveTo>
                      <a:pt x="257" y="646"/>
                    </a:moveTo>
                    <a:lnTo>
                      <a:pt x="257" y="646"/>
                    </a:lnTo>
                    <a:cubicBezTo>
                      <a:pt x="238" y="646"/>
                      <a:pt x="222" y="662"/>
                      <a:pt x="222" y="681"/>
                    </a:cubicBezTo>
                    <a:cubicBezTo>
                      <a:pt x="222" y="701"/>
                      <a:pt x="238" y="716"/>
                      <a:pt x="257" y="716"/>
                    </a:cubicBezTo>
                    <a:cubicBezTo>
                      <a:pt x="276" y="716"/>
                      <a:pt x="292" y="701"/>
                      <a:pt x="292" y="681"/>
                    </a:cubicBezTo>
                    <a:cubicBezTo>
                      <a:pt x="292" y="662"/>
                      <a:pt x="276" y="646"/>
                      <a:pt x="257" y="646"/>
                    </a:cubicBezTo>
                    <a:close/>
                    <a:moveTo>
                      <a:pt x="378" y="604"/>
                    </a:moveTo>
                    <a:lnTo>
                      <a:pt x="378" y="604"/>
                    </a:lnTo>
                    <a:cubicBezTo>
                      <a:pt x="330" y="604"/>
                      <a:pt x="290" y="567"/>
                      <a:pt x="290" y="522"/>
                    </a:cubicBezTo>
                    <a:cubicBezTo>
                      <a:pt x="290" y="476"/>
                      <a:pt x="330" y="440"/>
                      <a:pt x="378" y="440"/>
                    </a:cubicBezTo>
                    <a:cubicBezTo>
                      <a:pt x="427" y="440"/>
                      <a:pt x="467" y="476"/>
                      <a:pt x="467" y="522"/>
                    </a:cubicBezTo>
                    <a:cubicBezTo>
                      <a:pt x="467" y="567"/>
                      <a:pt x="427" y="604"/>
                      <a:pt x="378" y="604"/>
                    </a:cubicBezTo>
                    <a:close/>
                    <a:moveTo>
                      <a:pt x="378" y="484"/>
                    </a:moveTo>
                    <a:lnTo>
                      <a:pt x="378" y="484"/>
                    </a:lnTo>
                    <a:cubicBezTo>
                      <a:pt x="354" y="484"/>
                      <a:pt x="334" y="501"/>
                      <a:pt x="334" y="522"/>
                    </a:cubicBezTo>
                    <a:cubicBezTo>
                      <a:pt x="334" y="543"/>
                      <a:pt x="354" y="560"/>
                      <a:pt x="378" y="560"/>
                    </a:cubicBezTo>
                    <a:cubicBezTo>
                      <a:pt x="403" y="560"/>
                      <a:pt x="423" y="543"/>
                      <a:pt x="423" y="522"/>
                    </a:cubicBezTo>
                    <a:cubicBezTo>
                      <a:pt x="423" y="501"/>
                      <a:pt x="403" y="484"/>
                      <a:pt x="378" y="484"/>
                    </a:cubicBezTo>
                    <a:close/>
                    <a:moveTo>
                      <a:pt x="1173" y="558"/>
                    </a:moveTo>
                    <a:lnTo>
                      <a:pt x="1173" y="558"/>
                    </a:lnTo>
                    <a:cubicBezTo>
                      <a:pt x="1130" y="558"/>
                      <a:pt x="1094" y="523"/>
                      <a:pt x="1094" y="479"/>
                    </a:cubicBezTo>
                    <a:cubicBezTo>
                      <a:pt x="1094" y="436"/>
                      <a:pt x="1130" y="400"/>
                      <a:pt x="1173" y="400"/>
                    </a:cubicBezTo>
                    <a:cubicBezTo>
                      <a:pt x="1217" y="400"/>
                      <a:pt x="1252" y="436"/>
                      <a:pt x="1252" y="479"/>
                    </a:cubicBezTo>
                    <a:cubicBezTo>
                      <a:pt x="1252" y="523"/>
                      <a:pt x="1217" y="558"/>
                      <a:pt x="1173" y="558"/>
                    </a:cubicBezTo>
                    <a:close/>
                    <a:moveTo>
                      <a:pt x="1173" y="444"/>
                    </a:moveTo>
                    <a:lnTo>
                      <a:pt x="1173" y="444"/>
                    </a:lnTo>
                    <a:cubicBezTo>
                      <a:pt x="1154" y="444"/>
                      <a:pt x="1138" y="460"/>
                      <a:pt x="1138" y="479"/>
                    </a:cubicBezTo>
                    <a:cubicBezTo>
                      <a:pt x="1138" y="498"/>
                      <a:pt x="1154" y="514"/>
                      <a:pt x="1173" y="514"/>
                    </a:cubicBezTo>
                    <a:cubicBezTo>
                      <a:pt x="1192" y="514"/>
                      <a:pt x="1208" y="498"/>
                      <a:pt x="1208" y="479"/>
                    </a:cubicBezTo>
                    <a:cubicBezTo>
                      <a:pt x="1208" y="460"/>
                      <a:pt x="1192" y="444"/>
                      <a:pt x="1173" y="4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nvGrpSpPr>
              <p:cNvPr id="53" name="Gruppieren 52">
                <a:extLst>
                  <a:ext uri="{FF2B5EF4-FFF2-40B4-BE49-F238E27FC236}">
                    <a16:creationId xmlns:a16="http://schemas.microsoft.com/office/drawing/2014/main" id="{51FB2061-7F98-21DB-0668-5A80BAECF210}"/>
                  </a:ext>
                </a:extLst>
              </p:cNvPr>
              <p:cNvGrpSpPr/>
              <p:nvPr/>
            </p:nvGrpSpPr>
            <p:grpSpPr>
              <a:xfrm>
                <a:off x="1360680" y="4930994"/>
                <a:ext cx="511258" cy="490821"/>
                <a:chOff x="4292495" y="4125368"/>
                <a:chExt cx="511258" cy="490821"/>
              </a:xfrm>
            </p:grpSpPr>
            <p:sp>
              <p:nvSpPr>
                <p:cNvPr id="54" name="Freihandform 3966">
                  <a:extLst>
                    <a:ext uri="{FF2B5EF4-FFF2-40B4-BE49-F238E27FC236}">
                      <a16:creationId xmlns:a16="http://schemas.microsoft.com/office/drawing/2014/main" id="{A9ABA8F3-8D5C-B9C7-9F7C-96133BF8DCBA}"/>
                    </a:ext>
                  </a:extLst>
                </p:cNvPr>
                <p:cNvSpPr/>
                <p:nvPr/>
              </p:nvSpPr>
              <p:spPr>
                <a:xfrm>
                  <a:off x="4292495" y="4125368"/>
                  <a:ext cx="511258" cy="490821"/>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55" name="Freeform 24">
                  <a:extLst>
                    <a:ext uri="{FF2B5EF4-FFF2-40B4-BE49-F238E27FC236}">
                      <a16:creationId xmlns:a16="http://schemas.microsoft.com/office/drawing/2014/main" id="{84D2F6C4-C1AD-ADE0-04F3-806EEDAA2DB6}"/>
                    </a:ext>
                  </a:extLst>
                </p:cNvPr>
                <p:cNvSpPr>
                  <a:spLocks noEditPoints="1"/>
                </p:cNvSpPr>
                <p:nvPr/>
              </p:nvSpPr>
              <p:spPr bwMode="auto">
                <a:xfrm>
                  <a:off x="4373441" y="4274785"/>
                  <a:ext cx="349366" cy="20781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pic>
        <p:nvPicPr>
          <p:cNvPr id="15" name="Grafik 14" descr="The image depicts a visual representation of the statistics of organ transplants, highlighting the number of organs imported and exported in 2025, including types such as liver, heart, lungs, and pancreas, with a note that organ trade is prohibited.&#10;&#10;KI-generierte Inhalte können fehlerhaft sein.">
            <a:extLst>
              <a:ext uri="{FF2B5EF4-FFF2-40B4-BE49-F238E27FC236}">
                <a16:creationId xmlns:a16="http://schemas.microsoft.com/office/drawing/2014/main" id="{AA803587-4D9A-BE86-0C32-82FC8A298293}"/>
              </a:ext>
            </a:extLst>
          </p:cNvPr>
          <p:cNvPicPr>
            <a:picLocks noChangeAspect="1"/>
          </p:cNvPicPr>
          <p:nvPr/>
        </p:nvPicPr>
        <p:blipFill>
          <a:blip r:embed="rId4" cstate="print">
            <a:extLst>
              <a:ext uri="{28A0092B-C50C-407E-A947-70E740481C1C}">
                <a14:useLocalDpi xmlns:a14="http://schemas.microsoft.com/office/drawing/2010/main" val="0"/>
              </a:ext>
            </a:extLst>
          </a:blip>
          <a:srcRect t="17410"/>
          <a:stretch>
            <a:fillRect/>
          </a:stretch>
        </p:blipFill>
        <p:spPr>
          <a:xfrm>
            <a:off x="5685755" y="1889907"/>
            <a:ext cx="6059450" cy="4032327"/>
          </a:xfrm>
          <a:prstGeom prst="rect">
            <a:avLst/>
          </a:prstGeom>
        </p:spPr>
      </p:pic>
      <p:pic>
        <p:nvPicPr>
          <p:cNvPr id="12" name="Grafik 11">
            <a:extLst>
              <a:ext uri="{FF2B5EF4-FFF2-40B4-BE49-F238E27FC236}">
                <a16:creationId xmlns:a16="http://schemas.microsoft.com/office/drawing/2014/main" id="{0FA570BA-9C6B-DC5F-B90C-CD0DB6CC302D}"/>
              </a:ext>
            </a:extLst>
          </p:cNvPr>
          <p:cNvPicPr>
            <a:picLocks noChangeAspect="1"/>
          </p:cNvPicPr>
          <p:nvPr/>
        </p:nvPicPr>
        <p:blipFill>
          <a:blip r:embed="rId5"/>
          <a:stretch>
            <a:fillRect/>
          </a:stretch>
        </p:blipFill>
        <p:spPr>
          <a:xfrm>
            <a:off x="11272245" y="5702005"/>
            <a:ext cx="349250" cy="129352"/>
          </a:xfrm>
          <a:prstGeom prst="rect">
            <a:avLst/>
          </a:prstGeom>
        </p:spPr>
      </p:pic>
    </p:spTree>
    <p:extLst>
      <p:ext uri="{BB962C8B-B14F-4D97-AF65-F5344CB8AC3E}">
        <p14:creationId xmlns:p14="http://schemas.microsoft.com/office/powerpoint/2010/main" val="178496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A3C5D7-390E-6337-269F-8FD2CA8C1A87}"/>
              </a:ext>
            </a:extLst>
          </p:cNvPr>
          <p:cNvSpPr>
            <a:spLocks noGrp="1"/>
          </p:cNvSpPr>
          <p:nvPr>
            <p:ph type="title"/>
          </p:nvPr>
        </p:nvSpPr>
        <p:spPr/>
        <p:txBody>
          <a:bodyPr/>
          <a:lstStyle/>
          <a:p>
            <a:r>
              <a:rPr lang="fr-FR" kern="0"/>
              <a:t>Procédure de don</a:t>
            </a:r>
            <a:r>
              <a:rPr lang="fr-FR"/>
              <a:t> </a:t>
            </a:r>
            <a:r>
              <a:rPr lang="fr-FR" kern="0"/>
              <a:t>d’organes</a:t>
            </a:r>
            <a:endParaRPr lang="de-DE"/>
          </a:p>
        </p:txBody>
      </p:sp>
      <p:sp>
        <p:nvSpPr>
          <p:cNvPr id="3" name="Datumsplatzhalter 2">
            <a:extLst>
              <a:ext uri="{FF2B5EF4-FFF2-40B4-BE49-F238E27FC236}">
                <a16:creationId xmlns:a16="http://schemas.microsoft.com/office/drawing/2014/main" id="{7D0B7D22-E8E8-5E90-ED72-2E48D2AB5384}"/>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368B2975-DA5A-38A6-6674-2626A0B07BB9}"/>
              </a:ext>
            </a:extLst>
          </p:cNvPr>
          <p:cNvSpPr>
            <a:spLocks noGrp="1"/>
          </p:cNvSpPr>
          <p:nvPr>
            <p:ph type="sldNum" sz="quarter" idx="12"/>
          </p:nvPr>
        </p:nvSpPr>
        <p:spPr/>
        <p:txBody>
          <a:bodyPr/>
          <a:lstStyle/>
          <a:p>
            <a:fld id="{442AD375-037F-43D0-B059-5172DA06796A}" type="slidenum">
              <a:rPr lang="de-CH" smtClean="0"/>
              <a:pPr/>
              <a:t>35</a:t>
            </a:fld>
            <a:endParaRPr lang="de-CH"/>
          </a:p>
        </p:txBody>
      </p:sp>
      <p:sp>
        <p:nvSpPr>
          <p:cNvPr id="7" name="Textplatzhalter 6">
            <a:extLst>
              <a:ext uri="{FF2B5EF4-FFF2-40B4-BE49-F238E27FC236}">
                <a16:creationId xmlns:a16="http://schemas.microsoft.com/office/drawing/2014/main" id="{BC2E84BE-2141-069E-DF68-1D4E4F4331DF}"/>
              </a:ext>
            </a:extLst>
          </p:cNvPr>
          <p:cNvSpPr>
            <a:spLocks noGrp="1"/>
          </p:cNvSpPr>
          <p:nvPr>
            <p:ph type="body" sz="quarter" idx="13"/>
          </p:nvPr>
        </p:nvSpPr>
        <p:spPr>
          <a:xfrm>
            <a:off x="746125" y="422275"/>
            <a:ext cx="9345613" cy="231775"/>
          </a:xfrm>
        </p:spPr>
        <p:txBody>
          <a:bodyPr/>
          <a:lstStyle/>
          <a:p>
            <a:r>
              <a:rPr lang="fr-CH"/>
              <a:t>Déroulement d’un don d’organes</a:t>
            </a:r>
            <a:endParaRPr lang="de-CH"/>
          </a:p>
        </p:txBody>
      </p:sp>
      <p:sp>
        <p:nvSpPr>
          <p:cNvPr id="8" name="Inhaltsplatzhalter 2">
            <a:extLst>
              <a:ext uri="{FF2B5EF4-FFF2-40B4-BE49-F238E27FC236}">
                <a16:creationId xmlns:a16="http://schemas.microsoft.com/office/drawing/2014/main" id="{144D9E09-D06E-CF07-5324-BED3A71E3372}"/>
              </a:ext>
            </a:extLst>
          </p:cNvPr>
          <p:cNvSpPr txBox="1">
            <a:spLocks/>
          </p:cNvSpPr>
          <p:nvPr/>
        </p:nvSpPr>
        <p:spPr>
          <a:xfrm>
            <a:off x="642608" y="1259249"/>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a:t>10. </a:t>
            </a:r>
            <a:r>
              <a:rPr lang="de-CH" sz="2400" err="1"/>
              <a:t>Déroulement</a:t>
            </a:r>
            <a:endParaRPr lang="de-CH" sz="2400"/>
          </a:p>
          <a:p>
            <a:pPr lvl="3">
              <a:buFont typeface="Symbol" panose="05050102010706020507" pitchFamily="18" charset="2"/>
              <a:buChar char="-"/>
            </a:pPr>
            <a:r>
              <a:rPr lang="de-CH" sz="1800"/>
              <a:t>Timing: </a:t>
            </a:r>
            <a:r>
              <a:rPr lang="fr-FR" sz="1800"/>
              <a:t>Tout au bon moment et au bon endroit</a:t>
            </a:r>
            <a:endParaRPr lang="de-CH" sz="1800"/>
          </a:p>
          <a:p>
            <a:pPr lvl="3">
              <a:buFont typeface="Symbol" panose="05050102010706020507" pitchFamily="18" charset="2"/>
              <a:buChar char="-"/>
            </a:pPr>
            <a:r>
              <a:rPr lang="fr-FR" sz="1800"/>
              <a:t>Facteurs limitants: </a:t>
            </a:r>
          </a:p>
          <a:p>
            <a:pPr lvl="4"/>
            <a:r>
              <a:rPr lang="fr-FR" sz="1800"/>
              <a:t>Disponibilité des salles d’opération </a:t>
            </a:r>
          </a:p>
          <a:p>
            <a:pPr lvl="4"/>
            <a:r>
              <a:rPr lang="fr-FR" sz="1800"/>
              <a:t>Equipe d’anesthésie</a:t>
            </a:r>
            <a:r>
              <a:rPr lang="de-CH" sz="1800"/>
              <a:t>, </a:t>
            </a:r>
            <a:r>
              <a:rPr lang="fr-FR" sz="1800"/>
              <a:t>équipe de prélèvement</a:t>
            </a:r>
          </a:p>
          <a:p>
            <a:pPr lvl="4"/>
            <a:r>
              <a:rPr lang="fr-FR" sz="1800"/>
              <a:t>Routine à l'hôpital</a:t>
            </a:r>
          </a:p>
          <a:p>
            <a:pPr lvl="4"/>
            <a:r>
              <a:rPr lang="fr-FR" sz="1800"/>
              <a:t>temps de vol, charge de travail, météo</a:t>
            </a:r>
            <a:endParaRPr lang="de-CH" sz="1800"/>
          </a:p>
        </p:txBody>
      </p:sp>
      <p:pic>
        <p:nvPicPr>
          <p:cNvPr id="9" name="Grafik 8" descr="Ein Bild, das Kreis, Grafiken, Design enthält.&#10;&#10;Automatisch generierte Beschreibung">
            <a:extLst>
              <a:ext uri="{FF2B5EF4-FFF2-40B4-BE49-F238E27FC236}">
                <a16:creationId xmlns:a16="http://schemas.microsoft.com/office/drawing/2014/main" id="{69E7B7B9-003C-AF61-402D-D5B252F2C9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1484684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B63BF-F9A5-DCEC-50AB-66746762C285}"/>
              </a:ext>
            </a:extLst>
          </p:cNvPr>
          <p:cNvSpPr>
            <a:spLocks noGrp="1"/>
          </p:cNvSpPr>
          <p:nvPr>
            <p:ph type="title"/>
          </p:nvPr>
        </p:nvSpPr>
        <p:spPr/>
        <p:txBody>
          <a:bodyPr/>
          <a:lstStyle/>
          <a:p>
            <a:r>
              <a:rPr lang="fr-FR" kern="0"/>
              <a:t>Procédure de don</a:t>
            </a:r>
            <a:r>
              <a:rPr lang="fr-FR"/>
              <a:t> </a:t>
            </a:r>
            <a:r>
              <a:rPr lang="fr-FR" kern="0"/>
              <a:t>d’organes</a:t>
            </a:r>
            <a:endParaRPr lang="de-DE"/>
          </a:p>
        </p:txBody>
      </p:sp>
      <p:sp>
        <p:nvSpPr>
          <p:cNvPr id="3" name="Datumsplatzhalter 2">
            <a:extLst>
              <a:ext uri="{FF2B5EF4-FFF2-40B4-BE49-F238E27FC236}">
                <a16:creationId xmlns:a16="http://schemas.microsoft.com/office/drawing/2014/main" id="{5DF8AD82-87DD-1470-1CBD-D34396C09520}"/>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B2951019-F7B5-72DA-F51C-647CA93345E1}"/>
              </a:ext>
            </a:extLst>
          </p:cNvPr>
          <p:cNvSpPr>
            <a:spLocks noGrp="1"/>
          </p:cNvSpPr>
          <p:nvPr>
            <p:ph type="sldNum" sz="quarter" idx="12"/>
          </p:nvPr>
        </p:nvSpPr>
        <p:spPr/>
        <p:txBody>
          <a:bodyPr/>
          <a:lstStyle/>
          <a:p>
            <a:fld id="{442AD375-037F-43D0-B059-5172DA06796A}" type="slidenum">
              <a:rPr lang="de-CH" smtClean="0"/>
              <a:pPr/>
              <a:t>36</a:t>
            </a:fld>
            <a:endParaRPr lang="de-CH"/>
          </a:p>
        </p:txBody>
      </p:sp>
      <p:sp>
        <p:nvSpPr>
          <p:cNvPr id="6" name="Textplatzhalter 5">
            <a:extLst>
              <a:ext uri="{FF2B5EF4-FFF2-40B4-BE49-F238E27FC236}">
                <a16:creationId xmlns:a16="http://schemas.microsoft.com/office/drawing/2014/main" id="{AF618E0C-4BBF-8A34-0CFB-0584B09E5683}"/>
              </a:ext>
            </a:extLst>
          </p:cNvPr>
          <p:cNvSpPr>
            <a:spLocks noGrp="1"/>
          </p:cNvSpPr>
          <p:nvPr>
            <p:ph type="body" sz="quarter" idx="13"/>
          </p:nvPr>
        </p:nvSpPr>
        <p:spPr/>
        <p:txBody>
          <a:bodyPr/>
          <a:lstStyle/>
          <a:p>
            <a:r>
              <a:rPr lang="fr-CH"/>
              <a:t>Déroulement d’un don d’organes</a:t>
            </a:r>
            <a:endParaRPr lang="de-CH"/>
          </a:p>
        </p:txBody>
      </p:sp>
      <p:sp>
        <p:nvSpPr>
          <p:cNvPr id="7" name="Inhaltsplatzhalter 2">
            <a:extLst>
              <a:ext uri="{FF2B5EF4-FFF2-40B4-BE49-F238E27FC236}">
                <a16:creationId xmlns:a16="http://schemas.microsoft.com/office/drawing/2014/main" id="{D22337D0-071F-F071-B0D1-640A75690750}"/>
              </a:ext>
            </a:extLst>
          </p:cNvPr>
          <p:cNvSpPr txBox="1">
            <a:spLocks/>
          </p:cNvSpPr>
          <p:nvPr/>
        </p:nvSpPr>
        <p:spPr>
          <a:xfrm>
            <a:off x="642608" y="1267874"/>
            <a:ext cx="10351665"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a:t>11. </a:t>
            </a:r>
            <a:r>
              <a:rPr lang="fr-FR" sz="2400"/>
              <a:t>Prélèvement</a:t>
            </a:r>
            <a:endParaRPr lang="de-CH" sz="2400"/>
          </a:p>
          <a:p>
            <a:pPr lvl="3">
              <a:buFont typeface="Symbol" panose="05050102010706020507" pitchFamily="18" charset="2"/>
              <a:buChar char="-"/>
            </a:pPr>
            <a:r>
              <a:rPr lang="fr-FR" sz="1800"/>
              <a:t>Prélèvement des organes par les chirurgiens du centre de transplantation à </a:t>
            </a:r>
            <a:r>
              <a:rPr lang="fr-FR" sz="1800">
                <a:solidFill>
                  <a:srgbClr val="29317F"/>
                </a:solidFill>
              </a:rPr>
              <a:t>l’hôpital du donneur</a:t>
            </a:r>
            <a:endParaRPr lang="de-CH" sz="1800"/>
          </a:p>
          <a:p>
            <a:pPr lvl="3">
              <a:buFont typeface="Symbol" panose="05050102010706020507" pitchFamily="18" charset="2"/>
              <a:buChar char="-"/>
            </a:pPr>
            <a:r>
              <a:rPr lang="fr-FR" sz="1800"/>
              <a:t>Conditionnement correct des organes</a:t>
            </a:r>
          </a:p>
          <a:p>
            <a:pPr lvl="3">
              <a:buFont typeface="Symbol" panose="05050102010706020507" pitchFamily="18" charset="2"/>
              <a:buChar char="-"/>
            </a:pPr>
            <a:r>
              <a:rPr lang="fr-FR" sz="1800"/>
              <a:t>Transport des organes accompagné ou non jusqu’à l’hôpital du receveur / de la receveuse</a:t>
            </a:r>
            <a:endParaRPr lang="de-CH" sz="1800">
              <a:solidFill>
                <a:schemeClr val="tx2"/>
              </a:solidFill>
            </a:endParaRPr>
          </a:p>
          <a:p>
            <a:pPr lvl="3">
              <a:buFont typeface="Symbol" panose="05050102010706020507" pitchFamily="18" charset="2"/>
              <a:buChar char="-"/>
            </a:pPr>
            <a:endParaRPr lang="de-CH" sz="1800">
              <a:solidFill>
                <a:schemeClr val="tx2"/>
              </a:solidFill>
            </a:endParaRPr>
          </a:p>
          <a:p>
            <a:pPr lvl="3">
              <a:buFont typeface="Symbol" panose="05050102010706020507" pitchFamily="18" charset="2"/>
              <a:buChar char="-"/>
            </a:pPr>
            <a:endParaRPr lang="de-CH" sz="1800"/>
          </a:p>
        </p:txBody>
      </p:sp>
      <p:pic>
        <p:nvPicPr>
          <p:cNvPr id="8" name="Grafik 7">
            <a:extLst>
              <a:ext uri="{FF2B5EF4-FFF2-40B4-BE49-F238E27FC236}">
                <a16:creationId xmlns:a16="http://schemas.microsoft.com/office/drawing/2014/main" id="{865CE5AB-9ABE-ED04-0B5F-A8AA789B32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7140"/>
          <a:stretch/>
        </p:blipFill>
        <p:spPr>
          <a:xfrm>
            <a:off x="3348503" y="3429000"/>
            <a:ext cx="2573454" cy="2521799"/>
          </a:xfrm>
          <a:prstGeom prst="rect">
            <a:avLst/>
          </a:prstGeom>
        </p:spPr>
      </p:pic>
      <p:pic>
        <p:nvPicPr>
          <p:cNvPr id="9" name="Grafik 8">
            <a:extLst>
              <a:ext uri="{FF2B5EF4-FFF2-40B4-BE49-F238E27FC236}">
                <a16:creationId xmlns:a16="http://schemas.microsoft.com/office/drawing/2014/main" id="{D64E631C-4B68-FD54-F1DD-EC7AB875C256}"/>
              </a:ext>
            </a:extLst>
          </p:cNvPr>
          <p:cNvPicPr>
            <a:picLocks noChangeAspect="1"/>
          </p:cNvPicPr>
          <p:nvPr/>
        </p:nvPicPr>
        <p:blipFill>
          <a:blip r:embed="rId3"/>
          <a:stretch>
            <a:fillRect/>
          </a:stretch>
        </p:blipFill>
        <p:spPr>
          <a:xfrm>
            <a:off x="5921957" y="3429000"/>
            <a:ext cx="2882699" cy="2521799"/>
          </a:xfrm>
          <a:prstGeom prst="rect">
            <a:avLst/>
          </a:prstGeom>
        </p:spPr>
      </p:pic>
      <p:pic>
        <p:nvPicPr>
          <p:cNvPr id="4" name="Grafik 3" descr="Ein Bild, das Logo, Grafiken, Vogel, Design enthält.&#10;&#10;Automatisch generierte Beschreibung">
            <a:extLst>
              <a:ext uri="{FF2B5EF4-FFF2-40B4-BE49-F238E27FC236}">
                <a16:creationId xmlns:a16="http://schemas.microsoft.com/office/drawing/2014/main" id="{F03DB5CC-3B4D-3D18-9C81-148D22ED00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522895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643898-963B-1A33-F3A3-C8BDB2090662}"/>
              </a:ext>
            </a:extLst>
          </p:cNvPr>
          <p:cNvSpPr>
            <a:spLocks noGrp="1"/>
          </p:cNvSpPr>
          <p:nvPr>
            <p:ph type="title"/>
          </p:nvPr>
        </p:nvSpPr>
        <p:spPr/>
        <p:txBody>
          <a:bodyPr/>
          <a:lstStyle/>
          <a:p>
            <a:r>
              <a:rPr lang="de-CH" kern="0" err="1"/>
              <a:t>Procédure</a:t>
            </a:r>
            <a:r>
              <a:rPr lang="de-CH" kern="0"/>
              <a:t> de </a:t>
            </a:r>
            <a:r>
              <a:rPr lang="de-CH" kern="0" err="1"/>
              <a:t>don</a:t>
            </a:r>
            <a:r>
              <a:rPr lang="de-CH" kern="0"/>
              <a:t> </a:t>
            </a:r>
            <a:r>
              <a:rPr lang="de-CH" kern="0" err="1"/>
              <a:t>d’organes</a:t>
            </a:r>
            <a:endParaRPr lang="de-DE"/>
          </a:p>
        </p:txBody>
      </p:sp>
      <p:sp>
        <p:nvSpPr>
          <p:cNvPr id="3" name="Datumsplatzhalter 2">
            <a:extLst>
              <a:ext uri="{FF2B5EF4-FFF2-40B4-BE49-F238E27FC236}">
                <a16:creationId xmlns:a16="http://schemas.microsoft.com/office/drawing/2014/main" id="{CE47AEE5-7C35-F3EA-7D31-AB74742EA094}"/>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97C1610A-3E45-1FEF-DF24-F765FCAC99A6}"/>
              </a:ext>
            </a:extLst>
          </p:cNvPr>
          <p:cNvSpPr>
            <a:spLocks noGrp="1"/>
          </p:cNvSpPr>
          <p:nvPr>
            <p:ph type="sldNum" sz="quarter" idx="12"/>
          </p:nvPr>
        </p:nvSpPr>
        <p:spPr/>
        <p:txBody>
          <a:bodyPr/>
          <a:lstStyle/>
          <a:p>
            <a:fld id="{442AD375-037F-43D0-B059-5172DA06796A}" type="slidenum">
              <a:rPr lang="de-CH" smtClean="0"/>
              <a:pPr/>
              <a:t>37</a:t>
            </a:fld>
            <a:endParaRPr lang="de-CH"/>
          </a:p>
        </p:txBody>
      </p:sp>
      <p:sp>
        <p:nvSpPr>
          <p:cNvPr id="6" name="Textplatzhalter 5">
            <a:extLst>
              <a:ext uri="{FF2B5EF4-FFF2-40B4-BE49-F238E27FC236}">
                <a16:creationId xmlns:a16="http://schemas.microsoft.com/office/drawing/2014/main" id="{F3243743-325C-ACF4-511E-67023E36D068}"/>
              </a:ext>
            </a:extLst>
          </p:cNvPr>
          <p:cNvSpPr>
            <a:spLocks noGrp="1"/>
          </p:cNvSpPr>
          <p:nvPr>
            <p:ph type="body" sz="quarter" idx="13"/>
          </p:nvPr>
        </p:nvSpPr>
        <p:spPr/>
        <p:txBody>
          <a:bodyPr/>
          <a:lstStyle/>
          <a:p>
            <a:r>
              <a:rPr lang="fr-CH"/>
              <a:t>Déroulement d’un don d’organes</a:t>
            </a:r>
            <a:endParaRPr lang="de-CH"/>
          </a:p>
        </p:txBody>
      </p:sp>
      <p:sp>
        <p:nvSpPr>
          <p:cNvPr id="7" name="Inhaltsplatzhalter 2">
            <a:extLst>
              <a:ext uri="{FF2B5EF4-FFF2-40B4-BE49-F238E27FC236}">
                <a16:creationId xmlns:a16="http://schemas.microsoft.com/office/drawing/2014/main" id="{5C4B2712-2B32-75A8-7182-147BB85A31D4}"/>
              </a:ext>
            </a:extLst>
          </p:cNvPr>
          <p:cNvSpPr txBox="1">
            <a:spLocks/>
          </p:cNvSpPr>
          <p:nvPr/>
        </p:nvSpPr>
        <p:spPr>
          <a:xfrm>
            <a:off x="658924" y="1266083"/>
            <a:ext cx="9814371" cy="4608041"/>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a:t>12. Transport</a:t>
            </a:r>
          </a:p>
          <a:p>
            <a:pPr lvl="1"/>
            <a:r>
              <a:rPr lang="de-CH" kern="0"/>
              <a:t>Taxi, </a:t>
            </a:r>
            <a:r>
              <a:rPr lang="de-CH" kern="0" err="1"/>
              <a:t>Ambulance</a:t>
            </a:r>
            <a:r>
              <a:rPr lang="de-CH" kern="0"/>
              <a:t>, </a:t>
            </a:r>
            <a:r>
              <a:rPr lang="de-CH" kern="0" err="1"/>
              <a:t>Hélicoptère</a:t>
            </a:r>
            <a:r>
              <a:rPr lang="de-CH" kern="0"/>
              <a:t>, Jet</a:t>
            </a:r>
            <a:endParaRPr lang="de-CH"/>
          </a:p>
          <a:p>
            <a:pPr lvl="1"/>
            <a:r>
              <a:rPr lang="de-CH" err="1"/>
              <a:t>Temps</a:t>
            </a:r>
            <a:r>
              <a:rPr lang="de-CH" kern="0"/>
              <a:t> </a:t>
            </a:r>
            <a:r>
              <a:rPr lang="de-CH" kern="0" err="1"/>
              <a:t>d’ischémie</a:t>
            </a:r>
            <a:r>
              <a:rPr lang="de-CH"/>
              <a:t>: </a:t>
            </a:r>
            <a:r>
              <a:rPr lang="fr-FR"/>
              <a:t>Intervalle de temps entre l'interruption de l’apport sanguin de l'organe dans le corps du donneur et la reprise de la circulation sanguine de l'organe dans </a:t>
            </a:r>
            <a:br>
              <a:rPr lang="fr-FR"/>
            </a:br>
            <a:r>
              <a:rPr lang="fr-FR"/>
              <a:t>le corps du receveur / de la receveuse.</a:t>
            </a:r>
          </a:p>
          <a:p>
            <a:pPr lvl="3">
              <a:buFont typeface="Symbol" panose="05050102010706020507" pitchFamily="18" charset="2"/>
              <a:buChar char="-"/>
            </a:pPr>
            <a:endParaRPr lang="de-CH" sz="1800"/>
          </a:p>
          <a:p>
            <a:pPr marL="0" lvl="3" indent="0">
              <a:buFont typeface="Arial" panose="020B0604020202020204" pitchFamily="34" charset="0"/>
              <a:buNone/>
            </a:pPr>
            <a:endParaRPr lang="de-CH" sz="1800"/>
          </a:p>
          <a:p>
            <a:pPr lvl="3">
              <a:buFont typeface="Symbol" panose="05050102010706020507" pitchFamily="18" charset="2"/>
              <a:buChar char="-"/>
            </a:pPr>
            <a:endParaRPr lang="de-CH" sz="1800"/>
          </a:p>
          <a:p>
            <a:pPr lvl="3">
              <a:buFont typeface="Symbol" panose="05050102010706020507" pitchFamily="18" charset="2"/>
              <a:buChar char="-"/>
            </a:pPr>
            <a:endParaRPr lang="de-CH" sz="1800"/>
          </a:p>
          <a:p>
            <a:pPr lvl="3">
              <a:buFont typeface="Symbol" panose="05050102010706020507" pitchFamily="18" charset="2"/>
              <a:buChar char="-"/>
            </a:pPr>
            <a:endParaRPr lang="de-CH" sz="1800"/>
          </a:p>
          <a:p>
            <a:pPr lvl="3">
              <a:buFont typeface="Symbol" panose="05050102010706020507" pitchFamily="18" charset="2"/>
              <a:buChar char="-"/>
            </a:pPr>
            <a:endParaRPr lang="de-CH" sz="1800"/>
          </a:p>
          <a:p>
            <a:pPr marL="0" lvl="3" indent="0">
              <a:buFont typeface="Arial" panose="020B0604020202020204" pitchFamily="34" charset="0"/>
              <a:buNone/>
            </a:pPr>
            <a:endParaRPr lang="de-CH" sz="1800">
              <a:solidFill>
                <a:schemeClr val="tx2"/>
              </a:solidFill>
            </a:endParaRPr>
          </a:p>
        </p:txBody>
      </p:sp>
      <p:sp>
        <p:nvSpPr>
          <p:cNvPr id="8" name="Textfeld 7">
            <a:extLst>
              <a:ext uri="{FF2B5EF4-FFF2-40B4-BE49-F238E27FC236}">
                <a16:creationId xmlns:a16="http://schemas.microsoft.com/office/drawing/2014/main" id="{AED8F514-03E2-7C4C-C907-7A5D6F9E901C}"/>
              </a:ext>
            </a:extLst>
          </p:cNvPr>
          <p:cNvSpPr txBox="1"/>
          <p:nvPr/>
        </p:nvSpPr>
        <p:spPr>
          <a:xfrm>
            <a:off x="1470402" y="3375920"/>
            <a:ext cx="591795" cy="276999"/>
          </a:xfrm>
          <a:prstGeom prst="rect">
            <a:avLst/>
          </a:prstGeom>
          <a:noFill/>
        </p:spPr>
        <p:txBody>
          <a:bodyPr wrap="square" lIns="0" tIns="0" rIns="0" bIns="0" rtlCol="0">
            <a:spAutoFit/>
          </a:bodyPr>
          <a:lstStyle/>
          <a:p>
            <a:r>
              <a:rPr lang="de-CH"/>
              <a:t>Coeur</a:t>
            </a:r>
          </a:p>
        </p:txBody>
      </p:sp>
      <p:grpSp>
        <p:nvGrpSpPr>
          <p:cNvPr id="9" name="Gruppieren 8">
            <a:extLst>
              <a:ext uri="{FF2B5EF4-FFF2-40B4-BE49-F238E27FC236}">
                <a16:creationId xmlns:a16="http://schemas.microsoft.com/office/drawing/2014/main" id="{4CE86309-64CD-E41A-50F6-6614DDFF2F26}"/>
              </a:ext>
            </a:extLst>
          </p:cNvPr>
          <p:cNvGrpSpPr>
            <a:grpSpLocks noChangeAspect="1"/>
          </p:cNvGrpSpPr>
          <p:nvPr/>
        </p:nvGrpSpPr>
        <p:grpSpPr>
          <a:xfrm>
            <a:off x="1390070" y="3704723"/>
            <a:ext cx="681855" cy="681855"/>
            <a:chOff x="9476921" y="2755361"/>
            <a:chExt cx="360000" cy="360000"/>
          </a:xfrm>
        </p:grpSpPr>
        <p:sp>
          <p:nvSpPr>
            <p:cNvPr id="10" name="Freihandform 3966">
              <a:extLst>
                <a:ext uri="{FF2B5EF4-FFF2-40B4-BE49-F238E27FC236}">
                  <a16:creationId xmlns:a16="http://schemas.microsoft.com/office/drawing/2014/main" id="{10EFAAAE-F32C-FCCC-7A8C-AA8407ADDC65}"/>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a:p>
          </p:txBody>
        </p:sp>
        <p:sp>
          <p:nvSpPr>
            <p:cNvPr id="11" name="Freeform 19">
              <a:extLst>
                <a:ext uri="{FF2B5EF4-FFF2-40B4-BE49-F238E27FC236}">
                  <a16:creationId xmlns:a16="http://schemas.microsoft.com/office/drawing/2014/main" id="{1C18390D-D3EB-B7AD-7D05-6F409B01AC9C}"/>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15" name="Textfeld 14">
            <a:extLst>
              <a:ext uri="{FF2B5EF4-FFF2-40B4-BE49-F238E27FC236}">
                <a16:creationId xmlns:a16="http://schemas.microsoft.com/office/drawing/2014/main" id="{83DDF7DE-3B6C-A472-37B3-43F400075E01}"/>
              </a:ext>
            </a:extLst>
          </p:cNvPr>
          <p:cNvSpPr txBox="1"/>
          <p:nvPr/>
        </p:nvSpPr>
        <p:spPr>
          <a:xfrm>
            <a:off x="1390070" y="4387064"/>
            <a:ext cx="757158" cy="276999"/>
          </a:xfrm>
          <a:prstGeom prst="rect">
            <a:avLst/>
          </a:prstGeom>
          <a:noFill/>
        </p:spPr>
        <p:txBody>
          <a:bodyPr wrap="square" lIns="0" tIns="0" rIns="0" bIns="0" rtlCol="0">
            <a:spAutoFit/>
          </a:bodyPr>
          <a:lstStyle/>
          <a:p>
            <a:r>
              <a:rPr lang="de-CH" b="1"/>
              <a:t>3−4 h</a:t>
            </a:r>
          </a:p>
        </p:txBody>
      </p:sp>
      <p:pic>
        <p:nvPicPr>
          <p:cNvPr id="16" name="Grafik 15" descr="Ein Bild, das Transport, Flugzeug enthält.&#10;&#10;Automatisch generierte Beschreibung">
            <a:extLst>
              <a:ext uri="{FF2B5EF4-FFF2-40B4-BE49-F238E27FC236}">
                <a16:creationId xmlns:a16="http://schemas.microsoft.com/office/drawing/2014/main" id="{497DE532-F4D6-80B2-C895-5578DC824F40}"/>
              </a:ext>
            </a:extLst>
          </p:cNvPr>
          <p:cNvPicPr>
            <a:picLocks noChangeAspect="1"/>
          </p:cNvPicPr>
          <p:nvPr/>
        </p:nvPicPr>
        <p:blipFill rotWithShape="1">
          <a:blip r:embed="rId2">
            <a:extLst>
              <a:ext uri="{28A0092B-C50C-407E-A947-70E740481C1C}">
                <a14:useLocalDpi xmlns:a14="http://schemas.microsoft.com/office/drawing/2010/main" val="0"/>
              </a:ext>
            </a:extLst>
          </a:blip>
          <a:srcRect r="59856" b="68357"/>
          <a:stretch/>
        </p:blipFill>
        <p:spPr>
          <a:xfrm>
            <a:off x="2802255" y="4780922"/>
            <a:ext cx="3620701" cy="1736645"/>
          </a:xfrm>
          <a:prstGeom prst="rect">
            <a:avLst/>
          </a:prstGeom>
        </p:spPr>
      </p:pic>
      <p:pic>
        <p:nvPicPr>
          <p:cNvPr id="17" name="Grafik 16">
            <a:extLst>
              <a:ext uri="{FF2B5EF4-FFF2-40B4-BE49-F238E27FC236}">
                <a16:creationId xmlns:a16="http://schemas.microsoft.com/office/drawing/2014/main" id="{FCFD7E2C-21B6-AE06-47CF-3F4A1CCFDEDD}"/>
              </a:ext>
            </a:extLst>
          </p:cNvPr>
          <p:cNvPicPr>
            <a:picLocks noChangeAspect="1"/>
          </p:cNvPicPr>
          <p:nvPr/>
        </p:nvPicPr>
        <p:blipFill>
          <a:blip r:embed="rId3"/>
          <a:stretch>
            <a:fillRect/>
          </a:stretch>
        </p:blipFill>
        <p:spPr>
          <a:xfrm>
            <a:off x="6195655" y="4797520"/>
            <a:ext cx="2492949" cy="1720047"/>
          </a:xfrm>
          <a:prstGeom prst="rect">
            <a:avLst/>
          </a:prstGeom>
        </p:spPr>
      </p:pic>
      <p:grpSp>
        <p:nvGrpSpPr>
          <p:cNvPr id="18" name="Gruppieren 17">
            <a:extLst>
              <a:ext uri="{FF2B5EF4-FFF2-40B4-BE49-F238E27FC236}">
                <a16:creationId xmlns:a16="http://schemas.microsoft.com/office/drawing/2014/main" id="{01F69ACD-5916-7A2C-45EB-CF59026F4A1D}"/>
              </a:ext>
            </a:extLst>
          </p:cNvPr>
          <p:cNvGrpSpPr>
            <a:grpSpLocks noChangeAspect="1"/>
          </p:cNvGrpSpPr>
          <p:nvPr/>
        </p:nvGrpSpPr>
        <p:grpSpPr>
          <a:xfrm>
            <a:off x="4971455" y="3692135"/>
            <a:ext cx="681855" cy="681855"/>
            <a:chOff x="10348293" y="2755361"/>
            <a:chExt cx="360000" cy="360000"/>
          </a:xfrm>
        </p:grpSpPr>
        <p:sp>
          <p:nvSpPr>
            <p:cNvPr id="19" name="Freihandform 3966">
              <a:extLst>
                <a:ext uri="{FF2B5EF4-FFF2-40B4-BE49-F238E27FC236}">
                  <a16:creationId xmlns:a16="http://schemas.microsoft.com/office/drawing/2014/main" id="{FF672DAD-5808-8F9F-626E-6D68739E9F54}"/>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20" name="Gruppieren 19">
              <a:extLst>
                <a:ext uri="{FF2B5EF4-FFF2-40B4-BE49-F238E27FC236}">
                  <a16:creationId xmlns:a16="http://schemas.microsoft.com/office/drawing/2014/main" id="{0463E9DC-8CCC-94A4-CE39-317CFA97ECAF}"/>
                </a:ext>
              </a:extLst>
            </p:cNvPr>
            <p:cNvGrpSpPr/>
            <p:nvPr/>
          </p:nvGrpSpPr>
          <p:grpSpPr>
            <a:xfrm>
              <a:off x="10417818" y="2847311"/>
              <a:ext cx="244436" cy="186166"/>
              <a:chOff x="8399769" y="2786119"/>
              <a:chExt cx="244436" cy="186166"/>
            </a:xfrm>
          </p:grpSpPr>
          <p:sp>
            <p:nvSpPr>
              <p:cNvPr id="21" name="Freeform 21">
                <a:extLst>
                  <a:ext uri="{FF2B5EF4-FFF2-40B4-BE49-F238E27FC236}">
                    <a16:creationId xmlns:a16="http://schemas.microsoft.com/office/drawing/2014/main" id="{5992ADEC-A174-00C4-6DEE-8BDD89F83E03}"/>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22">
                <a:extLst>
                  <a:ext uri="{FF2B5EF4-FFF2-40B4-BE49-F238E27FC236}">
                    <a16:creationId xmlns:a16="http://schemas.microsoft.com/office/drawing/2014/main" id="{FDFA9866-9E03-59F5-8B31-335421B6E965}"/>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3" name="Gruppieren 22">
            <a:extLst>
              <a:ext uri="{FF2B5EF4-FFF2-40B4-BE49-F238E27FC236}">
                <a16:creationId xmlns:a16="http://schemas.microsoft.com/office/drawing/2014/main" id="{8FAFA07C-A982-CFEF-E11C-F6E040559FAE}"/>
              </a:ext>
            </a:extLst>
          </p:cNvPr>
          <p:cNvGrpSpPr>
            <a:grpSpLocks noChangeAspect="1"/>
          </p:cNvGrpSpPr>
          <p:nvPr/>
        </p:nvGrpSpPr>
        <p:grpSpPr>
          <a:xfrm>
            <a:off x="4187716" y="3708068"/>
            <a:ext cx="672382" cy="672382"/>
            <a:chOff x="9912607" y="2755361"/>
            <a:chExt cx="360000" cy="360000"/>
          </a:xfrm>
        </p:grpSpPr>
        <p:sp>
          <p:nvSpPr>
            <p:cNvPr id="24" name="Freihandform 3966">
              <a:extLst>
                <a:ext uri="{FF2B5EF4-FFF2-40B4-BE49-F238E27FC236}">
                  <a16:creationId xmlns:a16="http://schemas.microsoft.com/office/drawing/2014/main" id="{897FB480-BF2B-1011-D5C1-7706225BBDD9}"/>
                </a:ext>
              </a:extLst>
            </p:cNvPr>
            <p:cNvSpPr/>
            <p:nvPr/>
          </p:nvSpPr>
          <p:spPr>
            <a:xfrm>
              <a:off x="9912607"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a:p>
          </p:txBody>
        </p:sp>
        <p:sp>
          <p:nvSpPr>
            <p:cNvPr id="25" name="Freeform 23">
              <a:extLst>
                <a:ext uri="{FF2B5EF4-FFF2-40B4-BE49-F238E27FC236}">
                  <a16:creationId xmlns:a16="http://schemas.microsoft.com/office/drawing/2014/main" id="{2550D543-AA40-4609-3F6C-074D36478150}"/>
                </a:ext>
              </a:extLst>
            </p:cNvPr>
            <p:cNvSpPr>
              <a:spLocks/>
            </p:cNvSpPr>
            <p:nvPr/>
          </p:nvSpPr>
          <p:spPr bwMode="auto">
            <a:xfrm>
              <a:off x="9965212" y="280684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6" name="Gruppieren 25">
            <a:extLst>
              <a:ext uri="{FF2B5EF4-FFF2-40B4-BE49-F238E27FC236}">
                <a16:creationId xmlns:a16="http://schemas.microsoft.com/office/drawing/2014/main" id="{929B4610-2A7F-9EFC-B64A-854E295DBEEE}"/>
              </a:ext>
            </a:extLst>
          </p:cNvPr>
          <p:cNvGrpSpPr>
            <a:grpSpLocks noChangeAspect="1"/>
          </p:cNvGrpSpPr>
          <p:nvPr/>
        </p:nvGrpSpPr>
        <p:grpSpPr>
          <a:xfrm>
            <a:off x="8548475" y="3705209"/>
            <a:ext cx="681855" cy="681855"/>
            <a:chOff x="10783979" y="2755361"/>
            <a:chExt cx="360000" cy="360000"/>
          </a:xfrm>
        </p:grpSpPr>
        <p:sp>
          <p:nvSpPr>
            <p:cNvPr id="27" name="Freihandform 3966">
              <a:extLst>
                <a:ext uri="{FF2B5EF4-FFF2-40B4-BE49-F238E27FC236}">
                  <a16:creationId xmlns:a16="http://schemas.microsoft.com/office/drawing/2014/main" id="{81369835-EAD3-0EEB-47DA-353A9BC6A73B}"/>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28" name="Freeform 24">
              <a:extLst>
                <a:ext uri="{FF2B5EF4-FFF2-40B4-BE49-F238E27FC236}">
                  <a16:creationId xmlns:a16="http://schemas.microsoft.com/office/drawing/2014/main" id="{21A3993D-FFB8-44D0-8ABC-B2986246CFB2}"/>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9" name="Gruppieren 28">
            <a:extLst>
              <a:ext uri="{FF2B5EF4-FFF2-40B4-BE49-F238E27FC236}">
                <a16:creationId xmlns:a16="http://schemas.microsoft.com/office/drawing/2014/main" id="{F6381054-F640-E819-1571-2565860CB76A}"/>
              </a:ext>
            </a:extLst>
          </p:cNvPr>
          <p:cNvGrpSpPr>
            <a:grpSpLocks noChangeAspect="1"/>
          </p:cNvGrpSpPr>
          <p:nvPr/>
        </p:nvGrpSpPr>
        <p:grpSpPr>
          <a:xfrm>
            <a:off x="5761882" y="3702525"/>
            <a:ext cx="661074" cy="661074"/>
            <a:chOff x="11219664" y="2755361"/>
            <a:chExt cx="360000" cy="360000"/>
          </a:xfrm>
        </p:grpSpPr>
        <p:sp>
          <p:nvSpPr>
            <p:cNvPr id="30" name="Freihandform 3966">
              <a:extLst>
                <a:ext uri="{FF2B5EF4-FFF2-40B4-BE49-F238E27FC236}">
                  <a16:creationId xmlns:a16="http://schemas.microsoft.com/office/drawing/2014/main" id="{2A22C925-FE2A-89E9-20D4-12032440DE7F}"/>
                </a:ext>
              </a:extLst>
            </p:cNvPr>
            <p:cNvSpPr/>
            <p:nvPr/>
          </p:nvSpPr>
          <p:spPr>
            <a:xfrm>
              <a:off x="11219664"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31" name="Freeform 25">
              <a:extLst>
                <a:ext uri="{FF2B5EF4-FFF2-40B4-BE49-F238E27FC236}">
                  <a16:creationId xmlns:a16="http://schemas.microsoft.com/office/drawing/2014/main" id="{425F6896-CBC4-3ECA-CF1B-7213E89504BD}"/>
                </a:ext>
              </a:extLst>
            </p:cNvPr>
            <p:cNvSpPr>
              <a:spLocks noEditPoints="1"/>
            </p:cNvSpPr>
            <p:nvPr/>
          </p:nvSpPr>
          <p:spPr bwMode="auto">
            <a:xfrm>
              <a:off x="11278147" y="2859850"/>
              <a:ext cx="243181" cy="149580"/>
            </a:xfrm>
            <a:custGeom>
              <a:avLst/>
              <a:gdLst>
                <a:gd name="T0" fmla="*/ 348 w 1549"/>
                <a:gd name="T1" fmla="*/ 922 h 922"/>
                <a:gd name="T2" fmla="*/ 219 w 1549"/>
                <a:gd name="T3" fmla="*/ 864 h 922"/>
                <a:gd name="T4" fmla="*/ 34 w 1549"/>
                <a:gd name="T5" fmla="*/ 634 h 922"/>
                <a:gd name="T6" fmla="*/ 90 w 1549"/>
                <a:gd name="T7" fmla="*/ 344 h 922"/>
                <a:gd name="T8" fmla="*/ 380 w 1549"/>
                <a:gd name="T9" fmla="*/ 245 h 922"/>
                <a:gd name="T10" fmla="*/ 678 w 1549"/>
                <a:gd name="T11" fmla="*/ 269 h 922"/>
                <a:gd name="T12" fmla="*/ 972 w 1549"/>
                <a:gd name="T13" fmla="*/ 243 h 922"/>
                <a:gd name="T14" fmla="*/ 1171 w 1549"/>
                <a:gd name="T15" fmla="*/ 183 h 922"/>
                <a:gd name="T16" fmla="*/ 1366 w 1549"/>
                <a:gd name="T17" fmla="*/ 62 h 922"/>
                <a:gd name="T18" fmla="*/ 1515 w 1549"/>
                <a:gd name="T19" fmla="*/ 21 h 922"/>
                <a:gd name="T20" fmla="*/ 1483 w 1549"/>
                <a:gd name="T21" fmla="*/ 256 h 922"/>
                <a:gd name="T22" fmla="*/ 1317 w 1549"/>
                <a:gd name="T23" fmla="*/ 441 h 922"/>
                <a:gd name="T24" fmla="*/ 1035 w 1549"/>
                <a:gd name="T25" fmla="*/ 572 h 922"/>
                <a:gd name="T26" fmla="*/ 757 w 1549"/>
                <a:gd name="T27" fmla="*/ 631 h 922"/>
                <a:gd name="T28" fmla="*/ 524 w 1549"/>
                <a:gd name="T29" fmla="*/ 683 h 922"/>
                <a:gd name="T30" fmla="*/ 534 w 1549"/>
                <a:gd name="T31" fmla="*/ 763 h 922"/>
                <a:gd name="T32" fmla="*/ 356 w 1549"/>
                <a:gd name="T33" fmla="*/ 922 h 922"/>
                <a:gd name="T34" fmla="*/ 330 w 1549"/>
                <a:gd name="T35" fmla="*/ 862 h 922"/>
                <a:gd name="T36" fmla="*/ 412 w 1549"/>
                <a:gd name="T37" fmla="*/ 854 h 922"/>
                <a:gd name="T38" fmla="*/ 489 w 1549"/>
                <a:gd name="T39" fmla="*/ 768 h 922"/>
                <a:gd name="T40" fmla="*/ 493 w 1549"/>
                <a:gd name="T41" fmla="*/ 717 h 922"/>
                <a:gd name="T42" fmla="*/ 443 w 1549"/>
                <a:gd name="T43" fmla="*/ 654 h 922"/>
                <a:gd name="T44" fmla="*/ 591 w 1549"/>
                <a:gd name="T45" fmla="*/ 619 h 922"/>
                <a:gd name="T46" fmla="*/ 733 w 1549"/>
                <a:gd name="T47" fmla="*/ 593 h 922"/>
                <a:gd name="T48" fmla="*/ 853 w 1549"/>
                <a:gd name="T49" fmla="*/ 562 h 922"/>
                <a:gd name="T50" fmla="*/ 1011 w 1549"/>
                <a:gd name="T51" fmla="*/ 534 h 922"/>
                <a:gd name="T52" fmla="*/ 1124 w 1549"/>
                <a:gd name="T53" fmla="*/ 493 h 922"/>
                <a:gd name="T54" fmla="*/ 1282 w 1549"/>
                <a:gd name="T55" fmla="*/ 413 h 922"/>
                <a:gd name="T56" fmla="*/ 1364 w 1549"/>
                <a:gd name="T57" fmla="*/ 339 h 922"/>
                <a:gd name="T58" fmla="*/ 1440 w 1549"/>
                <a:gd name="T59" fmla="*/ 244 h 922"/>
                <a:gd name="T60" fmla="*/ 1486 w 1549"/>
                <a:gd name="T61" fmla="*/ 147 h 922"/>
                <a:gd name="T62" fmla="*/ 1487 w 1549"/>
                <a:gd name="T63" fmla="*/ 55 h 922"/>
                <a:gd name="T64" fmla="*/ 1405 w 1549"/>
                <a:gd name="T65" fmla="*/ 87 h 922"/>
                <a:gd name="T66" fmla="*/ 1327 w 1549"/>
                <a:gd name="T67" fmla="*/ 150 h 922"/>
                <a:gd name="T68" fmla="*/ 1205 w 1549"/>
                <a:gd name="T69" fmla="*/ 214 h 922"/>
                <a:gd name="T70" fmla="*/ 1059 w 1549"/>
                <a:gd name="T71" fmla="*/ 269 h 922"/>
                <a:gd name="T72" fmla="*/ 893 w 1549"/>
                <a:gd name="T73" fmla="*/ 302 h 922"/>
                <a:gd name="T74" fmla="*/ 768 w 1549"/>
                <a:gd name="T75" fmla="*/ 313 h 922"/>
                <a:gd name="T76" fmla="*/ 591 w 1549"/>
                <a:gd name="T77" fmla="*/ 313 h 922"/>
                <a:gd name="T78" fmla="*/ 472 w 1549"/>
                <a:gd name="T79" fmla="*/ 303 h 922"/>
                <a:gd name="T80" fmla="*/ 286 w 1549"/>
                <a:gd name="T81" fmla="*/ 287 h 922"/>
                <a:gd name="T82" fmla="*/ 184 w 1549"/>
                <a:gd name="T83" fmla="*/ 320 h 922"/>
                <a:gd name="T84" fmla="*/ 82 w 1549"/>
                <a:gd name="T85" fmla="*/ 433 h 922"/>
                <a:gd name="T86" fmla="*/ 62 w 1549"/>
                <a:gd name="T87" fmla="*/ 540 h 922"/>
                <a:gd name="T88" fmla="*/ 101 w 1549"/>
                <a:gd name="T89" fmla="*/ 706 h 922"/>
                <a:gd name="T90" fmla="*/ 161 w 1549"/>
                <a:gd name="T91" fmla="*/ 790 h 922"/>
                <a:gd name="T92" fmla="*/ 256 w 1549"/>
                <a:gd name="T93" fmla="*/ 835 h 922"/>
                <a:gd name="T94" fmla="*/ 313 w 1549"/>
                <a:gd name="T95" fmla="*/ 85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9" h="922">
                  <a:moveTo>
                    <a:pt x="356" y="922"/>
                  </a:moveTo>
                  <a:lnTo>
                    <a:pt x="356" y="922"/>
                  </a:lnTo>
                  <a:cubicBezTo>
                    <a:pt x="353" y="922"/>
                    <a:pt x="350" y="922"/>
                    <a:pt x="348" y="922"/>
                  </a:cubicBezTo>
                  <a:cubicBezTo>
                    <a:pt x="332" y="920"/>
                    <a:pt x="318" y="913"/>
                    <a:pt x="306" y="901"/>
                  </a:cubicBezTo>
                  <a:cubicBezTo>
                    <a:pt x="282" y="907"/>
                    <a:pt x="262" y="905"/>
                    <a:pt x="247" y="896"/>
                  </a:cubicBezTo>
                  <a:cubicBezTo>
                    <a:pt x="235" y="889"/>
                    <a:pt x="225" y="879"/>
                    <a:pt x="219" y="864"/>
                  </a:cubicBezTo>
                  <a:cubicBezTo>
                    <a:pt x="180" y="869"/>
                    <a:pt x="148" y="853"/>
                    <a:pt x="127" y="819"/>
                  </a:cubicBezTo>
                  <a:cubicBezTo>
                    <a:pt x="84" y="807"/>
                    <a:pt x="63" y="777"/>
                    <a:pt x="65" y="735"/>
                  </a:cubicBezTo>
                  <a:cubicBezTo>
                    <a:pt x="24" y="701"/>
                    <a:pt x="23" y="664"/>
                    <a:pt x="34" y="634"/>
                  </a:cubicBezTo>
                  <a:cubicBezTo>
                    <a:pt x="6" y="602"/>
                    <a:pt x="0" y="566"/>
                    <a:pt x="18" y="528"/>
                  </a:cubicBezTo>
                  <a:cubicBezTo>
                    <a:pt x="5" y="501"/>
                    <a:pt x="1" y="465"/>
                    <a:pt x="38" y="427"/>
                  </a:cubicBezTo>
                  <a:cubicBezTo>
                    <a:pt x="36" y="390"/>
                    <a:pt x="54" y="361"/>
                    <a:pt x="90" y="344"/>
                  </a:cubicBezTo>
                  <a:cubicBezTo>
                    <a:pt x="101" y="314"/>
                    <a:pt x="127" y="293"/>
                    <a:pt x="165" y="279"/>
                  </a:cubicBezTo>
                  <a:cubicBezTo>
                    <a:pt x="193" y="249"/>
                    <a:pt x="229" y="238"/>
                    <a:pt x="273" y="245"/>
                  </a:cubicBezTo>
                  <a:cubicBezTo>
                    <a:pt x="308" y="229"/>
                    <a:pt x="343" y="229"/>
                    <a:pt x="380" y="245"/>
                  </a:cubicBezTo>
                  <a:cubicBezTo>
                    <a:pt x="420" y="238"/>
                    <a:pt x="455" y="243"/>
                    <a:pt x="486" y="260"/>
                  </a:cubicBezTo>
                  <a:cubicBezTo>
                    <a:pt x="518" y="251"/>
                    <a:pt x="550" y="254"/>
                    <a:pt x="582" y="269"/>
                  </a:cubicBezTo>
                  <a:cubicBezTo>
                    <a:pt x="616" y="256"/>
                    <a:pt x="648" y="256"/>
                    <a:pt x="678" y="269"/>
                  </a:cubicBezTo>
                  <a:cubicBezTo>
                    <a:pt x="711" y="256"/>
                    <a:pt x="745" y="256"/>
                    <a:pt x="777" y="268"/>
                  </a:cubicBezTo>
                  <a:cubicBezTo>
                    <a:pt x="807" y="253"/>
                    <a:pt x="840" y="250"/>
                    <a:pt x="875" y="260"/>
                  </a:cubicBezTo>
                  <a:cubicBezTo>
                    <a:pt x="904" y="240"/>
                    <a:pt x="937" y="234"/>
                    <a:pt x="972" y="243"/>
                  </a:cubicBezTo>
                  <a:cubicBezTo>
                    <a:pt x="999" y="222"/>
                    <a:pt x="1028" y="215"/>
                    <a:pt x="1060" y="223"/>
                  </a:cubicBezTo>
                  <a:cubicBezTo>
                    <a:pt x="1087" y="197"/>
                    <a:pt x="1124" y="183"/>
                    <a:pt x="1169" y="183"/>
                  </a:cubicBezTo>
                  <a:lnTo>
                    <a:pt x="1171" y="183"/>
                  </a:lnTo>
                  <a:cubicBezTo>
                    <a:pt x="1183" y="164"/>
                    <a:pt x="1204" y="147"/>
                    <a:pt x="1244" y="147"/>
                  </a:cubicBezTo>
                  <a:cubicBezTo>
                    <a:pt x="1253" y="128"/>
                    <a:pt x="1272" y="110"/>
                    <a:pt x="1309" y="106"/>
                  </a:cubicBezTo>
                  <a:cubicBezTo>
                    <a:pt x="1318" y="81"/>
                    <a:pt x="1338" y="66"/>
                    <a:pt x="1366" y="62"/>
                  </a:cubicBezTo>
                  <a:cubicBezTo>
                    <a:pt x="1375" y="40"/>
                    <a:pt x="1394" y="19"/>
                    <a:pt x="1435" y="16"/>
                  </a:cubicBezTo>
                  <a:cubicBezTo>
                    <a:pt x="1460" y="0"/>
                    <a:pt x="1487" y="2"/>
                    <a:pt x="1513" y="20"/>
                  </a:cubicBezTo>
                  <a:cubicBezTo>
                    <a:pt x="1514" y="20"/>
                    <a:pt x="1515" y="21"/>
                    <a:pt x="1515" y="21"/>
                  </a:cubicBezTo>
                  <a:cubicBezTo>
                    <a:pt x="1547" y="49"/>
                    <a:pt x="1546" y="77"/>
                    <a:pt x="1541" y="95"/>
                  </a:cubicBezTo>
                  <a:cubicBezTo>
                    <a:pt x="1549" y="132"/>
                    <a:pt x="1537" y="157"/>
                    <a:pt x="1523" y="173"/>
                  </a:cubicBezTo>
                  <a:cubicBezTo>
                    <a:pt x="1522" y="220"/>
                    <a:pt x="1503" y="244"/>
                    <a:pt x="1483" y="256"/>
                  </a:cubicBezTo>
                  <a:cubicBezTo>
                    <a:pt x="1480" y="283"/>
                    <a:pt x="1466" y="303"/>
                    <a:pt x="1441" y="314"/>
                  </a:cubicBezTo>
                  <a:cubicBezTo>
                    <a:pt x="1436" y="345"/>
                    <a:pt x="1417" y="367"/>
                    <a:pt x="1386" y="378"/>
                  </a:cubicBezTo>
                  <a:cubicBezTo>
                    <a:pt x="1370" y="419"/>
                    <a:pt x="1342" y="436"/>
                    <a:pt x="1317" y="441"/>
                  </a:cubicBezTo>
                  <a:cubicBezTo>
                    <a:pt x="1291" y="493"/>
                    <a:pt x="1251" y="505"/>
                    <a:pt x="1217" y="504"/>
                  </a:cubicBezTo>
                  <a:cubicBezTo>
                    <a:pt x="1188" y="540"/>
                    <a:pt x="1154" y="545"/>
                    <a:pt x="1126" y="539"/>
                  </a:cubicBezTo>
                  <a:cubicBezTo>
                    <a:pt x="1102" y="566"/>
                    <a:pt x="1071" y="578"/>
                    <a:pt x="1035" y="572"/>
                  </a:cubicBezTo>
                  <a:cubicBezTo>
                    <a:pt x="1007" y="599"/>
                    <a:pt x="972" y="606"/>
                    <a:pt x="933" y="593"/>
                  </a:cubicBezTo>
                  <a:cubicBezTo>
                    <a:pt x="901" y="618"/>
                    <a:pt x="871" y="617"/>
                    <a:pt x="847" y="608"/>
                  </a:cubicBezTo>
                  <a:cubicBezTo>
                    <a:pt x="822" y="631"/>
                    <a:pt x="791" y="639"/>
                    <a:pt x="757" y="631"/>
                  </a:cubicBezTo>
                  <a:cubicBezTo>
                    <a:pt x="734" y="653"/>
                    <a:pt x="703" y="659"/>
                    <a:pt x="668" y="649"/>
                  </a:cubicBezTo>
                  <a:cubicBezTo>
                    <a:pt x="652" y="663"/>
                    <a:pt x="626" y="673"/>
                    <a:pt x="587" y="664"/>
                  </a:cubicBezTo>
                  <a:cubicBezTo>
                    <a:pt x="567" y="673"/>
                    <a:pt x="545" y="680"/>
                    <a:pt x="524" y="683"/>
                  </a:cubicBezTo>
                  <a:cubicBezTo>
                    <a:pt x="525" y="685"/>
                    <a:pt x="526" y="688"/>
                    <a:pt x="528" y="690"/>
                  </a:cubicBezTo>
                  <a:cubicBezTo>
                    <a:pt x="540" y="705"/>
                    <a:pt x="546" y="721"/>
                    <a:pt x="545" y="736"/>
                  </a:cubicBezTo>
                  <a:cubicBezTo>
                    <a:pt x="545" y="746"/>
                    <a:pt x="541" y="755"/>
                    <a:pt x="534" y="763"/>
                  </a:cubicBezTo>
                  <a:cubicBezTo>
                    <a:pt x="543" y="793"/>
                    <a:pt x="533" y="819"/>
                    <a:pt x="505" y="837"/>
                  </a:cubicBezTo>
                  <a:cubicBezTo>
                    <a:pt x="491" y="877"/>
                    <a:pt x="461" y="898"/>
                    <a:pt x="418" y="898"/>
                  </a:cubicBezTo>
                  <a:cubicBezTo>
                    <a:pt x="396" y="914"/>
                    <a:pt x="375" y="922"/>
                    <a:pt x="356" y="922"/>
                  </a:cubicBezTo>
                  <a:close/>
                  <a:moveTo>
                    <a:pt x="313" y="854"/>
                  </a:moveTo>
                  <a:lnTo>
                    <a:pt x="313" y="854"/>
                  </a:lnTo>
                  <a:cubicBezTo>
                    <a:pt x="319" y="854"/>
                    <a:pt x="326" y="857"/>
                    <a:pt x="330" y="862"/>
                  </a:cubicBezTo>
                  <a:cubicBezTo>
                    <a:pt x="337" y="872"/>
                    <a:pt x="345" y="877"/>
                    <a:pt x="353" y="878"/>
                  </a:cubicBezTo>
                  <a:cubicBezTo>
                    <a:pt x="364" y="879"/>
                    <a:pt x="380" y="873"/>
                    <a:pt x="397" y="859"/>
                  </a:cubicBezTo>
                  <a:cubicBezTo>
                    <a:pt x="401" y="855"/>
                    <a:pt x="407" y="854"/>
                    <a:pt x="412" y="854"/>
                  </a:cubicBezTo>
                  <a:cubicBezTo>
                    <a:pt x="442" y="855"/>
                    <a:pt x="457" y="845"/>
                    <a:pt x="465" y="817"/>
                  </a:cubicBezTo>
                  <a:cubicBezTo>
                    <a:pt x="467" y="811"/>
                    <a:pt x="471" y="806"/>
                    <a:pt x="476" y="803"/>
                  </a:cubicBezTo>
                  <a:cubicBezTo>
                    <a:pt x="494" y="794"/>
                    <a:pt x="497" y="785"/>
                    <a:pt x="489" y="768"/>
                  </a:cubicBezTo>
                  <a:cubicBezTo>
                    <a:pt x="485" y="759"/>
                    <a:pt x="487" y="748"/>
                    <a:pt x="495" y="741"/>
                  </a:cubicBezTo>
                  <a:cubicBezTo>
                    <a:pt x="499" y="738"/>
                    <a:pt x="501" y="735"/>
                    <a:pt x="502" y="732"/>
                  </a:cubicBezTo>
                  <a:cubicBezTo>
                    <a:pt x="502" y="730"/>
                    <a:pt x="499" y="724"/>
                    <a:pt x="493" y="717"/>
                  </a:cubicBezTo>
                  <a:cubicBezTo>
                    <a:pt x="491" y="715"/>
                    <a:pt x="489" y="713"/>
                    <a:pt x="488" y="710"/>
                  </a:cubicBezTo>
                  <a:cubicBezTo>
                    <a:pt x="483" y="698"/>
                    <a:pt x="473" y="688"/>
                    <a:pt x="455" y="680"/>
                  </a:cubicBezTo>
                  <a:cubicBezTo>
                    <a:pt x="445" y="676"/>
                    <a:pt x="440" y="664"/>
                    <a:pt x="443" y="654"/>
                  </a:cubicBezTo>
                  <a:cubicBezTo>
                    <a:pt x="446" y="643"/>
                    <a:pt x="457" y="637"/>
                    <a:pt x="467" y="638"/>
                  </a:cubicBezTo>
                  <a:cubicBezTo>
                    <a:pt x="505" y="644"/>
                    <a:pt x="540" y="639"/>
                    <a:pt x="574" y="621"/>
                  </a:cubicBezTo>
                  <a:cubicBezTo>
                    <a:pt x="579" y="618"/>
                    <a:pt x="585" y="618"/>
                    <a:pt x="591" y="619"/>
                  </a:cubicBezTo>
                  <a:cubicBezTo>
                    <a:pt x="625" y="629"/>
                    <a:pt x="639" y="618"/>
                    <a:pt x="646" y="609"/>
                  </a:cubicBezTo>
                  <a:cubicBezTo>
                    <a:pt x="652" y="602"/>
                    <a:pt x="663" y="600"/>
                    <a:pt x="671" y="603"/>
                  </a:cubicBezTo>
                  <a:cubicBezTo>
                    <a:pt x="707" y="618"/>
                    <a:pt x="723" y="606"/>
                    <a:pt x="733" y="593"/>
                  </a:cubicBezTo>
                  <a:cubicBezTo>
                    <a:pt x="738" y="586"/>
                    <a:pt x="748" y="583"/>
                    <a:pt x="757" y="586"/>
                  </a:cubicBezTo>
                  <a:cubicBezTo>
                    <a:pt x="785" y="595"/>
                    <a:pt x="807" y="589"/>
                    <a:pt x="826" y="567"/>
                  </a:cubicBezTo>
                  <a:cubicBezTo>
                    <a:pt x="832" y="559"/>
                    <a:pt x="844" y="557"/>
                    <a:pt x="853" y="562"/>
                  </a:cubicBezTo>
                  <a:cubicBezTo>
                    <a:pt x="867" y="571"/>
                    <a:pt x="887" y="577"/>
                    <a:pt x="914" y="551"/>
                  </a:cubicBezTo>
                  <a:cubicBezTo>
                    <a:pt x="921" y="545"/>
                    <a:pt x="930" y="544"/>
                    <a:pt x="938" y="548"/>
                  </a:cubicBezTo>
                  <a:cubicBezTo>
                    <a:pt x="969" y="561"/>
                    <a:pt x="990" y="557"/>
                    <a:pt x="1011" y="534"/>
                  </a:cubicBezTo>
                  <a:cubicBezTo>
                    <a:pt x="1016" y="527"/>
                    <a:pt x="1025" y="525"/>
                    <a:pt x="1033" y="527"/>
                  </a:cubicBezTo>
                  <a:cubicBezTo>
                    <a:pt x="1062" y="534"/>
                    <a:pt x="1082" y="526"/>
                    <a:pt x="1099" y="502"/>
                  </a:cubicBezTo>
                  <a:cubicBezTo>
                    <a:pt x="1104" y="494"/>
                    <a:pt x="1114" y="490"/>
                    <a:pt x="1124" y="493"/>
                  </a:cubicBezTo>
                  <a:cubicBezTo>
                    <a:pt x="1152" y="503"/>
                    <a:pt x="1171" y="495"/>
                    <a:pt x="1188" y="469"/>
                  </a:cubicBezTo>
                  <a:cubicBezTo>
                    <a:pt x="1193" y="462"/>
                    <a:pt x="1201" y="458"/>
                    <a:pt x="1210" y="459"/>
                  </a:cubicBezTo>
                  <a:cubicBezTo>
                    <a:pt x="1244" y="464"/>
                    <a:pt x="1266" y="450"/>
                    <a:pt x="1282" y="413"/>
                  </a:cubicBezTo>
                  <a:cubicBezTo>
                    <a:pt x="1285" y="406"/>
                    <a:pt x="1292" y="401"/>
                    <a:pt x="1299" y="400"/>
                  </a:cubicBezTo>
                  <a:cubicBezTo>
                    <a:pt x="1324" y="397"/>
                    <a:pt x="1340" y="383"/>
                    <a:pt x="1348" y="354"/>
                  </a:cubicBezTo>
                  <a:cubicBezTo>
                    <a:pt x="1350" y="346"/>
                    <a:pt x="1357" y="341"/>
                    <a:pt x="1364" y="339"/>
                  </a:cubicBezTo>
                  <a:cubicBezTo>
                    <a:pt x="1388" y="333"/>
                    <a:pt x="1398" y="321"/>
                    <a:pt x="1398" y="298"/>
                  </a:cubicBezTo>
                  <a:cubicBezTo>
                    <a:pt x="1398" y="289"/>
                    <a:pt x="1404" y="280"/>
                    <a:pt x="1414" y="277"/>
                  </a:cubicBezTo>
                  <a:cubicBezTo>
                    <a:pt x="1436" y="271"/>
                    <a:pt x="1441" y="259"/>
                    <a:pt x="1440" y="244"/>
                  </a:cubicBezTo>
                  <a:cubicBezTo>
                    <a:pt x="1439" y="234"/>
                    <a:pt x="1445" y="225"/>
                    <a:pt x="1454" y="222"/>
                  </a:cubicBezTo>
                  <a:cubicBezTo>
                    <a:pt x="1461" y="219"/>
                    <a:pt x="1480" y="212"/>
                    <a:pt x="1479" y="164"/>
                  </a:cubicBezTo>
                  <a:cubicBezTo>
                    <a:pt x="1479" y="158"/>
                    <a:pt x="1482" y="152"/>
                    <a:pt x="1486" y="147"/>
                  </a:cubicBezTo>
                  <a:cubicBezTo>
                    <a:pt x="1495" y="140"/>
                    <a:pt x="1504" y="127"/>
                    <a:pt x="1497" y="100"/>
                  </a:cubicBezTo>
                  <a:cubicBezTo>
                    <a:pt x="1495" y="95"/>
                    <a:pt x="1496" y="90"/>
                    <a:pt x="1498" y="85"/>
                  </a:cubicBezTo>
                  <a:cubicBezTo>
                    <a:pt x="1501" y="77"/>
                    <a:pt x="1502" y="68"/>
                    <a:pt x="1487" y="55"/>
                  </a:cubicBezTo>
                  <a:cubicBezTo>
                    <a:pt x="1475" y="47"/>
                    <a:pt x="1466" y="47"/>
                    <a:pt x="1455" y="56"/>
                  </a:cubicBezTo>
                  <a:cubicBezTo>
                    <a:pt x="1451" y="58"/>
                    <a:pt x="1447" y="60"/>
                    <a:pt x="1443" y="60"/>
                  </a:cubicBezTo>
                  <a:cubicBezTo>
                    <a:pt x="1415" y="61"/>
                    <a:pt x="1408" y="71"/>
                    <a:pt x="1405" y="87"/>
                  </a:cubicBezTo>
                  <a:cubicBezTo>
                    <a:pt x="1403" y="97"/>
                    <a:pt x="1394" y="105"/>
                    <a:pt x="1383" y="105"/>
                  </a:cubicBezTo>
                  <a:cubicBezTo>
                    <a:pt x="1357" y="105"/>
                    <a:pt x="1351" y="114"/>
                    <a:pt x="1349" y="130"/>
                  </a:cubicBezTo>
                  <a:cubicBezTo>
                    <a:pt x="1348" y="141"/>
                    <a:pt x="1338" y="150"/>
                    <a:pt x="1327" y="150"/>
                  </a:cubicBezTo>
                  <a:cubicBezTo>
                    <a:pt x="1287" y="149"/>
                    <a:pt x="1283" y="165"/>
                    <a:pt x="1281" y="174"/>
                  </a:cubicBezTo>
                  <a:cubicBezTo>
                    <a:pt x="1279" y="185"/>
                    <a:pt x="1269" y="193"/>
                    <a:pt x="1258" y="191"/>
                  </a:cubicBezTo>
                  <a:cubicBezTo>
                    <a:pt x="1215" y="187"/>
                    <a:pt x="1208" y="206"/>
                    <a:pt x="1205" y="214"/>
                  </a:cubicBezTo>
                  <a:cubicBezTo>
                    <a:pt x="1201" y="223"/>
                    <a:pt x="1193" y="228"/>
                    <a:pt x="1183" y="228"/>
                  </a:cubicBezTo>
                  <a:cubicBezTo>
                    <a:pt x="1138" y="225"/>
                    <a:pt x="1106" y="236"/>
                    <a:pt x="1083" y="262"/>
                  </a:cubicBezTo>
                  <a:cubicBezTo>
                    <a:pt x="1077" y="269"/>
                    <a:pt x="1068" y="272"/>
                    <a:pt x="1059" y="269"/>
                  </a:cubicBezTo>
                  <a:cubicBezTo>
                    <a:pt x="1034" y="259"/>
                    <a:pt x="1013" y="264"/>
                    <a:pt x="992" y="284"/>
                  </a:cubicBezTo>
                  <a:cubicBezTo>
                    <a:pt x="986" y="289"/>
                    <a:pt x="977" y="291"/>
                    <a:pt x="970" y="288"/>
                  </a:cubicBezTo>
                  <a:cubicBezTo>
                    <a:pt x="941" y="278"/>
                    <a:pt x="916" y="282"/>
                    <a:pt x="893" y="302"/>
                  </a:cubicBezTo>
                  <a:cubicBezTo>
                    <a:pt x="887" y="306"/>
                    <a:pt x="878" y="308"/>
                    <a:pt x="871" y="305"/>
                  </a:cubicBezTo>
                  <a:cubicBezTo>
                    <a:pt x="841" y="294"/>
                    <a:pt x="815" y="296"/>
                    <a:pt x="789" y="312"/>
                  </a:cubicBezTo>
                  <a:cubicBezTo>
                    <a:pt x="783" y="316"/>
                    <a:pt x="775" y="316"/>
                    <a:pt x="768" y="313"/>
                  </a:cubicBezTo>
                  <a:cubicBezTo>
                    <a:pt x="742" y="300"/>
                    <a:pt x="715" y="300"/>
                    <a:pt x="686" y="313"/>
                  </a:cubicBezTo>
                  <a:cubicBezTo>
                    <a:pt x="680" y="316"/>
                    <a:pt x="673" y="315"/>
                    <a:pt x="667" y="312"/>
                  </a:cubicBezTo>
                  <a:cubicBezTo>
                    <a:pt x="644" y="300"/>
                    <a:pt x="619" y="300"/>
                    <a:pt x="591" y="313"/>
                  </a:cubicBezTo>
                  <a:cubicBezTo>
                    <a:pt x="585" y="316"/>
                    <a:pt x="577" y="316"/>
                    <a:pt x="571" y="312"/>
                  </a:cubicBezTo>
                  <a:cubicBezTo>
                    <a:pt x="544" y="298"/>
                    <a:pt x="517" y="295"/>
                    <a:pt x="491" y="305"/>
                  </a:cubicBezTo>
                  <a:cubicBezTo>
                    <a:pt x="485" y="308"/>
                    <a:pt x="477" y="307"/>
                    <a:pt x="472" y="303"/>
                  </a:cubicBezTo>
                  <a:cubicBezTo>
                    <a:pt x="446" y="286"/>
                    <a:pt x="417" y="282"/>
                    <a:pt x="381" y="289"/>
                  </a:cubicBezTo>
                  <a:cubicBezTo>
                    <a:pt x="377" y="290"/>
                    <a:pt x="372" y="290"/>
                    <a:pt x="368" y="287"/>
                  </a:cubicBezTo>
                  <a:cubicBezTo>
                    <a:pt x="338" y="273"/>
                    <a:pt x="313" y="273"/>
                    <a:pt x="286" y="287"/>
                  </a:cubicBezTo>
                  <a:cubicBezTo>
                    <a:pt x="282" y="290"/>
                    <a:pt x="277" y="290"/>
                    <a:pt x="272" y="289"/>
                  </a:cubicBezTo>
                  <a:cubicBezTo>
                    <a:pt x="238" y="282"/>
                    <a:pt x="214" y="290"/>
                    <a:pt x="195" y="312"/>
                  </a:cubicBezTo>
                  <a:cubicBezTo>
                    <a:pt x="192" y="316"/>
                    <a:pt x="189" y="318"/>
                    <a:pt x="184" y="320"/>
                  </a:cubicBezTo>
                  <a:cubicBezTo>
                    <a:pt x="153" y="329"/>
                    <a:pt x="135" y="344"/>
                    <a:pt x="129" y="366"/>
                  </a:cubicBezTo>
                  <a:cubicBezTo>
                    <a:pt x="128" y="372"/>
                    <a:pt x="123" y="378"/>
                    <a:pt x="116" y="381"/>
                  </a:cubicBezTo>
                  <a:cubicBezTo>
                    <a:pt x="88" y="391"/>
                    <a:pt x="79" y="407"/>
                    <a:pt x="82" y="433"/>
                  </a:cubicBezTo>
                  <a:cubicBezTo>
                    <a:pt x="83" y="440"/>
                    <a:pt x="81" y="447"/>
                    <a:pt x="75" y="452"/>
                  </a:cubicBezTo>
                  <a:cubicBezTo>
                    <a:pt x="47" y="478"/>
                    <a:pt x="49" y="497"/>
                    <a:pt x="62" y="516"/>
                  </a:cubicBezTo>
                  <a:cubicBezTo>
                    <a:pt x="67" y="524"/>
                    <a:pt x="67" y="533"/>
                    <a:pt x="62" y="540"/>
                  </a:cubicBezTo>
                  <a:cubicBezTo>
                    <a:pt x="45" y="567"/>
                    <a:pt x="49" y="589"/>
                    <a:pt x="75" y="613"/>
                  </a:cubicBezTo>
                  <a:cubicBezTo>
                    <a:pt x="83" y="620"/>
                    <a:pt x="85" y="631"/>
                    <a:pt x="80" y="639"/>
                  </a:cubicBezTo>
                  <a:cubicBezTo>
                    <a:pt x="65" y="668"/>
                    <a:pt x="71" y="686"/>
                    <a:pt x="101" y="706"/>
                  </a:cubicBezTo>
                  <a:cubicBezTo>
                    <a:pt x="108" y="711"/>
                    <a:pt x="112" y="720"/>
                    <a:pt x="110" y="728"/>
                  </a:cubicBezTo>
                  <a:cubicBezTo>
                    <a:pt x="105" y="758"/>
                    <a:pt x="115" y="772"/>
                    <a:pt x="146" y="779"/>
                  </a:cubicBezTo>
                  <a:cubicBezTo>
                    <a:pt x="153" y="780"/>
                    <a:pt x="158" y="784"/>
                    <a:pt x="161" y="790"/>
                  </a:cubicBezTo>
                  <a:cubicBezTo>
                    <a:pt x="176" y="818"/>
                    <a:pt x="196" y="826"/>
                    <a:pt x="229" y="818"/>
                  </a:cubicBezTo>
                  <a:cubicBezTo>
                    <a:pt x="235" y="817"/>
                    <a:pt x="241" y="818"/>
                    <a:pt x="246" y="821"/>
                  </a:cubicBezTo>
                  <a:cubicBezTo>
                    <a:pt x="251" y="824"/>
                    <a:pt x="254" y="829"/>
                    <a:pt x="256" y="835"/>
                  </a:cubicBezTo>
                  <a:cubicBezTo>
                    <a:pt x="258" y="847"/>
                    <a:pt x="263" y="855"/>
                    <a:pt x="268" y="858"/>
                  </a:cubicBezTo>
                  <a:cubicBezTo>
                    <a:pt x="275" y="862"/>
                    <a:pt x="288" y="861"/>
                    <a:pt x="306" y="855"/>
                  </a:cubicBezTo>
                  <a:cubicBezTo>
                    <a:pt x="308" y="854"/>
                    <a:pt x="310" y="854"/>
                    <a:pt x="313" y="8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32" name="Textfeld 31">
            <a:extLst>
              <a:ext uri="{FF2B5EF4-FFF2-40B4-BE49-F238E27FC236}">
                <a16:creationId xmlns:a16="http://schemas.microsoft.com/office/drawing/2014/main" id="{48AE8081-2CDD-6F56-5A8A-52E1A8F23A62}"/>
              </a:ext>
            </a:extLst>
          </p:cNvPr>
          <p:cNvSpPr txBox="1"/>
          <p:nvPr/>
        </p:nvSpPr>
        <p:spPr>
          <a:xfrm>
            <a:off x="4187716" y="3377088"/>
            <a:ext cx="3128610" cy="276999"/>
          </a:xfrm>
          <a:prstGeom prst="rect">
            <a:avLst/>
          </a:prstGeom>
          <a:noFill/>
        </p:spPr>
        <p:txBody>
          <a:bodyPr wrap="square" lIns="0" tIns="0" rIns="0" bIns="0" rtlCol="0">
            <a:spAutoFit/>
          </a:bodyPr>
          <a:lstStyle/>
          <a:p>
            <a:r>
              <a:rPr lang="de-CH" err="1"/>
              <a:t>Poumons</a:t>
            </a:r>
            <a:r>
              <a:rPr lang="de-CH"/>
              <a:t>/Foie/</a:t>
            </a:r>
            <a:r>
              <a:rPr lang="de-CH" err="1"/>
              <a:t>Pancréas</a:t>
            </a:r>
            <a:endParaRPr lang="de-CH"/>
          </a:p>
        </p:txBody>
      </p:sp>
      <p:sp>
        <p:nvSpPr>
          <p:cNvPr id="33" name="Textfeld 32">
            <a:extLst>
              <a:ext uri="{FF2B5EF4-FFF2-40B4-BE49-F238E27FC236}">
                <a16:creationId xmlns:a16="http://schemas.microsoft.com/office/drawing/2014/main" id="{479F0BF3-6198-4CAC-0E8B-62AA050FF575}"/>
              </a:ext>
            </a:extLst>
          </p:cNvPr>
          <p:cNvSpPr txBox="1"/>
          <p:nvPr/>
        </p:nvSpPr>
        <p:spPr>
          <a:xfrm>
            <a:off x="8548474" y="3387762"/>
            <a:ext cx="681855" cy="276999"/>
          </a:xfrm>
          <a:prstGeom prst="rect">
            <a:avLst/>
          </a:prstGeom>
          <a:noFill/>
        </p:spPr>
        <p:txBody>
          <a:bodyPr wrap="square" lIns="0" tIns="0" rIns="0" bIns="0" rtlCol="0">
            <a:spAutoFit/>
          </a:bodyPr>
          <a:lstStyle/>
          <a:p>
            <a:r>
              <a:rPr lang="de-CH" err="1"/>
              <a:t>Reins</a:t>
            </a:r>
            <a:endParaRPr lang="de-CH"/>
          </a:p>
        </p:txBody>
      </p:sp>
      <p:sp>
        <p:nvSpPr>
          <p:cNvPr id="34" name="Textfeld 33">
            <a:extLst>
              <a:ext uri="{FF2B5EF4-FFF2-40B4-BE49-F238E27FC236}">
                <a16:creationId xmlns:a16="http://schemas.microsoft.com/office/drawing/2014/main" id="{C5A97BC2-C3E8-C56E-F9C7-C243AAE7D8E3}"/>
              </a:ext>
            </a:extLst>
          </p:cNvPr>
          <p:cNvSpPr txBox="1"/>
          <p:nvPr/>
        </p:nvSpPr>
        <p:spPr>
          <a:xfrm>
            <a:off x="5033814" y="4391185"/>
            <a:ext cx="763274" cy="276999"/>
          </a:xfrm>
          <a:prstGeom prst="rect">
            <a:avLst/>
          </a:prstGeom>
          <a:noFill/>
        </p:spPr>
        <p:txBody>
          <a:bodyPr wrap="square" lIns="0" tIns="0" rIns="0" bIns="0" rtlCol="0">
            <a:spAutoFit/>
          </a:bodyPr>
          <a:lstStyle/>
          <a:p>
            <a:r>
              <a:rPr lang="de-CH" b="1"/>
              <a:t>6−8 h</a:t>
            </a:r>
          </a:p>
        </p:txBody>
      </p:sp>
      <p:sp>
        <p:nvSpPr>
          <p:cNvPr id="35" name="Textfeld 34">
            <a:extLst>
              <a:ext uri="{FF2B5EF4-FFF2-40B4-BE49-F238E27FC236}">
                <a16:creationId xmlns:a16="http://schemas.microsoft.com/office/drawing/2014/main" id="{6420A1E0-18E0-33E8-646A-EE1A36AFCC2C}"/>
              </a:ext>
            </a:extLst>
          </p:cNvPr>
          <p:cNvSpPr txBox="1"/>
          <p:nvPr/>
        </p:nvSpPr>
        <p:spPr>
          <a:xfrm>
            <a:off x="8352027" y="4387064"/>
            <a:ext cx="1074747" cy="276999"/>
          </a:xfrm>
          <a:prstGeom prst="rect">
            <a:avLst/>
          </a:prstGeom>
          <a:noFill/>
        </p:spPr>
        <p:txBody>
          <a:bodyPr wrap="square" lIns="0" tIns="0" rIns="0" bIns="0" rtlCol="0">
            <a:spAutoFit/>
          </a:bodyPr>
          <a:lstStyle/>
          <a:p>
            <a:r>
              <a:rPr lang="de-CH" b="1"/>
              <a:t>12−24 h</a:t>
            </a:r>
          </a:p>
        </p:txBody>
      </p:sp>
      <p:pic>
        <p:nvPicPr>
          <p:cNvPr id="4" name="Grafik 3" descr="Ein Bild, das Grafiken, Clipart, Design, Logo enthält.&#10;&#10;Automatisch generierte Beschreibung">
            <a:extLst>
              <a:ext uri="{FF2B5EF4-FFF2-40B4-BE49-F238E27FC236}">
                <a16:creationId xmlns:a16="http://schemas.microsoft.com/office/drawing/2014/main" id="{1133192D-419B-F767-BA7B-E723FF6255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4052153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56F76E-2303-ED61-D4D1-850638746EF6}"/>
              </a:ext>
            </a:extLst>
          </p:cNvPr>
          <p:cNvSpPr>
            <a:spLocks noGrp="1"/>
          </p:cNvSpPr>
          <p:nvPr>
            <p:ph type="title"/>
          </p:nvPr>
        </p:nvSpPr>
        <p:spPr/>
        <p:txBody>
          <a:bodyPr/>
          <a:lstStyle/>
          <a:p>
            <a:r>
              <a:rPr lang="de-CH" kern="0" err="1"/>
              <a:t>Procédure</a:t>
            </a:r>
            <a:r>
              <a:rPr lang="de-CH" kern="0"/>
              <a:t> de </a:t>
            </a:r>
            <a:r>
              <a:rPr lang="de-CH" kern="0" err="1"/>
              <a:t>don</a:t>
            </a:r>
            <a:r>
              <a:rPr lang="de-CH" kern="0"/>
              <a:t> </a:t>
            </a:r>
            <a:r>
              <a:rPr lang="de-CH" kern="0" err="1"/>
              <a:t>d’organes</a:t>
            </a:r>
            <a:endParaRPr lang="de-DE"/>
          </a:p>
        </p:txBody>
      </p:sp>
      <p:sp>
        <p:nvSpPr>
          <p:cNvPr id="3" name="Datumsplatzhalter 2">
            <a:extLst>
              <a:ext uri="{FF2B5EF4-FFF2-40B4-BE49-F238E27FC236}">
                <a16:creationId xmlns:a16="http://schemas.microsoft.com/office/drawing/2014/main" id="{48C86693-56E5-C9A8-DB21-70DBF7D8883F}"/>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E6677E7B-44CF-0B49-6BE8-BE466DF1E138}"/>
              </a:ext>
            </a:extLst>
          </p:cNvPr>
          <p:cNvSpPr>
            <a:spLocks noGrp="1"/>
          </p:cNvSpPr>
          <p:nvPr>
            <p:ph type="sldNum" sz="quarter" idx="12"/>
          </p:nvPr>
        </p:nvSpPr>
        <p:spPr/>
        <p:txBody>
          <a:bodyPr/>
          <a:lstStyle/>
          <a:p>
            <a:fld id="{442AD375-037F-43D0-B059-5172DA06796A}" type="slidenum">
              <a:rPr lang="de-CH" smtClean="0"/>
              <a:pPr/>
              <a:t>38</a:t>
            </a:fld>
            <a:endParaRPr lang="de-CH"/>
          </a:p>
        </p:txBody>
      </p:sp>
      <p:sp>
        <p:nvSpPr>
          <p:cNvPr id="8" name="Inhaltsplatzhalter 2">
            <a:extLst>
              <a:ext uri="{FF2B5EF4-FFF2-40B4-BE49-F238E27FC236}">
                <a16:creationId xmlns:a16="http://schemas.microsoft.com/office/drawing/2014/main" id="{63707D22-56FC-9BC1-D7E0-BB6942442E88}"/>
              </a:ext>
            </a:extLst>
          </p:cNvPr>
          <p:cNvSpPr txBox="1">
            <a:spLocks/>
          </p:cNvSpPr>
          <p:nvPr/>
        </p:nvSpPr>
        <p:spPr>
          <a:xfrm>
            <a:off x="746125" y="1305238"/>
            <a:ext cx="9814371"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a:t>13. Transplantation</a:t>
            </a:r>
          </a:p>
          <a:p>
            <a:pPr lvl="3">
              <a:buFont typeface="Symbol" panose="05050102010706020507" pitchFamily="18" charset="2"/>
              <a:buChar char="-"/>
            </a:pPr>
            <a:r>
              <a:rPr lang="fr-FR" sz="1800"/>
              <a:t>Des examens préalables sont effectués chez le receveur</a:t>
            </a:r>
            <a:endParaRPr lang="de-CH" sz="1800"/>
          </a:p>
          <a:p>
            <a:pPr lvl="3">
              <a:buFont typeface="Symbol" panose="05050102010706020507" pitchFamily="18" charset="2"/>
              <a:buChar char="-"/>
            </a:pPr>
            <a:r>
              <a:rPr lang="de-CH" sz="1800"/>
              <a:t>Transplantation </a:t>
            </a:r>
            <a:r>
              <a:rPr lang="de-CH" sz="1800" err="1"/>
              <a:t>dans</a:t>
            </a:r>
            <a:r>
              <a:rPr lang="de-CH" sz="1800"/>
              <a:t> le </a:t>
            </a:r>
            <a:r>
              <a:rPr lang="de-CH" sz="1800" err="1"/>
              <a:t>centre</a:t>
            </a:r>
            <a:r>
              <a:rPr lang="de-CH" sz="1800"/>
              <a:t> de </a:t>
            </a:r>
            <a:r>
              <a:rPr lang="de-CH" sz="1800" err="1"/>
              <a:t>transplantation</a:t>
            </a:r>
            <a:endParaRPr lang="de-CH" sz="1800">
              <a:cs typeface="Arial"/>
            </a:endParaRPr>
          </a:p>
          <a:p>
            <a:pPr marL="267970" lvl="3" indent="-267970">
              <a:buFont typeface="Symbol" panose="05050102010706020507" pitchFamily="18" charset="2"/>
              <a:buChar char="-"/>
            </a:pPr>
            <a:endParaRPr lang="de-CH" sz="1800">
              <a:cs typeface="Arial"/>
            </a:endParaRPr>
          </a:p>
          <a:p>
            <a:pPr marL="267970" lvl="3" indent="-267970">
              <a:buFont typeface="Symbol" panose="05050102010706020507" pitchFamily="18" charset="2"/>
              <a:buChar char="-"/>
            </a:pPr>
            <a:endParaRPr lang="de-CH" sz="1800">
              <a:cs typeface="Arial"/>
            </a:endParaRPr>
          </a:p>
          <a:p>
            <a:pPr marL="267970" lvl="3" indent="-267970">
              <a:buFont typeface="Symbol" panose="05050102010706020507" pitchFamily="18" charset="2"/>
              <a:buChar char="-"/>
            </a:pPr>
            <a:endParaRPr lang="de-CH" sz="1800">
              <a:cs typeface="Arial"/>
            </a:endParaRPr>
          </a:p>
          <a:p>
            <a:pPr marL="267970" lvl="3" indent="-267970">
              <a:buFont typeface="Symbol" panose="05050102010706020507" pitchFamily="18" charset="2"/>
              <a:buChar char="-"/>
            </a:pPr>
            <a:endParaRPr lang="de-CH" sz="1800">
              <a:solidFill>
                <a:schemeClr val="tx2"/>
              </a:solidFill>
              <a:cs typeface="Arial" panose="020B0604020202020204"/>
            </a:endParaRPr>
          </a:p>
          <a:p>
            <a:pPr marL="267970" lvl="3" indent="-267970">
              <a:buFont typeface="Symbol" panose="05050102010706020507" pitchFamily="18" charset="2"/>
              <a:buChar char="-"/>
            </a:pPr>
            <a:endParaRPr lang="de-CH" sz="1800">
              <a:cs typeface="Arial" panose="020B0604020202020204"/>
            </a:endParaRPr>
          </a:p>
          <a:p>
            <a:pPr marL="267970" lvl="3" indent="-267970">
              <a:buFont typeface="Symbol" panose="05050102010706020507" pitchFamily="18" charset="2"/>
              <a:buChar char="-"/>
            </a:pPr>
            <a:endParaRPr lang="de-CH" sz="1800">
              <a:cs typeface="Arial" panose="020B0604020202020204"/>
            </a:endParaRPr>
          </a:p>
        </p:txBody>
      </p:sp>
      <p:sp>
        <p:nvSpPr>
          <p:cNvPr id="9" name="Textplatzhalter 6">
            <a:extLst>
              <a:ext uri="{FF2B5EF4-FFF2-40B4-BE49-F238E27FC236}">
                <a16:creationId xmlns:a16="http://schemas.microsoft.com/office/drawing/2014/main" id="{170F3484-3347-CBC3-D4A9-FE8A2A47A7F4}"/>
              </a:ext>
            </a:extLst>
          </p:cNvPr>
          <p:cNvSpPr txBox="1">
            <a:spLocks/>
          </p:cNvSpPr>
          <p:nvPr/>
        </p:nvSpPr>
        <p:spPr>
          <a:xfrm>
            <a:off x="746125" y="422663"/>
            <a:ext cx="5205413" cy="23138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600" kern="1200">
                <a:solidFill>
                  <a:schemeClr val="accent5"/>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a:t>Déroulement d’un don d’organes</a:t>
            </a:r>
            <a:endParaRPr lang="de-CH"/>
          </a:p>
        </p:txBody>
      </p:sp>
      <p:sp>
        <p:nvSpPr>
          <p:cNvPr id="13" name="Textfeld 12">
            <a:extLst>
              <a:ext uri="{FF2B5EF4-FFF2-40B4-BE49-F238E27FC236}">
                <a16:creationId xmlns:a16="http://schemas.microsoft.com/office/drawing/2014/main" id="{090B60D6-5D0F-DA7D-88B2-E486005A0C20}"/>
              </a:ext>
            </a:extLst>
          </p:cNvPr>
          <p:cNvSpPr txBox="1"/>
          <p:nvPr/>
        </p:nvSpPr>
        <p:spPr>
          <a:xfrm>
            <a:off x="746125" y="3399556"/>
            <a:ext cx="8131294" cy="276999"/>
          </a:xfrm>
          <a:prstGeom prst="rect">
            <a:avLst/>
          </a:prstGeom>
          <a:noFill/>
        </p:spPr>
        <p:txBody>
          <a:bodyPr wrap="square" lIns="0" tIns="0" rIns="0" bIns="0" rtlCol="0">
            <a:spAutoFit/>
          </a:bodyPr>
          <a:lstStyle/>
          <a:p>
            <a:pPr>
              <a:buClr>
                <a:schemeClr val="tx2"/>
              </a:buClr>
            </a:pPr>
            <a:r>
              <a:rPr lang="de-CH"/>
              <a:t>Après</a:t>
            </a:r>
            <a:r>
              <a:rPr lang="fr-FR"/>
              <a:t> une opération réussie, l'organe transplanté retrouve son fonctionnement</a:t>
            </a:r>
            <a:r>
              <a:rPr lang="de-CH" sz="1800"/>
              <a:t>.</a:t>
            </a:r>
          </a:p>
        </p:txBody>
      </p:sp>
      <p:pic>
        <p:nvPicPr>
          <p:cNvPr id="4" name="Grafik 3" descr="Ein Bild, das Logo, Grafiken, Vogel, Design enthält.&#10;&#10;Automatisch generierte Beschreibung">
            <a:extLst>
              <a:ext uri="{FF2B5EF4-FFF2-40B4-BE49-F238E27FC236}">
                <a16:creationId xmlns:a16="http://schemas.microsoft.com/office/drawing/2014/main" id="{BBC47848-9B13-FFC9-041F-DA5B5E42A1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3375691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576E3-F5B9-9F80-1CCB-45E21A1D0F3E}"/>
              </a:ext>
            </a:extLst>
          </p:cNvPr>
          <p:cNvSpPr>
            <a:spLocks noGrp="1"/>
          </p:cNvSpPr>
          <p:nvPr>
            <p:ph type="title"/>
          </p:nvPr>
        </p:nvSpPr>
        <p:spPr/>
        <p:txBody>
          <a:bodyPr/>
          <a:lstStyle/>
          <a:p>
            <a:r>
              <a:rPr lang="fr-FR" kern="0"/>
              <a:t>Receveurs et Receveuses</a:t>
            </a:r>
            <a:r>
              <a:rPr lang="fr-FR"/>
              <a:t> </a:t>
            </a:r>
            <a:r>
              <a:rPr lang="fr-FR" kern="0"/>
              <a:t>d’un</a:t>
            </a:r>
            <a:r>
              <a:rPr lang="fr-FR"/>
              <a:t> </a:t>
            </a:r>
            <a:r>
              <a:rPr lang="fr-FR" kern="0"/>
              <a:t>organe</a:t>
            </a:r>
            <a:endParaRPr lang="de-DE"/>
          </a:p>
        </p:txBody>
      </p:sp>
      <p:sp>
        <p:nvSpPr>
          <p:cNvPr id="3" name="Datumsplatzhalter 2">
            <a:extLst>
              <a:ext uri="{FF2B5EF4-FFF2-40B4-BE49-F238E27FC236}">
                <a16:creationId xmlns:a16="http://schemas.microsoft.com/office/drawing/2014/main" id="{3CEB3A82-048E-1BCB-20FE-16624631F3B3}"/>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517318E6-BD2F-3138-6060-0863ED89D6F0}"/>
              </a:ext>
            </a:extLst>
          </p:cNvPr>
          <p:cNvSpPr>
            <a:spLocks noGrp="1"/>
          </p:cNvSpPr>
          <p:nvPr>
            <p:ph type="sldNum" sz="quarter" idx="12"/>
          </p:nvPr>
        </p:nvSpPr>
        <p:spPr/>
        <p:txBody>
          <a:bodyPr/>
          <a:lstStyle/>
          <a:p>
            <a:fld id="{442AD375-037F-43D0-B059-5172DA06796A}" type="slidenum">
              <a:rPr lang="de-CH" smtClean="0"/>
              <a:pPr/>
              <a:t>39</a:t>
            </a:fld>
            <a:endParaRPr lang="de-CH"/>
          </a:p>
        </p:txBody>
      </p:sp>
      <p:sp>
        <p:nvSpPr>
          <p:cNvPr id="6" name="Textplatzhalter 5">
            <a:extLst>
              <a:ext uri="{FF2B5EF4-FFF2-40B4-BE49-F238E27FC236}">
                <a16:creationId xmlns:a16="http://schemas.microsoft.com/office/drawing/2014/main" id="{046C9752-3C7D-08F3-1262-45EA6765C939}"/>
              </a:ext>
            </a:extLst>
          </p:cNvPr>
          <p:cNvSpPr>
            <a:spLocks noGrp="1"/>
          </p:cNvSpPr>
          <p:nvPr>
            <p:ph type="body" sz="quarter" idx="13"/>
          </p:nvPr>
        </p:nvSpPr>
        <p:spPr/>
        <p:txBody>
          <a:bodyPr/>
          <a:lstStyle/>
          <a:p>
            <a:r>
              <a:rPr lang="fr-CH"/>
              <a:t>Après un don d’organes</a:t>
            </a:r>
            <a:endParaRPr lang="de-CH"/>
          </a:p>
        </p:txBody>
      </p:sp>
      <p:sp>
        <p:nvSpPr>
          <p:cNvPr id="7" name="Inhaltsplatzhalter 2">
            <a:extLst>
              <a:ext uri="{FF2B5EF4-FFF2-40B4-BE49-F238E27FC236}">
                <a16:creationId xmlns:a16="http://schemas.microsoft.com/office/drawing/2014/main" id="{EAD2A27B-CE64-8BA8-3B54-BD4EFB361136}"/>
              </a:ext>
            </a:extLst>
          </p:cNvPr>
          <p:cNvSpPr txBox="1">
            <a:spLocks/>
          </p:cNvSpPr>
          <p:nvPr/>
        </p:nvSpPr>
        <p:spPr>
          <a:xfrm>
            <a:off x="746125" y="1699196"/>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fr-FR"/>
              <a:t>Amélioration de la qualité de vie</a:t>
            </a:r>
          </a:p>
          <a:p>
            <a:pPr lvl="1"/>
            <a:r>
              <a:rPr lang="fr-FR"/>
              <a:t>Prise de médicaments à vie (Immunosuppression)</a:t>
            </a:r>
          </a:p>
          <a:p>
            <a:pPr lvl="1"/>
            <a:r>
              <a:rPr lang="fr-FR"/>
              <a:t>Prolongation de la durée de vie</a:t>
            </a:r>
          </a:p>
          <a:p>
            <a:pPr lvl="1"/>
            <a:r>
              <a:rPr lang="fr-FR"/>
              <a:t>Possibilité d’une lettre de remerciement anonyme</a:t>
            </a:r>
            <a:br>
              <a:rPr lang="fr-FR"/>
            </a:br>
            <a:r>
              <a:rPr lang="fr-FR"/>
              <a:t>pour la famille du donneur / de la donneuse</a:t>
            </a:r>
            <a:endParaRPr lang="de-CH" sz="1800"/>
          </a:p>
          <a:p>
            <a:pPr lvl="3">
              <a:buFont typeface="Symbol" panose="05050102010706020507" pitchFamily="18" charset="2"/>
              <a:buChar char="-"/>
            </a:pPr>
            <a:endParaRPr lang="de-CH" sz="1800"/>
          </a:p>
        </p:txBody>
      </p:sp>
      <p:grpSp>
        <p:nvGrpSpPr>
          <p:cNvPr id="4" name="Gruppieren 3">
            <a:extLst>
              <a:ext uri="{FF2B5EF4-FFF2-40B4-BE49-F238E27FC236}">
                <a16:creationId xmlns:a16="http://schemas.microsoft.com/office/drawing/2014/main" id="{A8B2FBDA-E20E-28C4-578A-61E3820FFBD2}"/>
              </a:ext>
            </a:extLst>
          </p:cNvPr>
          <p:cNvGrpSpPr/>
          <p:nvPr/>
        </p:nvGrpSpPr>
        <p:grpSpPr>
          <a:xfrm>
            <a:off x="5932142" y="1300510"/>
            <a:ext cx="6001127" cy="5116823"/>
            <a:chOff x="5932142" y="1300510"/>
            <a:chExt cx="6001127" cy="5116823"/>
          </a:xfrm>
        </p:grpSpPr>
        <p:sp>
          <p:nvSpPr>
            <p:cNvPr id="11" name="Textfeld 10">
              <a:extLst>
                <a:ext uri="{FF2B5EF4-FFF2-40B4-BE49-F238E27FC236}">
                  <a16:creationId xmlns:a16="http://schemas.microsoft.com/office/drawing/2014/main" id="{ED1ED534-7D3A-7D0C-EC13-74C9B13A9A0D}"/>
                </a:ext>
              </a:extLst>
            </p:cNvPr>
            <p:cNvSpPr txBox="1"/>
            <p:nvPr/>
          </p:nvSpPr>
          <p:spPr>
            <a:xfrm>
              <a:off x="5932142" y="5126603"/>
              <a:ext cx="2932555" cy="430887"/>
            </a:xfrm>
            <a:prstGeom prst="rect">
              <a:avLst/>
            </a:prstGeom>
            <a:noFill/>
          </p:spPr>
          <p:txBody>
            <a:bodyPr wrap="square" lIns="0" tIns="0" rIns="0" bIns="0" rtlCol="0">
              <a:spAutoFit/>
            </a:bodyPr>
            <a:lstStyle/>
            <a:p>
              <a:r>
                <a:rPr lang="de-CH" sz="1200" b="1"/>
                <a:t>Laura, </a:t>
              </a:r>
              <a:r>
                <a:rPr lang="de-CH" sz="1200" b="1" err="1"/>
                <a:t>transplantée</a:t>
              </a:r>
              <a:r>
                <a:rPr lang="de-CH" sz="1200" b="1"/>
                <a:t> du </a:t>
              </a:r>
              <a:r>
                <a:rPr lang="de-CH" sz="1200" b="1" err="1"/>
                <a:t>poumon</a:t>
              </a:r>
              <a:endParaRPr lang="de-CH" sz="1200" b="1"/>
            </a:p>
            <a:p>
              <a:endParaRPr lang="de-CH" sz="1600"/>
            </a:p>
          </p:txBody>
        </p:sp>
        <p:pic>
          <p:nvPicPr>
            <p:cNvPr id="12" name="Grafik 11" descr="Ein Bild, das Kleidung, Person, Freizeitkleidung, Schulter enthält.&#10;&#10;KI-generierte Inhalte können fehlerhaft sein.">
              <a:extLst>
                <a:ext uri="{FF2B5EF4-FFF2-40B4-BE49-F238E27FC236}">
                  <a16:creationId xmlns:a16="http://schemas.microsoft.com/office/drawing/2014/main" id="{060FEBC9-4E22-9DBF-7799-D97AF2216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7485" y="1300510"/>
              <a:ext cx="3485784" cy="4647712"/>
            </a:xfrm>
            <a:prstGeom prst="rect">
              <a:avLst/>
            </a:prstGeom>
          </p:spPr>
        </p:pic>
        <p:sp>
          <p:nvSpPr>
            <p:cNvPr id="13" name="Bogen 12">
              <a:extLst>
                <a:ext uri="{FF2B5EF4-FFF2-40B4-BE49-F238E27FC236}">
                  <a16:creationId xmlns:a16="http://schemas.microsoft.com/office/drawing/2014/main" id="{9EFE240B-0D44-8A8A-EDA3-0E888C97D312}"/>
                </a:ext>
              </a:extLst>
            </p:cNvPr>
            <p:cNvSpPr/>
            <p:nvPr/>
          </p:nvSpPr>
          <p:spPr>
            <a:xfrm flipH="1">
              <a:off x="7194548" y="3619500"/>
              <a:ext cx="4025901" cy="2797833"/>
            </a:xfrm>
            <a:prstGeom prst="arc">
              <a:avLst>
                <a:gd name="adj1" fmla="val 16200000"/>
                <a:gd name="adj2" fmla="val 23812"/>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de-CH"/>
            </a:p>
          </p:txBody>
        </p:sp>
      </p:grpSp>
    </p:spTree>
    <p:extLst>
      <p:ext uri="{BB962C8B-B14F-4D97-AF65-F5344CB8AC3E}">
        <p14:creationId xmlns:p14="http://schemas.microsoft.com/office/powerpoint/2010/main" val="1868747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B0ECD-4709-87AD-0F5C-0B97A38C85B4}"/>
              </a:ext>
            </a:extLst>
          </p:cNvPr>
          <p:cNvSpPr>
            <a:spLocks noGrp="1"/>
          </p:cNvSpPr>
          <p:nvPr>
            <p:ph type="title"/>
          </p:nvPr>
        </p:nvSpPr>
        <p:spPr/>
        <p:txBody>
          <a:bodyPr/>
          <a:lstStyle/>
          <a:p>
            <a:r>
              <a:rPr lang="de-CH" kern="0"/>
              <a:t>Swisstransplant </a:t>
            </a:r>
            <a:r>
              <a:rPr lang="fr-FR" kern="0"/>
              <a:t>–</a:t>
            </a:r>
            <a:r>
              <a:rPr lang="de-DE"/>
              <a:t> </a:t>
            </a:r>
            <a:r>
              <a:rPr lang="fr-FR" kern="0"/>
              <a:t>Fondation nationale suisse pour le don et la transplantation d’organes</a:t>
            </a:r>
            <a:endParaRPr lang="de-DE"/>
          </a:p>
        </p:txBody>
      </p:sp>
      <p:sp>
        <p:nvSpPr>
          <p:cNvPr id="4" name="Datumsplatzhalter 3">
            <a:extLst>
              <a:ext uri="{FF2B5EF4-FFF2-40B4-BE49-F238E27FC236}">
                <a16:creationId xmlns:a16="http://schemas.microsoft.com/office/drawing/2014/main" id="{DDDE010E-5563-3B6F-6146-9A8043C09E7B}"/>
              </a:ext>
            </a:extLst>
          </p:cNvPr>
          <p:cNvSpPr>
            <a:spLocks noGrp="1"/>
          </p:cNvSpPr>
          <p:nvPr>
            <p:ph type="dt" sz="half" idx="10"/>
          </p:nvPr>
        </p:nvSpPr>
        <p:spPr/>
        <p:txBody>
          <a:bodyPr/>
          <a:lstStyle/>
          <a:p>
            <a:fld id="{9FBCE3F5-AE82-49CD-823D-7C91508A89F2}" type="datetime1">
              <a:rPr lang="de-CH" smtClean="0"/>
              <a:t>15.04.2026</a:t>
            </a:fld>
            <a:endParaRPr lang="de-CH"/>
          </a:p>
        </p:txBody>
      </p:sp>
      <p:sp>
        <p:nvSpPr>
          <p:cNvPr id="6" name="Foliennummernplatzhalter 5">
            <a:extLst>
              <a:ext uri="{FF2B5EF4-FFF2-40B4-BE49-F238E27FC236}">
                <a16:creationId xmlns:a16="http://schemas.microsoft.com/office/drawing/2014/main" id="{FD913381-53FB-CECF-5B3B-0D577A832859}"/>
              </a:ext>
            </a:extLst>
          </p:cNvPr>
          <p:cNvSpPr>
            <a:spLocks noGrp="1"/>
          </p:cNvSpPr>
          <p:nvPr>
            <p:ph type="sldNum" sz="quarter" idx="12"/>
          </p:nvPr>
        </p:nvSpPr>
        <p:spPr/>
        <p:txBody>
          <a:bodyPr/>
          <a:lstStyle/>
          <a:p>
            <a:fld id="{442AD375-037F-43D0-B059-5172DA06796A}" type="slidenum">
              <a:rPr lang="de-CH" smtClean="0"/>
              <a:pPr/>
              <a:t>4</a:t>
            </a:fld>
            <a:endParaRPr lang="de-CH"/>
          </a:p>
        </p:txBody>
      </p:sp>
      <p:sp>
        <p:nvSpPr>
          <p:cNvPr id="7" name="Textplatzhalter 6">
            <a:extLst>
              <a:ext uri="{FF2B5EF4-FFF2-40B4-BE49-F238E27FC236}">
                <a16:creationId xmlns:a16="http://schemas.microsoft.com/office/drawing/2014/main" id="{BF37A82D-BAC0-FE64-CFD2-11EEA2D8A5B1}"/>
              </a:ext>
            </a:extLst>
          </p:cNvPr>
          <p:cNvSpPr>
            <a:spLocks noGrp="1"/>
          </p:cNvSpPr>
          <p:nvPr>
            <p:ph type="body" sz="quarter" idx="13"/>
          </p:nvPr>
        </p:nvSpPr>
        <p:spPr/>
        <p:txBody>
          <a:bodyPr/>
          <a:lstStyle/>
          <a:p>
            <a:r>
              <a:rPr lang="de-CH" noProof="0"/>
              <a:t>Fondation Swisstransplant</a:t>
            </a:r>
          </a:p>
        </p:txBody>
      </p:sp>
      <p:graphicFrame>
        <p:nvGraphicFramePr>
          <p:cNvPr id="17" name="Diagramm 16">
            <a:extLst>
              <a:ext uri="{FF2B5EF4-FFF2-40B4-BE49-F238E27FC236}">
                <a16:creationId xmlns:a16="http://schemas.microsoft.com/office/drawing/2014/main" id="{16C75C0C-E330-6296-6BF2-C5354C325054}"/>
              </a:ext>
            </a:extLst>
          </p:cNvPr>
          <p:cNvGraphicFramePr/>
          <p:nvPr>
            <p:extLst>
              <p:ext uri="{D42A27DB-BD31-4B8C-83A1-F6EECF244321}">
                <p14:modId xmlns:p14="http://schemas.microsoft.com/office/powerpoint/2010/main" val="2071540555"/>
              </p:ext>
            </p:extLst>
          </p:nvPr>
        </p:nvGraphicFramePr>
        <p:xfrm>
          <a:off x="745627" y="1575626"/>
          <a:ext cx="10700745" cy="4485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llipse 9">
            <a:extLst>
              <a:ext uri="{FF2B5EF4-FFF2-40B4-BE49-F238E27FC236}">
                <a16:creationId xmlns:a16="http://schemas.microsoft.com/office/drawing/2014/main" id="{31C78C50-7E41-DF1F-6595-48A609CE9590}"/>
              </a:ext>
            </a:extLst>
          </p:cNvPr>
          <p:cNvSpPr/>
          <p:nvPr/>
        </p:nvSpPr>
        <p:spPr>
          <a:xfrm>
            <a:off x="9115298" y="1160414"/>
            <a:ext cx="2636214" cy="1304788"/>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Schrift, Grafiken, Text, Design enthält.&#10;&#10;Automatisch generierte Beschreibung">
            <a:extLst>
              <a:ext uri="{FF2B5EF4-FFF2-40B4-BE49-F238E27FC236}">
                <a16:creationId xmlns:a16="http://schemas.microsoft.com/office/drawing/2014/main" id="{87EB39D6-009F-B90C-72DE-762D1FF775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5348" y="1434650"/>
            <a:ext cx="1997796" cy="652189"/>
          </a:xfrm>
          <a:prstGeom prst="rect">
            <a:avLst/>
          </a:prstGeom>
        </p:spPr>
      </p:pic>
      <p:sp>
        <p:nvSpPr>
          <p:cNvPr id="19" name="Textfeld 18">
            <a:extLst>
              <a:ext uri="{FF2B5EF4-FFF2-40B4-BE49-F238E27FC236}">
                <a16:creationId xmlns:a16="http://schemas.microsoft.com/office/drawing/2014/main" id="{5DBE2C3D-9532-319A-79A8-434DE55AD5E1}"/>
              </a:ext>
            </a:extLst>
          </p:cNvPr>
          <p:cNvSpPr txBox="1"/>
          <p:nvPr/>
        </p:nvSpPr>
        <p:spPr>
          <a:xfrm>
            <a:off x="1955260" y="5681609"/>
            <a:ext cx="9010226" cy="721288"/>
          </a:xfrm>
          <a:prstGeom prst="rect">
            <a:avLst/>
          </a:prstGeom>
          <a:noFill/>
        </p:spPr>
        <p:txBody>
          <a:bodyPr wrap="square">
            <a:spAutoFit/>
          </a:bodyPr>
          <a:lstStyle/>
          <a:p>
            <a:pPr>
              <a:lnSpc>
                <a:spcPct val="107000"/>
              </a:lnSpc>
              <a:spcAft>
                <a:spcPts val="800"/>
              </a:spcAft>
            </a:pPr>
            <a:r>
              <a:rPr lang="fr-CH" sz="2000"/>
              <a:t>Dédommagements dans le processus du don d’organes/financement du personnel hospitalier (H+/SVK)</a:t>
            </a:r>
            <a:endParaRPr lang="de-CH" sz="2000"/>
          </a:p>
        </p:txBody>
      </p:sp>
    </p:spTree>
    <p:extLst>
      <p:ext uri="{BB962C8B-B14F-4D97-AF65-F5344CB8AC3E}">
        <p14:creationId xmlns:p14="http://schemas.microsoft.com/office/powerpoint/2010/main" val="3032511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EBFC77-0151-2E1A-1ED4-823011AA3FD9}"/>
              </a:ext>
            </a:extLst>
          </p:cNvPr>
          <p:cNvSpPr>
            <a:spLocks noGrp="1"/>
          </p:cNvSpPr>
          <p:nvPr>
            <p:ph type="title"/>
          </p:nvPr>
        </p:nvSpPr>
        <p:spPr/>
        <p:txBody>
          <a:bodyPr/>
          <a:lstStyle/>
          <a:p>
            <a:r>
              <a:rPr lang="fr-FR" kern="0"/>
              <a:t>Receveurs et Receveuses</a:t>
            </a:r>
            <a:r>
              <a:rPr lang="fr-FR"/>
              <a:t> </a:t>
            </a:r>
            <a:r>
              <a:rPr lang="fr-FR" kern="0"/>
              <a:t>d’un</a:t>
            </a:r>
            <a:r>
              <a:rPr lang="fr-FR"/>
              <a:t> </a:t>
            </a:r>
            <a:r>
              <a:rPr lang="fr-FR" kern="0"/>
              <a:t>organe</a:t>
            </a:r>
            <a:endParaRPr lang="de-DE"/>
          </a:p>
        </p:txBody>
      </p:sp>
      <p:sp>
        <p:nvSpPr>
          <p:cNvPr id="5" name="Foliennummernplatzhalter 4">
            <a:extLst>
              <a:ext uri="{FF2B5EF4-FFF2-40B4-BE49-F238E27FC236}">
                <a16:creationId xmlns:a16="http://schemas.microsoft.com/office/drawing/2014/main" id="{35AC164F-D1DF-0681-736C-223B673BFDD7}"/>
              </a:ext>
            </a:extLst>
          </p:cNvPr>
          <p:cNvSpPr>
            <a:spLocks noGrp="1"/>
          </p:cNvSpPr>
          <p:nvPr>
            <p:ph type="sldNum" sz="quarter" idx="12"/>
          </p:nvPr>
        </p:nvSpPr>
        <p:spPr/>
        <p:txBody>
          <a:bodyPr/>
          <a:lstStyle/>
          <a:p>
            <a:fld id="{442AD375-037F-43D0-B059-5172DA06796A}" type="slidenum">
              <a:rPr lang="de-CH" smtClean="0"/>
              <a:pPr/>
              <a:t>40</a:t>
            </a:fld>
            <a:endParaRPr lang="de-CH"/>
          </a:p>
        </p:txBody>
      </p:sp>
      <p:sp>
        <p:nvSpPr>
          <p:cNvPr id="6" name="Textplatzhalter 5">
            <a:extLst>
              <a:ext uri="{FF2B5EF4-FFF2-40B4-BE49-F238E27FC236}">
                <a16:creationId xmlns:a16="http://schemas.microsoft.com/office/drawing/2014/main" id="{BED5C598-2EF1-630A-F6F5-C4C8A6360BA8}"/>
              </a:ext>
            </a:extLst>
          </p:cNvPr>
          <p:cNvSpPr>
            <a:spLocks noGrp="1"/>
          </p:cNvSpPr>
          <p:nvPr>
            <p:ph type="body" sz="quarter" idx="13"/>
          </p:nvPr>
        </p:nvSpPr>
        <p:spPr/>
        <p:txBody>
          <a:bodyPr/>
          <a:lstStyle/>
          <a:p>
            <a:r>
              <a:rPr lang="en-US" err="1"/>
              <a:t>Ambassadeurs</a:t>
            </a:r>
            <a:endParaRPr lang="en-US"/>
          </a:p>
        </p:txBody>
      </p:sp>
      <p:grpSp>
        <p:nvGrpSpPr>
          <p:cNvPr id="3" name="Gruppieren 2">
            <a:extLst>
              <a:ext uri="{FF2B5EF4-FFF2-40B4-BE49-F238E27FC236}">
                <a16:creationId xmlns:a16="http://schemas.microsoft.com/office/drawing/2014/main" id="{F324B58D-1019-B7B4-BCF1-28EAD34782C4}"/>
              </a:ext>
            </a:extLst>
          </p:cNvPr>
          <p:cNvGrpSpPr/>
          <p:nvPr/>
        </p:nvGrpSpPr>
        <p:grpSpPr>
          <a:xfrm>
            <a:off x="782904" y="1152521"/>
            <a:ext cx="10160403" cy="5391175"/>
            <a:chOff x="782904" y="1152521"/>
            <a:chExt cx="10160403" cy="5391175"/>
          </a:xfrm>
        </p:grpSpPr>
        <p:pic>
          <p:nvPicPr>
            <p:cNvPr id="4" name="Bildplatzhalter 9">
              <a:extLst>
                <a:ext uri="{FF2B5EF4-FFF2-40B4-BE49-F238E27FC236}">
                  <a16:creationId xmlns:a16="http://schemas.microsoft.com/office/drawing/2014/main" id="{3ECCFCC6-D1C4-3CE8-5089-F0F8FC4C3223}"/>
                </a:ext>
              </a:extLst>
            </p:cNvPr>
            <p:cNvPicPr>
              <a:picLocks noChangeAspect="1"/>
            </p:cNvPicPr>
            <p:nvPr/>
          </p:nvPicPr>
          <p:blipFill>
            <a:blip r:embed="rId3" cstate="print">
              <a:extLst>
                <a:ext uri="{28A0092B-C50C-407E-A947-70E740481C1C}">
                  <a14:useLocalDpi xmlns:a14="http://schemas.microsoft.com/office/drawing/2010/main" val="0"/>
                </a:ext>
              </a:extLst>
            </a:blip>
            <a:srcRect l="26498" t="13314" r="28131" b="27547"/>
            <a:stretch>
              <a:fillRect/>
            </a:stretch>
          </p:blipFill>
          <p:spPr>
            <a:xfrm>
              <a:off x="782904" y="1152522"/>
              <a:ext cx="2443476" cy="2388785"/>
            </a:xfrm>
            <a:prstGeom prst="rect">
              <a:avLst/>
            </a:prstGeom>
            <a:noFill/>
          </p:spPr>
        </p:pic>
        <p:pic>
          <p:nvPicPr>
            <p:cNvPr id="19" name="Inhaltsplatzhalter 9">
              <a:extLst>
                <a:ext uri="{FF2B5EF4-FFF2-40B4-BE49-F238E27FC236}">
                  <a16:creationId xmlns:a16="http://schemas.microsoft.com/office/drawing/2014/main" id="{38932B46-2AB4-CD39-F858-DAE7B1660AB0}"/>
                </a:ext>
              </a:extLst>
            </p:cNvPr>
            <p:cNvPicPr>
              <a:picLocks noChangeAspect="1"/>
            </p:cNvPicPr>
            <p:nvPr/>
          </p:nvPicPr>
          <p:blipFill>
            <a:blip r:embed="rId4" cstate="print">
              <a:extLst>
                <a:ext uri="{28A0092B-C50C-407E-A947-70E740481C1C}">
                  <a14:useLocalDpi xmlns:a14="http://schemas.microsoft.com/office/drawing/2010/main" val="0"/>
                </a:ext>
              </a:extLst>
            </a:blip>
            <a:srcRect l="25859" t="6590" r="16360" b="18092"/>
            <a:stretch>
              <a:fillRect/>
            </a:stretch>
          </p:blipFill>
          <p:spPr>
            <a:xfrm>
              <a:off x="4319913" y="1152521"/>
              <a:ext cx="2443476" cy="2388785"/>
            </a:xfrm>
            <a:prstGeom prst="rect">
              <a:avLst/>
            </a:prstGeom>
            <a:noFill/>
          </p:spPr>
        </p:pic>
        <p:pic>
          <p:nvPicPr>
            <p:cNvPr id="20" name="Bildplatzhalter 7">
              <a:extLst>
                <a:ext uri="{FF2B5EF4-FFF2-40B4-BE49-F238E27FC236}">
                  <a16:creationId xmlns:a16="http://schemas.microsoft.com/office/drawing/2014/main" id="{B93C134F-CECC-F4B5-54DA-C6BB5E3BC503}"/>
                </a:ext>
              </a:extLst>
            </p:cNvPr>
            <p:cNvPicPr>
              <a:picLocks noChangeAspect="1"/>
            </p:cNvPicPr>
            <p:nvPr/>
          </p:nvPicPr>
          <p:blipFill>
            <a:blip r:embed="rId5" cstate="print">
              <a:extLst>
                <a:ext uri="{28A0092B-C50C-407E-A947-70E740481C1C}">
                  <a14:useLocalDpi xmlns:a14="http://schemas.microsoft.com/office/drawing/2010/main" val="0"/>
                </a:ext>
              </a:extLst>
            </a:blip>
            <a:srcRect l="13362" r="16770" b="8926"/>
            <a:stretch>
              <a:fillRect/>
            </a:stretch>
          </p:blipFill>
          <p:spPr>
            <a:xfrm>
              <a:off x="7732930" y="1152521"/>
              <a:ext cx="2443476" cy="2388786"/>
            </a:xfrm>
            <a:prstGeom prst="rect">
              <a:avLst/>
            </a:prstGeom>
          </p:spPr>
        </p:pic>
        <p:sp>
          <p:nvSpPr>
            <p:cNvPr id="21" name="Textfeld 20">
              <a:extLst>
                <a:ext uri="{FF2B5EF4-FFF2-40B4-BE49-F238E27FC236}">
                  <a16:creationId xmlns:a16="http://schemas.microsoft.com/office/drawing/2014/main" id="{EB92997C-7559-F822-3CF1-76819FC49215}"/>
                </a:ext>
              </a:extLst>
            </p:cNvPr>
            <p:cNvSpPr txBox="1"/>
            <p:nvPr/>
          </p:nvSpPr>
          <p:spPr>
            <a:xfrm>
              <a:off x="782904" y="3581457"/>
              <a:ext cx="3303859" cy="215444"/>
            </a:xfrm>
            <a:prstGeom prst="rect">
              <a:avLst/>
            </a:prstGeom>
            <a:noFill/>
          </p:spPr>
          <p:txBody>
            <a:bodyPr wrap="square" lIns="0" tIns="0" rIns="0" bIns="0" rtlCol="0">
              <a:spAutoFit/>
            </a:bodyPr>
            <a:lstStyle/>
            <a:p>
              <a:r>
                <a:rPr lang="de-CH" sz="1400"/>
                <a:t>Anaïs, </a:t>
              </a:r>
              <a:r>
                <a:rPr lang="fr-CH" sz="1400"/>
                <a:t>transplantée du rein</a:t>
              </a:r>
              <a:endParaRPr lang="de-CH" sz="1400"/>
            </a:p>
          </p:txBody>
        </p:sp>
        <p:sp>
          <p:nvSpPr>
            <p:cNvPr id="22" name="Textfeld 21">
              <a:extLst>
                <a:ext uri="{FF2B5EF4-FFF2-40B4-BE49-F238E27FC236}">
                  <a16:creationId xmlns:a16="http://schemas.microsoft.com/office/drawing/2014/main" id="{847D2365-4134-D6FA-352F-F1593451068B}"/>
                </a:ext>
              </a:extLst>
            </p:cNvPr>
            <p:cNvSpPr txBox="1"/>
            <p:nvPr/>
          </p:nvSpPr>
          <p:spPr>
            <a:xfrm>
              <a:off x="4332939" y="3581457"/>
              <a:ext cx="3399991" cy="215444"/>
            </a:xfrm>
            <a:prstGeom prst="rect">
              <a:avLst/>
            </a:prstGeom>
            <a:noFill/>
          </p:spPr>
          <p:txBody>
            <a:bodyPr wrap="square" lIns="0" tIns="0" rIns="0" bIns="0" rtlCol="0">
              <a:spAutoFit/>
            </a:bodyPr>
            <a:lstStyle/>
            <a:p>
              <a:r>
                <a:rPr lang="de-CH" sz="1400"/>
                <a:t>Giuseppe, </a:t>
              </a:r>
              <a:r>
                <a:rPr lang="de-CH" sz="1400" err="1"/>
                <a:t>transplanté</a:t>
              </a:r>
              <a:r>
                <a:rPr lang="de-CH" sz="1400"/>
                <a:t> du </a:t>
              </a:r>
              <a:r>
                <a:rPr lang="de-CH" sz="1400" err="1"/>
                <a:t>foie</a:t>
              </a:r>
              <a:r>
                <a:rPr lang="de-CH" sz="1400"/>
                <a:t> </a:t>
              </a:r>
            </a:p>
          </p:txBody>
        </p:sp>
        <p:sp>
          <p:nvSpPr>
            <p:cNvPr id="23" name="Textfeld 22">
              <a:extLst>
                <a:ext uri="{FF2B5EF4-FFF2-40B4-BE49-F238E27FC236}">
                  <a16:creationId xmlns:a16="http://schemas.microsoft.com/office/drawing/2014/main" id="{3E58C8C3-645B-79CF-6B39-B41C82BC9390}"/>
                </a:ext>
              </a:extLst>
            </p:cNvPr>
            <p:cNvSpPr txBox="1"/>
            <p:nvPr/>
          </p:nvSpPr>
          <p:spPr>
            <a:xfrm>
              <a:off x="7732930" y="3581457"/>
              <a:ext cx="3210377" cy="215444"/>
            </a:xfrm>
            <a:prstGeom prst="rect">
              <a:avLst/>
            </a:prstGeom>
            <a:noFill/>
          </p:spPr>
          <p:txBody>
            <a:bodyPr wrap="square" lIns="0" tIns="0" rIns="0" bIns="0" rtlCol="0">
              <a:spAutoFit/>
            </a:bodyPr>
            <a:lstStyle/>
            <a:p>
              <a:r>
                <a:rPr lang="de-CH" sz="1400"/>
                <a:t>Lisa, </a:t>
              </a:r>
              <a:r>
                <a:rPr lang="de-CH" sz="1400" err="1"/>
                <a:t>transplantée</a:t>
              </a:r>
              <a:r>
                <a:rPr lang="de-CH" sz="1400"/>
                <a:t> du </a:t>
              </a:r>
              <a:r>
                <a:rPr lang="de-CH" sz="1400" err="1"/>
                <a:t>foie</a:t>
              </a:r>
              <a:r>
                <a:rPr lang="de-CH" sz="1400"/>
                <a:t> </a:t>
              </a:r>
            </a:p>
          </p:txBody>
        </p:sp>
        <p:sp>
          <p:nvSpPr>
            <p:cNvPr id="24" name="Textfeld 23">
              <a:extLst>
                <a:ext uri="{FF2B5EF4-FFF2-40B4-BE49-F238E27FC236}">
                  <a16:creationId xmlns:a16="http://schemas.microsoft.com/office/drawing/2014/main" id="{4DB5C5FA-75C4-9FF7-C7C9-707BEA7BD25D}"/>
                </a:ext>
              </a:extLst>
            </p:cNvPr>
            <p:cNvSpPr txBox="1"/>
            <p:nvPr/>
          </p:nvSpPr>
          <p:spPr>
            <a:xfrm>
              <a:off x="4319913" y="6325694"/>
              <a:ext cx="2986324" cy="215444"/>
            </a:xfrm>
            <a:prstGeom prst="rect">
              <a:avLst/>
            </a:prstGeom>
            <a:noFill/>
          </p:spPr>
          <p:txBody>
            <a:bodyPr wrap="square" lIns="0" tIns="0" rIns="0" bIns="0" rtlCol="0">
              <a:spAutoFit/>
            </a:bodyPr>
            <a:lstStyle/>
            <a:p>
              <a:r>
                <a:rPr lang="de-CH" sz="1400"/>
                <a:t>Renata, </a:t>
              </a:r>
              <a:r>
                <a:rPr lang="de-CH" sz="1400" err="1"/>
                <a:t>transplantée</a:t>
              </a:r>
              <a:r>
                <a:rPr lang="de-CH" sz="1400"/>
                <a:t> du </a:t>
              </a:r>
              <a:r>
                <a:rPr lang="de-CH" sz="1400" err="1"/>
                <a:t>cœur</a:t>
              </a:r>
              <a:endParaRPr lang="de-CH" sz="1400"/>
            </a:p>
          </p:txBody>
        </p:sp>
        <p:pic>
          <p:nvPicPr>
            <p:cNvPr id="25" name="Bildplatzhalter 7">
              <a:extLst>
                <a:ext uri="{FF2B5EF4-FFF2-40B4-BE49-F238E27FC236}">
                  <a16:creationId xmlns:a16="http://schemas.microsoft.com/office/drawing/2014/main" id="{7C5415AA-AB38-54EF-E1E3-1B8659AA26BF}"/>
                </a:ext>
              </a:extLst>
            </p:cNvPr>
            <p:cNvPicPr>
              <a:picLocks noChangeAspect="1"/>
            </p:cNvPicPr>
            <p:nvPr/>
          </p:nvPicPr>
          <p:blipFill>
            <a:blip r:embed="rId6" cstate="print">
              <a:extLst>
                <a:ext uri="{28A0092B-C50C-407E-A947-70E740481C1C}">
                  <a14:useLocalDpi xmlns:a14="http://schemas.microsoft.com/office/drawing/2010/main" val="0"/>
                </a:ext>
              </a:extLst>
            </a:blip>
            <a:srcRect l="21482" t="3713" r="21077" b="21411"/>
            <a:stretch>
              <a:fillRect/>
            </a:stretch>
          </p:blipFill>
          <p:spPr>
            <a:xfrm>
              <a:off x="4319913" y="3893895"/>
              <a:ext cx="2443476" cy="2388785"/>
            </a:xfrm>
            <a:prstGeom prst="rect">
              <a:avLst/>
            </a:prstGeom>
          </p:spPr>
        </p:pic>
        <p:grpSp>
          <p:nvGrpSpPr>
            <p:cNvPr id="26" name="Gruppieren 25">
              <a:extLst>
                <a:ext uri="{FF2B5EF4-FFF2-40B4-BE49-F238E27FC236}">
                  <a16:creationId xmlns:a16="http://schemas.microsoft.com/office/drawing/2014/main" id="{3F3DD481-E179-2257-9EFE-762F184A8904}"/>
                </a:ext>
              </a:extLst>
            </p:cNvPr>
            <p:cNvGrpSpPr/>
            <p:nvPr/>
          </p:nvGrpSpPr>
          <p:grpSpPr>
            <a:xfrm>
              <a:off x="782904" y="3869463"/>
              <a:ext cx="2996392" cy="2674233"/>
              <a:chOff x="7732930" y="3866905"/>
              <a:chExt cx="2996392" cy="2674233"/>
            </a:xfrm>
          </p:grpSpPr>
          <p:pic>
            <p:nvPicPr>
              <p:cNvPr id="30" name="Grafik 29">
                <a:extLst>
                  <a:ext uri="{FF2B5EF4-FFF2-40B4-BE49-F238E27FC236}">
                    <a16:creationId xmlns:a16="http://schemas.microsoft.com/office/drawing/2014/main" id="{E52A448C-CE2B-BA5E-DB3F-92F73BB2B994}"/>
                  </a:ext>
                </a:extLst>
              </p:cNvPr>
              <p:cNvPicPr>
                <a:picLocks noChangeAspect="1"/>
              </p:cNvPicPr>
              <p:nvPr/>
            </p:nvPicPr>
            <p:blipFill>
              <a:blip r:embed="rId7" cstate="print">
                <a:extLst>
                  <a:ext uri="{28A0092B-C50C-407E-A947-70E740481C1C}">
                    <a14:useLocalDpi xmlns:a14="http://schemas.microsoft.com/office/drawing/2010/main" val="0"/>
                  </a:ext>
                </a:extLst>
              </a:blip>
              <a:srcRect l="27182" t="5065" r="20592" b="26861"/>
              <a:stretch>
                <a:fillRect/>
              </a:stretch>
            </p:blipFill>
            <p:spPr>
              <a:xfrm>
                <a:off x="7732930" y="3866905"/>
                <a:ext cx="2443476" cy="2388785"/>
              </a:xfrm>
              <a:prstGeom prst="rect">
                <a:avLst/>
              </a:prstGeom>
            </p:spPr>
          </p:pic>
          <p:sp>
            <p:nvSpPr>
              <p:cNvPr id="31" name="Textfeld 30">
                <a:extLst>
                  <a:ext uri="{FF2B5EF4-FFF2-40B4-BE49-F238E27FC236}">
                    <a16:creationId xmlns:a16="http://schemas.microsoft.com/office/drawing/2014/main" id="{1807A465-490B-FBF2-B162-4F5D25343FEE}"/>
                  </a:ext>
                </a:extLst>
              </p:cNvPr>
              <p:cNvSpPr txBox="1"/>
              <p:nvPr/>
            </p:nvSpPr>
            <p:spPr>
              <a:xfrm>
                <a:off x="7732930" y="6325694"/>
                <a:ext cx="2996392" cy="215444"/>
              </a:xfrm>
              <a:prstGeom prst="rect">
                <a:avLst/>
              </a:prstGeom>
              <a:noFill/>
            </p:spPr>
            <p:txBody>
              <a:bodyPr wrap="square" lIns="0" tIns="0" rIns="0" bIns="0" rtlCol="0">
                <a:spAutoFit/>
              </a:bodyPr>
              <a:lstStyle/>
              <a:p>
                <a:r>
                  <a:rPr lang="de-CH" sz="1400"/>
                  <a:t>Nicolas, </a:t>
                </a:r>
                <a:r>
                  <a:rPr lang="de-CH" sz="1400" err="1"/>
                  <a:t>transplanté</a:t>
                </a:r>
                <a:r>
                  <a:rPr lang="de-CH" sz="1400"/>
                  <a:t> du </a:t>
                </a:r>
                <a:r>
                  <a:rPr lang="de-CH" sz="1400" err="1"/>
                  <a:t>poumon</a:t>
                </a:r>
                <a:r>
                  <a:rPr lang="de-CH" sz="1400"/>
                  <a:t> </a:t>
                </a:r>
              </a:p>
            </p:txBody>
          </p:sp>
        </p:grpSp>
        <p:grpSp>
          <p:nvGrpSpPr>
            <p:cNvPr id="27" name="Gruppieren 26">
              <a:extLst>
                <a:ext uri="{FF2B5EF4-FFF2-40B4-BE49-F238E27FC236}">
                  <a16:creationId xmlns:a16="http://schemas.microsoft.com/office/drawing/2014/main" id="{987DAF96-8BB6-2966-713D-5B6A7CB3839E}"/>
                </a:ext>
              </a:extLst>
            </p:cNvPr>
            <p:cNvGrpSpPr/>
            <p:nvPr/>
          </p:nvGrpSpPr>
          <p:grpSpPr>
            <a:xfrm>
              <a:off x="7732930" y="3888795"/>
              <a:ext cx="3144961" cy="2652343"/>
              <a:chOff x="935304" y="4046295"/>
              <a:chExt cx="3144961" cy="2652343"/>
            </a:xfrm>
          </p:grpSpPr>
          <p:pic>
            <p:nvPicPr>
              <p:cNvPr id="28" name="Bildplatzhalter 10">
                <a:extLst>
                  <a:ext uri="{FF2B5EF4-FFF2-40B4-BE49-F238E27FC236}">
                    <a16:creationId xmlns:a16="http://schemas.microsoft.com/office/drawing/2014/main" id="{01A35BC8-E51B-DB57-821E-3F21881C05D0}"/>
                  </a:ext>
                </a:extLst>
              </p:cNvPr>
              <p:cNvPicPr>
                <a:picLocks noChangeAspect="1"/>
              </p:cNvPicPr>
              <p:nvPr/>
            </p:nvPicPr>
            <p:blipFill>
              <a:blip r:embed="rId8" cstate="print">
                <a:extLst>
                  <a:ext uri="{28A0092B-C50C-407E-A947-70E740481C1C}">
                    <a14:useLocalDpi xmlns:a14="http://schemas.microsoft.com/office/drawing/2010/main" val="0"/>
                  </a:ext>
                </a:extLst>
              </a:blip>
              <a:srcRect l="17110" r="17110" b="14254"/>
              <a:stretch>
                <a:fillRect/>
              </a:stretch>
            </p:blipFill>
            <p:spPr>
              <a:xfrm>
                <a:off x="943679" y="4046295"/>
                <a:ext cx="2443476" cy="2388785"/>
              </a:xfrm>
              <a:prstGeom prst="rect">
                <a:avLst/>
              </a:prstGeom>
            </p:spPr>
          </p:pic>
          <p:sp>
            <p:nvSpPr>
              <p:cNvPr id="29" name="Textfeld 28">
                <a:extLst>
                  <a:ext uri="{FF2B5EF4-FFF2-40B4-BE49-F238E27FC236}">
                    <a16:creationId xmlns:a16="http://schemas.microsoft.com/office/drawing/2014/main" id="{72AEBA83-E24D-1007-AF86-CD1D74E98442}"/>
                  </a:ext>
                </a:extLst>
              </p:cNvPr>
              <p:cNvSpPr txBox="1"/>
              <p:nvPr/>
            </p:nvSpPr>
            <p:spPr>
              <a:xfrm>
                <a:off x="935304" y="6483194"/>
                <a:ext cx="3144961" cy="215444"/>
              </a:xfrm>
              <a:prstGeom prst="rect">
                <a:avLst/>
              </a:prstGeom>
              <a:noFill/>
            </p:spPr>
            <p:txBody>
              <a:bodyPr wrap="square" lIns="0" tIns="0" rIns="0" bIns="0" rtlCol="0">
                <a:spAutoFit/>
              </a:bodyPr>
              <a:lstStyle/>
              <a:p>
                <a:r>
                  <a:rPr lang="de-CH" sz="1400" err="1"/>
                  <a:t>Elilan</a:t>
                </a:r>
                <a:r>
                  <a:rPr lang="de-CH" sz="1400"/>
                  <a:t>, </a:t>
                </a:r>
                <a:r>
                  <a:rPr lang="fr-CH" sz="1400"/>
                  <a:t>transplanté du rein</a:t>
                </a:r>
                <a:endParaRPr lang="de-CH" sz="1400"/>
              </a:p>
            </p:txBody>
          </p:sp>
        </p:grpSp>
      </p:grpSp>
    </p:spTree>
    <p:extLst>
      <p:ext uri="{BB962C8B-B14F-4D97-AF65-F5344CB8AC3E}">
        <p14:creationId xmlns:p14="http://schemas.microsoft.com/office/powerpoint/2010/main" val="2258293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6930B0-7220-1707-A18F-D52F18488700}"/>
              </a:ext>
            </a:extLst>
          </p:cNvPr>
          <p:cNvSpPr>
            <a:spLocks noGrp="1"/>
          </p:cNvSpPr>
          <p:nvPr>
            <p:ph type="title"/>
          </p:nvPr>
        </p:nvSpPr>
        <p:spPr/>
        <p:txBody>
          <a:bodyPr/>
          <a:lstStyle/>
          <a:p>
            <a:r>
              <a:rPr lang="fr-FR"/>
              <a:t>Don de tissus</a:t>
            </a:r>
            <a:endParaRPr lang="de-DE"/>
          </a:p>
        </p:txBody>
      </p:sp>
      <p:sp>
        <p:nvSpPr>
          <p:cNvPr id="3" name="Datumsplatzhalter 2">
            <a:extLst>
              <a:ext uri="{FF2B5EF4-FFF2-40B4-BE49-F238E27FC236}">
                <a16:creationId xmlns:a16="http://schemas.microsoft.com/office/drawing/2014/main" id="{3EABD238-AD5D-56A9-E675-B8658DEBBFB6}"/>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64772CFC-C41F-5155-4F57-6D832C267316}"/>
              </a:ext>
            </a:extLst>
          </p:cNvPr>
          <p:cNvSpPr>
            <a:spLocks noGrp="1"/>
          </p:cNvSpPr>
          <p:nvPr>
            <p:ph type="sldNum" sz="quarter" idx="12"/>
          </p:nvPr>
        </p:nvSpPr>
        <p:spPr/>
        <p:txBody>
          <a:bodyPr/>
          <a:lstStyle/>
          <a:p>
            <a:fld id="{442AD375-037F-43D0-B059-5172DA06796A}" type="slidenum">
              <a:rPr lang="de-CH" smtClean="0"/>
              <a:pPr/>
              <a:t>41</a:t>
            </a:fld>
            <a:endParaRPr lang="de-CH"/>
          </a:p>
        </p:txBody>
      </p:sp>
      <p:sp>
        <p:nvSpPr>
          <p:cNvPr id="6" name="Textplatzhalter 5">
            <a:extLst>
              <a:ext uri="{FF2B5EF4-FFF2-40B4-BE49-F238E27FC236}">
                <a16:creationId xmlns:a16="http://schemas.microsoft.com/office/drawing/2014/main" id="{3C434F43-C294-FF97-229F-BAA47B33BC57}"/>
              </a:ext>
            </a:extLst>
          </p:cNvPr>
          <p:cNvSpPr>
            <a:spLocks noGrp="1"/>
          </p:cNvSpPr>
          <p:nvPr>
            <p:ph type="body" sz="quarter" idx="13"/>
          </p:nvPr>
        </p:nvSpPr>
        <p:spPr/>
        <p:txBody>
          <a:bodyPr/>
          <a:lstStyle/>
          <a:p>
            <a:r>
              <a:rPr lang="fr-CH"/>
              <a:t>Déroulement d’un don d’organes</a:t>
            </a:r>
            <a:endParaRPr lang="de-CH"/>
          </a:p>
        </p:txBody>
      </p:sp>
      <p:sp>
        <p:nvSpPr>
          <p:cNvPr id="7" name="Inhaltsplatzhalter 2">
            <a:extLst>
              <a:ext uri="{FF2B5EF4-FFF2-40B4-BE49-F238E27FC236}">
                <a16:creationId xmlns:a16="http://schemas.microsoft.com/office/drawing/2014/main" id="{4D5EEF47-001B-2EA2-544E-7C21F96A1146}"/>
              </a:ext>
            </a:extLst>
          </p:cNvPr>
          <p:cNvSpPr txBox="1">
            <a:spLocks/>
          </p:cNvSpPr>
          <p:nvPr/>
        </p:nvSpPr>
        <p:spPr>
          <a:xfrm>
            <a:off x="746125" y="1440196"/>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buFont typeface="Symbol" panose="05050102010706020507" pitchFamily="18" charset="2"/>
              <a:buChar char="-"/>
            </a:pPr>
            <a:r>
              <a:rPr lang="fr-FR" sz="1800" kern="0"/>
              <a:t>En cas de décès à l’hôpital</a:t>
            </a:r>
          </a:p>
          <a:p>
            <a:pPr lvl="3">
              <a:buFont typeface="Symbol" panose="05050102010706020507" pitchFamily="18" charset="2"/>
              <a:buChar char="-"/>
            </a:pPr>
            <a:r>
              <a:rPr lang="de-CH" sz="1800" kern="0"/>
              <a:t>24−48 h </a:t>
            </a:r>
            <a:r>
              <a:rPr lang="fr-FR" sz="1800" kern="0"/>
              <a:t>heures après le décès</a:t>
            </a:r>
            <a:r>
              <a:rPr lang="fr-FR" sz="1800"/>
              <a:t> </a:t>
            </a:r>
            <a:endParaRPr lang="de-CH" sz="1800" kern="0"/>
          </a:p>
          <a:p>
            <a:pPr lvl="3">
              <a:buFont typeface="Symbol" panose="05050102010706020507" pitchFamily="18" charset="2"/>
              <a:buChar char="-"/>
            </a:pPr>
            <a:r>
              <a:rPr lang="de-CH" sz="1800" kern="0" err="1"/>
              <a:t>Consentement</a:t>
            </a:r>
            <a:endParaRPr lang="de-CH" sz="1800" kern="0"/>
          </a:p>
          <a:p>
            <a:pPr lvl="3">
              <a:buClr>
                <a:schemeClr val="tx2"/>
              </a:buClr>
              <a:buFont typeface="Symbol" panose="05050102010706020507" pitchFamily="18" charset="2"/>
              <a:buChar char="-"/>
            </a:pPr>
            <a:r>
              <a:rPr lang="fr-FR" sz="1800" kern="0"/>
              <a:t>Catégories sur la carte de donneur </a:t>
            </a:r>
          </a:p>
          <a:p>
            <a:pPr lvl="4"/>
            <a:r>
              <a:rPr lang="de-CH" sz="1800" kern="0" err="1"/>
              <a:t>Cornée</a:t>
            </a:r>
            <a:endParaRPr lang="de-CH" sz="1800" kern="0"/>
          </a:p>
          <a:p>
            <a:pPr lvl="4"/>
            <a:r>
              <a:rPr lang="fr-FR" sz="1800" kern="0"/>
              <a:t>Valves cardiaques, larges vaisseaux sanguins </a:t>
            </a:r>
            <a:endParaRPr lang="de-CH" sz="1800" kern="0"/>
          </a:p>
          <a:p>
            <a:pPr lvl="4"/>
            <a:r>
              <a:rPr lang="fr-FR" sz="1800" kern="0"/>
              <a:t>Vaisseaux</a:t>
            </a:r>
            <a:br>
              <a:rPr lang="de-CH" sz="1800" kern="0"/>
            </a:br>
            <a:endParaRPr lang="de-CH" sz="1800" kern="0"/>
          </a:p>
          <a:p>
            <a:pPr lvl="4"/>
            <a:endParaRPr lang="de-CH" sz="1800" kern="0"/>
          </a:p>
          <a:p>
            <a:pPr lvl="3">
              <a:buFont typeface="Symbol" panose="05050102010706020507" pitchFamily="18" charset="2"/>
              <a:buChar char="-"/>
            </a:pPr>
            <a:endParaRPr lang="de-CH" sz="1800" kern="0"/>
          </a:p>
          <a:p>
            <a:pPr lvl="3">
              <a:buFont typeface="Symbol" panose="05050102010706020507" pitchFamily="18" charset="2"/>
              <a:buChar char="-"/>
            </a:pPr>
            <a:endParaRPr lang="de-CH" sz="1800" kern="0"/>
          </a:p>
          <a:p>
            <a:pPr lvl="3">
              <a:buFont typeface="Symbol" panose="05050102010706020507" pitchFamily="18" charset="2"/>
              <a:buChar char="-"/>
            </a:pPr>
            <a:endParaRPr lang="de-CH" sz="1800" kern="0"/>
          </a:p>
          <a:p>
            <a:pPr lvl="3">
              <a:buFont typeface="Symbol" panose="05050102010706020507" pitchFamily="18" charset="2"/>
              <a:buChar char="-"/>
            </a:pPr>
            <a:endParaRPr lang="de-CH" sz="1800"/>
          </a:p>
        </p:txBody>
      </p:sp>
      <p:sp>
        <p:nvSpPr>
          <p:cNvPr id="8" name="Textfeld 7">
            <a:extLst>
              <a:ext uri="{FF2B5EF4-FFF2-40B4-BE49-F238E27FC236}">
                <a16:creationId xmlns:a16="http://schemas.microsoft.com/office/drawing/2014/main" id="{9350ADA8-6DD0-C07C-0070-C08D19181866}"/>
              </a:ext>
            </a:extLst>
          </p:cNvPr>
          <p:cNvSpPr txBox="1"/>
          <p:nvPr/>
        </p:nvSpPr>
        <p:spPr>
          <a:xfrm>
            <a:off x="2309528" y="4792811"/>
            <a:ext cx="4805362" cy="553998"/>
          </a:xfrm>
          <a:prstGeom prst="rect">
            <a:avLst/>
          </a:prstGeom>
          <a:noFill/>
        </p:spPr>
        <p:txBody>
          <a:bodyPr wrap="square" lIns="0" tIns="0" rIns="0" bIns="0" rtlCol="0">
            <a:spAutoFit/>
          </a:bodyPr>
          <a:lstStyle/>
          <a:p>
            <a:pPr marL="0" lvl="3" indent="0">
              <a:buNone/>
            </a:pPr>
            <a:r>
              <a:rPr lang="fr-FR" sz="1800" kern="0"/>
              <a:t>Transplantation de la cornée après lésion oculaire, infections de la cornée (kératite)</a:t>
            </a:r>
          </a:p>
        </p:txBody>
      </p:sp>
      <p:pic>
        <p:nvPicPr>
          <p:cNvPr id="9" name="Picture 2">
            <a:extLst>
              <a:ext uri="{FF2B5EF4-FFF2-40B4-BE49-F238E27FC236}">
                <a16:creationId xmlns:a16="http://schemas.microsoft.com/office/drawing/2014/main" id="{A9A06B37-141B-599D-DC4A-6408C972CE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25"/>
          <a:stretch/>
        </p:blipFill>
        <p:spPr bwMode="auto">
          <a:xfrm>
            <a:off x="7114890" y="1463666"/>
            <a:ext cx="4330985" cy="3930668"/>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0F2C85DA-749F-9A67-54F0-CAADBC74C2E2}"/>
              </a:ext>
            </a:extLst>
          </p:cNvPr>
          <p:cNvSpPr/>
          <p:nvPr/>
        </p:nvSpPr>
        <p:spPr>
          <a:xfrm>
            <a:off x="729792" y="4423610"/>
            <a:ext cx="1292400" cy="1292400"/>
          </a:xfrm>
          <a:prstGeom prst="ellipse">
            <a:avLst/>
          </a:prstGeom>
          <a:solidFill>
            <a:srgbClr val="F2A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74" name="Picture 2">
            <a:extLst>
              <a:ext uri="{FF2B5EF4-FFF2-40B4-BE49-F238E27FC236}">
                <a16:creationId xmlns:a16="http://schemas.microsoft.com/office/drawing/2014/main" id="{44CA3F72-5007-151F-1D98-AD26728419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46125" y="4498160"/>
            <a:ext cx="1259735" cy="1259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481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B7E4B9-55C7-344D-1C06-88E76947733F}"/>
              </a:ext>
            </a:extLst>
          </p:cNvPr>
          <p:cNvSpPr>
            <a:spLocks noGrp="1"/>
          </p:cNvSpPr>
          <p:nvPr>
            <p:ph type="title"/>
          </p:nvPr>
        </p:nvSpPr>
        <p:spPr/>
        <p:txBody>
          <a:bodyPr/>
          <a:lstStyle/>
          <a:p>
            <a:r>
              <a:rPr lang="fr-FR" kern="0"/>
              <a:t>Faire ses adieux</a:t>
            </a:r>
            <a:endParaRPr lang="de-DE"/>
          </a:p>
        </p:txBody>
      </p:sp>
      <p:sp>
        <p:nvSpPr>
          <p:cNvPr id="3" name="Datumsplatzhalter 2">
            <a:extLst>
              <a:ext uri="{FF2B5EF4-FFF2-40B4-BE49-F238E27FC236}">
                <a16:creationId xmlns:a16="http://schemas.microsoft.com/office/drawing/2014/main" id="{DFC0316B-1E52-CF02-0AEA-7FC057C0CB7E}"/>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6F209662-E345-633D-781A-02B8AB245B67}"/>
              </a:ext>
            </a:extLst>
          </p:cNvPr>
          <p:cNvSpPr>
            <a:spLocks noGrp="1"/>
          </p:cNvSpPr>
          <p:nvPr>
            <p:ph type="sldNum" sz="quarter" idx="12"/>
          </p:nvPr>
        </p:nvSpPr>
        <p:spPr/>
        <p:txBody>
          <a:bodyPr/>
          <a:lstStyle/>
          <a:p>
            <a:fld id="{442AD375-037F-43D0-B059-5172DA06796A}" type="slidenum">
              <a:rPr lang="de-CH" smtClean="0"/>
              <a:pPr/>
              <a:t>42</a:t>
            </a:fld>
            <a:endParaRPr lang="de-CH"/>
          </a:p>
        </p:txBody>
      </p:sp>
      <p:sp>
        <p:nvSpPr>
          <p:cNvPr id="6" name="Textplatzhalter 5">
            <a:extLst>
              <a:ext uri="{FF2B5EF4-FFF2-40B4-BE49-F238E27FC236}">
                <a16:creationId xmlns:a16="http://schemas.microsoft.com/office/drawing/2014/main" id="{97EF03DD-5435-355E-6A2E-1ECB43B1AC12}"/>
              </a:ext>
            </a:extLst>
          </p:cNvPr>
          <p:cNvSpPr>
            <a:spLocks noGrp="1"/>
          </p:cNvSpPr>
          <p:nvPr>
            <p:ph type="body" sz="quarter" idx="13"/>
          </p:nvPr>
        </p:nvSpPr>
        <p:spPr/>
        <p:txBody>
          <a:bodyPr/>
          <a:lstStyle/>
          <a:p>
            <a:r>
              <a:rPr lang="fr-CH"/>
              <a:t>Déroulement d’un don d’organes</a:t>
            </a:r>
            <a:endParaRPr lang="de-CH"/>
          </a:p>
        </p:txBody>
      </p:sp>
      <p:sp>
        <p:nvSpPr>
          <p:cNvPr id="7" name="Inhaltsplatzhalter 2">
            <a:extLst>
              <a:ext uri="{FF2B5EF4-FFF2-40B4-BE49-F238E27FC236}">
                <a16:creationId xmlns:a16="http://schemas.microsoft.com/office/drawing/2014/main" id="{DB06A956-DF21-F591-CC48-6D7BA32BC6BB}"/>
              </a:ext>
            </a:extLst>
          </p:cNvPr>
          <p:cNvSpPr txBox="1">
            <a:spLocks/>
          </p:cNvSpPr>
          <p:nvPr/>
        </p:nvSpPr>
        <p:spPr>
          <a:xfrm>
            <a:off x="746125" y="1408018"/>
            <a:ext cx="7276389" cy="4674700"/>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buFont typeface="Symbol" panose="05050102010706020507" pitchFamily="18" charset="2"/>
              <a:buChar char="-"/>
            </a:pPr>
            <a:r>
              <a:rPr lang="fr-FR" sz="1800" kern="0" dirty="0"/>
              <a:t>Possibilité pour les proches de faire leurs adieux à la personne décédée</a:t>
            </a:r>
          </a:p>
          <a:p>
            <a:pPr lvl="3">
              <a:buFont typeface="Symbol" panose="05050102010706020507" pitchFamily="18" charset="2"/>
              <a:buChar char="-"/>
            </a:pPr>
            <a:r>
              <a:rPr lang="fr-FR" sz="1800" kern="0" dirty="0"/>
              <a:t>Les obsèques sont organisées selon les souhaits de la personne décédée et de ses proches</a:t>
            </a:r>
          </a:p>
          <a:p>
            <a:pPr lvl="3">
              <a:buFont typeface="Symbol" panose="05050102010706020507" pitchFamily="18" charset="2"/>
              <a:buChar char="-"/>
            </a:pPr>
            <a:r>
              <a:rPr lang="fr-FR" sz="1800" kern="0" dirty="0"/>
              <a:t>Mise en bière, crémation ou inhumation possible</a:t>
            </a:r>
          </a:p>
          <a:p>
            <a:pPr lvl="3">
              <a:buFont typeface="Symbol" panose="05050102010706020507" pitchFamily="18" charset="2"/>
              <a:buChar char="-"/>
            </a:pPr>
            <a:r>
              <a:rPr lang="fr-FR" sz="1800" kern="0"/>
              <a:t> Accompagnement des proches par des coordinateurs locaux</a:t>
            </a:r>
            <a:endParaRPr lang="de-CH" sz="1800" kern="0"/>
          </a:p>
          <a:p>
            <a:pPr marL="0" lvl="3" indent="0">
              <a:buNone/>
            </a:pPr>
            <a:endParaRPr lang="de-CH" sz="1800" dirty="0"/>
          </a:p>
          <a:p>
            <a:pPr marL="0" lvl="3" indent="0">
              <a:buFont typeface="Arial" panose="020B0604020202020204" pitchFamily="34" charset="0"/>
              <a:buNone/>
            </a:pPr>
            <a:endParaRPr lang="de-CH" sz="1800" dirty="0">
              <a:solidFill>
                <a:schemeClr val="tx2"/>
              </a:solidFill>
            </a:endParaRPr>
          </a:p>
          <a:p>
            <a:pPr marL="0" lvl="3" indent="0">
              <a:buFont typeface="Arial" panose="020B0604020202020204" pitchFamily="34" charset="0"/>
              <a:buNone/>
            </a:pPr>
            <a:r>
              <a:rPr lang="de-CH" sz="1800" kern="0" dirty="0">
                <a:solidFill>
                  <a:schemeClr val="accent3"/>
                </a:solidFill>
              </a:rPr>
              <a:t> 	</a:t>
            </a:r>
          </a:p>
          <a:p>
            <a:pPr marL="0" lvl="3" indent="0">
              <a:buFont typeface="Arial" panose="020B0604020202020204" pitchFamily="34" charset="0"/>
              <a:buNone/>
            </a:pPr>
            <a:endParaRPr lang="de-CH" sz="1800" kern="0" dirty="0"/>
          </a:p>
          <a:p>
            <a:pPr marL="0" lvl="3" indent="0">
              <a:buFont typeface="Arial" panose="020B0604020202020204" pitchFamily="34" charset="0"/>
              <a:buNone/>
            </a:pPr>
            <a:endParaRPr lang="de-CH" sz="1800" kern="0" dirty="0"/>
          </a:p>
          <a:p>
            <a:pPr lvl="3">
              <a:buFont typeface="Symbol" panose="05050102010706020507" pitchFamily="18" charset="2"/>
              <a:buChar char="-"/>
              <a:tabLst>
                <a:tab pos="2333625" algn="l"/>
              </a:tabLst>
            </a:pPr>
            <a:endParaRPr lang="de-CH" sz="1800" kern="0" dirty="0"/>
          </a:p>
          <a:p>
            <a:pPr lvl="3">
              <a:buFont typeface="Symbol" panose="05050102010706020507" pitchFamily="18" charset="2"/>
              <a:buChar char="-"/>
            </a:pPr>
            <a:endParaRPr lang="de-CH" sz="1800" dirty="0"/>
          </a:p>
        </p:txBody>
      </p:sp>
      <p:pic>
        <p:nvPicPr>
          <p:cNvPr id="11" name="Grafik 10" descr="Ein Bild, das Wachs, Flamme, Kerzenständer, Wärme enthält.&#10;&#10;Automatisch generierte Beschreibung">
            <a:extLst>
              <a:ext uri="{FF2B5EF4-FFF2-40B4-BE49-F238E27FC236}">
                <a16:creationId xmlns:a16="http://schemas.microsoft.com/office/drawing/2014/main" id="{0D6ED180-2035-D385-366E-F32CB53922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07" r="10102" b="6425"/>
          <a:stretch/>
        </p:blipFill>
        <p:spPr>
          <a:xfrm>
            <a:off x="8022514" y="1481667"/>
            <a:ext cx="3423359" cy="4528264"/>
          </a:xfrm>
          <a:prstGeom prst="rect">
            <a:avLst/>
          </a:prstGeom>
        </p:spPr>
      </p:pic>
      <p:sp>
        <p:nvSpPr>
          <p:cNvPr id="12" name="Textfeld 11">
            <a:extLst>
              <a:ext uri="{FF2B5EF4-FFF2-40B4-BE49-F238E27FC236}">
                <a16:creationId xmlns:a16="http://schemas.microsoft.com/office/drawing/2014/main" id="{B0DDFE3B-B430-FC5F-2B25-B150806D6337}"/>
              </a:ext>
            </a:extLst>
          </p:cNvPr>
          <p:cNvSpPr txBox="1"/>
          <p:nvPr/>
        </p:nvSpPr>
        <p:spPr>
          <a:xfrm>
            <a:off x="2309144" y="4794550"/>
            <a:ext cx="4996431" cy="830997"/>
          </a:xfrm>
          <a:prstGeom prst="rect">
            <a:avLst/>
          </a:prstGeom>
          <a:noFill/>
        </p:spPr>
        <p:txBody>
          <a:bodyPr wrap="square" lIns="0" tIns="0" rIns="0" bIns="0" rtlCol="0">
            <a:spAutoFit/>
          </a:bodyPr>
          <a:lstStyle/>
          <a:p>
            <a:pPr marL="0" lvl="3" indent="0">
              <a:buNone/>
            </a:pPr>
            <a:r>
              <a:rPr lang="fr-FR" sz="1800" kern="0"/>
              <a:t>Principe le plus important: traitement digne tant avant qu’après</a:t>
            </a:r>
            <a:r>
              <a:rPr lang="fr-FR" kern="0"/>
              <a:t> </a:t>
            </a:r>
            <a:r>
              <a:rPr lang="fr-FR" sz="1800" kern="0"/>
              <a:t>le prélèvement des organes.</a:t>
            </a:r>
          </a:p>
          <a:p>
            <a:endParaRPr lang="de-DE"/>
          </a:p>
        </p:txBody>
      </p:sp>
      <p:pic>
        <p:nvPicPr>
          <p:cNvPr id="4098" name="Picture 2">
            <a:extLst>
              <a:ext uri="{FF2B5EF4-FFF2-40B4-BE49-F238E27FC236}">
                <a16:creationId xmlns:a16="http://schemas.microsoft.com/office/drawing/2014/main" id="{EC19B18F-714A-FA30-0EAF-758702A1B9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125" y="4393459"/>
            <a:ext cx="1292400" cy="12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999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p:txBody>
          <a:bodyPr/>
          <a:lstStyle/>
          <a:p>
            <a:r>
              <a:rPr lang="de-DE"/>
              <a:t>Questions</a:t>
            </a:r>
            <a:endParaRPr lang="de-CH"/>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a:t>05</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de-CH"/>
              <a:t>Swisstransplant</a:t>
            </a:r>
          </a:p>
          <a:p>
            <a:r>
              <a:rPr lang="fr-CH" b="1"/>
              <a:t>Remerciements et conclusion</a:t>
            </a:r>
            <a:endParaRPr lang="de-CH" b="1"/>
          </a:p>
          <a:p>
            <a:endParaRPr lang="de-CH">
              <a:highlight>
                <a:srgbClr val="FFFF00"/>
              </a:highlight>
            </a:endParaRPr>
          </a:p>
        </p:txBody>
      </p:sp>
    </p:spTree>
    <p:extLst>
      <p:ext uri="{BB962C8B-B14F-4D97-AF65-F5344CB8AC3E}">
        <p14:creationId xmlns:p14="http://schemas.microsoft.com/office/powerpoint/2010/main" val="244758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53DCD8-D3C7-45E4-AF04-49D346A3E24C}"/>
              </a:ext>
            </a:extLst>
          </p:cNvPr>
          <p:cNvSpPr>
            <a:spLocks noGrp="1"/>
          </p:cNvSpPr>
          <p:nvPr>
            <p:ph type="ctrTitle"/>
          </p:nvPr>
        </p:nvSpPr>
        <p:spPr/>
        <p:txBody>
          <a:bodyPr/>
          <a:lstStyle/>
          <a:p>
            <a:r>
              <a:rPr lang="de-CH" noProof="0" dirty="0"/>
              <a:t>Merci !</a:t>
            </a:r>
          </a:p>
        </p:txBody>
      </p:sp>
      <p:sp>
        <p:nvSpPr>
          <p:cNvPr id="3" name="Untertitel 2">
            <a:extLst>
              <a:ext uri="{FF2B5EF4-FFF2-40B4-BE49-F238E27FC236}">
                <a16:creationId xmlns:a16="http://schemas.microsoft.com/office/drawing/2014/main" id="{665F3FEF-3898-4DCE-A292-2935A975F503}"/>
              </a:ext>
            </a:extLst>
          </p:cNvPr>
          <p:cNvSpPr>
            <a:spLocks noGrp="1"/>
          </p:cNvSpPr>
          <p:nvPr>
            <p:ph type="subTitle" idx="1"/>
          </p:nvPr>
        </p:nvSpPr>
        <p:spPr/>
        <p:txBody>
          <a:bodyPr/>
          <a:lstStyle/>
          <a:p>
            <a:r>
              <a:rPr lang="de-CH" b="1" noProof="0" dirty="0"/>
              <a:t>Swisstransplant</a:t>
            </a:r>
            <a:br>
              <a:rPr lang="de-CH" noProof="0" dirty="0"/>
            </a:br>
            <a:r>
              <a:rPr lang="de-CH" noProof="0" dirty="0"/>
              <a:t>Effingerstrasse 1</a:t>
            </a:r>
            <a:br>
              <a:rPr lang="de-CH" noProof="0" dirty="0"/>
            </a:br>
            <a:r>
              <a:rPr lang="de-CH" noProof="0" dirty="0"/>
              <a:t>Case postale</a:t>
            </a:r>
            <a:br>
              <a:rPr lang="de-CH" noProof="0" dirty="0"/>
            </a:br>
            <a:r>
              <a:rPr lang="de-CH" noProof="0" dirty="0"/>
              <a:t>CH-3011 Berne</a:t>
            </a:r>
            <a:br>
              <a:rPr lang="de-CH" noProof="0" dirty="0"/>
            </a:br>
            <a:r>
              <a:rPr lang="de-CH" noProof="0" dirty="0" err="1"/>
              <a:t>Téléphone</a:t>
            </a:r>
            <a:r>
              <a:rPr lang="de-CH" noProof="0" dirty="0"/>
              <a:t> +41 58 123 80 00</a:t>
            </a:r>
          </a:p>
          <a:p>
            <a:r>
              <a:rPr lang="de-CH" noProof="0" dirty="0"/>
              <a:t>www.swisstransplant.org</a:t>
            </a:r>
            <a:br>
              <a:rPr lang="de-CH" noProof="0" dirty="0"/>
            </a:br>
            <a:r>
              <a:rPr lang="de-CH" noProof="0" dirty="0"/>
              <a:t>info@swisstransplant.org</a:t>
            </a:r>
          </a:p>
        </p:txBody>
      </p:sp>
      <p:sp>
        <p:nvSpPr>
          <p:cNvPr id="4" name="Textplatzhalter 3">
            <a:extLst>
              <a:ext uri="{FF2B5EF4-FFF2-40B4-BE49-F238E27FC236}">
                <a16:creationId xmlns:a16="http://schemas.microsoft.com/office/drawing/2014/main" id="{B0016587-F5A4-4BC4-BE61-3D2B88B1D97E}"/>
              </a:ext>
            </a:extLst>
          </p:cNvPr>
          <p:cNvSpPr>
            <a:spLocks noGrp="1"/>
          </p:cNvSpPr>
          <p:nvPr>
            <p:ph type="body" sz="quarter" idx="13"/>
          </p:nvPr>
        </p:nvSpPr>
        <p:spPr/>
        <p:txBody>
          <a:bodyPr/>
          <a:lstStyle/>
          <a:p>
            <a:r>
              <a:rPr lang="de-CH" noProof="0"/>
              <a:t> </a:t>
            </a:r>
          </a:p>
        </p:txBody>
      </p:sp>
      <p:sp>
        <p:nvSpPr>
          <p:cNvPr id="5" name="Textfeld 4">
            <a:extLst>
              <a:ext uri="{FF2B5EF4-FFF2-40B4-BE49-F238E27FC236}">
                <a16:creationId xmlns:a16="http://schemas.microsoft.com/office/drawing/2014/main" id="{B871F8D6-91F2-4276-A38F-3799763D20DC}"/>
              </a:ext>
            </a:extLst>
          </p:cNvPr>
          <p:cNvSpPr txBox="1"/>
          <p:nvPr/>
        </p:nvSpPr>
        <p:spPr>
          <a:xfrm rot="16200000">
            <a:off x="-326575" y="5097487"/>
            <a:ext cx="1323829" cy="143629"/>
          </a:xfrm>
          <a:prstGeom prst="rect">
            <a:avLst/>
          </a:prstGeom>
          <a:noFill/>
        </p:spPr>
        <p:txBody>
          <a:bodyPr wrap="square" lIns="0" tIns="0" rIns="0" bIns="0" rtlCol="0" anchor="ctr" anchorCtr="0">
            <a:noAutofit/>
          </a:bodyPr>
          <a:lstStyle/>
          <a:p>
            <a:r>
              <a:rPr lang="de-CH" sz="900" noProof="0">
                <a:solidFill>
                  <a:schemeClr val="bg1"/>
                </a:solidFill>
              </a:rPr>
              <a:t>©  </a:t>
            </a:r>
            <a:r>
              <a:rPr lang="de-CH" sz="900" noProof="0" err="1">
                <a:solidFill>
                  <a:schemeClr val="bg1"/>
                </a:solidFill>
              </a:rPr>
              <a:t>Swisstransplant</a:t>
            </a:r>
            <a:endParaRPr lang="de-CH" sz="900" noProof="0">
              <a:solidFill>
                <a:schemeClr val="bg1"/>
              </a:solidFill>
            </a:endParaRPr>
          </a:p>
        </p:txBody>
      </p:sp>
      <p:sp>
        <p:nvSpPr>
          <p:cNvPr id="10" name="Textfeld 9">
            <a:extLst>
              <a:ext uri="{FF2B5EF4-FFF2-40B4-BE49-F238E27FC236}">
                <a16:creationId xmlns:a16="http://schemas.microsoft.com/office/drawing/2014/main" id="{0464847F-4205-BE09-FE02-FFD08D0CF597}"/>
              </a:ext>
            </a:extLst>
          </p:cNvPr>
          <p:cNvSpPr txBox="1"/>
          <p:nvPr/>
        </p:nvSpPr>
        <p:spPr>
          <a:xfrm>
            <a:off x="8630385" y="5169301"/>
            <a:ext cx="2967365" cy="553998"/>
          </a:xfrm>
          <a:prstGeom prst="rect">
            <a:avLst/>
          </a:prstGeom>
          <a:noFill/>
        </p:spPr>
        <p:txBody>
          <a:bodyPr wrap="square" lIns="0" tIns="0" rIns="0" bIns="0" rtlCol="0">
            <a:spAutoFit/>
          </a:bodyPr>
          <a:lstStyle/>
          <a:p>
            <a:r>
              <a:rPr lang="de-DE" b="1"/>
              <a:t>Ana, </a:t>
            </a:r>
            <a:r>
              <a:rPr lang="de-DE" b="1" err="1"/>
              <a:t>transplantée</a:t>
            </a:r>
            <a:r>
              <a:rPr lang="de-DE" b="1"/>
              <a:t> du </a:t>
            </a:r>
            <a:r>
              <a:rPr lang="de-DE" b="1" err="1"/>
              <a:t>poumon</a:t>
            </a:r>
            <a:r>
              <a:rPr lang="de-DE" b="1"/>
              <a:t> </a:t>
            </a:r>
          </a:p>
        </p:txBody>
      </p:sp>
      <p:sp>
        <p:nvSpPr>
          <p:cNvPr id="6" name="Foliennummernplatzhalter 5">
            <a:extLst>
              <a:ext uri="{FF2B5EF4-FFF2-40B4-BE49-F238E27FC236}">
                <a16:creationId xmlns:a16="http://schemas.microsoft.com/office/drawing/2014/main" id="{6B90D901-856B-7F84-EAD9-2B5E02CE7D47}"/>
              </a:ext>
            </a:extLst>
          </p:cNvPr>
          <p:cNvSpPr>
            <a:spLocks noGrp="1"/>
          </p:cNvSpPr>
          <p:nvPr>
            <p:ph type="sldNum" sz="quarter" idx="12"/>
          </p:nvPr>
        </p:nvSpPr>
        <p:spPr/>
        <p:txBody>
          <a:bodyPr/>
          <a:lstStyle/>
          <a:p>
            <a:fld id="{442AD375-037F-43D0-B059-5172DA06796A}" type="slidenum">
              <a:rPr lang="de-CH" smtClean="0"/>
              <a:pPr/>
              <a:t>44</a:t>
            </a:fld>
            <a:endParaRPr lang="de-CH"/>
          </a:p>
        </p:txBody>
      </p:sp>
      <p:sp>
        <p:nvSpPr>
          <p:cNvPr id="7" name="Bogen 6">
            <a:extLst>
              <a:ext uri="{FF2B5EF4-FFF2-40B4-BE49-F238E27FC236}">
                <a16:creationId xmlns:a16="http://schemas.microsoft.com/office/drawing/2014/main" id="{C56ED6B1-0D4D-47A2-7613-F9484E1E535F}"/>
              </a:ext>
            </a:extLst>
          </p:cNvPr>
          <p:cNvSpPr/>
          <p:nvPr/>
        </p:nvSpPr>
        <p:spPr>
          <a:xfrm rot="957695">
            <a:off x="6254218" y="3503403"/>
            <a:ext cx="3495575" cy="2395898"/>
          </a:xfrm>
          <a:prstGeom prst="arc">
            <a:avLst>
              <a:gd name="adj1" fmla="val 16316683"/>
              <a:gd name="adj2" fmla="val 73207"/>
            </a:avLst>
          </a:prstGeom>
          <a:ln w="28575"/>
        </p:spPr>
        <p:style>
          <a:lnRef idx="1">
            <a:schemeClr val="accent3"/>
          </a:lnRef>
          <a:fillRef idx="0">
            <a:schemeClr val="accent3"/>
          </a:fillRef>
          <a:effectRef idx="0">
            <a:schemeClr val="accent3"/>
          </a:effectRef>
          <a:fontRef idx="minor">
            <a:schemeClr val="tx1"/>
          </a:fontRef>
        </p:style>
        <p:txBody>
          <a:bodyPr rtlCol="0" anchor="ctr"/>
          <a:lstStyle/>
          <a:p>
            <a:pPr algn="ctr"/>
            <a:endParaRPr lang="de-DE"/>
          </a:p>
        </p:txBody>
      </p:sp>
      <p:pic>
        <p:nvPicPr>
          <p:cNvPr id="13" name="Bildplatzhalter 12">
            <a:extLst>
              <a:ext uri="{FF2B5EF4-FFF2-40B4-BE49-F238E27FC236}">
                <a16:creationId xmlns:a16="http://schemas.microsoft.com/office/drawing/2014/main" id="{361D74F8-D252-17EA-F4C0-D438DF84EF5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661" r="7544" b="19368"/>
          <a:stretch>
            <a:fillRect/>
          </a:stretch>
        </p:blipFill>
        <p:spPr>
          <a:xfrm>
            <a:off x="263525" y="260349"/>
            <a:ext cx="11664950" cy="6337301"/>
          </a:xfrm>
        </p:spPr>
      </p:pic>
      <p:sp>
        <p:nvSpPr>
          <p:cNvPr id="14" name="Textfeld 13">
            <a:extLst>
              <a:ext uri="{FF2B5EF4-FFF2-40B4-BE49-F238E27FC236}">
                <a16:creationId xmlns:a16="http://schemas.microsoft.com/office/drawing/2014/main" id="{93D73879-8DDA-2A5A-4E0D-E42ED96BEDDC}"/>
              </a:ext>
            </a:extLst>
          </p:cNvPr>
          <p:cNvSpPr txBox="1"/>
          <p:nvPr/>
        </p:nvSpPr>
        <p:spPr>
          <a:xfrm>
            <a:off x="8485677" y="5283526"/>
            <a:ext cx="3317632" cy="276999"/>
          </a:xfrm>
          <a:prstGeom prst="rect">
            <a:avLst/>
          </a:prstGeom>
          <a:noFill/>
        </p:spPr>
        <p:txBody>
          <a:bodyPr wrap="square" lIns="0" tIns="0" rIns="0" bIns="0" rtlCol="0" anchor="t">
            <a:spAutoFit/>
          </a:bodyPr>
          <a:lstStyle/>
          <a:p>
            <a:r>
              <a:rPr lang="de-CH" b="1">
                <a:solidFill>
                  <a:schemeClr val="bg1"/>
                </a:solidFill>
              </a:rPr>
              <a:t>Sandra, </a:t>
            </a:r>
            <a:r>
              <a:rPr lang="fr-CH" b="1">
                <a:solidFill>
                  <a:schemeClr val="bg1"/>
                </a:solidFill>
              </a:rPr>
              <a:t>transplantée du rein</a:t>
            </a:r>
            <a:endParaRPr lang="de-DE" b="1">
              <a:solidFill>
                <a:schemeClr val="bg1"/>
              </a:solidFill>
            </a:endParaRPr>
          </a:p>
        </p:txBody>
      </p:sp>
    </p:spTree>
    <p:extLst>
      <p:ext uri="{BB962C8B-B14F-4D97-AF65-F5344CB8AC3E}">
        <p14:creationId xmlns:p14="http://schemas.microsoft.com/office/powerpoint/2010/main" val="1259409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B7E4B9-55C7-344D-1C06-88E76947733F}"/>
              </a:ext>
            </a:extLst>
          </p:cNvPr>
          <p:cNvSpPr>
            <a:spLocks noGrp="1"/>
          </p:cNvSpPr>
          <p:nvPr>
            <p:ph type="title"/>
          </p:nvPr>
        </p:nvSpPr>
        <p:spPr/>
        <p:txBody>
          <a:bodyPr/>
          <a:lstStyle/>
          <a:p>
            <a:r>
              <a:rPr lang="fr-FR" kern="0"/>
              <a:t>Suggestions de vidéos pour votre présentation :</a:t>
            </a:r>
            <a:endParaRPr lang="de-DE"/>
          </a:p>
        </p:txBody>
      </p:sp>
      <p:sp>
        <p:nvSpPr>
          <p:cNvPr id="3" name="Datumsplatzhalter 2">
            <a:extLst>
              <a:ext uri="{FF2B5EF4-FFF2-40B4-BE49-F238E27FC236}">
                <a16:creationId xmlns:a16="http://schemas.microsoft.com/office/drawing/2014/main" id="{DFC0316B-1E52-CF02-0AEA-7FC057C0CB7E}"/>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6F209662-E345-633D-781A-02B8AB245B67}"/>
              </a:ext>
            </a:extLst>
          </p:cNvPr>
          <p:cNvSpPr>
            <a:spLocks noGrp="1"/>
          </p:cNvSpPr>
          <p:nvPr>
            <p:ph type="sldNum" sz="quarter" idx="12"/>
          </p:nvPr>
        </p:nvSpPr>
        <p:spPr/>
        <p:txBody>
          <a:bodyPr/>
          <a:lstStyle/>
          <a:p>
            <a:fld id="{442AD375-037F-43D0-B059-5172DA06796A}" type="slidenum">
              <a:rPr lang="de-CH" smtClean="0"/>
              <a:pPr/>
              <a:t>45</a:t>
            </a:fld>
            <a:endParaRPr lang="de-CH"/>
          </a:p>
        </p:txBody>
      </p:sp>
      <p:sp>
        <p:nvSpPr>
          <p:cNvPr id="6" name="Textplatzhalter 5">
            <a:extLst>
              <a:ext uri="{FF2B5EF4-FFF2-40B4-BE49-F238E27FC236}">
                <a16:creationId xmlns:a16="http://schemas.microsoft.com/office/drawing/2014/main" id="{97EF03DD-5435-355E-6A2E-1ECB43B1AC12}"/>
              </a:ext>
            </a:extLst>
          </p:cNvPr>
          <p:cNvSpPr>
            <a:spLocks noGrp="1"/>
          </p:cNvSpPr>
          <p:nvPr>
            <p:ph type="body" sz="quarter" idx="13"/>
          </p:nvPr>
        </p:nvSpPr>
        <p:spPr/>
        <p:txBody>
          <a:bodyPr/>
          <a:lstStyle/>
          <a:p>
            <a:r>
              <a:rPr lang="de-CH" noProof="0"/>
              <a:t>Extension </a:t>
            </a:r>
            <a:r>
              <a:rPr lang="de-CH" noProof="0" err="1"/>
              <a:t>Powerpoint</a:t>
            </a:r>
            <a:endParaRPr lang="de-DE"/>
          </a:p>
        </p:txBody>
      </p:sp>
      <p:sp>
        <p:nvSpPr>
          <p:cNvPr id="7" name="Inhaltsplatzhalter 2">
            <a:extLst>
              <a:ext uri="{FF2B5EF4-FFF2-40B4-BE49-F238E27FC236}">
                <a16:creationId xmlns:a16="http://schemas.microsoft.com/office/drawing/2014/main" id="{DB06A956-DF21-F591-CC48-6D7BA32BC6BB}"/>
              </a:ext>
            </a:extLst>
          </p:cNvPr>
          <p:cNvSpPr txBox="1">
            <a:spLocks/>
          </p:cNvSpPr>
          <p:nvPr/>
        </p:nvSpPr>
        <p:spPr>
          <a:xfrm>
            <a:off x="745627" y="1408018"/>
            <a:ext cx="10700745" cy="4674700"/>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lnSpc>
                <a:spcPct val="150000"/>
              </a:lnSpc>
              <a:buFont typeface="Symbol" panose="05050102010706020507" pitchFamily="18" charset="2"/>
              <a:buChar char="-"/>
            </a:pPr>
            <a:r>
              <a:rPr lang="de-CH" sz="1600" dirty="0"/>
              <a:t>Swisstransplant Vision et </a:t>
            </a:r>
            <a:r>
              <a:rPr lang="de-CH" sz="1600" dirty="0" err="1"/>
              <a:t>mission</a:t>
            </a:r>
            <a:r>
              <a:rPr lang="de-CH" sz="1600" dirty="0"/>
              <a:t>: </a:t>
            </a:r>
            <a:r>
              <a:rPr lang="fr-FR" sz="1600" dirty="0">
                <a:solidFill>
                  <a:schemeClr val="accent3"/>
                </a:solidFill>
                <a:hlinkClick r:id="rId2">
                  <a:extLst>
                    <a:ext uri="{A12FA001-AC4F-418D-AE19-62706E023703}">
                      <ahyp:hlinkClr xmlns:ahyp="http://schemas.microsoft.com/office/drawing/2018/hyperlinkcolor" val="tx"/>
                    </a:ext>
                  </a:extLst>
                </a:hlinkClick>
              </a:rPr>
              <a:t>Swisstransplant: Vision et mission (avec sous-titres) – YouTube</a:t>
            </a:r>
            <a:endParaRPr lang="fr-FR" sz="1600" dirty="0">
              <a:solidFill>
                <a:schemeClr val="accent3"/>
              </a:solidFill>
            </a:endParaRPr>
          </a:p>
          <a:p>
            <a:pPr lvl="3">
              <a:lnSpc>
                <a:spcPct val="150000"/>
              </a:lnSpc>
              <a:buFont typeface="Symbol" panose="05050102010706020507" pitchFamily="18" charset="2"/>
              <a:buChar char="-"/>
            </a:pPr>
            <a:r>
              <a:rPr lang="fr-FR" sz="1600" dirty="0"/>
              <a:t>Vidéo explicative : Comment fonctionne le don d'organes en Suisse ? : </a:t>
            </a:r>
            <a:r>
              <a:rPr lang="fr-FR" sz="1600" dirty="0">
                <a:solidFill>
                  <a:schemeClr val="accent3"/>
                </a:solidFill>
                <a:hlinkClick r:id="rId3">
                  <a:extLst>
                    <a:ext uri="{A12FA001-AC4F-418D-AE19-62706E023703}">
                      <ahyp:hlinkClr xmlns:ahyp="http://schemas.microsoft.com/office/drawing/2018/hyperlinkcolor" val="tx"/>
                    </a:ext>
                  </a:extLst>
                </a:hlinkClick>
              </a:rPr>
              <a:t>Vidéo explicative : Comment fonctionne le don d'organes en Suisse ? (youtube.com)</a:t>
            </a:r>
            <a:endParaRPr lang="de-CH" sz="1600" dirty="0">
              <a:solidFill>
                <a:schemeClr val="accent3"/>
              </a:solidFill>
            </a:endParaRPr>
          </a:p>
          <a:p>
            <a:pPr marL="285750" indent="-285750" algn="l">
              <a:buFont typeface="Symbol" panose="05050102010706020507" pitchFamily="18" charset="2"/>
              <a:buChar char="-"/>
            </a:pPr>
            <a:r>
              <a:rPr lang="fr-FR" sz="1600" dirty="0"/>
              <a:t>Quand un être humain est-il mort ? </a:t>
            </a:r>
            <a:r>
              <a:rPr lang="de-DE" sz="1600" i="0" dirty="0">
                <a:effectLst/>
                <a:latin typeface="Roboto" panose="02000000000000000000" pitchFamily="2" charset="0"/>
              </a:rPr>
              <a:t>Mort </a:t>
            </a:r>
            <a:r>
              <a:rPr lang="de-DE" sz="1600" i="0" dirty="0" err="1">
                <a:effectLst/>
                <a:latin typeface="Roboto" panose="02000000000000000000" pitchFamily="2" charset="0"/>
              </a:rPr>
              <a:t>cérébrale</a:t>
            </a:r>
            <a:r>
              <a:rPr lang="de-DE" sz="1600" i="0" dirty="0">
                <a:effectLst/>
                <a:latin typeface="Roboto" panose="02000000000000000000" pitchFamily="2" charset="0"/>
              </a:rPr>
              <a:t> : </a:t>
            </a:r>
            <a:r>
              <a:rPr lang="de-DE" sz="1600" dirty="0">
                <a:solidFill>
                  <a:schemeClr val="accent3"/>
                </a:solidFill>
                <a:hlinkClick r:id="rId4">
                  <a:extLst>
                    <a:ext uri="{A12FA001-AC4F-418D-AE19-62706E023703}">
                      <ahyp:hlinkClr xmlns:ahyp="http://schemas.microsoft.com/office/drawing/2018/hyperlinkcolor" val="tx"/>
                    </a:ext>
                  </a:extLst>
                </a:hlinkClick>
              </a:rPr>
              <a:t>Mort </a:t>
            </a:r>
            <a:r>
              <a:rPr lang="de-DE" sz="1600" dirty="0" err="1">
                <a:solidFill>
                  <a:schemeClr val="accent3"/>
                </a:solidFill>
                <a:hlinkClick r:id="rId4">
                  <a:extLst>
                    <a:ext uri="{A12FA001-AC4F-418D-AE19-62706E023703}">
                      <ahyp:hlinkClr xmlns:ahyp="http://schemas.microsoft.com/office/drawing/2018/hyperlinkcolor" val="tx"/>
                    </a:ext>
                  </a:extLst>
                </a:hlinkClick>
              </a:rPr>
              <a:t>cérébrale</a:t>
            </a:r>
            <a:r>
              <a:rPr lang="de-DE" sz="1600" dirty="0">
                <a:solidFill>
                  <a:schemeClr val="accent3"/>
                </a:solidFill>
                <a:hlinkClick r:id="rId4">
                  <a:extLst>
                    <a:ext uri="{A12FA001-AC4F-418D-AE19-62706E023703}">
                      <ahyp:hlinkClr xmlns:ahyp="http://schemas.microsoft.com/office/drawing/2018/hyperlinkcolor" val="tx"/>
                    </a:ext>
                  </a:extLst>
                </a:hlinkClick>
              </a:rPr>
              <a:t> (youtube.com) </a:t>
            </a:r>
            <a:endParaRPr lang="de-DE" sz="1600" dirty="0">
              <a:solidFill>
                <a:schemeClr val="accent3"/>
              </a:solidFill>
            </a:endParaRPr>
          </a:p>
          <a:p>
            <a:pPr lvl="3">
              <a:lnSpc>
                <a:spcPct val="150000"/>
              </a:lnSpc>
              <a:buFont typeface="Symbol" panose="05050102010706020507" pitchFamily="18" charset="2"/>
              <a:buChar char="-"/>
            </a:pPr>
            <a:r>
              <a:rPr lang="de-CH" sz="1600" dirty="0"/>
              <a:t>Processus de </a:t>
            </a:r>
            <a:r>
              <a:rPr lang="de-CH" sz="1600" dirty="0" err="1"/>
              <a:t>numérisation</a:t>
            </a:r>
            <a:r>
              <a:rPr lang="de-CH" sz="1600" dirty="0"/>
              <a:t> du </a:t>
            </a:r>
            <a:r>
              <a:rPr lang="de-CH" sz="1600" dirty="0" err="1"/>
              <a:t>don</a:t>
            </a:r>
            <a:r>
              <a:rPr lang="de-CH" sz="1600" dirty="0"/>
              <a:t> et de la </a:t>
            </a:r>
            <a:r>
              <a:rPr lang="de-CH" sz="1600" dirty="0" err="1"/>
              <a:t>transplantation</a:t>
            </a:r>
            <a:r>
              <a:rPr lang="de-CH" sz="1600" dirty="0"/>
              <a:t> </a:t>
            </a:r>
            <a:r>
              <a:rPr lang="de-CH" sz="1600" dirty="0" err="1"/>
              <a:t>d’organes</a:t>
            </a:r>
            <a:r>
              <a:rPr lang="de-CH" sz="1600" dirty="0"/>
              <a:t> : </a:t>
            </a:r>
            <a:r>
              <a:rPr lang="fr-FR" sz="1600" dirty="0">
                <a:solidFill>
                  <a:schemeClr val="accent3"/>
                </a:solidFill>
                <a:hlinkClick r:id="rId5">
                  <a:extLst>
                    <a:ext uri="{A12FA001-AC4F-418D-AE19-62706E023703}">
                      <ahyp:hlinkClr xmlns:ahyp="http://schemas.microsoft.com/office/drawing/2018/hyperlinkcolor" val="tx"/>
                    </a:ext>
                  </a:extLst>
                </a:hlinkClick>
              </a:rPr>
              <a:t>Processus de numérisation du don et de la transplantation d'organes (youtube.com)</a:t>
            </a:r>
            <a:endParaRPr lang="de-CH" sz="1600" dirty="0">
              <a:solidFill>
                <a:schemeClr val="accent3"/>
              </a:solidFill>
            </a:endParaRPr>
          </a:p>
          <a:p>
            <a:pPr lvl="3">
              <a:lnSpc>
                <a:spcPct val="150000"/>
              </a:lnSpc>
              <a:buFont typeface="Symbol" panose="05050102010706020507" pitchFamily="18" charset="2"/>
              <a:buChar char="-"/>
            </a:pPr>
            <a:r>
              <a:rPr lang="de-CH" sz="1600" dirty="0"/>
              <a:t>Le </a:t>
            </a:r>
            <a:r>
              <a:rPr lang="de-CH" sz="1600" dirty="0" err="1"/>
              <a:t>don</a:t>
            </a:r>
            <a:r>
              <a:rPr lang="de-CH" sz="1600" dirty="0"/>
              <a:t> </a:t>
            </a:r>
            <a:r>
              <a:rPr lang="de-CH" sz="1600" dirty="0" err="1"/>
              <a:t>d’organes</a:t>
            </a:r>
            <a:r>
              <a:rPr lang="de-CH" sz="1600" dirty="0"/>
              <a:t> de Noah – </a:t>
            </a:r>
            <a:r>
              <a:rPr lang="de-CH" sz="1600" dirty="0" err="1"/>
              <a:t>Deuil</a:t>
            </a:r>
            <a:r>
              <a:rPr lang="de-CH" sz="1600" dirty="0"/>
              <a:t> et </a:t>
            </a:r>
            <a:r>
              <a:rPr lang="de-CH" sz="1600" dirty="0" err="1"/>
              <a:t>espoir</a:t>
            </a:r>
            <a:r>
              <a:rPr lang="de-CH" sz="1600" dirty="0"/>
              <a:t> : </a:t>
            </a:r>
            <a:r>
              <a:rPr lang="fr-FR" sz="1600" dirty="0">
                <a:solidFill>
                  <a:schemeClr val="accent3"/>
                </a:solidFill>
                <a:hlinkClick r:id="rId6">
                  <a:extLst>
                    <a:ext uri="{A12FA001-AC4F-418D-AE19-62706E023703}">
                      <ahyp:hlinkClr xmlns:ahyp="http://schemas.microsoft.com/office/drawing/2018/hyperlinkcolor" val="tx"/>
                    </a:ext>
                  </a:extLst>
                </a:hlinkClick>
              </a:rPr>
              <a:t>Le don d'organes de Noah - Deuil et espoir (youtube.com)</a:t>
            </a:r>
            <a:endParaRPr lang="de-CH" sz="1600" dirty="0">
              <a:solidFill>
                <a:schemeClr val="accent3"/>
              </a:solidFill>
            </a:endParaRPr>
          </a:p>
          <a:p>
            <a:pPr lvl="3">
              <a:lnSpc>
                <a:spcPct val="150000"/>
              </a:lnSpc>
              <a:buFont typeface="Symbol" panose="05050102010706020507" pitchFamily="18" charset="2"/>
              <a:buChar char="-"/>
            </a:pPr>
            <a:r>
              <a:rPr lang="de-CH" sz="1600" dirty="0" err="1"/>
              <a:t>Une</a:t>
            </a:r>
            <a:r>
              <a:rPr lang="de-CH" sz="1600" dirty="0"/>
              <a:t> </a:t>
            </a:r>
            <a:r>
              <a:rPr lang="de-CH" sz="1600" dirty="0" err="1"/>
              <a:t>vie</a:t>
            </a:r>
            <a:r>
              <a:rPr lang="de-CH" sz="1600" dirty="0"/>
              <a:t> normale : </a:t>
            </a:r>
            <a:r>
              <a:rPr lang="de-DE" sz="1600" dirty="0">
                <a:solidFill>
                  <a:schemeClr val="accent3"/>
                </a:solidFill>
                <a:hlinkClick r:id="rId7">
                  <a:extLst>
                    <a:ext uri="{A12FA001-AC4F-418D-AE19-62706E023703}">
                      <ahyp:hlinkClr xmlns:ahyp="http://schemas.microsoft.com/office/drawing/2018/hyperlinkcolor" val="tx"/>
                    </a:ext>
                  </a:extLst>
                </a:hlinkClick>
              </a:rPr>
              <a:t>Ein ganz normales Leben / </a:t>
            </a:r>
            <a:r>
              <a:rPr lang="de-DE" sz="1600" dirty="0" err="1">
                <a:solidFill>
                  <a:schemeClr val="accent3"/>
                </a:solidFill>
                <a:hlinkClick r:id="rId7">
                  <a:extLst>
                    <a:ext uri="{A12FA001-AC4F-418D-AE19-62706E023703}">
                      <ahyp:hlinkClr xmlns:ahyp="http://schemas.microsoft.com/office/drawing/2018/hyperlinkcolor" val="tx"/>
                    </a:ext>
                  </a:extLst>
                </a:hlinkClick>
              </a:rPr>
              <a:t>Une</a:t>
            </a:r>
            <a:r>
              <a:rPr lang="de-DE" sz="1600" dirty="0">
                <a:solidFill>
                  <a:schemeClr val="accent3"/>
                </a:solidFill>
                <a:hlinkClick r:id="rId7">
                  <a:extLst>
                    <a:ext uri="{A12FA001-AC4F-418D-AE19-62706E023703}">
                      <ahyp:hlinkClr xmlns:ahyp="http://schemas.microsoft.com/office/drawing/2018/hyperlinkcolor" val="tx"/>
                    </a:ext>
                  </a:extLst>
                </a:hlinkClick>
              </a:rPr>
              <a:t> </a:t>
            </a:r>
            <a:r>
              <a:rPr lang="de-DE" sz="1600" dirty="0" err="1">
                <a:solidFill>
                  <a:schemeClr val="accent3"/>
                </a:solidFill>
                <a:hlinkClick r:id="rId7">
                  <a:extLst>
                    <a:ext uri="{A12FA001-AC4F-418D-AE19-62706E023703}">
                      <ahyp:hlinkClr xmlns:ahyp="http://schemas.microsoft.com/office/drawing/2018/hyperlinkcolor" val="tx"/>
                    </a:ext>
                  </a:extLst>
                </a:hlinkClick>
              </a:rPr>
              <a:t>vie</a:t>
            </a:r>
            <a:r>
              <a:rPr lang="de-DE" sz="1600" dirty="0">
                <a:solidFill>
                  <a:schemeClr val="accent3"/>
                </a:solidFill>
                <a:hlinkClick r:id="rId7">
                  <a:extLst>
                    <a:ext uri="{A12FA001-AC4F-418D-AE19-62706E023703}">
                      <ahyp:hlinkClr xmlns:ahyp="http://schemas.microsoft.com/office/drawing/2018/hyperlinkcolor" val="tx"/>
                    </a:ext>
                  </a:extLst>
                </a:hlinkClick>
              </a:rPr>
              <a:t> </a:t>
            </a:r>
            <a:r>
              <a:rPr lang="de-DE" sz="1600" dirty="0" err="1">
                <a:solidFill>
                  <a:schemeClr val="accent3"/>
                </a:solidFill>
                <a:hlinkClick r:id="rId7">
                  <a:extLst>
                    <a:ext uri="{A12FA001-AC4F-418D-AE19-62706E023703}">
                      <ahyp:hlinkClr xmlns:ahyp="http://schemas.microsoft.com/office/drawing/2018/hyperlinkcolor" val="tx"/>
                    </a:ext>
                  </a:extLst>
                </a:hlinkClick>
              </a:rPr>
              <a:t>absolument</a:t>
            </a:r>
            <a:r>
              <a:rPr lang="de-DE" sz="1600" dirty="0">
                <a:solidFill>
                  <a:schemeClr val="accent3"/>
                </a:solidFill>
                <a:hlinkClick r:id="rId7">
                  <a:extLst>
                    <a:ext uri="{A12FA001-AC4F-418D-AE19-62706E023703}">
                      <ahyp:hlinkClr xmlns:ahyp="http://schemas.microsoft.com/office/drawing/2018/hyperlinkcolor" val="tx"/>
                    </a:ext>
                  </a:extLst>
                </a:hlinkClick>
              </a:rPr>
              <a:t> normale / Una </a:t>
            </a:r>
            <a:r>
              <a:rPr lang="de-DE" sz="1600" dirty="0" err="1">
                <a:solidFill>
                  <a:schemeClr val="accent3"/>
                </a:solidFill>
                <a:hlinkClick r:id="rId7">
                  <a:extLst>
                    <a:ext uri="{A12FA001-AC4F-418D-AE19-62706E023703}">
                      <ahyp:hlinkClr xmlns:ahyp="http://schemas.microsoft.com/office/drawing/2018/hyperlinkcolor" val="tx"/>
                    </a:ext>
                  </a:extLst>
                </a:hlinkClick>
              </a:rPr>
              <a:t>vita</a:t>
            </a:r>
            <a:r>
              <a:rPr lang="de-DE" sz="1600" dirty="0">
                <a:solidFill>
                  <a:schemeClr val="accent3"/>
                </a:solidFill>
                <a:hlinkClick r:id="rId7">
                  <a:extLst>
                    <a:ext uri="{A12FA001-AC4F-418D-AE19-62706E023703}">
                      <ahyp:hlinkClr xmlns:ahyp="http://schemas.microsoft.com/office/drawing/2018/hyperlinkcolor" val="tx"/>
                    </a:ext>
                  </a:extLst>
                </a:hlinkClick>
              </a:rPr>
              <a:t> </a:t>
            </a:r>
            <a:r>
              <a:rPr lang="de-DE" sz="1600" dirty="0" err="1">
                <a:solidFill>
                  <a:schemeClr val="accent3"/>
                </a:solidFill>
                <a:hlinkClick r:id="rId7">
                  <a:extLst>
                    <a:ext uri="{A12FA001-AC4F-418D-AE19-62706E023703}">
                      <ahyp:hlinkClr xmlns:ahyp="http://schemas.microsoft.com/office/drawing/2018/hyperlinkcolor" val="tx"/>
                    </a:ext>
                  </a:extLst>
                </a:hlinkClick>
              </a:rPr>
              <a:t>assolutamente</a:t>
            </a:r>
            <a:r>
              <a:rPr lang="de-DE" sz="1600" dirty="0">
                <a:solidFill>
                  <a:schemeClr val="accent3"/>
                </a:solidFill>
                <a:hlinkClick r:id="rId7">
                  <a:extLst>
                    <a:ext uri="{A12FA001-AC4F-418D-AE19-62706E023703}">
                      <ahyp:hlinkClr xmlns:ahyp="http://schemas.microsoft.com/office/drawing/2018/hyperlinkcolor" val="tx"/>
                    </a:ext>
                  </a:extLst>
                </a:hlinkClick>
              </a:rPr>
              <a:t> normale (youtube.com)</a:t>
            </a:r>
            <a:endParaRPr lang="de-DE" sz="1600" dirty="0">
              <a:solidFill>
                <a:schemeClr val="accent3"/>
              </a:solidFill>
            </a:endParaRPr>
          </a:p>
          <a:p>
            <a:pPr lvl="3">
              <a:lnSpc>
                <a:spcPct val="150000"/>
              </a:lnSpc>
              <a:buFont typeface="Symbol" panose="05050102010706020507" pitchFamily="18" charset="2"/>
              <a:buChar char="-"/>
            </a:pPr>
            <a:r>
              <a:rPr lang="de-DE" sz="1600" dirty="0"/>
              <a:t>Elio –  Retour à la </a:t>
            </a:r>
            <a:r>
              <a:rPr lang="de-DE" sz="1600" dirty="0" err="1"/>
              <a:t>vie</a:t>
            </a:r>
            <a:r>
              <a:rPr lang="de-DE" sz="1600" dirty="0"/>
              <a:t> : </a:t>
            </a:r>
            <a:r>
              <a:rPr lang="fr-FR" sz="1600" dirty="0">
                <a:solidFill>
                  <a:schemeClr val="accent3"/>
                </a:solidFill>
                <a:hlinkClick r:id="rId8">
                  <a:extLst>
                    <a:ext uri="{A12FA001-AC4F-418D-AE19-62706E023703}">
                      <ahyp:hlinkClr xmlns:ahyp="http://schemas.microsoft.com/office/drawing/2018/hyperlinkcolor" val="tx"/>
                    </a:ext>
                  </a:extLst>
                </a:hlinkClick>
              </a:rPr>
              <a:t>Elio – Retour à la vie (youtube.com)</a:t>
            </a:r>
            <a:endParaRPr lang="de-DE" sz="1600" dirty="0">
              <a:solidFill>
                <a:schemeClr val="accent3"/>
              </a:solidFill>
            </a:endParaRPr>
          </a:p>
          <a:p>
            <a:pPr marL="0" lvl="3" indent="0">
              <a:lnSpc>
                <a:spcPct val="150000"/>
              </a:lnSpc>
              <a:buFont typeface="Arial" panose="020B0604020202020204" pitchFamily="34" charset="0"/>
              <a:buNone/>
            </a:pPr>
            <a:endParaRPr lang="de-CH" sz="1800" dirty="0">
              <a:solidFill>
                <a:schemeClr val="tx2"/>
              </a:solidFill>
            </a:endParaRPr>
          </a:p>
          <a:p>
            <a:pPr marL="0" lvl="3" indent="0">
              <a:buFont typeface="Arial" panose="020B0604020202020204" pitchFamily="34" charset="0"/>
              <a:buNone/>
            </a:pPr>
            <a:r>
              <a:rPr lang="de-CH" sz="1800" kern="0" dirty="0">
                <a:solidFill>
                  <a:schemeClr val="accent3"/>
                </a:solidFill>
              </a:rPr>
              <a:t> 	</a:t>
            </a:r>
          </a:p>
          <a:p>
            <a:pPr marL="0" lvl="3" indent="0">
              <a:buFont typeface="Arial" panose="020B0604020202020204" pitchFamily="34" charset="0"/>
              <a:buNone/>
            </a:pPr>
            <a:endParaRPr lang="de-CH" sz="1800" kern="0" dirty="0"/>
          </a:p>
          <a:p>
            <a:pPr marL="0" lvl="3" indent="0">
              <a:buFont typeface="Arial" panose="020B0604020202020204" pitchFamily="34" charset="0"/>
              <a:buNone/>
            </a:pPr>
            <a:endParaRPr lang="de-CH" sz="1800" kern="0" dirty="0"/>
          </a:p>
          <a:p>
            <a:pPr lvl="3">
              <a:buFont typeface="Symbol" panose="05050102010706020507" pitchFamily="18" charset="2"/>
              <a:buChar char="-"/>
              <a:tabLst>
                <a:tab pos="2333625" algn="l"/>
              </a:tabLst>
            </a:pPr>
            <a:endParaRPr lang="de-CH" sz="1800" kern="0" dirty="0"/>
          </a:p>
          <a:p>
            <a:pPr lvl="3">
              <a:buFont typeface="Symbol" panose="05050102010706020507" pitchFamily="18" charset="2"/>
              <a:buChar char="-"/>
            </a:pPr>
            <a:endParaRPr lang="de-CH" sz="1800" dirty="0"/>
          </a:p>
        </p:txBody>
      </p:sp>
    </p:spTree>
    <p:extLst>
      <p:ext uri="{BB962C8B-B14F-4D97-AF65-F5344CB8AC3E}">
        <p14:creationId xmlns:p14="http://schemas.microsoft.com/office/powerpoint/2010/main" val="2938268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C0C960-A25E-4C8C-9074-62CFA3B69553}"/>
              </a:ext>
            </a:extLst>
          </p:cNvPr>
          <p:cNvSpPr>
            <a:spLocks noGrp="1"/>
          </p:cNvSpPr>
          <p:nvPr>
            <p:ph type="title"/>
          </p:nvPr>
        </p:nvSpPr>
        <p:spPr/>
        <p:txBody>
          <a:bodyPr/>
          <a:lstStyle/>
          <a:p>
            <a:r>
              <a:rPr lang="fr-CH"/>
              <a:t>Collaboration</a:t>
            </a:r>
            <a:endParaRPr lang="de-CH" noProof="0"/>
          </a:p>
        </p:txBody>
      </p:sp>
      <p:sp>
        <p:nvSpPr>
          <p:cNvPr id="3" name="Datumsplatzhalter 2">
            <a:extLst>
              <a:ext uri="{FF2B5EF4-FFF2-40B4-BE49-F238E27FC236}">
                <a16:creationId xmlns:a16="http://schemas.microsoft.com/office/drawing/2014/main" id="{C4960DE9-8CF7-4E5B-A6C6-ABC876C1B55B}"/>
              </a:ext>
            </a:extLst>
          </p:cNvPr>
          <p:cNvSpPr>
            <a:spLocks noGrp="1"/>
          </p:cNvSpPr>
          <p:nvPr>
            <p:ph type="dt" sz="half" idx="10"/>
          </p:nvPr>
        </p:nvSpPr>
        <p:spPr/>
        <p:txBody>
          <a:bodyPr/>
          <a:lstStyle/>
          <a:p>
            <a:fld id="{98235D1B-46E1-4A4B-9347-FD717E8FB05E}" type="datetime1">
              <a:rPr lang="de-CH" smtClean="0"/>
              <a:t>15.04.2026</a:t>
            </a:fld>
            <a:endParaRPr lang="de-CH"/>
          </a:p>
        </p:txBody>
      </p:sp>
      <p:sp>
        <p:nvSpPr>
          <p:cNvPr id="5" name="Foliennummernplatzhalter 4">
            <a:extLst>
              <a:ext uri="{FF2B5EF4-FFF2-40B4-BE49-F238E27FC236}">
                <a16:creationId xmlns:a16="http://schemas.microsoft.com/office/drawing/2014/main" id="{EB9B39F4-FCF8-4C45-B9E0-EE146FAE9836}"/>
              </a:ext>
            </a:extLst>
          </p:cNvPr>
          <p:cNvSpPr>
            <a:spLocks noGrp="1"/>
          </p:cNvSpPr>
          <p:nvPr>
            <p:ph type="sldNum" sz="quarter" idx="12"/>
          </p:nvPr>
        </p:nvSpPr>
        <p:spPr/>
        <p:txBody>
          <a:bodyPr/>
          <a:lstStyle/>
          <a:p>
            <a:fld id="{442AD375-037F-43D0-B059-5172DA06796A}" type="slidenum">
              <a:rPr lang="de-CH" smtClean="0"/>
              <a:pPr/>
              <a:t>5</a:t>
            </a:fld>
            <a:endParaRPr lang="de-CH"/>
          </a:p>
        </p:txBody>
      </p:sp>
      <p:sp>
        <p:nvSpPr>
          <p:cNvPr id="6" name="Textplatzhalter 5">
            <a:extLst>
              <a:ext uri="{FF2B5EF4-FFF2-40B4-BE49-F238E27FC236}">
                <a16:creationId xmlns:a16="http://schemas.microsoft.com/office/drawing/2014/main" id="{172065C4-5D39-4CF9-9885-C9954B31351D}"/>
              </a:ext>
            </a:extLst>
          </p:cNvPr>
          <p:cNvSpPr>
            <a:spLocks noGrp="1"/>
          </p:cNvSpPr>
          <p:nvPr>
            <p:ph type="body" sz="quarter" idx="13"/>
          </p:nvPr>
        </p:nvSpPr>
        <p:spPr/>
        <p:txBody>
          <a:bodyPr/>
          <a:lstStyle/>
          <a:p>
            <a:r>
              <a:rPr lang="de-CH" kern="0" err="1"/>
              <a:t>Partenaires</a:t>
            </a:r>
            <a:endParaRPr lang="de-CH" noProof="0"/>
          </a:p>
        </p:txBody>
      </p:sp>
      <p:sp>
        <p:nvSpPr>
          <p:cNvPr id="7" name="Rechtwinkliges Dreieck 6">
            <a:extLst>
              <a:ext uri="{FF2B5EF4-FFF2-40B4-BE49-F238E27FC236}">
                <a16:creationId xmlns:a16="http://schemas.microsoft.com/office/drawing/2014/main" id="{20966DA2-32A4-4C36-BB6A-C4EC91BE8E27}"/>
              </a:ext>
            </a:extLst>
          </p:cNvPr>
          <p:cNvSpPr/>
          <p:nvPr/>
        </p:nvSpPr>
        <p:spPr>
          <a:xfrm flipV="1">
            <a:off x="753157" y="1396412"/>
            <a:ext cx="10722001" cy="479938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winkliges Dreieck 7">
            <a:extLst>
              <a:ext uri="{FF2B5EF4-FFF2-40B4-BE49-F238E27FC236}">
                <a16:creationId xmlns:a16="http://schemas.microsoft.com/office/drawing/2014/main" id="{7D722FCC-5E3E-441F-A8E1-B4F3A8274A31}"/>
              </a:ext>
            </a:extLst>
          </p:cNvPr>
          <p:cNvSpPr/>
          <p:nvPr/>
        </p:nvSpPr>
        <p:spPr>
          <a:xfrm flipH="1">
            <a:off x="758314" y="1396098"/>
            <a:ext cx="10722001" cy="4788803"/>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id="{39A93BBC-0555-4C4A-BF70-10DFFF25E651}"/>
              </a:ext>
            </a:extLst>
          </p:cNvPr>
          <p:cNvGrpSpPr/>
          <p:nvPr/>
        </p:nvGrpSpPr>
        <p:grpSpPr>
          <a:xfrm>
            <a:off x="5467546" y="1777778"/>
            <a:ext cx="1555638" cy="560380"/>
            <a:chOff x="5791008" y="1657102"/>
            <a:chExt cx="1555638" cy="560380"/>
          </a:xfrm>
        </p:grpSpPr>
        <p:cxnSp>
          <p:nvCxnSpPr>
            <p:cNvPr id="10" name="Gerade Verbindung 65">
              <a:extLst>
                <a:ext uri="{FF2B5EF4-FFF2-40B4-BE49-F238E27FC236}">
                  <a16:creationId xmlns:a16="http://schemas.microsoft.com/office/drawing/2014/main" id="{EA235726-5211-4C3E-9CDA-273ED55A2A18}"/>
                </a:ext>
              </a:extLst>
            </p:cNvPr>
            <p:cNvCxnSpPr>
              <a:cxnSpLocks/>
            </p:cNvCxnSpPr>
            <p:nvPr/>
          </p:nvCxnSpPr>
          <p:spPr>
            <a:xfrm>
              <a:off x="5791008" y="1657102"/>
              <a:ext cx="155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19AE25D4-CC6D-45D0-A0F0-155FF55C461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5889" y="1783789"/>
              <a:ext cx="1450463" cy="433693"/>
            </a:xfrm>
            <a:prstGeom prst="rect">
              <a:avLst/>
            </a:prstGeom>
          </p:spPr>
        </p:pic>
      </p:grpSp>
      <p:pic>
        <p:nvPicPr>
          <p:cNvPr id="12" name="Grafik 11">
            <a:extLst>
              <a:ext uri="{FF2B5EF4-FFF2-40B4-BE49-F238E27FC236}">
                <a16:creationId xmlns:a16="http://schemas.microsoft.com/office/drawing/2014/main" id="{0930B260-E649-4385-8875-030E190909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23294" y="4335661"/>
            <a:ext cx="1827494" cy="347413"/>
          </a:xfrm>
          <a:prstGeom prst="rect">
            <a:avLst/>
          </a:prstGeom>
        </p:spPr>
      </p:pic>
      <p:cxnSp>
        <p:nvCxnSpPr>
          <p:cNvPr id="14" name="Gerade Verbindung 75">
            <a:extLst>
              <a:ext uri="{FF2B5EF4-FFF2-40B4-BE49-F238E27FC236}">
                <a16:creationId xmlns:a16="http://schemas.microsoft.com/office/drawing/2014/main" id="{784425B5-D236-4487-B819-3DE1505A45F2}"/>
              </a:ext>
            </a:extLst>
          </p:cNvPr>
          <p:cNvCxnSpPr>
            <a:cxnSpLocks/>
          </p:cNvCxnSpPr>
          <p:nvPr/>
        </p:nvCxnSpPr>
        <p:spPr>
          <a:xfrm>
            <a:off x="8881559" y="4550293"/>
            <a:ext cx="2028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uppieren 14">
            <a:extLst>
              <a:ext uri="{FF2B5EF4-FFF2-40B4-BE49-F238E27FC236}">
                <a16:creationId xmlns:a16="http://schemas.microsoft.com/office/drawing/2014/main" id="{1E1409AA-148F-469C-9D32-3127CE30D987}"/>
              </a:ext>
            </a:extLst>
          </p:cNvPr>
          <p:cNvGrpSpPr/>
          <p:nvPr/>
        </p:nvGrpSpPr>
        <p:grpSpPr>
          <a:xfrm>
            <a:off x="8724292" y="4948465"/>
            <a:ext cx="2020619" cy="1153485"/>
            <a:chOff x="5791972" y="3059711"/>
            <a:chExt cx="5837263" cy="3567976"/>
          </a:xfrm>
        </p:grpSpPr>
        <p:pic>
          <p:nvPicPr>
            <p:cNvPr id="16" name="Grafik 15">
              <a:extLst>
                <a:ext uri="{FF2B5EF4-FFF2-40B4-BE49-F238E27FC236}">
                  <a16:creationId xmlns:a16="http://schemas.microsoft.com/office/drawing/2014/main" id="{20321116-D337-425C-8416-9280909333D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998521" y="3059711"/>
              <a:ext cx="5630714" cy="3567976"/>
            </a:xfrm>
            <a:prstGeom prst="rect">
              <a:avLst/>
            </a:prstGeom>
          </p:spPr>
        </p:pic>
        <p:sp>
          <p:nvSpPr>
            <p:cNvPr id="17" name="Rechteck 16">
              <a:extLst>
                <a:ext uri="{FF2B5EF4-FFF2-40B4-BE49-F238E27FC236}">
                  <a16:creationId xmlns:a16="http://schemas.microsoft.com/office/drawing/2014/main" id="{DF99D42F-F089-443B-8EBF-E110C7C73051}"/>
                </a:ext>
              </a:extLst>
            </p:cNvPr>
            <p:cNvSpPr/>
            <p:nvPr/>
          </p:nvSpPr>
          <p:spPr>
            <a:xfrm>
              <a:off x="7503541" y="3368356"/>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Basel</a:t>
              </a:r>
              <a:endParaRPr lang="de-CH" sz="500">
                <a:solidFill>
                  <a:schemeClr val="accent5"/>
                </a:solidFill>
              </a:endParaRPr>
            </a:p>
          </p:txBody>
        </p:sp>
        <p:sp>
          <p:nvSpPr>
            <p:cNvPr id="18" name="Rechteck 17">
              <a:extLst>
                <a:ext uri="{FF2B5EF4-FFF2-40B4-BE49-F238E27FC236}">
                  <a16:creationId xmlns:a16="http://schemas.microsoft.com/office/drawing/2014/main" id="{3D03A7C8-8E98-495B-B0BC-7785B1E1AEB9}"/>
                </a:ext>
              </a:extLst>
            </p:cNvPr>
            <p:cNvSpPr/>
            <p:nvPr/>
          </p:nvSpPr>
          <p:spPr>
            <a:xfrm>
              <a:off x="7503541" y="4546410"/>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Bern</a:t>
              </a:r>
              <a:endParaRPr lang="de-CH" sz="500">
                <a:solidFill>
                  <a:schemeClr val="accent5"/>
                </a:solidFill>
              </a:endParaRPr>
            </a:p>
          </p:txBody>
        </p:sp>
        <p:sp>
          <p:nvSpPr>
            <p:cNvPr id="19" name="Rechteck 18">
              <a:extLst>
                <a:ext uri="{FF2B5EF4-FFF2-40B4-BE49-F238E27FC236}">
                  <a16:creationId xmlns:a16="http://schemas.microsoft.com/office/drawing/2014/main" id="{093EBBEE-F6D6-49AB-A729-8AE1AADD8DAA}"/>
                </a:ext>
              </a:extLst>
            </p:cNvPr>
            <p:cNvSpPr/>
            <p:nvPr/>
          </p:nvSpPr>
          <p:spPr>
            <a:xfrm>
              <a:off x="8677977" y="3733159"/>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Zürich</a:t>
              </a:r>
              <a:endParaRPr lang="de-CH" sz="500">
                <a:solidFill>
                  <a:schemeClr val="accent5"/>
                </a:solidFill>
              </a:endParaRPr>
            </a:p>
          </p:txBody>
        </p:sp>
        <p:sp>
          <p:nvSpPr>
            <p:cNvPr id="20" name="Rechteck 19">
              <a:extLst>
                <a:ext uri="{FF2B5EF4-FFF2-40B4-BE49-F238E27FC236}">
                  <a16:creationId xmlns:a16="http://schemas.microsoft.com/office/drawing/2014/main" id="{FD0A0CED-5E50-445E-B057-1E42BB54B425}"/>
                </a:ext>
              </a:extLst>
            </p:cNvPr>
            <p:cNvSpPr/>
            <p:nvPr/>
          </p:nvSpPr>
          <p:spPr>
            <a:xfrm>
              <a:off x="9666980" y="3472011"/>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err="1">
                  <a:solidFill>
                    <a:schemeClr val="tx1"/>
                  </a:solidFill>
                </a:rPr>
                <a:t>St.Gallen</a:t>
              </a:r>
              <a:endParaRPr lang="de-CH" sz="500">
                <a:solidFill>
                  <a:schemeClr val="accent5"/>
                </a:solidFill>
              </a:endParaRPr>
            </a:p>
          </p:txBody>
        </p:sp>
        <p:sp>
          <p:nvSpPr>
            <p:cNvPr id="21" name="Rechteck 20">
              <a:extLst>
                <a:ext uri="{FF2B5EF4-FFF2-40B4-BE49-F238E27FC236}">
                  <a16:creationId xmlns:a16="http://schemas.microsoft.com/office/drawing/2014/main" id="{B65FDD31-C617-4CDD-B363-70030863D745}"/>
                </a:ext>
              </a:extLst>
            </p:cNvPr>
            <p:cNvSpPr/>
            <p:nvPr/>
          </p:nvSpPr>
          <p:spPr>
            <a:xfrm>
              <a:off x="6143981" y="5102788"/>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Lausanne</a:t>
              </a:r>
              <a:endParaRPr lang="de-CH" sz="500">
                <a:solidFill>
                  <a:schemeClr val="accent5"/>
                </a:solidFill>
              </a:endParaRPr>
            </a:p>
          </p:txBody>
        </p:sp>
        <p:sp>
          <p:nvSpPr>
            <p:cNvPr id="22" name="Rechteck 21">
              <a:extLst>
                <a:ext uri="{FF2B5EF4-FFF2-40B4-BE49-F238E27FC236}">
                  <a16:creationId xmlns:a16="http://schemas.microsoft.com/office/drawing/2014/main" id="{4425A0CE-89EF-4948-9C92-816FFBF48884}"/>
                </a:ext>
              </a:extLst>
            </p:cNvPr>
            <p:cNvSpPr/>
            <p:nvPr/>
          </p:nvSpPr>
          <p:spPr>
            <a:xfrm>
              <a:off x="5791972" y="5759863"/>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Genf</a:t>
              </a:r>
              <a:endParaRPr lang="de-CH" sz="500">
                <a:solidFill>
                  <a:schemeClr val="accent5"/>
                </a:solidFill>
              </a:endParaRPr>
            </a:p>
          </p:txBody>
        </p:sp>
      </p:grpSp>
      <p:cxnSp>
        <p:nvCxnSpPr>
          <p:cNvPr id="23" name="Gerade Verbindung 83">
            <a:extLst>
              <a:ext uri="{FF2B5EF4-FFF2-40B4-BE49-F238E27FC236}">
                <a16:creationId xmlns:a16="http://schemas.microsoft.com/office/drawing/2014/main" id="{AE8B8F99-C311-489B-882D-68881D848F90}"/>
              </a:ext>
            </a:extLst>
          </p:cNvPr>
          <p:cNvCxnSpPr>
            <a:cxnSpLocks/>
          </p:cNvCxnSpPr>
          <p:nvPr/>
        </p:nvCxnSpPr>
        <p:spPr>
          <a:xfrm>
            <a:off x="1374587" y="2060869"/>
            <a:ext cx="2028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uppieren 30">
            <a:extLst>
              <a:ext uri="{FF2B5EF4-FFF2-40B4-BE49-F238E27FC236}">
                <a16:creationId xmlns:a16="http://schemas.microsoft.com/office/drawing/2014/main" id="{A3A6B81C-287B-4289-BC31-98A7CCFBACE7}"/>
              </a:ext>
            </a:extLst>
          </p:cNvPr>
          <p:cNvGrpSpPr/>
          <p:nvPr/>
        </p:nvGrpSpPr>
        <p:grpSpPr>
          <a:xfrm>
            <a:off x="8630531" y="2224154"/>
            <a:ext cx="965517" cy="653888"/>
            <a:chOff x="8908472" y="2062739"/>
            <a:chExt cx="963545" cy="734384"/>
          </a:xfrm>
        </p:grpSpPr>
        <p:cxnSp>
          <p:nvCxnSpPr>
            <p:cNvPr id="32" name="Gerade Verbindung 18">
              <a:extLst>
                <a:ext uri="{FF2B5EF4-FFF2-40B4-BE49-F238E27FC236}">
                  <a16:creationId xmlns:a16="http://schemas.microsoft.com/office/drawing/2014/main" id="{AB6B0021-BCA4-452B-AF47-1CF065E70694}"/>
                </a:ext>
              </a:extLst>
            </p:cNvPr>
            <p:cNvCxnSpPr>
              <a:cxnSpLocks/>
            </p:cNvCxnSpPr>
            <p:nvPr/>
          </p:nvCxnSpPr>
          <p:spPr>
            <a:xfrm>
              <a:off x="8908472" y="2062739"/>
              <a:ext cx="9446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Grafik 32">
              <a:extLst>
                <a:ext uri="{FF2B5EF4-FFF2-40B4-BE49-F238E27FC236}">
                  <a16:creationId xmlns:a16="http://schemas.microsoft.com/office/drawing/2014/main" id="{117986DA-1944-4CD5-9813-E95CB8E2210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27326" y="2194129"/>
              <a:ext cx="944691" cy="602994"/>
            </a:xfrm>
            <a:prstGeom prst="rect">
              <a:avLst/>
            </a:prstGeom>
          </p:spPr>
        </p:pic>
      </p:grpSp>
      <p:grpSp>
        <p:nvGrpSpPr>
          <p:cNvPr id="34" name="Gruppieren 33">
            <a:extLst>
              <a:ext uri="{FF2B5EF4-FFF2-40B4-BE49-F238E27FC236}">
                <a16:creationId xmlns:a16="http://schemas.microsoft.com/office/drawing/2014/main" id="{DB36E897-17C4-4552-B236-C4693000BBB8}"/>
              </a:ext>
            </a:extLst>
          </p:cNvPr>
          <p:cNvGrpSpPr/>
          <p:nvPr/>
        </p:nvGrpSpPr>
        <p:grpSpPr>
          <a:xfrm>
            <a:off x="9190256" y="1834458"/>
            <a:ext cx="1554655" cy="366726"/>
            <a:chOff x="9417196" y="1757540"/>
            <a:chExt cx="1684601" cy="394335"/>
          </a:xfrm>
        </p:grpSpPr>
        <p:pic>
          <p:nvPicPr>
            <p:cNvPr id="35" name="Grafik 34">
              <a:extLst>
                <a:ext uri="{FF2B5EF4-FFF2-40B4-BE49-F238E27FC236}">
                  <a16:creationId xmlns:a16="http://schemas.microsoft.com/office/drawing/2014/main" id="{1F2940E5-34D0-4F4F-B645-C2E02C470B2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17196" y="1875456"/>
              <a:ext cx="1658514" cy="276419"/>
            </a:xfrm>
            <a:prstGeom prst="rect">
              <a:avLst/>
            </a:prstGeom>
          </p:spPr>
        </p:pic>
        <p:cxnSp>
          <p:nvCxnSpPr>
            <p:cNvPr id="36" name="Gerade Verbindung 57">
              <a:extLst>
                <a:ext uri="{FF2B5EF4-FFF2-40B4-BE49-F238E27FC236}">
                  <a16:creationId xmlns:a16="http://schemas.microsoft.com/office/drawing/2014/main" id="{C99F2E40-FCBC-47B8-AD30-843C116A89D8}"/>
                </a:ext>
              </a:extLst>
            </p:cNvPr>
            <p:cNvCxnSpPr>
              <a:cxnSpLocks/>
            </p:cNvCxnSpPr>
            <p:nvPr/>
          </p:nvCxnSpPr>
          <p:spPr>
            <a:xfrm>
              <a:off x="9417196" y="1757540"/>
              <a:ext cx="16846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7" name="Grafik 36">
            <a:extLst>
              <a:ext uri="{FF2B5EF4-FFF2-40B4-BE49-F238E27FC236}">
                <a16:creationId xmlns:a16="http://schemas.microsoft.com/office/drawing/2014/main" id="{7C565261-5DE4-4B30-89BB-EDD4592DE60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965191" y="5161773"/>
            <a:ext cx="2657049" cy="940187"/>
          </a:xfrm>
          <a:prstGeom prst="rect">
            <a:avLst/>
          </a:prstGeom>
        </p:spPr>
      </p:pic>
      <p:cxnSp>
        <p:nvCxnSpPr>
          <p:cNvPr id="38" name="Gerade Verbindung mit Pfeil 37">
            <a:extLst>
              <a:ext uri="{FF2B5EF4-FFF2-40B4-BE49-F238E27FC236}">
                <a16:creationId xmlns:a16="http://schemas.microsoft.com/office/drawing/2014/main" id="{E74B3B00-CA1B-43E9-AB9D-96E3011B0622}"/>
              </a:ext>
            </a:extLst>
          </p:cNvPr>
          <p:cNvCxnSpPr>
            <a:cxnSpLocks/>
          </p:cNvCxnSpPr>
          <p:nvPr/>
        </p:nvCxnSpPr>
        <p:spPr>
          <a:xfrm flipV="1">
            <a:off x="7032625" y="2835687"/>
            <a:ext cx="1231809" cy="548565"/>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AA2A21AA-B1C4-42BB-81A6-56D18D3C833C}"/>
              </a:ext>
            </a:extLst>
          </p:cNvPr>
          <p:cNvCxnSpPr>
            <a:cxnSpLocks/>
          </p:cNvCxnSpPr>
          <p:nvPr/>
        </p:nvCxnSpPr>
        <p:spPr>
          <a:xfrm>
            <a:off x="7078685" y="4158556"/>
            <a:ext cx="1557422" cy="565844"/>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9C3110CF-965F-483B-9D4D-A91C45C5BBED}"/>
              </a:ext>
            </a:extLst>
          </p:cNvPr>
          <p:cNvCxnSpPr>
            <a:cxnSpLocks/>
          </p:cNvCxnSpPr>
          <p:nvPr/>
        </p:nvCxnSpPr>
        <p:spPr>
          <a:xfrm flipV="1">
            <a:off x="6096000" y="2495627"/>
            <a:ext cx="0" cy="301496"/>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2CCB6CEF-3E13-493B-96BE-974783A367A5}"/>
              </a:ext>
            </a:extLst>
          </p:cNvPr>
          <p:cNvCxnSpPr>
            <a:cxnSpLocks/>
          </p:cNvCxnSpPr>
          <p:nvPr/>
        </p:nvCxnSpPr>
        <p:spPr>
          <a:xfrm flipH="1">
            <a:off x="3635893" y="4230520"/>
            <a:ext cx="1492142" cy="668147"/>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8A332297-E27E-43CE-A49F-9EE6197D7E9C}"/>
              </a:ext>
            </a:extLst>
          </p:cNvPr>
          <p:cNvCxnSpPr>
            <a:cxnSpLocks/>
          </p:cNvCxnSpPr>
          <p:nvPr/>
        </p:nvCxnSpPr>
        <p:spPr>
          <a:xfrm flipH="1" flipV="1">
            <a:off x="3679131" y="2819793"/>
            <a:ext cx="1475674" cy="552249"/>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Oval 94">
            <a:extLst>
              <a:ext uri="{FF2B5EF4-FFF2-40B4-BE49-F238E27FC236}">
                <a16:creationId xmlns:a16="http://schemas.microsoft.com/office/drawing/2014/main" id="{B2F0A406-26ED-499F-AC22-E05E7A74F68D}"/>
              </a:ext>
            </a:extLst>
          </p:cNvPr>
          <p:cNvSpPr/>
          <p:nvPr/>
        </p:nvSpPr>
        <p:spPr>
          <a:xfrm>
            <a:off x="5113314" y="2836001"/>
            <a:ext cx="1965371" cy="19653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Grafik 43" descr="Ein Bild, das Text enthält.&#10;&#10;Automatisch generierte Beschreibung">
            <a:extLst>
              <a:ext uri="{FF2B5EF4-FFF2-40B4-BE49-F238E27FC236}">
                <a16:creationId xmlns:a16="http://schemas.microsoft.com/office/drawing/2014/main" id="{B582F284-5567-459F-834E-BEC2279E6C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9550" y="3519991"/>
            <a:ext cx="1612900" cy="520700"/>
          </a:xfrm>
          <a:prstGeom prst="rect">
            <a:avLst/>
          </a:prstGeom>
        </p:spPr>
      </p:pic>
      <p:sp>
        <p:nvSpPr>
          <p:cNvPr id="45" name="object 18">
            <a:extLst>
              <a:ext uri="{FF2B5EF4-FFF2-40B4-BE49-F238E27FC236}">
                <a16:creationId xmlns:a16="http://schemas.microsoft.com/office/drawing/2014/main" id="{5E6F47DA-018A-4B65-AF4B-AD5D81588AF2}"/>
              </a:ext>
            </a:extLst>
          </p:cNvPr>
          <p:cNvSpPr txBox="1"/>
          <p:nvPr/>
        </p:nvSpPr>
        <p:spPr>
          <a:xfrm>
            <a:off x="1416392" y="1672629"/>
            <a:ext cx="1827980" cy="301365"/>
          </a:xfrm>
          <a:prstGeom prst="rect">
            <a:avLst/>
          </a:prstGeom>
        </p:spPr>
        <p:txBody>
          <a:bodyPr vert="horz" wrap="square" lIns="0" tIns="24130" rIns="0" bIns="0" rtlCol="0">
            <a:spAutoFit/>
          </a:bodyPr>
          <a:lstStyle/>
          <a:p>
            <a:pPr>
              <a:spcBef>
                <a:spcPts val="160"/>
              </a:spcBef>
            </a:pPr>
            <a:r>
              <a:rPr lang="de-CH" sz="1800" b="1">
                <a:latin typeface="+mj-lt"/>
                <a:cs typeface="Arial"/>
              </a:rPr>
              <a:t>Don </a:t>
            </a:r>
            <a:r>
              <a:rPr lang="de-CH" sz="1800" b="1" err="1">
                <a:latin typeface="+mj-lt"/>
                <a:cs typeface="Arial"/>
              </a:rPr>
              <a:t>d'organes</a:t>
            </a:r>
            <a:endParaRPr lang="de-CH" sz="1800" b="1">
              <a:latin typeface="+mj-lt"/>
              <a:cs typeface="Arial"/>
            </a:endParaRPr>
          </a:p>
        </p:txBody>
      </p:sp>
      <p:sp>
        <p:nvSpPr>
          <p:cNvPr id="46" name="object 18">
            <a:extLst>
              <a:ext uri="{FF2B5EF4-FFF2-40B4-BE49-F238E27FC236}">
                <a16:creationId xmlns:a16="http://schemas.microsoft.com/office/drawing/2014/main" id="{DEA50DBB-E01A-4EDF-A24A-72C23B50EBFA}"/>
              </a:ext>
            </a:extLst>
          </p:cNvPr>
          <p:cNvSpPr txBox="1"/>
          <p:nvPr/>
        </p:nvSpPr>
        <p:spPr>
          <a:xfrm>
            <a:off x="8862911" y="4095993"/>
            <a:ext cx="2272669" cy="301365"/>
          </a:xfrm>
          <a:prstGeom prst="rect">
            <a:avLst/>
          </a:prstGeom>
        </p:spPr>
        <p:txBody>
          <a:bodyPr vert="horz" wrap="square" lIns="0" tIns="24130" rIns="0" bIns="0" rtlCol="0">
            <a:spAutoFit/>
          </a:bodyPr>
          <a:lstStyle/>
          <a:p>
            <a:pPr>
              <a:spcBef>
                <a:spcPts val="160"/>
              </a:spcBef>
            </a:pPr>
            <a:r>
              <a:rPr lang="de-CH" b="1">
                <a:latin typeface="+mj-lt"/>
                <a:cs typeface="Arial"/>
              </a:rPr>
              <a:t>Transplantation</a:t>
            </a:r>
          </a:p>
        </p:txBody>
      </p:sp>
      <p:sp>
        <p:nvSpPr>
          <p:cNvPr id="47" name="object 18">
            <a:extLst>
              <a:ext uri="{FF2B5EF4-FFF2-40B4-BE49-F238E27FC236}">
                <a16:creationId xmlns:a16="http://schemas.microsoft.com/office/drawing/2014/main" id="{1DC29269-C0A5-4420-A22F-EAD16F6BF542}"/>
              </a:ext>
            </a:extLst>
          </p:cNvPr>
          <p:cNvSpPr txBox="1"/>
          <p:nvPr/>
        </p:nvSpPr>
        <p:spPr>
          <a:xfrm>
            <a:off x="8875449" y="4616795"/>
            <a:ext cx="2186408" cy="178254"/>
          </a:xfrm>
          <a:prstGeom prst="rect">
            <a:avLst/>
          </a:prstGeom>
        </p:spPr>
        <p:txBody>
          <a:bodyPr vert="horz" wrap="square" lIns="0" tIns="24130" rIns="0" bIns="0" rtlCol="0">
            <a:spAutoFit/>
          </a:bodyPr>
          <a:lstStyle/>
          <a:p>
            <a:pPr>
              <a:spcBef>
                <a:spcPts val="160"/>
              </a:spcBef>
            </a:pPr>
            <a:r>
              <a:rPr lang="de-CH" sz="1000" b="1" err="1"/>
              <a:t>Centres</a:t>
            </a:r>
            <a:r>
              <a:rPr lang="de-CH" sz="1000" b="1"/>
              <a:t> de </a:t>
            </a:r>
            <a:r>
              <a:rPr lang="de-CH" sz="1000" b="1" err="1"/>
              <a:t>transplantation</a:t>
            </a:r>
            <a:r>
              <a:rPr lang="de-CH" sz="1000" b="1"/>
              <a:t> </a:t>
            </a:r>
          </a:p>
        </p:txBody>
      </p:sp>
      <p:sp>
        <p:nvSpPr>
          <p:cNvPr id="48" name="object 18">
            <a:extLst>
              <a:ext uri="{FF2B5EF4-FFF2-40B4-BE49-F238E27FC236}">
                <a16:creationId xmlns:a16="http://schemas.microsoft.com/office/drawing/2014/main" id="{06D335A5-1337-4B6F-93EF-72E2256F04C5}"/>
              </a:ext>
            </a:extLst>
          </p:cNvPr>
          <p:cNvSpPr txBox="1"/>
          <p:nvPr/>
        </p:nvSpPr>
        <p:spPr>
          <a:xfrm>
            <a:off x="1396094" y="2118887"/>
            <a:ext cx="1868576" cy="178254"/>
          </a:xfrm>
          <a:prstGeom prst="rect">
            <a:avLst/>
          </a:prstGeom>
        </p:spPr>
        <p:txBody>
          <a:bodyPr vert="horz" wrap="square" lIns="0" tIns="24130" rIns="0" bIns="0" rtlCol="0">
            <a:spAutoFit/>
          </a:bodyPr>
          <a:lstStyle/>
          <a:p>
            <a:pPr>
              <a:spcBef>
                <a:spcPts val="160"/>
              </a:spcBef>
            </a:pPr>
            <a:r>
              <a:rPr lang="de-CH" sz="1000" b="1" err="1">
                <a:cs typeface="Arial"/>
              </a:rPr>
              <a:t>Réseaux</a:t>
            </a:r>
            <a:r>
              <a:rPr lang="de-CH" sz="1000" b="1">
                <a:cs typeface="Arial"/>
              </a:rPr>
              <a:t> de </a:t>
            </a:r>
            <a:r>
              <a:rPr lang="de-CH" sz="1000" b="1" err="1">
                <a:cs typeface="Arial"/>
              </a:rPr>
              <a:t>don</a:t>
            </a:r>
            <a:r>
              <a:rPr lang="de-CH" sz="1000" b="1">
                <a:cs typeface="Arial"/>
              </a:rPr>
              <a:t> </a:t>
            </a:r>
            <a:r>
              <a:rPr lang="de-CH" sz="1000" b="1" err="1">
                <a:cs typeface="Arial"/>
              </a:rPr>
              <a:t>d’organes</a:t>
            </a:r>
            <a:endParaRPr lang="de-CH" sz="1000" b="1">
              <a:cs typeface="Arial"/>
            </a:endParaRPr>
          </a:p>
        </p:txBody>
      </p:sp>
      <p:pic>
        <p:nvPicPr>
          <p:cNvPr id="49" name="Grafik 48">
            <a:extLst>
              <a:ext uri="{FF2B5EF4-FFF2-40B4-BE49-F238E27FC236}">
                <a16:creationId xmlns:a16="http://schemas.microsoft.com/office/drawing/2014/main" id="{40F2304B-3F65-426C-ADB3-2CA9B391C1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99681" y="3260078"/>
            <a:ext cx="1131059" cy="548564"/>
          </a:xfrm>
          <a:prstGeom prst="rect">
            <a:avLst/>
          </a:prstGeom>
        </p:spPr>
      </p:pic>
      <p:pic>
        <p:nvPicPr>
          <p:cNvPr id="50" name="Grafik 49">
            <a:extLst>
              <a:ext uri="{FF2B5EF4-FFF2-40B4-BE49-F238E27FC236}">
                <a16:creationId xmlns:a16="http://schemas.microsoft.com/office/drawing/2014/main" id="{012EE437-5E57-4807-ABEB-B7EF4415FB2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257315" y="3653685"/>
            <a:ext cx="1524807" cy="395691"/>
          </a:xfrm>
          <a:prstGeom prst="rect">
            <a:avLst/>
          </a:prstGeom>
        </p:spPr>
      </p:pic>
      <p:grpSp>
        <p:nvGrpSpPr>
          <p:cNvPr id="58" name="Gruppieren 57">
            <a:extLst>
              <a:ext uri="{FF2B5EF4-FFF2-40B4-BE49-F238E27FC236}">
                <a16:creationId xmlns:a16="http://schemas.microsoft.com/office/drawing/2014/main" id="{31A8FEB8-3936-4BFB-6291-9105A025FC43}"/>
              </a:ext>
            </a:extLst>
          </p:cNvPr>
          <p:cNvGrpSpPr/>
          <p:nvPr/>
        </p:nvGrpSpPr>
        <p:grpSpPr>
          <a:xfrm>
            <a:off x="875820" y="4909533"/>
            <a:ext cx="3567797" cy="1192417"/>
            <a:chOff x="1476906" y="4970243"/>
            <a:chExt cx="3567797" cy="1192417"/>
          </a:xfrm>
        </p:grpSpPr>
        <p:sp>
          <p:nvSpPr>
            <p:cNvPr id="59" name="Rechteck 58">
              <a:extLst>
                <a:ext uri="{FF2B5EF4-FFF2-40B4-BE49-F238E27FC236}">
                  <a16:creationId xmlns:a16="http://schemas.microsoft.com/office/drawing/2014/main" id="{1D283F0E-F334-7980-976D-D30786652122}"/>
                </a:ext>
              </a:extLst>
            </p:cNvPr>
            <p:cNvSpPr/>
            <p:nvPr/>
          </p:nvSpPr>
          <p:spPr>
            <a:xfrm>
              <a:off x="1476906" y="4991677"/>
              <a:ext cx="3567797" cy="117098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60" name="Textfeld 59">
              <a:extLst>
                <a:ext uri="{FF2B5EF4-FFF2-40B4-BE49-F238E27FC236}">
                  <a16:creationId xmlns:a16="http://schemas.microsoft.com/office/drawing/2014/main" id="{60DE2C10-088D-3C22-BF0F-260E35BE94E7}"/>
                </a:ext>
              </a:extLst>
            </p:cNvPr>
            <p:cNvSpPr txBox="1"/>
            <p:nvPr/>
          </p:nvSpPr>
          <p:spPr>
            <a:xfrm>
              <a:off x="1675410" y="5183464"/>
              <a:ext cx="2905972" cy="923330"/>
            </a:xfrm>
            <a:prstGeom prst="rect">
              <a:avLst/>
            </a:prstGeom>
            <a:noFill/>
          </p:spPr>
          <p:txBody>
            <a:bodyPr wrap="square" lIns="0" tIns="0" rIns="0" bIns="0" rtlCol="0">
              <a:spAutoFit/>
            </a:bodyPr>
            <a:lstStyle/>
            <a:p>
              <a:pPr marL="171450" indent="-171450">
                <a:buFont typeface="Symbol" pitchFamily="2" charset="2"/>
                <a:buChar char="-"/>
              </a:pPr>
              <a:r>
                <a:rPr lang="de-CH" sz="1000" b="1"/>
                <a:t>FOEDUS</a:t>
              </a:r>
              <a:r>
                <a:rPr lang="de-CH" sz="1000"/>
                <a:t> </a:t>
              </a:r>
              <a:r>
                <a:rPr lang="de-CH" sz="1000" b="1"/>
                <a:t>– </a:t>
              </a:r>
              <a:r>
                <a:rPr lang="de-CH" sz="1000" err="1"/>
                <a:t>Europ</a:t>
              </a:r>
              <a:r>
                <a:rPr lang="de-CH" sz="1000"/>
                <a:t>. Organ Exchange </a:t>
              </a:r>
              <a:r>
                <a:rPr lang="de-CH" sz="1000" err="1"/>
                <a:t>Organization</a:t>
              </a:r>
              <a:r>
                <a:rPr lang="de-CH" sz="1000"/>
                <a:t>; </a:t>
              </a:r>
              <a:r>
                <a:rPr lang="fr-FR" sz="1000"/>
                <a:t>regroupement de pays européens visant à promouvoir l’échange transfrontalier d’organes</a:t>
              </a:r>
              <a:endParaRPr lang="de-CH" sz="1000"/>
            </a:p>
            <a:p>
              <a:pPr marL="171450" indent="-171450">
                <a:buFont typeface="Symbol" pitchFamily="2" charset="2"/>
                <a:buChar char="-"/>
              </a:pPr>
              <a:r>
                <a:rPr lang="de-CH" sz="1000" b="1"/>
                <a:t>CD-P-TO – </a:t>
              </a:r>
              <a:r>
                <a:rPr lang="en-US" sz="1000" err="1"/>
                <a:t>Europ</a:t>
              </a:r>
              <a:r>
                <a:rPr lang="en-US" sz="1000"/>
                <a:t>. Committee on Organ, Tissues and Cell Transplantation</a:t>
              </a:r>
              <a:endParaRPr lang="de-DE" sz="1000"/>
            </a:p>
          </p:txBody>
        </p:sp>
        <p:sp>
          <p:nvSpPr>
            <p:cNvPr id="61" name="object 18">
              <a:extLst>
                <a:ext uri="{FF2B5EF4-FFF2-40B4-BE49-F238E27FC236}">
                  <a16:creationId xmlns:a16="http://schemas.microsoft.com/office/drawing/2014/main" id="{81EE9FBC-9C65-B7E9-3A1D-BFBF7611EF51}"/>
                </a:ext>
              </a:extLst>
            </p:cNvPr>
            <p:cNvSpPr txBox="1"/>
            <p:nvPr/>
          </p:nvSpPr>
          <p:spPr>
            <a:xfrm>
              <a:off x="1740638" y="4970243"/>
              <a:ext cx="3258094" cy="178254"/>
            </a:xfrm>
            <a:prstGeom prst="rect">
              <a:avLst/>
            </a:prstGeom>
          </p:spPr>
          <p:txBody>
            <a:bodyPr vert="horz" wrap="square" lIns="0" tIns="24130" rIns="0" bIns="0" rtlCol="0">
              <a:spAutoFit/>
            </a:bodyPr>
            <a:lstStyle/>
            <a:p>
              <a:pPr>
                <a:spcBef>
                  <a:spcPts val="160"/>
                </a:spcBef>
              </a:pPr>
              <a:r>
                <a:rPr lang="de-CH" sz="1000" b="1" err="1">
                  <a:cs typeface="Arial"/>
                </a:rPr>
                <a:t>Collaboration</a:t>
              </a:r>
              <a:r>
                <a:rPr lang="de-CH" sz="1000" b="1">
                  <a:cs typeface="Arial"/>
                </a:rPr>
                <a:t> internationale</a:t>
              </a:r>
              <a:endParaRPr lang="de-CH" sz="1000" b="1"/>
            </a:p>
          </p:txBody>
        </p:sp>
        <p:pic>
          <p:nvPicPr>
            <p:cNvPr id="62" name="Grafik 61">
              <a:extLst>
                <a:ext uri="{FF2B5EF4-FFF2-40B4-BE49-F238E27FC236}">
                  <a16:creationId xmlns:a16="http://schemas.microsoft.com/office/drawing/2014/main" id="{21DEDC75-47D5-BE25-C4BC-E3D4FDF9AADD}"/>
                </a:ext>
              </a:extLst>
            </p:cNvPr>
            <p:cNvPicPr>
              <a:picLocks noChangeAspect="1"/>
            </p:cNvPicPr>
            <p:nvPr/>
          </p:nvPicPr>
          <p:blipFill>
            <a:blip r:embed="rId12"/>
            <a:stretch>
              <a:fillRect/>
            </a:stretch>
          </p:blipFill>
          <p:spPr>
            <a:xfrm>
              <a:off x="4237138" y="5685514"/>
              <a:ext cx="518742" cy="345199"/>
            </a:xfrm>
            <a:prstGeom prst="rect">
              <a:avLst/>
            </a:prstGeom>
          </p:spPr>
        </p:pic>
      </p:grpSp>
      <p:cxnSp>
        <p:nvCxnSpPr>
          <p:cNvPr id="63" name="Gerade Verbindung mit Pfeil 62">
            <a:extLst>
              <a:ext uri="{FF2B5EF4-FFF2-40B4-BE49-F238E27FC236}">
                <a16:creationId xmlns:a16="http://schemas.microsoft.com/office/drawing/2014/main" id="{203309F8-8CFC-401D-8B4C-676E7A3FE3F1}"/>
              </a:ext>
            </a:extLst>
          </p:cNvPr>
          <p:cNvCxnSpPr>
            <a:cxnSpLocks/>
          </p:cNvCxnSpPr>
          <p:nvPr/>
        </p:nvCxnSpPr>
        <p:spPr>
          <a:xfrm flipV="1">
            <a:off x="6068216" y="4821258"/>
            <a:ext cx="0" cy="301496"/>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4" name="Grafik 23" descr="Ein Bild, das Text, Herz, Schrift, Screenshot enthält.&#10;&#10;Automatisch generierte Beschreibung">
            <a:extLst>
              <a:ext uri="{FF2B5EF4-FFF2-40B4-BE49-F238E27FC236}">
                <a16:creationId xmlns:a16="http://schemas.microsoft.com/office/drawing/2014/main" id="{B5E32AFC-4480-0A89-FC47-5BAB3DDC3C7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46143" y="3266301"/>
            <a:ext cx="2124891" cy="565462"/>
          </a:xfrm>
          <a:prstGeom prst="rect">
            <a:avLst/>
          </a:prstGeom>
        </p:spPr>
      </p:pic>
      <p:pic>
        <p:nvPicPr>
          <p:cNvPr id="13" name="Grafik 12" descr="The image shows a map with various colored regions, each labeled with different acronyms such as NOO, PLDO, TA, DCA, and CHM.&#10;&#10;KI-generierte Inhalte können fehlerhaft sein.">
            <a:extLst>
              <a:ext uri="{FF2B5EF4-FFF2-40B4-BE49-F238E27FC236}">
                <a16:creationId xmlns:a16="http://schemas.microsoft.com/office/drawing/2014/main" id="{CF62C560-EA76-0E46-B6B2-BDE4FF5C252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989" b="94429" l="7143" r="89367">
                        <a14:foregroundMark x1="14773" y1="57660" x2="11526" y2="62535"/>
                        <a14:foregroundMark x1="7224" y1="78830" x2="9334" y2="78691"/>
                        <a14:foregroundMark x1="54708" y1="6267" x2="57955" y2="11281"/>
                        <a14:foregroundMark x1="87256" y1="51532" x2="89448" y2="49304"/>
                        <a14:foregroundMark x1="63961" y1="88997" x2="62987" y2="87047"/>
                        <a14:foregroundMark x1="64610" y1="93593" x2="64610" y2="94429"/>
                      </a14:backgroundRemoval>
                    </a14:imgEffect>
                  </a14:imgLayer>
                </a14:imgProps>
              </a:ext>
              <a:ext uri="{28A0092B-C50C-407E-A947-70E740481C1C}">
                <a14:useLocalDpi xmlns:a14="http://schemas.microsoft.com/office/drawing/2010/main" val="0"/>
              </a:ext>
            </a:extLst>
          </a:blip>
          <a:srcRect l="6113" t="1196" r="7516" b="3278"/>
          <a:stretch>
            <a:fillRect/>
          </a:stretch>
        </p:blipFill>
        <p:spPr>
          <a:xfrm>
            <a:off x="1052470" y="2329441"/>
            <a:ext cx="2152591" cy="1387497"/>
          </a:xfrm>
          <a:prstGeom prst="rect">
            <a:avLst/>
          </a:prstGeom>
        </p:spPr>
      </p:pic>
    </p:spTree>
    <p:extLst>
      <p:ext uri="{BB962C8B-B14F-4D97-AF65-F5344CB8AC3E}">
        <p14:creationId xmlns:p14="http://schemas.microsoft.com/office/powerpoint/2010/main" val="1213894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6B631-9F8F-3FF0-E4F3-0BCB82B31198}"/>
            </a:ext>
          </a:extLst>
        </p:cNvPr>
        <p:cNvGrpSpPr/>
        <p:nvPr/>
      </p:nvGrpSpPr>
      <p:grpSpPr>
        <a:xfrm>
          <a:off x="0" y="0"/>
          <a:ext cx="0" cy="0"/>
          <a:chOff x="0" y="0"/>
          <a:chExt cx="0" cy="0"/>
        </a:xfrm>
      </p:grpSpPr>
      <p:sp>
        <p:nvSpPr>
          <p:cNvPr id="3" name="Datumsplatzhalter 2">
            <a:extLst>
              <a:ext uri="{FF2B5EF4-FFF2-40B4-BE49-F238E27FC236}">
                <a16:creationId xmlns:a16="http://schemas.microsoft.com/office/drawing/2014/main" id="{83CAD97B-590E-2906-9B3D-CC53A93872B4}"/>
              </a:ext>
            </a:extLst>
          </p:cNvPr>
          <p:cNvSpPr>
            <a:spLocks noGrp="1"/>
          </p:cNvSpPr>
          <p:nvPr>
            <p:ph type="dt" sz="half" idx="10"/>
          </p:nvPr>
        </p:nvSpPr>
        <p:spPr/>
        <p:txBody>
          <a:bodyPr/>
          <a:lstStyle/>
          <a:p>
            <a:fld id="{E0BF6DF4-6DF9-471D-B46A-A6FAAA306BF0}" type="datetime1">
              <a:rPr lang="de-CH" smtClean="0"/>
              <a:t>15.04.2026</a:t>
            </a:fld>
            <a:endParaRPr lang="de-CH"/>
          </a:p>
        </p:txBody>
      </p:sp>
      <p:sp>
        <p:nvSpPr>
          <p:cNvPr id="5" name="Foliennummernplatzhalter 4">
            <a:extLst>
              <a:ext uri="{FF2B5EF4-FFF2-40B4-BE49-F238E27FC236}">
                <a16:creationId xmlns:a16="http://schemas.microsoft.com/office/drawing/2014/main" id="{77DA5716-5145-6EB9-2CC6-4ACF646BF7F9}"/>
              </a:ext>
            </a:extLst>
          </p:cNvPr>
          <p:cNvSpPr>
            <a:spLocks noGrp="1"/>
          </p:cNvSpPr>
          <p:nvPr>
            <p:ph type="sldNum" sz="quarter" idx="12"/>
          </p:nvPr>
        </p:nvSpPr>
        <p:spPr/>
        <p:txBody>
          <a:bodyPr/>
          <a:lstStyle/>
          <a:p>
            <a:fld id="{442AD375-037F-43D0-B059-5172DA06796A}" type="slidenum">
              <a:rPr lang="de-CH" smtClean="0"/>
              <a:pPr/>
              <a:t>6</a:t>
            </a:fld>
            <a:endParaRPr lang="de-CH"/>
          </a:p>
        </p:txBody>
      </p:sp>
      <p:sp>
        <p:nvSpPr>
          <p:cNvPr id="6" name="Textplatzhalter 5">
            <a:extLst>
              <a:ext uri="{FF2B5EF4-FFF2-40B4-BE49-F238E27FC236}">
                <a16:creationId xmlns:a16="http://schemas.microsoft.com/office/drawing/2014/main" id="{E14E2C45-B3FF-BA1F-B5CF-173EB4DEBF58}"/>
              </a:ext>
            </a:extLst>
          </p:cNvPr>
          <p:cNvSpPr>
            <a:spLocks noGrp="1"/>
          </p:cNvSpPr>
          <p:nvPr>
            <p:ph type="body" sz="quarter" idx="13"/>
          </p:nvPr>
        </p:nvSpPr>
        <p:spPr/>
        <p:txBody>
          <a:bodyPr/>
          <a:lstStyle/>
          <a:p>
            <a:r>
              <a:rPr lang="de-CH" noProof="0"/>
              <a:t>Organisation</a:t>
            </a:r>
            <a:endParaRPr lang="de-DE"/>
          </a:p>
        </p:txBody>
      </p:sp>
      <p:sp>
        <p:nvSpPr>
          <p:cNvPr id="7" name="Textfeld 6">
            <a:extLst>
              <a:ext uri="{FF2B5EF4-FFF2-40B4-BE49-F238E27FC236}">
                <a16:creationId xmlns:a16="http://schemas.microsoft.com/office/drawing/2014/main" id="{A2511A35-6C0F-EFD4-ACD8-FDBC8D57D1C2}"/>
              </a:ext>
            </a:extLst>
          </p:cNvPr>
          <p:cNvSpPr txBox="1"/>
          <p:nvPr/>
        </p:nvSpPr>
        <p:spPr>
          <a:xfrm>
            <a:off x="566004" y="1052736"/>
            <a:ext cx="4014088" cy="4001095"/>
          </a:xfrm>
          <a:prstGeom prst="rect">
            <a:avLst/>
          </a:prstGeom>
          <a:noFill/>
        </p:spPr>
        <p:txBody>
          <a:bodyPr wrap="square" lIns="0" tIns="0" rIns="0" bIns="0" rtlCol="0" anchor="t">
            <a:spAutoFit/>
          </a:bodyPr>
          <a:lstStyle/>
          <a:p>
            <a:pPr marL="175895" lvl="1">
              <a:spcBef>
                <a:spcPts val="600"/>
              </a:spcBef>
              <a:spcAft>
                <a:spcPts val="600"/>
              </a:spcAft>
            </a:pPr>
            <a:r>
              <a:rPr lang="fr-FR" sz="2400"/>
              <a:t>Mandat de Swisstransplant par la CDS</a:t>
            </a:r>
          </a:p>
          <a:p>
            <a:pPr marL="461645" lvl="1" indent="-285750">
              <a:spcBef>
                <a:spcPts val="600"/>
              </a:spcBef>
              <a:spcAft>
                <a:spcPts val="600"/>
              </a:spcAft>
              <a:buFont typeface="Symbol" panose="05050102010706020507" pitchFamily="18" charset="2"/>
              <a:buChar char="-"/>
            </a:pPr>
            <a:r>
              <a:rPr lang="de-CH" err="1"/>
              <a:t>Regroupement</a:t>
            </a:r>
            <a:r>
              <a:rPr lang="de-CH"/>
              <a:t> </a:t>
            </a:r>
            <a:r>
              <a:rPr lang="de-CH" err="1"/>
              <a:t>régional</a:t>
            </a:r>
            <a:r>
              <a:rPr lang="de-CH"/>
              <a:t> </a:t>
            </a:r>
            <a:r>
              <a:rPr lang="de-CH" err="1"/>
              <a:t>d'hôpitaux</a:t>
            </a:r>
            <a:endParaRPr lang="de-CH"/>
          </a:p>
          <a:p>
            <a:pPr marL="461645" lvl="1" indent="-285750">
              <a:spcBef>
                <a:spcPts val="600"/>
              </a:spcBef>
              <a:spcAft>
                <a:spcPts val="600"/>
              </a:spcAft>
              <a:buFont typeface="Symbol" panose="05050102010706020507" pitchFamily="18" charset="2"/>
              <a:buChar char="-"/>
            </a:pPr>
            <a:r>
              <a:rPr lang="fr-FR"/>
              <a:t>Formation et perfectionnement du personnel spécialisé</a:t>
            </a:r>
          </a:p>
          <a:p>
            <a:pPr marL="461645" lvl="1" indent="-285750">
              <a:spcBef>
                <a:spcPts val="600"/>
              </a:spcBef>
              <a:spcAft>
                <a:spcPts val="600"/>
              </a:spcAft>
              <a:buFont typeface="Symbol" panose="05050102010706020507" pitchFamily="18" charset="2"/>
              <a:buChar char="-"/>
            </a:pPr>
            <a:r>
              <a:rPr lang="fr-FR"/>
              <a:t>Mise en œuvre de directives légales</a:t>
            </a:r>
          </a:p>
          <a:p>
            <a:pPr marL="461645" lvl="1" indent="-285750">
              <a:spcBef>
                <a:spcPts val="600"/>
              </a:spcBef>
              <a:spcAft>
                <a:spcPts val="600"/>
              </a:spcAft>
              <a:buFont typeface="Symbol" panose="05050102010706020507" pitchFamily="18" charset="2"/>
              <a:buChar char="-"/>
            </a:pPr>
            <a:r>
              <a:rPr lang="fr-FR"/>
              <a:t>Mise en œuvre de processus standardisés</a:t>
            </a:r>
          </a:p>
          <a:p>
            <a:pPr marL="461645" lvl="1" indent="-285750">
              <a:spcBef>
                <a:spcPts val="600"/>
              </a:spcBef>
              <a:spcAft>
                <a:spcPts val="600"/>
              </a:spcAft>
              <a:buFont typeface="Symbol" panose="05050102010706020507" pitchFamily="18" charset="2"/>
              <a:buChar char="-"/>
            </a:pPr>
            <a:r>
              <a:rPr lang="fr-FR" b="1"/>
              <a:t>Utilisation de synergies dans toute la Suisse</a:t>
            </a:r>
            <a:endParaRPr lang="de-CH" b="1">
              <a:cs typeface="Arial" panose="020B0604020202020204"/>
            </a:endParaRPr>
          </a:p>
        </p:txBody>
      </p:sp>
      <p:sp>
        <p:nvSpPr>
          <p:cNvPr id="2" name="Titel 1">
            <a:extLst>
              <a:ext uri="{FF2B5EF4-FFF2-40B4-BE49-F238E27FC236}">
                <a16:creationId xmlns:a16="http://schemas.microsoft.com/office/drawing/2014/main" id="{58AC7B21-3D59-CE63-C5C4-6CAEC9177816}"/>
              </a:ext>
            </a:extLst>
          </p:cNvPr>
          <p:cNvSpPr>
            <a:spLocks noGrp="1"/>
          </p:cNvSpPr>
          <p:nvPr>
            <p:ph type="title"/>
          </p:nvPr>
        </p:nvSpPr>
        <p:spPr/>
        <p:txBody>
          <a:bodyPr/>
          <a:lstStyle/>
          <a:p>
            <a:r>
              <a:rPr lang="de-CH" noProof="0"/>
              <a:t>5 </a:t>
            </a:r>
            <a:r>
              <a:rPr lang="de-CH" sz="2400" err="1">
                <a:cs typeface="Arial"/>
              </a:rPr>
              <a:t>Réseaux</a:t>
            </a:r>
            <a:r>
              <a:rPr lang="de-CH" sz="2400">
                <a:cs typeface="Arial"/>
              </a:rPr>
              <a:t> de </a:t>
            </a:r>
            <a:r>
              <a:rPr lang="de-CH" sz="2400" err="1">
                <a:cs typeface="Arial"/>
              </a:rPr>
              <a:t>don</a:t>
            </a:r>
            <a:r>
              <a:rPr lang="de-CH" sz="2400">
                <a:cs typeface="Arial"/>
              </a:rPr>
              <a:t> </a:t>
            </a:r>
            <a:r>
              <a:rPr lang="de-CH" sz="2400" err="1">
                <a:cs typeface="Arial"/>
              </a:rPr>
              <a:t>d’organes</a:t>
            </a:r>
            <a:br>
              <a:rPr lang="de-CH" sz="2400">
                <a:cs typeface="Arial"/>
              </a:rPr>
            </a:br>
            <a:endParaRPr lang="de-DE"/>
          </a:p>
        </p:txBody>
      </p:sp>
      <p:pic>
        <p:nvPicPr>
          <p:cNvPr id="4" name="Picture 3">
            <a:extLst>
              <a:ext uri="{FF2B5EF4-FFF2-40B4-BE49-F238E27FC236}">
                <a16:creationId xmlns:a16="http://schemas.microsoft.com/office/drawing/2014/main" id="{1BDDF096-CA17-05BD-C635-B97F169A8903}"/>
              </a:ext>
            </a:extLst>
          </p:cNvPr>
          <p:cNvPicPr>
            <a:picLocks noChangeAspect="1"/>
          </p:cNvPicPr>
          <p:nvPr/>
        </p:nvPicPr>
        <p:blipFill>
          <a:blip r:embed="rId3"/>
          <a:stretch>
            <a:fillRect/>
          </a:stretch>
        </p:blipFill>
        <p:spPr>
          <a:xfrm>
            <a:off x="5109330" y="658720"/>
            <a:ext cx="6185974" cy="4429675"/>
          </a:xfrm>
          <a:prstGeom prst="rect">
            <a:avLst/>
          </a:prstGeom>
        </p:spPr>
      </p:pic>
      <p:pic>
        <p:nvPicPr>
          <p:cNvPr id="8" name="Picture 7" descr="The image shows a map with various colored regions, each labeled with different acronyms such as NOO, PLDO, TA, DCA, and CHM.&#10;&#10;KI-generierte Inhalte können fehlerhaft sein.">
            <a:extLst>
              <a:ext uri="{FF2B5EF4-FFF2-40B4-BE49-F238E27FC236}">
                <a16:creationId xmlns:a16="http://schemas.microsoft.com/office/drawing/2014/main" id="{42FD7DEB-7EC4-3C78-6B68-511840777410}"/>
              </a:ext>
            </a:extLst>
          </p:cNvPr>
          <p:cNvPicPr>
            <a:picLocks noChangeAspect="1"/>
          </p:cNvPicPr>
          <p:nvPr/>
        </p:nvPicPr>
        <p:blipFill>
          <a:blip r:embed="rId4"/>
          <a:stretch>
            <a:fillRect/>
          </a:stretch>
        </p:blipFill>
        <p:spPr>
          <a:xfrm>
            <a:off x="5171492" y="4821984"/>
            <a:ext cx="3030894" cy="2034851"/>
          </a:xfrm>
          <a:prstGeom prst="rect">
            <a:avLst/>
          </a:prstGeom>
        </p:spPr>
      </p:pic>
      <p:pic>
        <p:nvPicPr>
          <p:cNvPr id="11" name="Picture 10">
            <a:extLst>
              <a:ext uri="{FF2B5EF4-FFF2-40B4-BE49-F238E27FC236}">
                <a16:creationId xmlns:a16="http://schemas.microsoft.com/office/drawing/2014/main" id="{0D93D385-F73C-23F5-B4FE-085D50AB5AC6}"/>
              </a:ext>
            </a:extLst>
          </p:cNvPr>
          <p:cNvPicPr>
            <a:picLocks noChangeAspect="1"/>
          </p:cNvPicPr>
          <p:nvPr/>
        </p:nvPicPr>
        <p:blipFill>
          <a:blip r:embed="rId5"/>
          <a:srcRect l="-52" r="5764" b="362"/>
          <a:stretch>
            <a:fillRect/>
          </a:stretch>
        </p:blipFill>
        <p:spPr>
          <a:xfrm>
            <a:off x="8314869" y="4235127"/>
            <a:ext cx="2986322" cy="2050024"/>
          </a:xfrm>
          <a:prstGeom prst="rect">
            <a:avLst/>
          </a:prstGeom>
        </p:spPr>
      </p:pic>
    </p:spTree>
    <p:extLst>
      <p:ext uri="{BB962C8B-B14F-4D97-AF65-F5344CB8AC3E}">
        <p14:creationId xmlns:p14="http://schemas.microsoft.com/office/powerpoint/2010/main" val="2237526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36753-4CA3-40D8-9053-9234F9F3CBBE}"/>
              </a:ext>
            </a:extLst>
          </p:cNvPr>
          <p:cNvSpPr>
            <a:spLocks noGrp="1"/>
          </p:cNvSpPr>
          <p:nvPr>
            <p:ph type="title"/>
          </p:nvPr>
        </p:nvSpPr>
        <p:spPr/>
        <p:txBody>
          <a:bodyPr/>
          <a:lstStyle/>
          <a:p>
            <a:r>
              <a:rPr lang="de-CH" noProof="0"/>
              <a:t>6 </a:t>
            </a:r>
            <a:r>
              <a:rPr lang="de-CH" kern="0" err="1"/>
              <a:t>Centres</a:t>
            </a:r>
            <a:r>
              <a:rPr lang="de-CH" kern="0"/>
              <a:t> de </a:t>
            </a:r>
            <a:r>
              <a:rPr lang="de-CH" kern="0" err="1"/>
              <a:t>transplantation</a:t>
            </a:r>
            <a:r>
              <a:rPr lang="de-CH" kern="0"/>
              <a:t> en Suisse</a:t>
            </a:r>
            <a:endParaRPr lang="de-CH" noProof="0"/>
          </a:p>
        </p:txBody>
      </p:sp>
      <p:sp>
        <p:nvSpPr>
          <p:cNvPr id="3" name="Datumsplatzhalter 2">
            <a:extLst>
              <a:ext uri="{FF2B5EF4-FFF2-40B4-BE49-F238E27FC236}">
                <a16:creationId xmlns:a16="http://schemas.microsoft.com/office/drawing/2014/main" id="{9B785CCB-3A21-45E0-9C9A-B48F455E9F8C}"/>
              </a:ext>
            </a:extLst>
          </p:cNvPr>
          <p:cNvSpPr>
            <a:spLocks noGrp="1"/>
          </p:cNvSpPr>
          <p:nvPr>
            <p:ph type="dt" sz="half" idx="10"/>
          </p:nvPr>
        </p:nvSpPr>
        <p:spPr/>
        <p:txBody>
          <a:bodyPr/>
          <a:lstStyle/>
          <a:p>
            <a:fld id="{E0BF6DF4-6DF9-471D-B46A-A6FAAA306BF0}" type="datetime1">
              <a:rPr lang="de-CH" smtClean="0"/>
              <a:t>15.04.2026</a:t>
            </a:fld>
            <a:endParaRPr lang="de-CH"/>
          </a:p>
        </p:txBody>
      </p:sp>
      <p:sp>
        <p:nvSpPr>
          <p:cNvPr id="5" name="Foliennummernplatzhalter 4">
            <a:extLst>
              <a:ext uri="{FF2B5EF4-FFF2-40B4-BE49-F238E27FC236}">
                <a16:creationId xmlns:a16="http://schemas.microsoft.com/office/drawing/2014/main" id="{0D194657-D6A1-4B14-BA7B-D94246D651BC}"/>
              </a:ext>
            </a:extLst>
          </p:cNvPr>
          <p:cNvSpPr>
            <a:spLocks noGrp="1"/>
          </p:cNvSpPr>
          <p:nvPr>
            <p:ph type="sldNum" sz="quarter" idx="12"/>
          </p:nvPr>
        </p:nvSpPr>
        <p:spPr/>
        <p:txBody>
          <a:bodyPr/>
          <a:lstStyle/>
          <a:p>
            <a:fld id="{442AD375-037F-43D0-B059-5172DA06796A}" type="slidenum">
              <a:rPr lang="de-CH" smtClean="0"/>
              <a:pPr/>
              <a:t>7</a:t>
            </a:fld>
            <a:endParaRPr lang="de-CH"/>
          </a:p>
        </p:txBody>
      </p:sp>
      <p:sp>
        <p:nvSpPr>
          <p:cNvPr id="6" name="Textplatzhalter 5">
            <a:extLst>
              <a:ext uri="{FF2B5EF4-FFF2-40B4-BE49-F238E27FC236}">
                <a16:creationId xmlns:a16="http://schemas.microsoft.com/office/drawing/2014/main" id="{B3C611DE-6B93-4619-A5D2-5E4670B3AEB2}"/>
              </a:ext>
            </a:extLst>
          </p:cNvPr>
          <p:cNvSpPr>
            <a:spLocks noGrp="1"/>
          </p:cNvSpPr>
          <p:nvPr>
            <p:ph type="body" sz="quarter" idx="13"/>
          </p:nvPr>
        </p:nvSpPr>
        <p:spPr/>
        <p:txBody>
          <a:bodyPr/>
          <a:lstStyle/>
          <a:p>
            <a:r>
              <a:rPr lang="de-CH"/>
              <a:t>Organisation</a:t>
            </a:r>
          </a:p>
        </p:txBody>
      </p:sp>
      <p:cxnSp>
        <p:nvCxnSpPr>
          <p:cNvPr id="13" name="Gerade Verbindung 101">
            <a:extLst>
              <a:ext uri="{FF2B5EF4-FFF2-40B4-BE49-F238E27FC236}">
                <a16:creationId xmlns:a16="http://schemas.microsoft.com/office/drawing/2014/main" id="{10BDDCE0-394F-46E3-A807-CDC3C1C2A0EA}"/>
              </a:ext>
            </a:extLst>
          </p:cNvPr>
          <p:cNvCxnSpPr>
            <a:cxnSpLocks/>
          </p:cNvCxnSpPr>
          <p:nvPr/>
        </p:nvCxnSpPr>
        <p:spPr>
          <a:xfrm>
            <a:off x="1051767" y="6162128"/>
            <a:ext cx="70774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93ED8828-71B4-4C92-942C-B3F026E80771}"/>
              </a:ext>
            </a:extLst>
          </p:cNvPr>
          <p:cNvGrpSpPr/>
          <p:nvPr/>
        </p:nvGrpSpPr>
        <p:grpSpPr>
          <a:xfrm>
            <a:off x="8468980" y="1571309"/>
            <a:ext cx="2410444" cy="1487156"/>
            <a:chOff x="7905191" y="1489699"/>
            <a:chExt cx="2410444" cy="1487156"/>
          </a:xfrm>
        </p:grpSpPr>
        <p:grpSp>
          <p:nvGrpSpPr>
            <p:cNvPr id="61" name="Gruppieren 60">
              <a:extLst>
                <a:ext uri="{FF2B5EF4-FFF2-40B4-BE49-F238E27FC236}">
                  <a16:creationId xmlns:a16="http://schemas.microsoft.com/office/drawing/2014/main" id="{E52378DE-2C37-40D8-B457-1A6868F9C1CF}"/>
                </a:ext>
              </a:extLst>
            </p:cNvPr>
            <p:cNvGrpSpPr/>
            <p:nvPr/>
          </p:nvGrpSpPr>
          <p:grpSpPr>
            <a:xfrm>
              <a:off x="7937392" y="1489699"/>
              <a:ext cx="2378243" cy="1284538"/>
              <a:chOff x="6738659" y="663170"/>
              <a:chExt cx="2378243" cy="1284538"/>
            </a:xfrm>
          </p:grpSpPr>
          <p:sp>
            <p:nvSpPr>
              <p:cNvPr id="62" name="Rechteck 61">
                <a:extLst>
                  <a:ext uri="{FF2B5EF4-FFF2-40B4-BE49-F238E27FC236}">
                    <a16:creationId xmlns:a16="http://schemas.microsoft.com/office/drawing/2014/main" id="{286A7136-904E-4975-94FB-021B8F0C63B8}"/>
                  </a:ext>
                </a:extLst>
              </p:cNvPr>
              <p:cNvSpPr/>
              <p:nvPr/>
            </p:nvSpPr>
            <p:spPr>
              <a:xfrm>
                <a:off x="6738659" y="740726"/>
                <a:ext cx="2377178"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534988"/>
                <a:r>
                  <a:rPr lang="de-CH" sz="1400" b="1" err="1">
                    <a:solidFill>
                      <a:schemeClr val="tx1"/>
                    </a:solidFill>
                  </a:rPr>
                  <a:t>Hôpital</a:t>
                </a:r>
                <a:r>
                  <a:rPr lang="de-CH" sz="1400" b="1">
                    <a:solidFill>
                      <a:schemeClr val="tx1"/>
                    </a:solidFill>
                  </a:rPr>
                  <a:t> </a:t>
                </a:r>
                <a:r>
                  <a:rPr lang="de-CH" sz="1400" b="1" err="1">
                    <a:solidFill>
                      <a:schemeClr val="tx1"/>
                    </a:solidFill>
                  </a:rPr>
                  <a:t>universitaire</a:t>
                </a:r>
                <a:r>
                  <a:rPr lang="de-CH" sz="1400" b="1">
                    <a:solidFill>
                      <a:schemeClr val="tx1"/>
                    </a:solidFill>
                  </a:rPr>
                  <a:t> de </a:t>
                </a:r>
                <a:r>
                  <a:rPr lang="de-CH" sz="1400" b="1" err="1">
                    <a:solidFill>
                      <a:schemeClr val="tx1"/>
                    </a:solidFill>
                  </a:rPr>
                  <a:t>Zurich</a:t>
                </a:r>
                <a:r>
                  <a:rPr lang="de-CH" sz="1400" b="1">
                    <a:solidFill>
                      <a:schemeClr val="tx1"/>
                    </a:solidFill>
                  </a:rPr>
                  <a:t> (USZ)</a:t>
                </a:r>
              </a:p>
              <a:p>
                <a:endParaRPr lang="de-CH" sz="1000" b="1">
                  <a:solidFill>
                    <a:schemeClr val="tx1"/>
                  </a:solidFill>
                </a:endParaRPr>
              </a:p>
              <a:p>
                <a:endParaRPr lang="de-CH" sz="1000" b="1">
                  <a:solidFill>
                    <a:schemeClr val="tx1"/>
                  </a:solidFill>
                </a:endParaRPr>
              </a:p>
            </p:txBody>
          </p:sp>
          <p:cxnSp>
            <p:nvCxnSpPr>
              <p:cNvPr id="63" name="Gerade Verbindung 130">
                <a:extLst>
                  <a:ext uri="{FF2B5EF4-FFF2-40B4-BE49-F238E27FC236}">
                    <a16:creationId xmlns:a16="http://schemas.microsoft.com/office/drawing/2014/main" id="{7A200011-EEEC-429D-BC27-DCBE6206D352}"/>
                  </a:ext>
                </a:extLst>
              </p:cNvPr>
              <p:cNvCxnSpPr>
                <a:cxnSpLocks/>
              </p:cNvCxnSpPr>
              <p:nvPr/>
            </p:nvCxnSpPr>
            <p:spPr>
              <a:xfrm>
                <a:off x="6754881" y="663170"/>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8" name="Grafik 97">
              <a:extLst>
                <a:ext uri="{FF2B5EF4-FFF2-40B4-BE49-F238E27FC236}">
                  <a16:creationId xmlns:a16="http://schemas.microsoft.com/office/drawing/2014/main" id="{B2DCD063-A9F9-4128-8168-96A104922F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55" t="17217" r="40922" b="6481"/>
            <a:stretch/>
          </p:blipFill>
          <p:spPr>
            <a:xfrm>
              <a:off x="7970144" y="1572889"/>
              <a:ext cx="436537" cy="436762"/>
            </a:xfrm>
            <a:prstGeom prst="ellipse">
              <a:avLst/>
            </a:prstGeom>
          </p:spPr>
        </p:pic>
        <p:grpSp>
          <p:nvGrpSpPr>
            <p:cNvPr id="123" name="Gruppieren 122">
              <a:extLst>
                <a:ext uri="{FF2B5EF4-FFF2-40B4-BE49-F238E27FC236}">
                  <a16:creationId xmlns:a16="http://schemas.microsoft.com/office/drawing/2014/main" id="{CCCF26AB-7A02-413A-9D94-CBA50292E794}"/>
                </a:ext>
              </a:extLst>
            </p:cNvPr>
            <p:cNvGrpSpPr>
              <a:grpSpLocks noChangeAspect="1"/>
            </p:cNvGrpSpPr>
            <p:nvPr/>
          </p:nvGrpSpPr>
          <p:grpSpPr>
            <a:xfrm>
              <a:off x="8718798" y="2609683"/>
              <a:ext cx="360000" cy="360000"/>
              <a:chOff x="8671540" y="3683161"/>
              <a:chExt cx="360000" cy="360000"/>
            </a:xfrm>
          </p:grpSpPr>
          <p:sp>
            <p:nvSpPr>
              <p:cNvPr id="124" name="Freihandform 3966">
                <a:extLst>
                  <a:ext uri="{FF2B5EF4-FFF2-40B4-BE49-F238E27FC236}">
                    <a16:creationId xmlns:a16="http://schemas.microsoft.com/office/drawing/2014/main" id="{CCC5BF00-2BFA-4158-AFDF-D1C69CC4C3A3}"/>
                  </a:ext>
                </a:extLst>
              </p:cNvPr>
              <p:cNvSpPr/>
              <p:nvPr/>
            </p:nvSpPr>
            <p:spPr>
              <a:xfrm>
                <a:off x="8671540" y="36831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lumMod val="75000"/>
                </a:schemeClr>
              </a:solidFill>
              <a:ln w="1904" cap="flat">
                <a:noFill/>
                <a:prstDash val="solid"/>
                <a:miter/>
              </a:ln>
            </p:spPr>
            <p:txBody>
              <a:bodyPr rtlCol="0" anchor="ctr"/>
              <a:lstStyle/>
              <a:p>
                <a:endParaRPr lang="de-DE"/>
              </a:p>
            </p:txBody>
          </p:sp>
          <p:sp>
            <p:nvSpPr>
              <p:cNvPr id="125" name="Freeform 18">
                <a:extLst>
                  <a:ext uri="{FF2B5EF4-FFF2-40B4-BE49-F238E27FC236}">
                    <a16:creationId xmlns:a16="http://schemas.microsoft.com/office/drawing/2014/main" id="{F56D29DF-8CF1-4708-9363-A553DA545FA2}"/>
                  </a:ext>
                </a:extLst>
              </p:cNvPr>
              <p:cNvSpPr>
                <a:spLocks noEditPoints="1"/>
              </p:cNvSpPr>
              <p:nvPr/>
            </p:nvSpPr>
            <p:spPr bwMode="auto">
              <a:xfrm>
                <a:off x="8730280" y="3740292"/>
                <a:ext cx="241298" cy="227608"/>
              </a:xfrm>
              <a:custGeom>
                <a:avLst/>
                <a:gdLst>
                  <a:gd name="T0" fmla="*/ 128 w 1537"/>
                  <a:gd name="T1" fmla="*/ 1083 h 1403"/>
                  <a:gd name="T2" fmla="*/ 481 w 1537"/>
                  <a:gd name="T3" fmla="*/ 800 h 1403"/>
                  <a:gd name="T4" fmla="*/ 208 w 1537"/>
                  <a:gd name="T5" fmla="*/ 848 h 1403"/>
                  <a:gd name="T6" fmla="*/ 221 w 1537"/>
                  <a:gd name="T7" fmla="*/ 579 h 1403"/>
                  <a:gd name="T8" fmla="*/ 126 w 1537"/>
                  <a:gd name="T9" fmla="*/ 944 h 1403"/>
                  <a:gd name="T10" fmla="*/ 163 w 1537"/>
                  <a:gd name="T11" fmla="*/ 474 h 1403"/>
                  <a:gd name="T12" fmla="*/ 880 w 1537"/>
                  <a:gd name="T13" fmla="*/ 134 h 1403"/>
                  <a:gd name="T14" fmla="*/ 1205 w 1537"/>
                  <a:gd name="T15" fmla="*/ 642 h 1403"/>
                  <a:gd name="T16" fmla="*/ 794 w 1537"/>
                  <a:gd name="T17" fmla="*/ 957 h 1403"/>
                  <a:gd name="T18" fmla="*/ 634 w 1537"/>
                  <a:gd name="T19" fmla="*/ 878 h 1403"/>
                  <a:gd name="T20" fmla="*/ 752 w 1537"/>
                  <a:gd name="T21" fmla="*/ 1201 h 1403"/>
                  <a:gd name="T22" fmla="*/ 741 w 1537"/>
                  <a:gd name="T23" fmla="*/ 1228 h 1403"/>
                  <a:gd name="T24" fmla="*/ 350 w 1537"/>
                  <a:gd name="T25" fmla="*/ 965 h 1403"/>
                  <a:gd name="T26" fmla="*/ 674 w 1537"/>
                  <a:gd name="T27" fmla="*/ 662 h 1403"/>
                  <a:gd name="T28" fmla="*/ 397 w 1537"/>
                  <a:gd name="T29" fmla="*/ 880 h 1403"/>
                  <a:gd name="T30" fmla="*/ 257 w 1537"/>
                  <a:gd name="T31" fmla="*/ 1276 h 1403"/>
                  <a:gd name="T32" fmla="*/ 922 w 1537"/>
                  <a:gd name="T33" fmla="*/ 1178 h 1403"/>
                  <a:gd name="T34" fmla="*/ 1213 w 1537"/>
                  <a:gd name="T35" fmla="*/ 1142 h 1403"/>
                  <a:gd name="T36" fmla="*/ 1304 w 1537"/>
                  <a:gd name="T37" fmla="*/ 554 h 1403"/>
                  <a:gd name="T38" fmla="*/ 903 w 1537"/>
                  <a:gd name="T39" fmla="*/ 1274 h 1403"/>
                  <a:gd name="T40" fmla="*/ 1309 w 1537"/>
                  <a:gd name="T41" fmla="*/ 471 h 1403"/>
                  <a:gd name="T42" fmla="*/ 1296 w 1537"/>
                  <a:gd name="T43" fmla="*/ 1280 h 1403"/>
                  <a:gd name="T44" fmla="*/ 529 w 1537"/>
                  <a:gd name="T45" fmla="*/ 1403 h 1403"/>
                  <a:gd name="T46" fmla="*/ 415 w 1537"/>
                  <a:gd name="T47" fmla="*/ 999 h 1403"/>
                  <a:gd name="T48" fmla="*/ 628 w 1537"/>
                  <a:gd name="T49" fmla="*/ 1223 h 1403"/>
                  <a:gd name="T50" fmla="*/ 983 w 1537"/>
                  <a:gd name="T51" fmla="*/ 682 h 1403"/>
                  <a:gd name="T52" fmla="*/ 1180 w 1537"/>
                  <a:gd name="T53" fmla="*/ 988 h 1403"/>
                  <a:gd name="T54" fmla="*/ 1119 w 1537"/>
                  <a:gd name="T55" fmla="*/ 621 h 1403"/>
                  <a:gd name="T56" fmla="*/ 293 w 1537"/>
                  <a:gd name="T57" fmla="*/ 359 h 1403"/>
                  <a:gd name="T58" fmla="*/ 591 w 1537"/>
                  <a:gd name="T59" fmla="*/ 458 h 1403"/>
                  <a:gd name="T60" fmla="*/ 482 w 1537"/>
                  <a:gd name="T61" fmla="*/ 345 h 1403"/>
                  <a:gd name="T62" fmla="*/ 560 w 1537"/>
                  <a:gd name="T63" fmla="*/ 504 h 1403"/>
                  <a:gd name="T64" fmla="*/ 770 w 1537"/>
                  <a:gd name="T65" fmla="*/ 266 h 1403"/>
                  <a:gd name="T66" fmla="*/ 692 w 1537"/>
                  <a:gd name="T67" fmla="*/ 486 h 1403"/>
                  <a:gd name="T68" fmla="*/ 390 w 1537"/>
                  <a:gd name="T69" fmla="*/ 206 h 1403"/>
                  <a:gd name="T70" fmla="*/ 270 w 1537"/>
                  <a:gd name="T71" fmla="*/ 564 h 1403"/>
                  <a:gd name="T72" fmla="*/ 965 w 1537"/>
                  <a:gd name="T73" fmla="*/ 629 h 1403"/>
                  <a:gd name="T74" fmla="*/ 1027 w 1537"/>
                  <a:gd name="T75" fmla="*/ 982 h 1403"/>
                  <a:gd name="T76" fmla="*/ 947 w 1537"/>
                  <a:gd name="T77" fmla="*/ 800 h 1403"/>
                  <a:gd name="T78" fmla="*/ 1089 w 1537"/>
                  <a:gd name="T79" fmla="*/ 904 h 1403"/>
                  <a:gd name="T80" fmla="*/ 1110 w 1537"/>
                  <a:gd name="T81" fmla="*/ 561 h 1403"/>
                  <a:gd name="T82" fmla="*/ 1226 w 1537"/>
                  <a:gd name="T83" fmla="*/ 408 h 1403"/>
                  <a:gd name="T84" fmla="*/ 967 w 1537"/>
                  <a:gd name="T85" fmla="*/ 247 h 1403"/>
                  <a:gd name="T86" fmla="*/ 986 w 1537"/>
                  <a:gd name="T87" fmla="*/ 505 h 1403"/>
                  <a:gd name="T88" fmla="*/ 1050 w 1537"/>
                  <a:gd name="T89" fmla="*/ 304 h 1403"/>
                  <a:gd name="T90" fmla="*/ 870 w 1537"/>
                  <a:gd name="T91" fmla="*/ 486 h 1403"/>
                  <a:gd name="T92" fmla="*/ 854 w 1537"/>
                  <a:gd name="T93" fmla="*/ 169 h 1403"/>
                  <a:gd name="T94" fmla="*/ 798 w 1537"/>
                  <a:gd name="T95" fmla="*/ 232 h 1403"/>
                  <a:gd name="T96" fmla="*/ 822 w 1537"/>
                  <a:gd name="T97" fmla="*/ 1161 h 1403"/>
                  <a:gd name="T98" fmla="*/ 704 w 1537"/>
                  <a:gd name="T99" fmla="*/ 91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7" h="1403">
                    <a:moveTo>
                      <a:pt x="529" y="1403"/>
                    </a:moveTo>
                    <a:lnTo>
                      <a:pt x="529" y="1403"/>
                    </a:lnTo>
                    <a:cubicBezTo>
                      <a:pt x="420" y="1403"/>
                      <a:pt x="304" y="1377"/>
                      <a:pt x="228" y="1309"/>
                    </a:cubicBezTo>
                    <a:cubicBezTo>
                      <a:pt x="130" y="1222"/>
                      <a:pt x="127" y="1105"/>
                      <a:pt x="128" y="1083"/>
                    </a:cubicBezTo>
                    <a:cubicBezTo>
                      <a:pt x="129" y="987"/>
                      <a:pt x="183" y="902"/>
                      <a:pt x="264" y="866"/>
                    </a:cubicBezTo>
                    <a:cubicBezTo>
                      <a:pt x="296" y="852"/>
                      <a:pt x="330" y="847"/>
                      <a:pt x="362" y="841"/>
                    </a:cubicBezTo>
                    <a:cubicBezTo>
                      <a:pt x="371" y="840"/>
                      <a:pt x="380" y="839"/>
                      <a:pt x="389" y="837"/>
                    </a:cubicBezTo>
                    <a:cubicBezTo>
                      <a:pt x="429" y="830"/>
                      <a:pt x="459" y="818"/>
                      <a:pt x="481" y="800"/>
                    </a:cubicBezTo>
                    <a:cubicBezTo>
                      <a:pt x="520" y="769"/>
                      <a:pt x="543" y="716"/>
                      <a:pt x="548" y="673"/>
                    </a:cubicBezTo>
                    <a:cubicBezTo>
                      <a:pt x="404" y="681"/>
                      <a:pt x="313" y="650"/>
                      <a:pt x="255" y="608"/>
                    </a:cubicBezTo>
                    <a:cubicBezTo>
                      <a:pt x="230" y="628"/>
                      <a:pt x="175" y="677"/>
                      <a:pt x="172" y="749"/>
                    </a:cubicBezTo>
                    <a:cubicBezTo>
                      <a:pt x="171" y="782"/>
                      <a:pt x="183" y="816"/>
                      <a:pt x="208" y="848"/>
                    </a:cubicBezTo>
                    <a:cubicBezTo>
                      <a:pt x="215" y="858"/>
                      <a:pt x="213" y="872"/>
                      <a:pt x="204" y="879"/>
                    </a:cubicBezTo>
                    <a:cubicBezTo>
                      <a:pt x="194" y="887"/>
                      <a:pt x="180" y="885"/>
                      <a:pt x="173" y="875"/>
                    </a:cubicBezTo>
                    <a:cubicBezTo>
                      <a:pt x="141" y="834"/>
                      <a:pt x="126" y="791"/>
                      <a:pt x="128" y="747"/>
                    </a:cubicBezTo>
                    <a:cubicBezTo>
                      <a:pt x="132" y="663"/>
                      <a:pt x="188" y="606"/>
                      <a:pt x="221" y="579"/>
                    </a:cubicBezTo>
                    <a:cubicBezTo>
                      <a:pt x="207" y="564"/>
                      <a:pt x="197" y="549"/>
                      <a:pt x="188" y="534"/>
                    </a:cubicBezTo>
                    <a:cubicBezTo>
                      <a:pt x="185" y="528"/>
                      <a:pt x="181" y="522"/>
                      <a:pt x="178" y="516"/>
                    </a:cubicBezTo>
                    <a:cubicBezTo>
                      <a:pt x="139" y="545"/>
                      <a:pt x="56" y="619"/>
                      <a:pt x="49" y="740"/>
                    </a:cubicBezTo>
                    <a:cubicBezTo>
                      <a:pt x="44" y="812"/>
                      <a:pt x="70" y="881"/>
                      <a:pt x="126" y="944"/>
                    </a:cubicBezTo>
                    <a:cubicBezTo>
                      <a:pt x="134" y="953"/>
                      <a:pt x="133" y="967"/>
                      <a:pt x="124" y="975"/>
                    </a:cubicBezTo>
                    <a:cubicBezTo>
                      <a:pt x="114" y="983"/>
                      <a:pt x="100" y="982"/>
                      <a:pt x="93" y="973"/>
                    </a:cubicBezTo>
                    <a:cubicBezTo>
                      <a:pt x="29" y="901"/>
                      <a:pt x="0" y="821"/>
                      <a:pt x="5" y="737"/>
                    </a:cubicBezTo>
                    <a:cubicBezTo>
                      <a:pt x="13" y="586"/>
                      <a:pt x="121" y="501"/>
                      <a:pt x="163" y="474"/>
                    </a:cubicBezTo>
                    <a:cubicBezTo>
                      <a:pt x="147" y="416"/>
                      <a:pt x="154" y="355"/>
                      <a:pt x="184" y="299"/>
                    </a:cubicBezTo>
                    <a:cubicBezTo>
                      <a:pt x="225" y="225"/>
                      <a:pt x="300" y="173"/>
                      <a:pt x="385" y="162"/>
                    </a:cubicBezTo>
                    <a:cubicBezTo>
                      <a:pt x="411" y="158"/>
                      <a:pt x="437" y="159"/>
                      <a:pt x="463" y="162"/>
                    </a:cubicBezTo>
                    <a:cubicBezTo>
                      <a:pt x="525" y="105"/>
                      <a:pt x="705" y="0"/>
                      <a:pt x="880" y="134"/>
                    </a:cubicBezTo>
                    <a:cubicBezTo>
                      <a:pt x="883" y="136"/>
                      <a:pt x="885" y="137"/>
                      <a:pt x="887" y="139"/>
                    </a:cubicBezTo>
                    <a:cubicBezTo>
                      <a:pt x="975" y="102"/>
                      <a:pt x="1077" y="123"/>
                      <a:pt x="1141" y="162"/>
                    </a:cubicBezTo>
                    <a:cubicBezTo>
                      <a:pt x="1218" y="210"/>
                      <a:pt x="1265" y="298"/>
                      <a:pt x="1270" y="406"/>
                    </a:cubicBezTo>
                    <a:cubicBezTo>
                      <a:pt x="1276" y="521"/>
                      <a:pt x="1227" y="608"/>
                      <a:pt x="1205" y="642"/>
                    </a:cubicBezTo>
                    <a:cubicBezTo>
                      <a:pt x="1247" y="693"/>
                      <a:pt x="1274" y="750"/>
                      <a:pt x="1280" y="809"/>
                    </a:cubicBezTo>
                    <a:cubicBezTo>
                      <a:pt x="1288" y="884"/>
                      <a:pt x="1263" y="962"/>
                      <a:pt x="1213" y="1018"/>
                    </a:cubicBezTo>
                    <a:cubicBezTo>
                      <a:pt x="1153" y="1084"/>
                      <a:pt x="1056" y="1119"/>
                      <a:pt x="973" y="1105"/>
                    </a:cubicBezTo>
                    <a:cubicBezTo>
                      <a:pt x="898" y="1092"/>
                      <a:pt x="826" y="1033"/>
                      <a:pt x="794" y="957"/>
                    </a:cubicBezTo>
                    <a:cubicBezTo>
                      <a:pt x="793" y="953"/>
                      <a:pt x="759" y="866"/>
                      <a:pt x="800" y="778"/>
                    </a:cubicBezTo>
                    <a:cubicBezTo>
                      <a:pt x="823" y="729"/>
                      <a:pt x="862" y="691"/>
                      <a:pt x="919" y="662"/>
                    </a:cubicBezTo>
                    <a:cubicBezTo>
                      <a:pt x="857" y="649"/>
                      <a:pt x="789" y="652"/>
                      <a:pt x="718" y="658"/>
                    </a:cubicBezTo>
                    <a:cubicBezTo>
                      <a:pt x="717" y="728"/>
                      <a:pt x="688" y="806"/>
                      <a:pt x="634" y="878"/>
                    </a:cubicBezTo>
                    <a:cubicBezTo>
                      <a:pt x="623" y="894"/>
                      <a:pt x="609" y="909"/>
                      <a:pt x="595" y="922"/>
                    </a:cubicBezTo>
                    <a:cubicBezTo>
                      <a:pt x="596" y="958"/>
                      <a:pt x="608" y="1100"/>
                      <a:pt x="743" y="1190"/>
                    </a:cubicBezTo>
                    <a:cubicBezTo>
                      <a:pt x="745" y="1191"/>
                      <a:pt x="747" y="1192"/>
                      <a:pt x="748" y="1194"/>
                    </a:cubicBezTo>
                    <a:cubicBezTo>
                      <a:pt x="750" y="1196"/>
                      <a:pt x="751" y="1198"/>
                      <a:pt x="752" y="1201"/>
                    </a:cubicBezTo>
                    <a:cubicBezTo>
                      <a:pt x="753" y="1204"/>
                      <a:pt x="754" y="1207"/>
                      <a:pt x="753" y="1210"/>
                    </a:cubicBezTo>
                    <a:cubicBezTo>
                      <a:pt x="753" y="1213"/>
                      <a:pt x="752" y="1216"/>
                      <a:pt x="751" y="1219"/>
                    </a:cubicBezTo>
                    <a:cubicBezTo>
                      <a:pt x="750" y="1221"/>
                      <a:pt x="748" y="1223"/>
                      <a:pt x="746" y="1225"/>
                    </a:cubicBezTo>
                    <a:cubicBezTo>
                      <a:pt x="745" y="1226"/>
                      <a:pt x="743" y="1228"/>
                      <a:pt x="741" y="1228"/>
                    </a:cubicBezTo>
                    <a:cubicBezTo>
                      <a:pt x="702" y="1248"/>
                      <a:pt x="664" y="1259"/>
                      <a:pt x="639" y="1265"/>
                    </a:cubicBezTo>
                    <a:cubicBezTo>
                      <a:pt x="565" y="1285"/>
                      <a:pt x="340" y="1297"/>
                      <a:pt x="270" y="1163"/>
                    </a:cubicBezTo>
                    <a:cubicBezTo>
                      <a:pt x="243" y="1111"/>
                      <a:pt x="245" y="1053"/>
                      <a:pt x="276" y="1013"/>
                    </a:cubicBezTo>
                    <a:cubicBezTo>
                      <a:pt x="292" y="991"/>
                      <a:pt x="318" y="975"/>
                      <a:pt x="350" y="965"/>
                    </a:cubicBezTo>
                    <a:cubicBezTo>
                      <a:pt x="370" y="959"/>
                      <a:pt x="391" y="957"/>
                      <a:pt x="410" y="955"/>
                    </a:cubicBezTo>
                    <a:cubicBezTo>
                      <a:pt x="424" y="954"/>
                      <a:pt x="437" y="952"/>
                      <a:pt x="450" y="950"/>
                    </a:cubicBezTo>
                    <a:cubicBezTo>
                      <a:pt x="508" y="938"/>
                      <a:pt x="562" y="902"/>
                      <a:pt x="599" y="852"/>
                    </a:cubicBezTo>
                    <a:cubicBezTo>
                      <a:pt x="627" y="814"/>
                      <a:pt x="671" y="742"/>
                      <a:pt x="674" y="662"/>
                    </a:cubicBezTo>
                    <a:cubicBezTo>
                      <a:pt x="669" y="663"/>
                      <a:pt x="663" y="663"/>
                      <a:pt x="658" y="664"/>
                    </a:cubicBezTo>
                    <a:cubicBezTo>
                      <a:pt x="637" y="666"/>
                      <a:pt x="615" y="668"/>
                      <a:pt x="593" y="670"/>
                    </a:cubicBezTo>
                    <a:cubicBezTo>
                      <a:pt x="588" y="725"/>
                      <a:pt x="560" y="794"/>
                      <a:pt x="508" y="835"/>
                    </a:cubicBezTo>
                    <a:cubicBezTo>
                      <a:pt x="480" y="857"/>
                      <a:pt x="444" y="872"/>
                      <a:pt x="397" y="880"/>
                    </a:cubicBezTo>
                    <a:cubicBezTo>
                      <a:pt x="388" y="882"/>
                      <a:pt x="379" y="883"/>
                      <a:pt x="369" y="885"/>
                    </a:cubicBezTo>
                    <a:cubicBezTo>
                      <a:pt x="338" y="890"/>
                      <a:pt x="309" y="894"/>
                      <a:pt x="282" y="906"/>
                    </a:cubicBezTo>
                    <a:cubicBezTo>
                      <a:pt x="216" y="936"/>
                      <a:pt x="173" y="1005"/>
                      <a:pt x="172" y="1084"/>
                    </a:cubicBezTo>
                    <a:cubicBezTo>
                      <a:pt x="171" y="1095"/>
                      <a:pt x="172" y="1200"/>
                      <a:pt x="257" y="1276"/>
                    </a:cubicBezTo>
                    <a:cubicBezTo>
                      <a:pt x="361" y="1368"/>
                      <a:pt x="549" y="1369"/>
                      <a:pt x="651" y="1347"/>
                    </a:cubicBezTo>
                    <a:lnTo>
                      <a:pt x="653" y="1346"/>
                    </a:lnTo>
                    <a:cubicBezTo>
                      <a:pt x="655" y="1346"/>
                      <a:pt x="840" y="1321"/>
                      <a:pt x="918" y="1183"/>
                    </a:cubicBezTo>
                    <a:cubicBezTo>
                      <a:pt x="919" y="1181"/>
                      <a:pt x="920" y="1179"/>
                      <a:pt x="922" y="1178"/>
                    </a:cubicBezTo>
                    <a:cubicBezTo>
                      <a:pt x="924" y="1176"/>
                      <a:pt x="927" y="1174"/>
                      <a:pt x="930" y="1173"/>
                    </a:cubicBezTo>
                    <a:cubicBezTo>
                      <a:pt x="933" y="1171"/>
                      <a:pt x="936" y="1171"/>
                      <a:pt x="939" y="1171"/>
                    </a:cubicBezTo>
                    <a:cubicBezTo>
                      <a:pt x="941" y="1171"/>
                      <a:pt x="943" y="1172"/>
                      <a:pt x="945" y="1172"/>
                    </a:cubicBezTo>
                    <a:cubicBezTo>
                      <a:pt x="951" y="1174"/>
                      <a:pt x="1088" y="1216"/>
                      <a:pt x="1213" y="1142"/>
                    </a:cubicBezTo>
                    <a:cubicBezTo>
                      <a:pt x="1321" y="1079"/>
                      <a:pt x="1379" y="979"/>
                      <a:pt x="1382" y="855"/>
                    </a:cubicBezTo>
                    <a:cubicBezTo>
                      <a:pt x="1384" y="779"/>
                      <a:pt x="1367" y="671"/>
                      <a:pt x="1274" y="587"/>
                    </a:cubicBezTo>
                    <a:cubicBezTo>
                      <a:pt x="1265" y="579"/>
                      <a:pt x="1265" y="565"/>
                      <a:pt x="1273" y="556"/>
                    </a:cubicBezTo>
                    <a:cubicBezTo>
                      <a:pt x="1281" y="547"/>
                      <a:pt x="1295" y="546"/>
                      <a:pt x="1304" y="554"/>
                    </a:cubicBezTo>
                    <a:cubicBezTo>
                      <a:pt x="1414" y="654"/>
                      <a:pt x="1428" y="786"/>
                      <a:pt x="1426" y="856"/>
                    </a:cubicBezTo>
                    <a:cubicBezTo>
                      <a:pt x="1422" y="997"/>
                      <a:pt x="1357" y="1108"/>
                      <a:pt x="1236" y="1180"/>
                    </a:cubicBezTo>
                    <a:cubicBezTo>
                      <a:pt x="1117" y="1250"/>
                      <a:pt x="993" y="1230"/>
                      <a:pt x="948" y="1219"/>
                    </a:cubicBezTo>
                    <a:cubicBezTo>
                      <a:pt x="935" y="1240"/>
                      <a:pt x="919" y="1258"/>
                      <a:pt x="903" y="1274"/>
                    </a:cubicBezTo>
                    <a:cubicBezTo>
                      <a:pt x="948" y="1287"/>
                      <a:pt x="1024" y="1296"/>
                      <a:pt x="1093" y="1292"/>
                    </a:cubicBezTo>
                    <a:cubicBezTo>
                      <a:pt x="1157" y="1289"/>
                      <a:pt x="1210" y="1274"/>
                      <a:pt x="1276" y="1241"/>
                    </a:cubicBezTo>
                    <a:cubicBezTo>
                      <a:pt x="1409" y="1172"/>
                      <a:pt x="1488" y="1033"/>
                      <a:pt x="1492" y="857"/>
                    </a:cubicBezTo>
                    <a:cubicBezTo>
                      <a:pt x="1493" y="797"/>
                      <a:pt x="1484" y="592"/>
                      <a:pt x="1309" y="471"/>
                    </a:cubicBezTo>
                    <a:cubicBezTo>
                      <a:pt x="1299" y="464"/>
                      <a:pt x="1296" y="450"/>
                      <a:pt x="1303" y="440"/>
                    </a:cubicBezTo>
                    <a:cubicBezTo>
                      <a:pt x="1310" y="430"/>
                      <a:pt x="1323" y="428"/>
                      <a:pt x="1333" y="435"/>
                    </a:cubicBezTo>
                    <a:cubicBezTo>
                      <a:pt x="1527" y="568"/>
                      <a:pt x="1537" y="792"/>
                      <a:pt x="1536" y="858"/>
                    </a:cubicBezTo>
                    <a:cubicBezTo>
                      <a:pt x="1531" y="1050"/>
                      <a:pt x="1444" y="1204"/>
                      <a:pt x="1296" y="1280"/>
                    </a:cubicBezTo>
                    <a:cubicBezTo>
                      <a:pt x="1225" y="1316"/>
                      <a:pt x="1165" y="1333"/>
                      <a:pt x="1095" y="1336"/>
                    </a:cubicBezTo>
                    <a:cubicBezTo>
                      <a:pt x="1013" y="1341"/>
                      <a:pt x="914" y="1328"/>
                      <a:pt x="863" y="1308"/>
                    </a:cubicBezTo>
                    <a:cubicBezTo>
                      <a:pt x="774" y="1373"/>
                      <a:pt x="672" y="1388"/>
                      <a:pt x="660" y="1390"/>
                    </a:cubicBezTo>
                    <a:cubicBezTo>
                      <a:pt x="620" y="1398"/>
                      <a:pt x="575" y="1403"/>
                      <a:pt x="529" y="1403"/>
                    </a:cubicBezTo>
                    <a:close/>
                    <a:moveTo>
                      <a:pt x="553" y="954"/>
                    </a:moveTo>
                    <a:lnTo>
                      <a:pt x="553" y="954"/>
                    </a:lnTo>
                    <a:cubicBezTo>
                      <a:pt x="524" y="972"/>
                      <a:pt x="492" y="986"/>
                      <a:pt x="459" y="993"/>
                    </a:cubicBezTo>
                    <a:cubicBezTo>
                      <a:pt x="444" y="996"/>
                      <a:pt x="429" y="997"/>
                      <a:pt x="415" y="999"/>
                    </a:cubicBezTo>
                    <a:cubicBezTo>
                      <a:pt x="396" y="1001"/>
                      <a:pt x="379" y="1003"/>
                      <a:pt x="362" y="1008"/>
                    </a:cubicBezTo>
                    <a:cubicBezTo>
                      <a:pt x="347" y="1012"/>
                      <a:pt x="325" y="1022"/>
                      <a:pt x="311" y="1040"/>
                    </a:cubicBezTo>
                    <a:cubicBezTo>
                      <a:pt x="288" y="1069"/>
                      <a:pt x="294" y="1113"/>
                      <a:pt x="309" y="1143"/>
                    </a:cubicBezTo>
                    <a:cubicBezTo>
                      <a:pt x="366" y="1252"/>
                      <a:pt x="566" y="1239"/>
                      <a:pt x="628" y="1223"/>
                    </a:cubicBezTo>
                    <a:cubicBezTo>
                      <a:pt x="644" y="1218"/>
                      <a:pt x="665" y="1212"/>
                      <a:pt x="688" y="1204"/>
                    </a:cubicBezTo>
                    <a:cubicBezTo>
                      <a:pt x="587" y="1121"/>
                      <a:pt x="560" y="1013"/>
                      <a:pt x="553" y="954"/>
                    </a:cubicBezTo>
                    <a:close/>
                    <a:moveTo>
                      <a:pt x="983" y="682"/>
                    </a:moveTo>
                    <a:lnTo>
                      <a:pt x="983" y="682"/>
                    </a:lnTo>
                    <a:cubicBezTo>
                      <a:pt x="912" y="707"/>
                      <a:pt x="864" y="746"/>
                      <a:pt x="840" y="796"/>
                    </a:cubicBezTo>
                    <a:cubicBezTo>
                      <a:pt x="807" y="867"/>
                      <a:pt x="835" y="940"/>
                      <a:pt x="835" y="941"/>
                    </a:cubicBezTo>
                    <a:cubicBezTo>
                      <a:pt x="861" y="1002"/>
                      <a:pt x="919" y="1051"/>
                      <a:pt x="980" y="1062"/>
                    </a:cubicBezTo>
                    <a:cubicBezTo>
                      <a:pt x="1049" y="1074"/>
                      <a:pt x="1130" y="1044"/>
                      <a:pt x="1180" y="988"/>
                    </a:cubicBezTo>
                    <a:cubicBezTo>
                      <a:pt x="1222" y="941"/>
                      <a:pt x="1243" y="876"/>
                      <a:pt x="1236" y="814"/>
                    </a:cubicBezTo>
                    <a:cubicBezTo>
                      <a:pt x="1230" y="759"/>
                      <a:pt x="1204" y="706"/>
                      <a:pt x="1161" y="659"/>
                    </a:cubicBezTo>
                    <a:cubicBezTo>
                      <a:pt x="1160" y="659"/>
                      <a:pt x="1160" y="659"/>
                      <a:pt x="1160" y="659"/>
                    </a:cubicBezTo>
                    <a:cubicBezTo>
                      <a:pt x="1148" y="646"/>
                      <a:pt x="1134" y="633"/>
                      <a:pt x="1119" y="621"/>
                    </a:cubicBezTo>
                    <a:cubicBezTo>
                      <a:pt x="975" y="507"/>
                      <a:pt x="798" y="525"/>
                      <a:pt x="643" y="541"/>
                    </a:cubicBezTo>
                    <a:cubicBezTo>
                      <a:pt x="615" y="543"/>
                      <a:pt x="589" y="546"/>
                      <a:pt x="563" y="548"/>
                    </a:cubicBezTo>
                    <a:cubicBezTo>
                      <a:pt x="466" y="556"/>
                      <a:pt x="340" y="548"/>
                      <a:pt x="295" y="472"/>
                    </a:cubicBezTo>
                    <a:cubicBezTo>
                      <a:pt x="274" y="435"/>
                      <a:pt x="273" y="396"/>
                      <a:pt x="293" y="359"/>
                    </a:cubicBezTo>
                    <a:cubicBezTo>
                      <a:pt x="315" y="319"/>
                      <a:pt x="355" y="291"/>
                      <a:pt x="401" y="285"/>
                    </a:cubicBezTo>
                    <a:cubicBezTo>
                      <a:pt x="438" y="280"/>
                      <a:pt x="473" y="288"/>
                      <a:pt x="505" y="308"/>
                    </a:cubicBezTo>
                    <a:cubicBezTo>
                      <a:pt x="537" y="327"/>
                      <a:pt x="562" y="359"/>
                      <a:pt x="576" y="397"/>
                    </a:cubicBezTo>
                    <a:cubicBezTo>
                      <a:pt x="591" y="435"/>
                      <a:pt x="592" y="452"/>
                      <a:pt x="591" y="458"/>
                    </a:cubicBezTo>
                    <a:cubicBezTo>
                      <a:pt x="591" y="470"/>
                      <a:pt x="580" y="479"/>
                      <a:pt x="568" y="479"/>
                    </a:cubicBezTo>
                    <a:cubicBezTo>
                      <a:pt x="556" y="478"/>
                      <a:pt x="547" y="468"/>
                      <a:pt x="547" y="456"/>
                    </a:cubicBezTo>
                    <a:cubicBezTo>
                      <a:pt x="547" y="455"/>
                      <a:pt x="547" y="443"/>
                      <a:pt x="535" y="413"/>
                    </a:cubicBezTo>
                    <a:cubicBezTo>
                      <a:pt x="524" y="383"/>
                      <a:pt x="505" y="359"/>
                      <a:pt x="482" y="345"/>
                    </a:cubicBezTo>
                    <a:cubicBezTo>
                      <a:pt x="459" y="331"/>
                      <a:pt x="433" y="325"/>
                      <a:pt x="407" y="329"/>
                    </a:cubicBezTo>
                    <a:cubicBezTo>
                      <a:pt x="375" y="333"/>
                      <a:pt x="347" y="352"/>
                      <a:pt x="332" y="380"/>
                    </a:cubicBezTo>
                    <a:cubicBezTo>
                      <a:pt x="319" y="403"/>
                      <a:pt x="320" y="426"/>
                      <a:pt x="333" y="450"/>
                    </a:cubicBezTo>
                    <a:cubicBezTo>
                      <a:pt x="359" y="494"/>
                      <a:pt x="441" y="513"/>
                      <a:pt x="560" y="504"/>
                    </a:cubicBezTo>
                    <a:cubicBezTo>
                      <a:pt x="585" y="502"/>
                      <a:pt x="611" y="500"/>
                      <a:pt x="638" y="497"/>
                    </a:cubicBezTo>
                    <a:cubicBezTo>
                      <a:pt x="698" y="491"/>
                      <a:pt x="762" y="484"/>
                      <a:pt x="826" y="485"/>
                    </a:cubicBezTo>
                    <a:cubicBezTo>
                      <a:pt x="833" y="410"/>
                      <a:pt x="823" y="361"/>
                      <a:pt x="818" y="343"/>
                    </a:cubicBezTo>
                    <a:cubicBezTo>
                      <a:pt x="809" y="312"/>
                      <a:pt x="792" y="285"/>
                      <a:pt x="770" y="266"/>
                    </a:cubicBezTo>
                    <a:cubicBezTo>
                      <a:pt x="716" y="221"/>
                      <a:pt x="659" y="235"/>
                      <a:pt x="628" y="249"/>
                    </a:cubicBezTo>
                    <a:cubicBezTo>
                      <a:pt x="656" y="279"/>
                      <a:pt x="678" y="314"/>
                      <a:pt x="692" y="353"/>
                    </a:cubicBezTo>
                    <a:cubicBezTo>
                      <a:pt x="709" y="398"/>
                      <a:pt x="717" y="435"/>
                      <a:pt x="715" y="466"/>
                    </a:cubicBezTo>
                    <a:cubicBezTo>
                      <a:pt x="714" y="478"/>
                      <a:pt x="704" y="487"/>
                      <a:pt x="692" y="486"/>
                    </a:cubicBezTo>
                    <a:cubicBezTo>
                      <a:pt x="680" y="486"/>
                      <a:pt x="670" y="475"/>
                      <a:pt x="671" y="463"/>
                    </a:cubicBezTo>
                    <a:cubicBezTo>
                      <a:pt x="673" y="439"/>
                      <a:pt x="666" y="408"/>
                      <a:pt x="651" y="369"/>
                    </a:cubicBezTo>
                    <a:cubicBezTo>
                      <a:pt x="631" y="314"/>
                      <a:pt x="594" y="268"/>
                      <a:pt x="547" y="240"/>
                    </a:cubicBezTo>
                    <a:cubicBezTo>
                      <a:pt x="499" y="210"/>
                      <a:pt x="445" y="198"/>
                      <a:pt x="390" y="206"/>
                    </a:cubicBezTo>
                    <a:cubicBezTo>
                      <a:pt x="319" y="215"/>
                      <a:pt x="257" y="258"/>
                      <a:pt x="223" y="320"/>
                    </a:cubicBezTo>
                    <a:cubicBezTo>
                      <a:pt x="190" y="382"/>
                      <a:pt x="191" y="452"/>
                      <a:pt x="226" y="512"/>
                    </a:cubicBezTo>
                    <a:cubicBezTo>
                      <a:pt x="236" y="529"/>
                      <a:pt x="250" y="547"/>
                      <a:pt x="270" y="564"/>
                    </a:cubicBezTo>
                    <a:cubicBezTo>
                      <a:pt x="270" y="564"/>
                      <a:pt x="270" y="564"/>
                      <a:pt x="270" y="564"/>
                    </a:cubicBezTo>
                    <a:cubicBezTo>
                      <a:pt x="322" y="607"/>
                      <a:pt x="412" y="640"/>
                      <a:pt x="569" y="628"/>
                    </a:cubicBezTo>
                    <a:cubicBezTo>
                      <a:pt x="569" y="628"/>
                      <a:pt x="570" y="628"/>
                      <a:pt x="570" y="628"/>
                    </a:cubicBezTo>
                    <a:cubicBezTo>
                      <a:pt x="598" y="626"/>
                      <a:pt x="626" y="623"/>
                      <a:pt x="654" y="620"/>
                    </a:cubicBezTo>
                    <a:cubicBezTo>
                      <a:pt x="765" y="609"/>
                      <a:pt x="869" y="598"/>
                      <a:pt x="965" y="629"/>
                    </a:cubicBezTo>
                    <a:cubicBezTo>
                      <a:pt x="1023" y="647"/>
                      <a:pt x="1067" y="674"/>
                      <a:pt x="1101" y="709"/>
                    </a:cubicBezTo>
                    <a:cubicBezTo>
                      <a:pt x="1126" y="736"/>
                      <a:pt x="1146" y="771"/>
                      <a:pt x="1154" y="805"/>
                    </a:cubicBezTo>
                    <a:cubicBezTo>
                      <a:pt x="1163" y="847"/>
                      <a:pt x="1152" y="895"/>
                      <a:pt x="1123" y="931"/>
                    </a:cubicBezTo>
                    <a:cubicBezTo>
                      <a:pt x="1098" y="963"/>
                      <a:pt x="1064" y="981"/>
                      <a:pt x="1027" y="982"/>
                    </a:cubicBezTo>
                    <a:cubicBezTo>
                      <a:pt x="1026" y="982"/>
                      <a:pt x="1026" y="982"/>
                      <a:pt x="1025" y="982"/>
                    </a:cubicBezTo>
                    <a:cubicBezTo>
                      <a:pt x="976" y="982"/>
                      <a:pt x="928" y="950"/>
                      <a:pt x="909" y="906"/>
                    </a:cubicBezTo>
                    <a:cubicBezTo>
                      <a:pt x="896" y="875"/>
                      <a:pt x="899" y="840"/>
                      <a:pt x="917" y="808"/>
                    </a:cubicBezTo>
                    <a:cubicBezTo>
                      <a:pt x="924" y="798"/>
                      <a:pt x="937" y="794"/>
                      <a:pt x="947" y="800"/>
                    </a:cubicBezTo>
                    <a:cubicBezTo>
                      <a:pt x="958" y="807"/>
                      <a:pt x="961" y="820"/>
                      <a:pt x="955" y="831"/>
                    </a:cubicBezTo>
                    <a:cubicBezTo>
                      <a:pt x="944" y="850"/>
                      <a:pt x="942" y="871"/>
                      <a:pt x="949" y="889"/>
                    </a:cubicBezTo>
                    <a:cubicBezTo>
                      <a:pt x="961" y="917"/>
                      <a:pt x="995" y="939"/>
                      <a:pt x="1026" y="938"/>
                    </a:cubicBezTo>
                    <a:cubicBezTo>
                      <a:pt x="1050" y="937"/>
                      <a:pt x="1072" y="925"/>
                      <a:pt x="1089" y="904"/>
                    </a:cubicBezTo>
                    <a:cubicBezTo>
                      <a:pt x="1109" y="878"/>
                      <a:pt x="1117" y="844"/>
                      <a:pt x="1111" y="815"/>
                    </a:cubicBezTo>
                    <a:cubicBezTo>
                      <a:pt x="1105" y="789"/>
                      <a:pt x="1089" y="760"/>
                      <a:pt x="1069" y="739"/>
                    </a:cubicBezTo>
                    <a:cubicBezTo>
                      <a:pt x="1047" y="715"/>
                      <a:pt x="1019" y="697"/>
                      <a:pt x="983" y="682"/>
                    </a:cubicBezTo>
                    <a:close/>
                    <a:moveTo>
                      <a:pt x="1110" y="561"/>
                    </a:moveTo>
                    <a:lnTo>
                      <a:pt x="1110" y="561"/>
                    </a:lnTo>
                    <a:cubicBezTo>
                      <a:pt x="1123" y="569"/>
                      <a:pt x="1135" y="577"/>
                      <a:pt x="1147" y="587"/>
                    </a:cubicBezTo>
                    <a:cubicBezTo>
                      <a:pt x="1156" y="594"/>
                      <a:pt x="1165" y="602"/>
                      <a:pt x="1173" y="610"/>
                    </a:cubicBezTo>
                    <a:cubicBezTo>
                      <a:pt x="1194" y="575"/>
                      <a:pt x="1231" y="501"/>
                      <a:pt x="1226" y="408"/>
                    </a:cubicBezTo>
                    <a:cubicBezTo>
                      <a:pt x="1222" y="315"/>
                      <a:pt x="1182" y="240"/>
                      <a:pt x="1118" y="200"/>
                    </a:cubicBezTo>
                    <a:cubicBezTo>
                      <a:pt x="1069" y="170"/>
                      <a:pt x="990" y="151"/>
                      <a:pt x="921" y="174"/>
                    </a:cubicBezTo>
                    <a:cubicBezTo>
                      <a:pt x="937" y="195"/>
                      <a:pt x="951" y="220"/>
                      <a:pt x="963" y="249"/>
                    </a:cubicBezTo>
                    <a:cubicBezTo>
                      <a:pt x="964" y="248"/>
                      <a:pt x="966" y="248"/>
                      <a:pt x="967" y="247"/>
                    </a:cubicBezTo>
                    <a:cubicBezTo>
                      <a:pt x="1006" y="239"/>
                      <a:pt x="1042" y="246"/>
                      <a:pt x="1074" y="267"/>
                    </a:cubicBezTo>
                    <a:cubicBezTo>
                      <a:pt x="1117" y="295"/>
                      <a:pt x="1144" y="346"/>
                      <a:pt x="1146" y="405"/>
                    </a:cubicBezTo>
                    <a:cubicBezTo>
                      <a:pt x="1149" y="471"/>
                      <a:pt x="1125" y="530"/>
                      <a:pt x="1110" y="561"/>
                    </a:cubicBezTo>
                    <a:close/>
                    <a:moveTo>
                      <a:pt x="986" y="505"/>
                    </a:moveTo>
                    <a:lnTo>
                      <a:pt x="986" y="505"/>
                    </a:lnTo>
                    <a:cubicBezTo>
                      <a:pt x="1015" y="513"/>
                      <a:pt x="1044" y="524"/>
                      <a:pt x="1072" y="539"/>
                    </a:cubicBezTo>
                    <a:cubicBezTo>
                      <a:pt x="1085" y="512"/>
                      <a:pt x="1105" y="462"/>
                      <a:pt x="1102" y="407"/>
                    </a:cubicBezTo>
                    <a:cubicBezTo>
                      <a:pt x="1101" y="362"/>
                      <a:pt x="1081" y="324"/>
                      <a:pt x="1050" y="304"/>
                    </a:cubicBezTo>
                    <a:cubicBezTo>
                      <a:pt x="1028" y="289"/>
                      <a:pt x="1005" y="285"/>
                      <a:pt x="978" y="290"/>
                    </a:cubicBezTo>
                    <a:cubicBezTo>
                      <a:pt x="978" y="293"/>
                      <a:pt x="979" y="295"/>
                      <a:pt x="980" y="298"/>
                    </a:cubicBezTo>
                    <a:cubicBezTo>
                      <a:pt x="995" y="353"/>
                      <a:pt x="998" y="440"/>
                      <a:pt x="986" y="505"/>
                    </a:cubicBezTo>
                    <a:close/>
                    <a:moveTo>
                      <a:pt x="870" y="486"/>
                    </a:moveTo>
                    <a:lnTo>
                      <a:pt x="870" y="486"/>
                    </a:lnTo>
                    <a:cubicBezTo>
                      <a:pt x="894" y="488"/>
                      <a:pt x="919" y="491"/>
                      <a:pt x="943" y="495"/>
                    </a:cubicBezTo>
                    <a:cubicBezTo>
                      <a:pt x="953" y="437"/>
                      <a:pt x="951" y="358"/>
                      <a:pt x="937" y="310"/>
                    </a:cubicBezTo>
                    <a:cubicBezTo>
                      <a:pt x="919" y="244"/>
                      <a:pt x="891" y="198"/>
                      <a:pt x="854" y="169"/>
                    </a:cubicBezTo>
                    <a:cubicBezTo>
                      <a:pt x="713" y="62"/>
                      <a:pt x="576" y="134"/>
                      <a:pt x="517" y="176"/>
                    </a:cubicBezTo>
                    <a:cubicBezTo>
                      <a:pt x="535" y="183"/>
                      <a:pt x="553" y="191"/>
                      <a:pt x="570" y="202"/>
                    </a:cubicBezTo>
                    <a:cubicBezTo>
                      <a:pt x="578" y="207"/>
                      <a:pt x="586" y="212"/>
                      <a:pt x="593" y="218"/>
                    </a:cubicBezTo>
                    <a:cubicBezTo>
                      <a:pt x="639" y="192"/>
                      <a:pt x="724" y="170"/>
                      <a:pt x="798" y="232"/>
                    </a:cubicBezTo>
                    <a:cubicBezTo>
                      <a:pt x="828" y="257"/>
                      <a:pt x="849" y="291"/>
                      <a:pt x="860" y="331"/>
                    </a:cubicBezTo>
                    <a:cubicBezTo>
                      <a:pt x="867" y="356"/>
                      <a:pt x="877" y="409"/>
                      <a:pt x="870" y="486"/>
                    </a:cubicBezTo>
                    <a:close/>
                    <a:moveTo>
                      <a:pt x="822" y="1161"/>
                    </a:moveTo>
                    <a:lnTo>
                      <a:pt x="822" y="1161"/>
                    </a:lnTo>
                    <a:cubicBezTo>
                      <a:pt x="818" y="1161"/>
                      <a:pt x="814" y="1160"/>
                      <a:pt x="810" y="1158"/>
                    </a:cubicBezTo>
                    <a:cubicBezTo>
                      <a:pt x="681" y="1076"/>
                      <a:pt x="661" y="922"/>
                      <a:pt x="660" y="915"/>
                    </a:cubicBezTo>
                    <a:cubicBezTo>
                      <a:pt x="659" y="903"/>
                      <a:pt x="668" y="892"/>
                      <a:pt x="680" y="891"/>
                    </a:cubicBezTo>
                    <a:cubicBezTo>
                      <a:pt x="692" y="889"/>
                      <a:pt x="703" y="898"/>
                      <a:pt x="704" y="910"/>
                    </a:cubicBezTo>
                    <a:cubicBezTo>
                      <a:pt x="704" y="913"/>
                      <a:pt x="723" y="1051"/>
                      <a:pt x="834" y="1121"/>
                    </a:cubicBezTo>
                    <a:cubicBezTo>
                      <a:pt x="844" y="1127"/>
                      <a:pt x="847" y="1141"/>
                      <a:pt x="841" y="1151"/>
                    </a:cubicBezTo>
                    <a:cubicBezTo>
                      <a:pt x="837" y="1158"/>
                      <a:pt x="829" y="1161"/>
                      <a:pt x="822" y="11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26" name="Gruppieren 125">
              <a:extLst>
                <a:ext uri="{FF2B5EF4-FFF2-40B4-BE49-F238E27FC236}">
                  <a16:creationId xmlns:a16="http://schemas.microsoft.com/office/drawing/2014/main" id="{B1C4DED4-5B5E-4088-87F3-0CD78CF89651}"/>
                </a:ext>
              </a:extLst>
            </p:cNvPr>
            <p:cNvGrpSpPr>
              <a:grpSpLocks noChangeAspect="1"/>
            </p:cNvGrpSpPr>
            <p:nvPr/>
          </p:nvGrpSpPr>
          <p:grpSpPr>
            <a:xfrm>
              <a:off x="7911126" y="2137204"/>
              <a:ext cx="360000" cy="360000"/>
              <a:chOff x="9476921" y="2755361"/>
              <a:chExt cx="360000" cy="360000"/>
            </a:xfrm>
          </p:grpSpPr>
          <p:sp>
            <p:nvSpPr>
              <p:cNvPr id="127" name="Freihandform 3966">
                <a:extLst>
                  <a:ext uri="{FF2B5EF4-FFF2-40B4-BE49-F238E27FC236}">
                    <a16:creationId xmlns:a16="http://schemas.microsoft.com/office/drawing/2014/main" id="{69F3F2FB-9712-48B5-AE8D-2F78FD8F1641}"/>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a:p>
            </p:txBody>
          </p:sp>
          <p:sp>
            <p:nvSpPr>
              <p:cNvPr id="128" name="Freeform 19">
                <a:extLst>
                  <a:ext uri="{FF2B5EF4-FFF2-40B4-BE49-F238E27FC236}">
                    <a16:creationId xmlns:a16="http://schemas.microsoft.com/office/drawing/2014/main" id="{31DC0562-9C80-4961-B589-00AB564488EA}"/>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32" name="Gruppieren 131">
              <a:extLst>
                <a:ext uri="{FF2B5EF4-FFF2-40B4-BE49-F238E27FC236}">
                  <a16:creationId xmlns:a16="http://schemas.microsoft.com/office/drawing/2014/main" id="{7CCF95F5-78B1-410D-943E-2880AD5BEDE7}"/>
                </a:ext>
              </a:extLst>
            </p:cNvPr>
            <p:cNvGrpSpPr>
              <a:grpSpLocks noChangeAspect="1"/>
            </p:cNvGrpSpPr>
            <p:nvPr/>
          </p:nvGrpSpPr>
          <p:grpSpPr>
            <a:xfrm>
              <a:off x="8718798" y="2141462"/>
              <a:ext cx="360000" cy="360000"/>
              <a:chOff x="10348293" y="2755361"/>
              <a:chExt cx="360000" cy="360000"/>
            </a:xfrm>
          </p:grpSpPr>
          <p:sp>
            <p:nvSpPr>
              <p:cNvPr id="133" name="Freihandform 3966">
                <a:extLst>
                  <a:ext uri="{FF2B5EF4-FFF2-40B4-BE49-F238E27FC236}">
                    <a16:creationId xmlns:a16="http://schemas.microsoft.com/office/drawing/2014/main" id="{BDB09ACE-F3E0-4680-A974-CF67208DEDBF}"/>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134" name="Gruppieren 133">
                <a:extLst>
                  <a:ext uri="{FF2B5EF4-FFF2-40B4-BE49-F238E27FC236}">
                    <a16:creationId xmlns:a16="http://schemas.microsoft.com/office/drawing/2014/main" id="{13E53384-F12D-4059-87E6-DB3B9D0C7001}"/>
                  </a:ext>
                </a:extLst>
              </p:cNvPr>
              <p:cNvGrpSpPr/>
              <p:nvPr/>
            </p:nvGrpSpPr>
            <p:grpSpPr>
              <a:xfrm>
                <a:off x="10417818" y="2847311"/>
                <a:ext cx="244436" cy="186166"/>
                <a:chOff x="8399769" y="2786119"/>
                <a:chExt cx="244436" cy="186166"/>
              </a:xfrm>
            </p:grpSpPr>
            <p:sp>
              <p:nvSpPr>
                <p:cNvPr id="135" name="Freeform 21">
                  <a:extLst>
                    <a:ext uri="{FF2B5EF4-FFF2-40B4-BE49-F238E27FC236}">
                      <a16:creationId xmlns:a16="http://schemas.microsoft.com/office/drawing/2014/main" id="{A78EEDAF-CF19-4691-B726-FBC0A40F624C}"/>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22">
                  <a:extLst>
                    <a:ext uri="{FF2B5EF4-FFF2-40B4-BE49-F238E27FC236}">
                      <a16:creationId xmlns:a16="http://schemas.microsoft.com/office/drawing/2014/main" id="{D98C1173-23AE-4B9E-BEF5-85A39480B702}"/>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37" name="Gruppieren 136">
              <a:extLst>
                <a:ext uri="{FF2B5EF4-FFF2-40B4-BE49-F238E27FC236}">
                  <a16:creationId xmlns:a16="http://schemas.microsoft.com/office/drawing/2014/main" id="{CB3D4818-066F-42A4-8821-960AF909CD5B}"/>
                </a:ext>
              </a:extLst>
            </p:cNvPr>
            <p:cNvGrpSpPr>
              <a:grpSpLocks noChangeAspect="1"/>
            </p:cNvGrpSpPr>
            <p:nvPr/>
          </p:nvGrpSpPr>
          <p:grpSpPr>
            <a:xfrm>
              <a:off x="8309171" y="2146495"/>
              <a:ext cx="360000" cy="360000"/>
              <a:chOff x="9912607" y="2755361"/>
              <a:chExt cx="360000" cy="360000"/>
            </a:xfrm>
          </p:grpSpPr>
          <p:sp>
            <p:nvSpPr>
              <p:cNvPr id="138" name="Freihandform 3966">
                <a:extLst>
                  <a:ext uri="{FF2B5EF4-FFF2-40B4-BE49-F238E27FC236}">
                    <a16:creationId xmlns:a16="http://schemas.microsoft.com/office/drawing/2014/main" id="{F34FD2AD-2A56-4ED0-BAE4-3BBEBBFD4E39}"/>
                  </a:ext>
                </a:extLst>
              </p:cNvPr>
              <p:cNvSpPr/>
              <p:nvPr/>
            </p:nvSpPr>
            <p:spPr>
              <a:xfrm>
                <a:off x="9912607"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a:solidFill>
                    <a:schemeClr val="accent2"/>
                  </a:solidFill>
                </a:endParaRPr>
              </a:p>
            </p:txBody>
          </p:sp>
          <p:sp>
            <p:nvSpPr>
              <p:cNvPr id="139" name="Freeform 23">
                <a:extLst>
                  <a:ext uri="{FF2B5EF4-FFF2-40B4-BE49-F238E27FC236}">
                    <a16:creationId xmlns:a16="http://schemas.microsoft.com/office/drawing/2014/main" id="{A670D742-A7B0-4596-9A7A-74E7551AD76C}"/>
                  </a:ext>
                </a:extLst>
              </p:cNvPr>
              <p:cNvSpPr>
                <a:spLocks/>
              </p:cNvSpPr>
              <p:nvPr/>
            </p:nvSpPr>
            <p:spPr bwMode="auto">
              <a:xfrm>
                <a:off x="9965212" y="280684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solidFill>
                    <a:schemeClr val="accent2"/>
                  </a:solidFill>
                </a:endParaRPr>
              </a:p>
            </p:txBody>
          </p:sp>
        </p:grpSp>
        <p:grpSp>
          <p:nvGrpSpPr>
            <p:cNvPr id="140" name="Gruppieren 139">
              <a:extLst>
                <a:ext uri="{FF2B5EF4-FFF2-40B4-BE49-F238E27FC236}">
                  <a16:creationId xmlns:a16="http://schemas.microsoft.com/office/drawing/2014/main" id="{1C5DEE0A-DD1A-4C41-BC3B-005750A88BAF}"/>
                </a:ext>
              </a:extLst>
            </p:cNvPr>
            <p:cNvGrpSpPr>
              <a:grpSpLocks noChangeAspect="1"/>
            </p:cNvGrpSpPr>
            <p:nvPr/>
          </p:nvGrpSpPr>
          <p:grpSpPr>
            <a:xfrm>
              <a:off x="9127501" y="2127555"/>
              <a:ext cx="360000" cy="360000"/>
              <a:chOff x="10783979" y="2755361"/>
              <a:chExt cx="360000" cy="360000"/>
            </a:xfrm>
          </p:grpSpPr>
          <p:sp>
            <p:nvSpPr>
              <p:cNvPr id="141" name="Freihandform 3966">
                <a:extLst>
                  <a:ext uri="{FF2B5EF4-FFF2-40B4-BE49-F238E27FC236}">
                    <a16:creationId xmlns:a16="http://schemas.microsoft.com/office/drawing/2014/main" id="{EF45C19F-D6BD-4857-8A04-23D7BE9EB5BE}"/>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42" name="Freeform 24">
                <a:extLst>
                  <a:ext uri="{FF2B5EF4-FFF2-40B4-BE49-F238E27FC236}">
                    <a16:creationId xmlns:a16="http://schemas.microsoft.com/office/drawing/2014/main" id="{3B0CE4AE-5C1E-4D43-984C-B20125B86E21}"/>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43" name="Gruppieren 142">
              <a:extLst>
                <a:ext uri="{FF2B5EF4-FFF2-40B4-BE49-F238E27FC236}">
                  <a16:creationId xmlns:a16="http://schemas.microsoft.com/office/drawing/2014/main" id="{80FC6891-ECE6-41C3-9B72-1D7434239DBB}"/>
                </a:ext>
              </a:extLst>
            </p:cNvPr>
            <p:cNvGrpSpPr>
              <a:grpSpLocks noChangeAspect="1"/>
            </p:cNvGrpSpPr>
            <p:nvPr/>
          </p:nvGrpSpPr>
          <p:grpSpPr>
            <a:xfrm>
              <a:off x="7905191" y="2616855"/>
              <a:ext cx="360000" cy="360000"/>
              <a:chOff x="9581290" y="3240924"/>
              <a:chExt cx="360000" cy="360000"/>
            </a:xfrm>
          </p:grpSpPr>
          <p:sp>
            <p:nvSpPr>
              <p:cNvPr id="144" name="Freihandform 3966">
                <a:extLst>
                  <a:ext uri="{FF2B5EF4-FFF2-40B4-BE49-F238E27FC236}">
                    <a16:creationId xmlns:a16="http://schemas.microsoft.com/office/drawing/2014/main" id="{FCFC8E1C-FBAA-4290-A3C0-7A1EA519960C}"/>
                  </a:ext>
                </a:extLst>
              </p:cNvPr>
              <p:cNvSpPr/>
              <p:nvPr/>
            </p:nvSpPr>
            <p:spPr>
              <a:xfrm>
                <a:off x="9581290" y="3240924"/>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145" name="Freeform 25">
                <a:extLst>
                  <a:ext uri="{FF2B5EF4-FFF2-40B4-BE49-F238E27FC236}">
                    <a16:creationId xmlns:a16="http://schemas.microsoft.com/office/drawing/2014/main" id="{D259A2EA-0732-4725-8D64-629BB045E30A}"/>
                  </a:ext>
                </a:extLst>
              </p:cNvPr>
              <p:cNvSpPr>
                <a:spLocks noEditPoints="1"/>
              </p:cNvSpPr>
              <p:nvPr/>
            </p:nvSpPr>
            <p:spPr bwMode="auto">
              <a:xfrm>
                <a:off x="9639773" y="3345413"/>
                <a:ext cx="243181" cy="149580"/>
              </a:xfrm>
              <a:custGeom>
                <a:avLst/>
                <a:gdLst>
                  <a:gd name="T0" fmla="*/ 348 w 1549"/>
                  <a:gd name="T1" fmla="*/ 922 h 922"/>
                  <a:gd name="T2" fmla="*/ 219 w 1549"/>
                  <a:gd name="T3" fmla="*/ 864 h 922"/>
                  <a:gd name="T4" fmla="*/ 34 w 1549"/>
                  <a:gd name="T5" fmla="*/ 634 h 922"/>
                  <a:gd name="T6" fmla="*/ 90 w 1549"/>
                  <a:gd name="T7" fmla="*/ 344 h 922"/>
                  <a:gd name="T8" fmla="*/ 380 w 1549"/>
                  <a:gd name="T9" fmla="*/ 245 h 922"/>
                  <a:gd name="T10" fmla="*/ 678 w 1549"/>
                  <a:gd name="T11" fmla="*/ 269 h 922"/>
                  <a:gd name="T12" fmla="*/ 972 w 1549"/>
                  <a:gd name="T13" fmla="*/ 243 h 922"/>
                  <a:gd name="T14" fmla="*/ 1171 w 1549"/>
                  <a:gd name="T15" fmla="*/ 183 h 922"/>
                  <a:gd name="T16" fmla="*/ 1366 w 1549"/>
                  <a:gd name="T17" fmla="*/ 62 h 922"/>
                  <a:gd name="T18" fmla="*/ 1515 w 1549"/>
                  <a:gd name="T19" fmla="*/ 21 h 922"/>
                  <a:gd name="T20" fmla="*/ 1483 w 1549"/>
                  <a:gd name="T21" fmla="*/ 256 h 922"/>
                  <a:gd name="T22" fmla="*/ 1317 w 1549"/>
                  <a:gd name="T23" fmla="*/ 441 h 922"/>
                  <a:gd name="T24" fmla="*/ 1035 w 1549"/>
                  <a:gd name="T25" fmla="*/ 572 h 922"/>
                  <a:gd name="T26" fmla="*/ 757 w 1549"/>
                  <a:gd name="T27" fmla="*/ 631 h 922"/>
                  <a:gd name="T28" fmla="*/ 524 w 1549"/>
                  <a:gd name="T29" fmla="*/ 683 h 922"/>
                  <a:gd name="T30" fmla="*/ 534 w 1549"/>
                  <a:gd name="T31" fmla="*/ 763 h 922"/>
                  <a:gd name="T32" fmla="*/ 356 w 1549"/>
                  <a:gd name="T33" fmla="*/ 922 h 922"/>
                  <a:gd name="T34" fmla="*/ 330 w 1549"/>
                  <a:gd name="T35" fmla="*/ 862 h 922"/>
                  <a:gd name="T36" fmla="*/ 412 w 1549"/>
                  <a:gd name="T37" fmla="*/ 854 h 922"/>
                  <a:gd name="T38" fmla="*/ 489 w 1549"/>
                  <a:gd name="T39" fmla="*/ 768 h 922"/>
                  <a:gd name="T40" fmla="*/ 493 w 1549"/>
                  <a:gd name="T41" fmla="*/ 717 h 922"/>
                  <a:gd name="T42" fmla="*/ 443 w 1549"/>
                  <a:gd name="T43" fmla="*/ 654 h 922"/>
                  <a:gd name="T44" fmla="*/ 591 w 1549"/>
                  <a:gd name="T45" fmla="*/ 619 h 922"/>
                  <a:gd name="T46" fmla="*/ 733 w 1549"/>
                  <a:gd name="T47" fmla="*/ 593 h 922"/>
                  <a:gd name="T48" fmla="*/ 853 w 1549"/>
                  <a:gd name="T49" fmla="*/ 562 h 922"/>
                  <a:gd name="T50" fmla="*/ 1011 w 1549"/>
                  <a:gd name="T51" fmla="*/ 534 h 922"/>
                  <a:gd name="T52" fmla="*/ 1124 w 1549"/>
                  <a:gd name="T53" fmla="*/ 493 h 922"/>
                  <a:gd name="T54" fmla="*/ 1282 w 1549"/>
                  <a:gd name="T55" fmla="*/ 413 h 922"/>
                  <a:gd name="T56" fmla="*/ 1364 w 1549"/>
                  <a:gd name="T57" fmla="*/ 339 h 922"/>
                  <a:gd name="T58" fmla="*/ 1440 w 1549"/>
                  <a:gd name="T59" fmla="*/ 244 h 922"/>
                  <a:gd name="T60" fmla="*/ 1486 w 1549"/>
                  <a:gd name="T61" fmla="*/ 147 h 922"/>
                  <a:gd name="T62" fmla="*/ 1487 w 1549"/>
                  <a:gd name="T63" fmla="*/ 55 h 922"/>
                  <a:gd name="T64" fmla="*/ 1405 w 1549"/>
                  <a:gd name="T65" fmla="*/ 87 h 922"/>
                  <a:gd name="T66" fmla="*/ 1327 w 1549"/>
                  <a:gd name="T67" fmla="*/ 150 h 922"/>
                  <a:gd name="T68" fmla="*/ 1205 w 1549"/>
                  <a:gd name="T69" fmla="*/ 214 h 922"/>
                  <a:gd name="T70" fmla="*/ 1059 w 1549"/>
                  <a:gd name="T71" fmla="*/ 269 h 922"/>
                  <a:gd name="T72" fmla="*/ 893 w 1549"/>
                  <a:gd name="T73" fmla="*/ 302 h 922"/>
                  <a:gd name="T74" fmla="*/ 768 w 1549"/>
                  <a:gd name="T75" fmla="*/ 313 h 922"/>
                  <a:gd name="T76" fmla="*/ 591 w 1549"/>
                  <a:gd name="T77" fmla="*/ 313 h 922"/>
                  <a:gd name="T78" fmla="*/ 472 w 1549"/>
                  <a:gd name="T79" fmla="*/ 303 h 922"/>
                  <a:gd name="T80" fmla="*/ 286 w 1549"/>
                  <a:gd name="T81" fmla="*/ 287 h 922"/>
                  <a:gd name="T82" fmla="*/ 184 w 1549"/>
                  <a:gd name="T83" fmla="*/ 320 h 922"/>
                  <a:gd name="T84" fmla="*/ 82 w 1549"/>
                  <a:gd name="T85" fmla="*/ 433 h 922"/>
                  <a:gd name="T86" fmla="*/ 62 w 1549"/>
                  <a:gd name="T87" fmla="*/ 540 h 922"/>
                  <a:gd name="T88" fmla="*/ 101 w 1549"/>
                  <a:gd name="T89" fmla="*/ 706 h 922"/>
                  <a:gd name="T90" fmla="*/ 161 w 1549"/>
                  <a:gd name="T91" fmla="*/ 790 h 922"/>
                  <a:gd name="T92" fmla="*/ 256 w 1549"/>
                  <a:gd name="T93" fmla="*/ 835 h 922"/>
                  <a:gd name="T94" fmla="*/ 313 w 1549"/>
                  <a:gd name="T95" fmla="*/ 85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9" h="922">
                    <a:moveTo>
                      <a:pt x="356" y="922"/>
                    </a:moveTo>
                    <a:lnTo>
                      <a:pt x="356" y="922"/>
                    </a:lnTo>
                    <a:cubicBezTo>
                      <a:pt x="353" y="922"/>
                      <a:pt x="350" y="922"/>
                      <a:pt x="348" y="922"/>
                    </a:cubicBezTo>
                    <a:cubicBezTo>
                      <a:pt x="332" y="920"/>
                      <a:pt x="318" y="913"/>
                      <a:pt x="306" y="901"/>
                    </a:cubicBezTo>
                    <a:cubicBezTo>
                      <a:pt x="282" y="907"/>
                      <a:pt x="262" y="905"/>
                      <a:pt x="247" y="896"/>
                    </a:cubicBezTo>
                    <a:cubicBezTo>
                      <a:pt x="235" y="889"/>
                      <a:pt x="225" y="879"/>
                      <a:pt x="219" y="864"/>
                    </a:cubicBezTo>
                    <a:cubicBezTo>
                      <a:pt x="180" y="869"/>
                      <a:pt x="148" y="853"/>
                      <a:pt x="127" y="819"/>
                    </a:cubicBezTo>
                    <a:cubicBezTo>
                      <a:pt x="84" y="807"/>
                      <a:pt x="63" y="777"/>
                      <a:pt x="65" y="735"/>
                    </a:cubicBezTo>
                    <a:cubicBezTo>
                      <a:pt x="24" y="701"/>
                      <a:pt x="23" y="664"/>
                      <a:pt x="34" y="634"/>
                    </a:cubicBezTo>
                    <a:cubicBezTo>
                      <a:pt x="6" y="602"/>
                      <a:pt x="0" y="566"/>
                      <a:pt x="18" y="528"/>
                    </a:cubicBezTo>
                    <a:cubicBezTo>
                      <a:pt x="5" y="501"/>
                      <a:pt x="1" y="465"/>
                      <a:pt x="38" y="427"/>
                    </a:cubicBezTo>
                    <a:cubicBezTo>
                      <a:pt x="36" y="390"/>
                      <a:pt x="54" y="361"/>
                      <a:pt x="90" y="344"/>
                    </a:cubicBezTo>
                    <a:cubicBezTo>
                      <a:pt x="101" y="314"/>
                      <a:pt x="127" y="293"/>
                      <a:pt x="165" y="279"/>
                    </a:cubicBezTo>
                    <a:cubicBezTo>
                      <a:pt x="193" y="249"/>
                      <a:pt x="229" y="238"/>
                      <a:pt x="273" y="245"/>
                    </a:cubicBezTo>
                    <a:cubicBezTo>
                      <a:pt x="308" y="229"/>
                      <a:pt x="343" y="229"/>
                      <a:pt x="380" y="245"/>
                    </a:cubicBezTo>
                    <a:cubicBezTo>
                      <a:pt x="420" y="238"/>
                      <a:pt x="455" y="243"/>
                      <a:pt x="486" y="260"/>
                    </a:cubicBezTo>
                    <a:cubicBezTo>
                      <a:pt x="518" y="251"/>
                      <a:pt x="550" y="254"/>
                      <a:pt x="582" y="269"/>
                    </a:cubicBezTo>
                    <a:cubicBezTo>
                      <a:pt x="616" y="256"/>
                      <a:pt x="648" y="256"/>
                      <a:pt x="678" y="269"/>
                    </a:cubicBezTo>
                    <a:cubicBezTo>
                      <a:pt x="711" y="256"/>
                      <a:pt x="745" y="256"/>
                      <a:pt x="777" y="268"/>
                    </a:cubicBezTo>
                    <a:cubicBezTo>
                      <a:pt x="807" y="253"/>
                      <a:pt x="840" y="250"/>
                      <a:pt x="875" y="260"/>
                    </a:cubicBezTo>
                    <a:cubicBezTo>
                      <a:pt x="904" y="240"/>
                      <a:pt x="937" y="234"/>
                      <a:pt x="972" y="243"/>
                    </a:cubicBezTo>
                    <a:cubicBezTo>
                      <a:pt x="999" y="222"/>
                      <a:pt x="1028" y="215"/>
                      <a:pt x="1060" y="223"/>
                    </a:cubicBezTo>
                    <a:cubicBezTo>
                      <a:pt x="1087" y="197"/>
                      <a:pt x="1124" y="183"/>
                      <a:pt x="1169" y="183"/>
                    </a:cubicBezTo>
                    <a:lnTo>
                      <a:pt x="1171" y="183"/>
                    </a:lnTo>
                    <a:cubicBezTo>
                      <a:pt x="1183" y="164"/>
                      <a:pt x="1204" y="147"/>
                      <a:pt x="1244" y="147"/>
                    </a:cubicBezTo>
                    <a:cubicBezTo>
                      <a:pt x="1253" y="128"/>
                      <a:pt x="1272" y="110"/>
                      <a:pt x="1309" y="106"/>
                    </a:cubicBezTo>
                    <a:cubicBezTo>
                      <a:pt x="1318" y="81"/>
                      <a:pt x="1338" y="66"/>
                      <a:pt x="1366" y="62"/>
                    </a:cubicBezTo>
                    <a:cubicBezTo>
                      <a:pt x="1375" y="40"/>
                      <a:pt x="1394" y="19"/>
                      <a:pt x="1435" y="16"/>
                    </a:cubicBezTo>
                    <a:cubicBezTo>
                      <a:pt x="1460" y="0"/>
                      <a:pt x="1487" y="2"/>
                      <a:pt x="1513" y="20"/>
                    </a:cubicBezTo>
                    <a:cubicBezTo>
                      <a:pt x="1514" y="20"/>
                      <a:pt x="1515" y="21"/>
                      <a:pt x="1515" y="21"/>
                    </a:cubicBezTo>
                    <a:cubicBezTo>
                      <a:pt x="1547" y="49"/>
                      <a:pt x="1546" y="77"/>
                      <a:pt x="1541" y="95"/>
                    </a:cubicBezTo>
                    <a:cubicBezTo>
                      <a:pt x="1549" y="132"/>
                      <a:pt x="1537" y="157"/>
                      <a:pt x="1523" y="173"/>
                    </a:cubicBezTo>
                    <a:cubicBezTo>
                      <a:pt x="1522" y="220"/>
                      <a:pt x="1503" y="244"/>
                      <a:pt x="1483" y="256"/>
                    </a:cubicBezTo>
                    <a:cubicBezTo>
                      <a:pt x="1480" y="283"/>
                      <a:pt x="1466" y="303"/>
                      <a:pt x="1441" y="314"/>
                    </a:cubicBezTo>
                    <a:cubicBezTo>
                      <a:pt x="1436" y="345"/>
                      <a:pt x="1417" y="367"/>
                      <a:pt x="1386" y="378"/>
                    </a:cubicBezTo>
                    <a:cubicBezTo>
                      <a:pt x="1370" y="419"/>
                      <a:pt x="1342" y="436"/>
                      <a:pt x="1317" y="441"/>
                    </a:cubicBezTo>
                    <a:cubicBezTo>
                      <a:pt x="1291" y="493"/>
                      <a:pt x="1251" y="505"/>
                      <a:pt x="1217" y="504"/>
                    </a:cubicBezTo>
                    <a:cubicBezTo>
                      <a:pt x="1188" y="540"/>
                      <a:pt x="1154" y="545"/>
                      <a:pt x="1126" y="539"/>
                    </a:cubicBezTo>
                    <a:cubicBezTo>
                      <a:pt x="1102" y="566"/>
                      <a:pt x="1071" y="578"/>
                      <a:pt x="1035" y="572"/>
                    </a:cubicBezTo>
                    <a:cubicBezTo>
                      <a:pt x="1007" y="599"/>
                      <a:pt x="972" y="606"/>
                      <a:pt x="933" y="593"/>
                    </a:cubicBezTo>
                    <a:cubicBezTo>
                      <a:pt x="901" y="618"/>
                      <a:pt x="871" y="617"/>
                      <a:pt x="847" y="608"/>
                    </a:cubicBezTo>
                    <a:cubicBezTo>
                      <a:pt x="822" y="631"/>
                      <a:pt x="791" y="639"/>
                      <a:pt x="757" y="631"/>
                    </a:cubicBezTo>
                    <a:cubicBezTo>
                      <a:pt x="734" y="653"/>
                      <a:pt x="703" y="659"/>
                      <a:pt x="668" y="649"/>
                    </a:cubicBezTo>
                    <a:cubicBezTo>
                      <a:pt x="652" y="663"/>
                      <a:pt x="626" y="673"/>
                      <a:pt x="587" y="664"/>
                    </a:cubicBezTo>
                    <a:cubicBezTo>
                      <a:pt x="567" y="673"/>
                      <a:pt x="545" y="680"/>
                      <a:pt x="524" y="683"/>
                    </a:cubicBezTo>
                    <a:cubicBezTo>
                      <a:pt x="525" y="685"/>
                      <a:pt x="526" y="688"/>
                      <a:pt x="528" y="690"/>
                    </a:cubicBezTo>
                    <a:cubicBezTo>
                      <a:pt x="540" y="705"/>
                      <a:pt x="546" y="721"/>
                      <a:pt x="545" y="736"/>
                    </a:cubicBezTo>
                    <a:cubicBezTo>
                      <a:pt x="545" y="746"/>
                      <a:pt x="541" y="755"/>
                      <a:pt x="534" y="763"/>
                    </a:cubicBezTo>
                    <a:cubicBezTo>
                      <a:pt x="543" y="793"/>
                      <a:pt x="533" y="819"/>
                      <a:pt x="505" y="837"/>
                    </a:cubicBezTo>
                    <a:cubicBezTo>
                      <a:pt x="491" y="877"/>
                      <a:pt x="461" y="898"/>
                      <a:pt x="418" y="898"/>
                    </a:cubicBezTo>
                    <a:cubicBezTo>
                      <a:pt x="396" y="914"/>
                      <a:pt x="375" y="922"/>
                      <a:pt x="356" y="922"/>
                    </a:cubicBezTo>
                    <a:close/>
                    <a:moveTo>
                      <a:pt x="313" y="854"/>
                    </a:moveTo>
                    <a:lnTo>
                      <a:pt x="313" y="854"/>
                    </a:lnTo>
                    <a:cubicBezTo>
                      <a:pt x="319" y="854"/>
                      <a:pt x="326" y="857"/>
                      <a:pt x="330" y="862"/>
                    </a:cubicBezTo>
                    <a:cubicBezTo>
                      <a:pt x="337" y="872"/>
                      <a:pt x="345" y="877"/>
                      <a:pt x="353" y="878"/>
                    </a:cubicBezTo>
                    <a:cubicBezTo>
                      <a:pt x="364" y="879"/>
                      <a:pt x="380" y="873"/>
                      <a:pt x="397" y="859"/>
                    </a:cubicBezTo>
                    <a:cubicBezTo>
                      <a:pt x="401" y="855"/>
                      <a:pt x="407" y="854"/>
                      <a:pt x="412" y="854"/>
                    </a:cubicBezTo>
                    <a:cubicBezTo>
                      <a:pt x="442" y="855"/>
                      <a:pt x="457" y="845"/>
                      <a:pt x="465" y="817"/>
                    </a:cubicBezTo>
                    <a:cubicBezTo>
                      <a:pt x="467" y="811"/>
                      <a:pt x="471" y="806"/>
                      <a:pt x="476" y="803"/>
                    </a:cubicBezTo>
                    <a:cubicBezTo>
                      <a:pt x="494" y="794"/>
                      <a:pt x="497" y="785"/>
                      <a:pt x="489" y="768"/>
                    </a:cubicBezTo>
                    <a:cubicBezTo>
                      <a:pt x="485" y="759"/>
                      <a:pt x="487" y="748"/>
                      <a:pt x="495" y="741"/>
                    </a:cubicBezTo>
                    <a:cubicBezTo>
                      <a:pt x="499" y="738"/>
                      <a:pt x="501" y="735"/>
                      <a:pt x="502" y="732"/>
                    </a:cubicBezTo>
                    <a:cubicBezTo>
                      <a:pt x="502" y="730"/>
                      <a:pt x="499" y="724"/>
                      <a:pt x="493" y="717"/>
                    </a:cubicBezTo>
                    <a:cubicBezTo>
                      <a:pt x="491" y="715"/>
                      <a:pt x="489" y="713"/>
                      <a:pt x="488" y="710"/>
                    </a:cubicBezTo>
                    <a:cubicBezTo>
                      <a:pt x="483" y="698"/>
                      <a:pt x="473" y="688"/>
                      <a:pt x="455" y="680"/>
                    </a:cubicBezTo>
                    <a:cubicBezTo>
                      <a:pt x="445" y="676"/>
                      <a:pt x="440" y="664"/>
                      <a:pt x="443" y="654"/>
                    </a:cubicBezTo>
                    <a:cubicBezTo>
                      <a:pt x="446" y="643"/>
                      <a:pt x="457" y="637"/>
                      <a:pt x="467" y="638"/>
                    </a:cubicBezTo>
                    <a:cubicBezTo>
                      <a:pt x="505" y="644"/>
                      <a:pt x="540" y="639"/>
                      <a:pt x="574" y="621"/>
                    </a:cubicBezTo>
                    <a:cubicBezTo>
                      <a:pt x="579" y="618"/>
                      <a:pt x="585" y="618"/>
                      <a:pt x="591" y="619"/>
                    </a:cubicBezTo>
                    <a:cubicBezTo>
                      <a:pt x="625" y="629"/>
                      <a:pt x="639" y="618"/>
                      <a:pt x="646" y="609"/>
                    </a:cubicBezTo>
                    <a:cubicBezTo>
                      <a:pt x="652" y="602"/>
                      <a:pt x="663" y="600"/>
                      <a:pt x="671" y="603"/>
                    </a:cubicBezTo>
                    <a:cubicBezTo>
                      <a:pt x="707" y="618"/>
                      <a:pt x="723" y="606"/>
                      <a:pt x="733" y="593"/>
                    </a:cubicBezTo>
                    <a:cubicBezTo>
                      <a:pt x="738" y="586"/>
                      <a:pt x="748" y="583"/>
                      <a:pt x="757" y="586"/>
                    </a:cubicBezTo>
                    <a:cubicBezTo>
                      <a:pt x="785" y="595"/>
                      <a:pt x="807" y="589"/>
                      <a:pt x="826" y="567"/>
                    </a:cubicBezTo>
                    <a:cubicBezTo>
                      <a:pt x="832" y="559"/>
                      <a:pt x="844" y="557"/>
                      <a:pt x="853" y="562"/>
                    </a:cubicBezTo>
                    <a:cubicBezTo>
                      <a:pt x="867" y="571"/>
                      <a:pt x="887" y="577"/>
                      <a:pt x="914" y="551"/>
                    </a:cubicBezTo>
                    <a:cubicBezTo>
                      <a:pt x="921" y="545"/>
                      <a:pt x="930" y="544"/>
                      <a:pt x="938" y="548"/>
                    </a:cubicBezTo>
                    <a:cubicBezTo>
                      <a:pt x="969" y="561"/>
                      <a:pt x="990" y="557"/>
                      <a:pt x="1011" y="534"/>
                    </a:cubicBezTo>
                    <a:cubicBezTo>
                      <a:pt x="1016" y="527"/>
                      <a:pt x="1025" y="525"/>
                      <a:pt x="1033" y="527"/>
                    </a:cubicBezTo>
                    <a:cubicBezTo>
                      <a:pt x="1062" y="534"/>
                      <a:pt x="1082" y="526"/>
                      <a:pt x="1099" y="502"/>
                    </a:cubicBezTo>
                    <a:cubicBezTo>
                      <a:pt x="1104" y="494"/>
                      <a:pt x="1114" y="490"/>
                      <a:pt x="1124" y="493"/>
                    </a:cubicBezTo>
                    <a:cubicBezTo>
                      <a:pt x="1152" y="503"/>
                      <a:pt x="1171" y="495"/>
                      <a:pt x="1188" y="469"/>
                    </a:cubicBezTo>
                    <a:cubicBezTo>
                      <a:pt x="1193" y="462"/>
                      <a:pt x="1201" y="458"/>
                      <a:pt x="1210" y="459"/>
                    </a:cubicBezTo>
                    <a:cubicBezTo>
                      <a:pt x="1244" y="464"/>
                      <a:pt x="1266" y="450"/>
                      <a:pt x="1282" y="413"/>
                    </a:cubicBezTo>
                    <a:cubicBezTo>
                      <a:pt x="1285" y="406"/>
                      <a:pt x="1292" y="401"/>
                      <a:pt x="1299" y="400"/>
                    </a:cubicBezTo>
                    <a:cubicBezTo>
                      <a:pt x="1324" y="397"/>
                      <a:pt x="1340" y="383"/>
                      <a:pt x="1348" y="354"/>
                    </a:cubicBezTo>
                    <a:cubicBezTo>
                      <a:pt x="1350" y="346"/>
                      <a:pt x="1357" y="341"/>
                      <a:pt x="1364" y="339"/>
                    </a:cubicBezTo>
                    <a:cubicBezTo>
                      <a:pt x="1388" y="333"/>
                      <a:pt x="1398" y="321"/>
                      <a:pt x="1398" y="298"/>
                    </a:cubicBezTo>
                    <a:cubicBezTo>
                      <a:pt x="1398" y="289"/>
                      <a:pt x="1404" y="280"/>
                      <a:pt x="1414" y="277"/>
                    </a:cubicBezTo>
                    <a:cubicBezTo>
                      <a:pt x="1436" y="271"/>
                      <a:pt x="1441" y="259"/>
                      <a:pt x="1440" y="244"/>
                    </a:cubicBezTo>
                    <a:cubicBezTo>
                      <a:pt x="1439" y="234"/>
                      <a:pt x="1445" y="225"/>
                      <a:pt x="1454" y="222"/>
                    </a:cubicBezTo>
                    <a:cubicBezTo>
                      <a:pt x="1461" y="219"/>
                      <a:pt x="1480" y="212"/>
                      <a:pt x="1479" y="164"/>
                    </a:cubicBezTo>
                    <a:cubicBezTo>
                      <a:pt x="1479" y="158"/>
                      <a:pt x="1482" y="152"/>
                      <a:pt x="1486" y="147"/>
                    </a:cubicBezTo>
                    <a:cubicBezTo>
                      <a:pt x="1495" y="140"/>
                      <a:pt x="1504" y="127"/>
                      <a:pt x="1497" y="100"/>
                    </a:cubicBezTo>
                    <a:cubicBezTo>
                      <a:pt x="1495" y="95"/>
                      <a:pt x="1496" y="90"/>
                      <a:pt x="1498" y="85"/>
                    </a:cubicBezTo>
                    <a:cubicBezTo>
                      <a:pt x="1501" y="77"/>
                      <a:pt x="1502" y="68"/>
                      <a:pt x="1487" y="55"/>
                    </a:cubicBezTo>
                    <a:cubicBezTo>
                      <a:pt x="1475" y="47"/>
                      <a:pt x="1466" y="47"/>
                      <a:pt x="1455" y="56"/>
                    </a:cubicBezTo>
                    <a:cubicBezTo>
                      <a:pt x="1451" y="58"/>
                      <a:pt x="1447" y="60"/>
                      <a:pt x="1443" y="60"/>
                    </a:cubicBezTo>
                    <a:cubicBezTo>
                      <a:pt x="1415" y="61"/>
                      <a:pt x="1408" y="71"/>
                      <a:pt x="1405" y="87"/>
                    </a:cubicBezTo>
                    <a:cubicBezTo>
                      <a:pt x="1403" y="97"/>
                      <a:pt x="1394" y="105"/>
                      <a:pt x="1383" y="105"/>
                    </a:cubicBezTo>
                    <a:cubicBezTo>
                      <a:pt x="1357" y="105"/>
                      <a:pt x="1351" y="114"/>
                      <a:pt x="1349" y="130"/>
                    </a:cubicBezTo>
                    <a:cubicBezTo>
                      <a:pt x="1348" y="141"/>
                      <a:pt x="1338" y="150"/>
                      <a:pt x="1327" y="150"/>
                    </a:cubicBezTo>
                    <a:cubicBezTo>
                      <a:pt x="1287" y="149"/>
                      <a:pt x="1283" y="165"/>
                      <a:pt x="1281" y="174"/>
                    </a:cubicBezTo>
                    <a:cubicBezTo>
                      <a:pt x="1279" y="185"/>
                      <a:pt x="1269" y="193"/>
                      <a:pt x="1258" y="191"/>
                    </a:cubicBezTo>
                    <a:cubicBezTo>
                      <a:pt x="1215" y="187"/>
                      <a:pt x="1208" y="206"/>
                      <a:pt x="1205" y="214"/>
                    </a:cubicBezTo>
                    <a:cubicBezTo>
                      <a:pt x="1201" y="223"/>
                      <a:pt x="1193" y="228"/>
                      <a:pt x="1183" y="228"/>
                    </a:cubicBezTo>
                    <a:cubicBezTo>
                      <a:pt x="1138" y="225"/>
                      <a:pt x="1106" y="236"/>
                      <a:pt x="1083" y="262"/>
                    </a:cubicBezTo>
                    <a:cubicBezTo>
                      <a:pt x="1077" y="269"/>
                      <a:pt x="1068" y="272"/>
                      <a:pt x="1059" y="269"/>
                    </a:cubicBezTo>
                    <a:cubicBezTo>
                      <a:pt x="1034" y="259"/>
                      <a:pt x="1013" y="264"/>
                      <a:pt x="992" y="284"/>
                    </a:cubicBezTo>
                    <a:cubicBezTo>
                      <a:pt x="986" y="289"/>
                      <a:pt x="977" y="291"/>
                      <a:pt x="970" y="288"/>
                    </a:cubicBezTo>
                    <a:cubicBezTo>
                      <a:pt x="941" y="278"/>
                      <a:pt x="916" y="282"/>
                      <a:pt x="893" y="302"/>
                    </a:cubicBezTo>
                    <a:cubicBezTo>
                      <a:pt x="887" y="306"/>
                      <a:pt x="878" y="308"/>
                      <a:pt x="871" y="305"/>
                    </a:cubicBezTo>
                    <a:cubicBezTo>
                      <a:pt x="841" y="294"/>
                      <a:pt x="815" y="296"/>
                      <a:pt x="789" y="312"/>
                    </a:cubicBezTo>
                    <a:cubicBezTo>
                      <a:pt x="783" y="316"/>
                      <a:pt x="775" y="316"/>
                      <a:pt x="768" y="313"/>
                    </a:cubicBezTo>
                    <a:cubicBezTo>
                      <a:pt x="742" y="300"/>
                      <a:pt x="715" y="300"/>
                      <a:pt x="686" y="313"/>
                    </a:cubicBezTo>
                    <a:cubicBezTo>
                      <a:pt x="680" y="316"/>
                      <a:pt x="673" y="315"/>
                      <a:pt x="667" y="312"/>
                    </a:cubicBezTo>
                    <a:cubicBezTo>
                      <a:pt x="644" y="300"/>
                      <a:pt x="619" y="300"/>
                      <a:pt x="591" y="313"/>
                    </a:cubicBezTo>
                    <a:cubicBezTo>
                      <a:pt x="585" y="316"/>
                      <a:pt x="577" y="316"/>
                      <a:pt x="571" y="312"/>
                    </a:cubicBezTo>
                    <a:cubicBezTo>
                      <a:pt x="544" y="298"/>
                      <a:pt x="517" y="295"/>
                      <a:pt x="491" y="305"/>
                    </a:cubicBezTo>
                    <a:cubicBezTo>
                      <a:pt x="485" y="308"/>
                      <a:pt x="477" y="307"/>
                      <a:pt x="472" y="303"/>
                    </a:cubicBezTo>
                    <a:cubicBezTo>
                      <a:pt x="446" y="286"/>
                      <a:pt x="417" y="282"/>
                      <a:pt x="381" y="289"/>
                    </a:cubicBezTo>
                    <a:cubicBezTo>
                      <a:pt x="377" y="290"/>
                      <a:pt x="372" y="290"/>
                      <a:pt x="368" y="287"/>
                    </a:cubicBezTo>
                    <a:cubicBezTo>
                      <a:pt x="338" y="273"/>
                      <a:pt x="313" y="273"/>
                      <a:pt x="286" y="287"/>
                    </a:cubicBezTo>
                    <a:cubicBezTo>
                      <a:pt x="282" y="290"/>
                      <a:pt x="277" y="290"/>
                      <a:pt x="272" y="289"/>
                    </a:cubicBezTo>
                    <a:cubicBezTo>
                      <a:pt x="238" y="282"/>
                      <a:pt x="214" y="290"/>
                      <a:pt x="195" y="312"/>
                    </a:cubicBezTo>
                    <a:cubicBezTo>
                      <a:pt x="192" y="316"/>
                      <a:pt x="189" y="318"/>
                      <a:pt x="184" y="320"/>
                    </a:cubicBezTo>
                    <a:cubicBezTo>
                      <a:pt x="153" y="329"/>
                      <a:pt x="135" y="344"/>
                      <a:pt x="129" y="366"/>
                    </a:cubicBezTo>
                    <a:cubicBezTo>
                      <a:pt x="128" y="372"/>
                      <a:pt x="123" y="378"/>
                      <a:pt x="116" y="381"/>
                    </a:cubicBezTo>
                    <a:cubicBezTo>
                      <a:pt x="88" y="391"/>
                      <a:pt x="79" y="407"/>
                      <a:pt x="82" y="433"/>
                    </a:cubicBezTo>
                    <a:cubicBezTo>
                      <a:pt x="83" y="440"/>
                      <a:pt x="81" y="447"/>
                      <a:pt x="75" y="452"/>
                    </a:cubicBezTo>
                    <a:cubicBezTo>
                      <a:pt x="47" y="478"/>
                      <a:pt x="49" y="497"/>
                      <a:pt x="62" y="516"/>
                    </a:cubicBezTo>
                    <a:cubicBezTo>
                      <a:pt x="67" y="524"/>
                      <a:pt x="67" y="533"/>
                      <a:pt x="62" y="540"/>
                    </a:cubicBezTo>
                    <a:cubicBezTo>
                      <a:pt x="45" y="567"/>
                      <a:pt x="49" y="589"/>
                      <a:pt x="75" y="613"/>
                    </a:cubicBezTo>
                    <a:cubicBezTo>
                      <a:pt x="83" y="620"/>
                      <a:pt x="85" y="631"/>
                      <a:pt x="80" y="639"/>
                    </a:cubicBezTo>
                    <a:cubicBezTo>
                      <a:pt x="65" y="668"/>
                      <a:pt x="71" y="686"/>
                      <a:pt x="101" y="706"/>
                    </a:cubicBezTo>
                    <a:cubicBezTo>
                      <a:pt x="108" y="711"/>
                      <a:pt x="112" y="720"/>
                      <a:pt x="110" y="728"/>
                    </a:cubicBezTo>
                    <a:cubicBezTo>
                      <a:pt x="105" y="758"/>
                      <a:pt x="115" y="772"/>
                      <a:pt x="146" y="779"/>
                    </a:cubicBezTo>
                    <a:cubicBezTo>
                      <a:pt x="153" y="780"/>
                      <a:pt x="158" y="784"/>
                      <a:pt x="161" y="790"/>
                    </a:cubicBezTo>
                    <a:cubicBezTo>
                      <a:pt x="176" y="818"/>
                      <a:pt x="196" y="826"/>
                      <a:pt x="229" y="818"/>
                    </a:cubicBezTo>
                    <a:cubicBezTo>
                      <a:pt x="235" y="817"/>
                      <a:pt x="241" y="818"/>
                      <a:pt x="246" y="821"/>
                    </a:cubicBezTo>
                    <a:cubicBezTo>
                      <a:pt x="251" y="824"/>
                      <a:pt x="254" y="829"/>
                      <a:pt x="256" y="835"/>
                    </a:cubicBezTo>
                    <a:cubicBezTo>
                      <a:pt x="258" y="847"/>
                      <a:pt x="263" y="855"/>
                      <a:pt x="268" y="858"/>
                    </a:cubicBezTo>
                    <a:cubicBezTo>
                      <a:pt x="275" y="862"/>
                      <a:pt x="288" y="861"/>
                      <a:pt x="306" y="855"/>
                    </a:cubicBezTo>
                    <a:cubicBezTo>
                      <a:pt x="308" y="854"/>
                      <a:pt x="310" y="854"/>
                      <a:pt x="313" y="8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9" name="Gruppieren 28">
            <a:extLst>
              <a:ext uri="{FF2B5EF4-FFF2-40B4-BE49-F238E27FC236}">
                <a16:creationId xmlns:a16="http://schemas.microsoft.com/office/drawing/2014/main" id="{E831CA06-AA6B-4240-96D1-956F30D4EABD}"/>
              </a:ext>
            </a:extLst>
          </p:cNvPr>
          <p:cNvGrpSpPr/>
          <p:nvPr/>
        </p:nvGrpSpPr>
        <p:grpSpPr>
          <a:xfrm>
            <a:off x="8457874" y="3274273"/>
            <a:ext cx="2400289" cy="1284311"/>
            <a:chOff x="8881704" y="3212976"/>
            <a:chExt cx="2400289" cy="1284311"/>
          </a:xfrm>
        </p:grpSpPr>
        <p:grpSp>
          <p:nvGrpSpPr>
            <p:cNvPr id="64" name="Gruppieren 63">
              <a:extLst>
                <a:ext uri="{FF2B5EF4-FFF2-40B4-BE49-F238E27FC236}">
                  <a16:creationId xmlns:a16="http://schemas.microsoft.com/office/drawing/2014/main" id="{89895141-154B-4F87-B5B9-2DF7AA930182}"/>
                </a:ext>
              </a:extLst>
            </p:cNvPr>
            <p:cNvGrpSpPr/>
            <p:nvPr/>
          </p:nvGrpSpPr>
          <p:grpSpPr>
            <a:xfrm>
              <a:off x="8891740" y="3212976"/>
              <a:ext cx="2390253" cy="1284311"/>
              <a:chOff x="6785956" y="675164"/>
              <a:chExt cx="2390253" cy="1284311"/>
            </a:xfrm>
          </p:grpSpPr>
          <p:sp>
            <p:nvSpPr>
              <p:cNvPr id="65" name="Rechteck 64">
                <a:extLst>
                  <a:ext uri="{FF2B5EF4-FFF2-40B4-BE49-F238E27FC236}">
                    <a16:creationId xmlns:a16="http://schemas.microsoft.com/office/drawing/2014/main" id="{BC9B9753-78EB-42CC-9D09-877297B074BA}"/>
                  </a:ext>
                </a:extLst>
              </p:cNvPr>
              <p:cNvSpPr/>
              <p:nvPr/>
            </p:nvSpPr>
            <p:spPr>
              <a:xfrm>
                <a:off x="6785956" y="752493"/>
                <a:ext cx="2377178"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534988"/>
                <a:r>
                  <a:rPr lang="de-CH" sz="1400" b="1" err="1">
                    <a:solidFill>
                      <a:schemeClr val="tx1"/>
                    </a:solidFill>
                  </a:rPr>
                  <a:t>Hôpital</a:t>
                </a:r>
                <a:r>
                  <a:rPr lang="de-CH" sz="1400" b="1">
                    <a:solidFill>
                      <a:schemeClr val="tx1"/>
                    </a:solidFill>
                  </a:rPr>
                  <a:t> </a:t>
                </a:r>
                <a:r>
                  <a:rPr lang="de-CH" sz="1400" b="1" err="1">
                    <a:solidFill>
                      <a:schemeClr val="tx1"/>
                    </a:solidFill>
                  </a:rPr>
                  <a:t>cantonal</a:t>
                </a:r>
                <a:r>
                  <a:rPr lang="de-CH" sz="1400" b="1">
                    <a:solidFill>
                      <a:schemeClr val="tx1"/>
                    </a:solidFill>
                  </a:rPr>
                  <a:t> de Saint-</a:t>
                </a:r>
                <a:r>
                  <a:rPr lang="de-CH" sz="1400" b="1" err="1">
                    <a:solidFill>
                      <a:schemeClr val="tx1"/>
                    </a:solidFill>
                  </a:rPr>
                  <a:t>Gall</a:t>
                </a:r>
                <a:r>
                  <a:rPr lang="de-CH" sz="1400" b="1">
                    <a:solidFill>
                      <a:schemeClr val="tx1"/>
                    </a:solidFill>
                  </a:rPr>
                  <a:t> (KSSG)</a:t>
                </a:r>
              </a:p>
              <a:p>
                <a:endParaRPr lang="de-CH" sz="1000" b="1">
                  <a:solidFill>
                    <a:schemeClr val="tx1"/>
                  </a:solidFill>
                </a:endParaRPr>
              </a:p>
              <a:p>
                <a:endParaRPr lang="de-CH" sz="1000" b="1">
                  <a:solidFill>
                    <a:schemeClr val="tx1"/>
                  </a:solidFill>
                </a:endParaRPr>
              </a:p>
            </p:txBody>
          </p:sp>
          <p:cxnSp>
            <p:nvCxnSpPr>
              <p:cNvPr id="66" name="Gerade Verbindung 134">
                <a:extLst>
                  <a:ext uri="{FF2B5EF4-FFF2-40B4-BE49-F238E27FC236}">
                    <a16:creationId xmlns:a16="http://schemas.microsoft.com/office/drawing/2014/main" id="{0E4FE050-57F1-4D70-8B77-78B01DB05392}"/>
                  </a:ext>
                </a:extLst>
              </p:cNvPr>
              <p:cNvCxnSpPr>
                <a:cxnSpLocks/>
              </p:cNvCxnSpPr>
              <p:nvPr/>
            </p:nvCxnSpPr>
            <p:spPr>
              <a:xfrm>
                <a:off x="6814188" y="675164"/>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9" name="Grafik 98">
              <a:extLst>
                <a:ext uri="{FF2B5EF4-FFF2-40B4-BE49-F238E27FC236}">
                  <a16:creationId xmlns:a16="http://schemas.microsoft.com/office/drawing/2014/main" id="{7A57FDDA-3BFB-4A28-B557-C8C48E0826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188" t="11457" r="12637" b="4005"/>
            <a:stretch/>
          </p:blipFill>
          <p:spPr>
            <a:xfrm>
              <a:off x="8881704" y="3316760"/>
              <a:ext cx="436537" cy="436762"/>
            </a:xfrm>
            <a:prstGeom prst="ellipse">
              <a:avLst/>
            </a:prstGeom>
          </p:spPr>
        </p:pic>
        <p:grpSp>
          <p:nvGrpSpPr>
            <p:cNvPr id="149" name="Gruppieren 148">
              <a:extLst>
                <a:ext uri="{FF2B5EF4-FFF2-40B4-BE49-F238E27FC236}">
                  <a16:creationId xmlns:a16="http://schemas.microsoft.com/office/drawing/2014/main" id="{331F0577-FAEB-4354-BB95-0BF2DB5DF806}"/>
                </a:ext>
              </a:extLst>
            </p:cNvPr>
            <p:cNvGrpSpPr>
              <a:grpSpLocks noChangeAspect="1"/>
            </p:cNvGrpSpPr>
            <p:nvPr/>
          </p:nvGrpSpPr>
          <p:grpSpPr>
            <a:xfrm>
              <a:off x="8919972" y="3856666"/>
              <a:ext cx="360000" cy="360000"/>
              <a:chOff x="10783979" y="2755361"/>
              <a:chExt cx="360000" cy="360000"/>
            </a:xfrm>
          </p:grpSpPr>
          <p:sp>
            <p:nvSpPr>
              <p:cNvPr id="150" name="Freihandform 3966">
                <a:extLst>
                  <a:ext uri="{FF2B5EF4-FFF2-40B4-BE49-F238E27FC236}">
                    <a16:creationId xmlns:a16="http://schemas.microsoft.com/office/drawing/2014/main" id="{EAC1C40E-F72C-4AAD-9D22-20718590A4C5}"/>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51" name="Freeform 24">
                <a:extLst>
                  <a:ext uri="{FF2B5EF4-FFF2-40B4-BE49-F238E27FC236}">
                    <a16:creationId xmlns:a16="http://schemas.microsoft.com/office/drawing/2014/main" id="{FF23145D-B936-4790-9335-82C4F02E61FC}"/>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5" name="Gruppieren 24">
            <a:extLst>
              <a:ext uri="{FF2B5EF4-FFF2-40B4-BE49-F238E27FC236}">
                <a16:creationId xmlns:a16="http://schemas.microsoft.com/office/drawing/2014/main" id="{8E895702-17C0-4D8E-BF10-C2B0FD1C70E2}"/>
              </a:ext>
            </a:extLst>
          </p:cNvPr>
          <p:cNvGrpSpPr/>
          <p:nvPr/>
        </p:nvGrpSpPr>
        <p:grpSpPr>
          <a:xfrm>
            <a:off x="4759581" y="1617008"/>
            <a:ext cx="2446541" cy="964278"/>
            <a:chOff x="4619966" y="1537184"/>
            <a:chExt cx="2446541" cy="964278"/>
          </a:xfrm>
        </p:grpSpPr>
        <p:grpSp>
          <p:nvGrpSpPr>
            <p:cNvPr id="58" name="Gruppieren 57">
              <a:extLst>
                <a:ext uri="{FF2B5EF4-FFF2-40B4-BE49-F238E27FC236}">
                  <a16:creationId xmlns:a16="http://schemas.microsoft.com/office/drawing/2014/main" id="{C7C148B9-F054-4C90-B1E3-CE294D5965C7}"/>
                </a:ext>
              </a:extLst>
            </p:cNvPr>
            <p:cNvGrpSpPr/>
            <p:nvPr/>
          </p:nvGrpSpPr>
          <p:grpSpPr>
            <a:xfrm>
              <a:off x="4620831" y="1537184"/>
              <a:ext cx="2445676" cy="941886"/>
              <a:chOff x="6745836" y="710662"/>
              <a:chExt cx="2445676" cy="941886"/>
            </a:xfrm>
          </p:grpSpPr>
          <p:sp>
            <p:nvSpPr>
              <p:cNvPr id="59" name="Rechteck 58">
                <a:extLst>
                  <a:ext uri="{FF2B5EF4-FFF2-40B4-BE49-F238E27FC236}">
                    <a16:creationId xmlns:a16="http://schemas.microsoft.com/office/drawing/2014/main" id="{3C435902-8C29-4BBF-8AAA-D3CAEA79AB84}"/>
                  </a:ext>
                </a:extLst>
              </p:cNvPr>
              <p:cNvSpPr/>
              <p:nvPr/>
            </p:nvSpPr>
            <p:spPr>
              <a:xfrm>
                <a:off x="6814334" y="770150"/>
                <a:ext cx="2377178" cy="882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47675"/>
                <a:r>
                  <a:rPr lang="de-CH" sz="1400" b="1" err="1">
                    <a:solidFill>
                      <a:schemeClr val="tx1"/>
                    </a:solidFill>
                  </a:rPr>
                  <a:t>Hôpital</a:t>
                </a:r>
                <a:r>
                  <a:rPr lang="de-CH" sz="1400" b="1">
                    <a:solidFill>
                      <a:schemeClr val="tx1"/>
                    </a:solidFill>
                  </a:rPr>
                  <a:t> </a:t>
                </a:r>
                <a:r>
                  <a:rPr lang="de-CH" sz="1400" b="1" err="1">
                    <a:solidFill>
                      <a:schemeClr val="tx1"/>
                    </a:solidFill>
                  </a:rPr>
                  <a:t>universitaire</a:t>
                </a:r>
                <a:r>
                  <a:rPr lang="de-CH" sz="1400" b="1">
                    <a:solidFill>
                      <a:schemeClr val="tx1"/>
                    </a:solidFill>
                  </a:rPr>
                  <a:t> de </a:t>
                </a:r>
                <a:r>
                  <a:rPr lang="de-CH" sz="1400" b="1" err="1">
                    <a:solidFill>
                      <a:schemeClr val="tx1"/>
                    </a:solidFill>
                  </a:rPr>
                  <a:t>Bâle</a:t>
                </a:r>
                <a:r>
                  <a:rPr lang="de-CH" sz="1400" b="1">
                    <a:solidFill>
                      <a:schemeClr val="tx1"/>
                    </a:solidFill>
                  </a:rPr>
                  <a:t> (USB)</a:t>
                </a:r>
              </a:p>
              <a:p>
                <a:endParaRPr lang="de-CH" sz="1000" b="1">
                  <a:solidFill>
                    <a:schemeClr val="tx1"/>
                  </a:solidFill>
                </a:endParaRPr>
              </a:p>
            </p:txBody>
          </p:sp>
          <p:cxnSp>
            <p:nvCxnSpPr>
              <p:cNvPr id="60" name="Gerade Verbindung 127">
                <a:extLst>
                  <a:ext uri="{FF2B5EF4-FFF2-40B4-BE49-F238E27FC236}">
                    <a16:creationId xmlns:a16="http://schemas.microsoft.com/office/drawing/2014/main" id="{B3DFEF2B-F4B4-4DA4-8375-38F19004F5DE}"/>
                  </a:ext>
                </a:extLst>
              </p:cNvPr>
              <p:cNvCxnSpPr>
                <a:cxnSpLocks/>
              </p:cNvCxnSpPr>
              <p:nvPr/>
            </p:nvCxnSpPr>
            <p:spPr>
              <a:xfrm>
                <a:off x="6745836" y="710662"/>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7" name="Grafik 96">
              <a:extLst>
                <a:ext uri="{FF2B5EF4-FFF2-40B4-BE49-F238E27FC236}">
                  <a16:creationId xmlns:a16="http://schemas.microsoft.com/office/drawing/2014/main" id="{B1EF3F20-A273-4645-97C7-F153753482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439" t="10511" r="30439"/>
            <a:stretch/>
          </p:blipFill>
          <p:spPr>
            <a:xfrm>
              <a:off x="4619966" y="1598769"/>
              <a:ext cx="436537" cy="436762"/>
            </a:xfrm>
            <a:prstGeom prst="ellipse">
              <a:avLst/>
            </a:prstGeom>
          </p:spPr>
        </p:pic>
        <p:grpSp>
          <p:nvGrpSpPr>
            <p:cNvPr id="155" name="Gruppieren 154">
              <a:extLst>
                <a:ext uri="{FF2B5EF4-FFF2-40B4-BE49-F238E27FC236}">
                  <a16:creationId xmlns:a16="http://schemas.microsoft.com/office/drawing/2014/main" id="{5BBBECAB-55D6-4EE5-81CE-A8A58DC5630C}"/>
                </a:ext>
              </a:extLst>
            </p:cNvPr>
            <p:cNvGrpSpPr>
              <a:grpSpLocks noChangeAspect="1"/>
            </p:cNvGrpSpPr>
            <p:nvPr/>
          </p:nvGrpSpPr>
          <p:grpSpPr>
            <a:xfrm>
              <a:off x="4658236" y="2141462"/>
              <a:ext cx="360000" cy="360000"/>
              <a:chOff x="10783979" y="2755361"/>
              <a:chExt cx="360000" cy="360000"/>
            </a:xfrm>
          </p:grpSpPr>
          <p:sp>
            <p:nvSpPr>
              <p:cNvPr id="156" name="Freihandform 3966">
                <a:extLst>
                  <a:ext uri="{FF2B5EF4-FFF2-40B4-BE49-F238E27FC236}">
                    <a16:creationId xmlns:a16="http://schemas.microsoft.com/office/drawing/2014/main" id="{EC11D0AF-29C2-4E7A-9264-3EA3B1860650}"/>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57" name="Freeform 24">
                <a:extLst>
                  <a:ext uri="{FF2B5EF4-FFF2-40B4-BE49-F238E27FC236}">
                    <a16:creationId xmlns:a16="http://schemas.microsoft.com/office/drawing/2014/main" id="{101ED02E-809E-4369-9FA8-FA23DF2396CE}"/>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7" name="Gruppieren 26">
            <a:extLst>
              <a:ext uri="{FF2B5EF4-FFF2-40B4-BE49-F238E27FC236}">
                <a16:creationId xmlns:a16="http://schemas.microsoft.com/office/drawing/2014/main" id="{E810466E-FF33-4623-8995-17D63A038575}"/>
              </a:ext>
            </a:extLst>
          </p:cNvPr>
          <p:cNvGrpSpPr/>
          <p:nvPr/>
        </p:nvGrpSpPr>
        <p:grpSpPr>
          <a:xfrm>
            <a:off x="1051767" y="4629938"/>
            <a:ext cx="2571603" cy="1141094"/>
            <a:chOff x="653812" y="4632064"/>
            <a:chExt cx="2571603" cy="1141094"/>
          </a:xfrm>
        </p:grpSpPr>
        <p:grpSp>
          <p:nvGrpSpPr>
            <p:cNvPr id="15" name="Gruppieren 14">
              <a:extLst>
                <a:ext uri="{FF2B5EF4-FFF2-40B4-BE49-F238E27FC236}">
                  <a16:creationId xmlns:a16="http://schemas.microsoft.com/office/drawing/2014/main" id="{9EF7C161-A32F-4F8E-B68E-ECD7D85D2B52}"/>
                </a:ext>
              </a:extLst>
            </p:cNvPr>
            <p:cNvGrpSpPr/>
            <p:nvPr/>
          </p:nvGrpSpPr>
          <p:grpSpPr>
            <a:xfrm>
              <a:off x="655680" y="4632064"/>
              <a:ext cx="2569735" cy="706790"/>
              <a:chOff x="6745836" y="710662"/>
              <a:chExt cx="2569735" cy="706790"/>
            </a:xfrm>
          </p:grpSpPr>
          <p:sp>
            <p:nvSpPr>
              <p:cNvPr id="16" name="Rechteck 15">
                <a:extLst>
                  <a:ext uri="{FF2B5EF4-FFF2-40B4-BE49-F238E27FC236}">
                    <a16:creationId xmlns:a16="http://schemas.microsoft.com/office/drawing/2014/main" id="{8E009F0A-BEAD-41BF-A40F-E26BA341475C}"/>
                  </a:ext>
                </a:extLst>
              </p:cNvPr>
              <p:cNvSpPr/>
              <p:nvPr/>
            </p:nvSpPr>
            <p:spPr>
              <a:xfrm>
                <a:off x="6782877" y="798496"/>
                <a:ext cx="2532694" cy="618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92125"/>
                <a:r>
                  <a:rPr lang="de-CH" sz="1400" b="1" err="1">
                    <a:solidFill>
                      <a:schemeClr val="tx1"/>
                    </a:solidFill>
                  </a:rPr>
                  <a:t>Hôpitaux</a:t>
                </a:r>
                <a:r>
                  <a:rPr lang="de-CH" sz="1400" b="1">
                    <a:solidFill>
                      <a:schemeClr val="tx1"/>
                    </a:solidFill>
                  </a:rPr>
                  <a:t> </a:t>
                </a:r>
                <a:r>
                  <a:rPr lang="de-CH" sz="1400" b="1" err="1">
                    <a:solidFill>
                      <a:schemeClr val="tx1"/>
                    </a:solidFill>
                  </a:rPr>
                  <a:t>Universitaires</a:t>
                </a:r>
                <a:endParaRPr lang="de-CH" sz="1400" b="1">
                  <a:solidFill>
                    <a:schemeClr val="tx1"/>
                  </a:solidFill>
                </a:endParaRPr>
              </a:p>
              <a:p>
                <a:pPr marL="492125"/>
                <a:r>
                  <a:rPr lang="de-CH" sz="1400" b="1">
                    <a:solidFill>
                      <a:schemeClr val="tx1"/>
                    </a:solidFill>
                  </a:rPr>
                  <a:t>de Genève (HUG)</a:t>
                </a:r>
              </a:p>
            </p:txBody>
          </p:sp>
          <p:cxnSp>
            <p:nvCxnSpPr>
              <p:cNvPr id="17" name="Gerade Verbindung 116">
                <a:extLst>
                  <a:ext uri="{FF2B5EF4-FFF2-40B4-BE49-F238E27FC236}">
                    <a16:creationId xmlns:a16="http://schemas.microsoft.com/office/drawing/2014/main" id="{97E9A1E2-3B76-4A25-BB7A-96C5D93F32C5}"/>
                  </a:ext>
                </a:extLst>
              </p:cNvPr>
              <p:cNvCxnSpPr>
                <a:cxnSpLocks/>
              </p:cNvCxnSpPr>
              <p:nvPr/>
            </p:nvCxnSpPr>
            <p:spPr>
              <a:xfrm>
                <a:off x="6745836" y="710662"/>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4" name="Grafik 93">
              <a:extLst>
                <a:ext uri="{FF2B5EF4-FFF2-40B4-BE49-F238E27FC236}">
                  <a16:creationId xmlns:a16="http://schemas.microsoft.com/office/drawing/2014/main" id="{A9617C32-20AB-4924-80C7-164DB9D758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90" t="-333" r="23349" b="333"/>
            <a:stretch/>
          </p:blipFill>
          <p:spPr>
            <a:xfrm>
              <a:off x="653812" y="4700950"/>
              <a:ext cx="436537" cy="436762"/>
            </a:xfrm>
            <a:prstGeom prst="ellipse">
              <a:avLst/>
            </a:prstGeom>
          </p:spPr>
        </p:pic>
        <p:grpSp>
          <p:nvGrpSpPr>
            <p:cNvPr id="175" name="Gruppieren 174">
              <a:extLst>
                <a:ext uri="{FF2B5EF4-FFF2-40B4-BE49-F238E27FC236}">
                  <a16:creationId xmlns:a16="http://schemas.microsoft.com/office/drawing/2014/main" id="{62A2FF9A-AD61-48F7-8292-4A03687FE592}"/>
                </a:ext>
              </a:extLst>
            </p:cNvPr>
            <p:cNvGrpSpPr>
              <a:grpSpLocks noChangeAspect="1"/>
            </p:cNvGrpSpPr>
            <p:nvPr/>
          </p:nvGrpSpPr>
          <p:grpSpPr>
            <a:xfrm>
              <a:off x="2274988" y="5396220"/>
              <a:ext cx="360000" cy="360000"/>
              <a:chOff x="10328748" y="3253131"/>
              <a:chExt cx="360000" cy="360000"/>
            </a:xfrm>
          </p:grpSpPr>
          <p:sp>
            <p:nvSpPr>
              <p:cNvPr id="176" name="Freihandform 3966">
                <a:extLst>
                  <a:ext uri="{FF2B5EF4-FFF2-40B4-BE49-F238E27FC236}">
                    <a16:creationId xmlns:a16="http://schemas.microsoft.com/office/drawing/2014/main" id="{9A6693E1-1577-4BD9-9F5C-A077BC7988A4}"/>
                  </a:ext>
                </a:extLst>
              </p:cNvPr>
              <p:cNvSpPr/>
              <p:nvPr/>
            </p:nvSpPr>
            <p:spPr>
              <a:xfrm>
                <a:off x="10328748" y="325313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lumMod val="75000"/>
                </a:schemeClr>
              </a:solidFill>
              <a:ln w="1904" cap="flat">
                <a:noFill/>
                <a:prstDash val="solid"/>
                <a:miter/>
              </a:ln>
            </p:spPr>
            <p:txBody>
              <a:bodyPr rtlCol="0" anchor="ctr"/>
              <a:lstStyle/>
              <a:p>
                <a:endParaRPr lang="de-DE"/>
              </a:p>
            </p:txBody>
          </p:sp>
          <p:sp>
            <p:nvSpPr>
              <p:cNvPr id="177" name="Freeform 18">
                <a:extLst>
                  <a:ext uri="{FF2B5EF4-FFF2-40B4-BE49-F238E27FC236}">
                    <a16:creationId xmlns:a16="http://schemas.microsoft.com/office/drawing/2014/main" id="{AD5D1598-B79B-4A62-BB8F-EAB44FB77A26}"/>
                  </a:ext>
                </a:extLst>
              </p:cNvPr>
              <p:cNvSpPr>
                <a:spLocks noEditPoints="1"/>
              </p:cNvSpPr>
              <p:nvPr/>
            </p:nvSpPr>
            <p:spPr bwMode="auto">
              <a:xfrm>
                <a:off x="10394180" y="3316375"/>
                <a:ext cx="241298" cy="227608"/>
              </a:xfrm>
              <a:custGeom>
                <a:avLst/>
                <a:gdLst>
                  <a:gd name="T0" fmla="*/ 128 w 1537"/>
                  <a:gd name="T1" fmla="*/ 1083 h 1403"/>
                  <a:gd name="T2" fmla="*/ 481 w 1537"/>
                  <a:gd name="T3" fmla="*/ 800 h 1403"/>
                  <a:gd name="T4" fmla="*/ 208 w 1537"/>
                  <a:gd name="T5" fmla="*/ 848 h 1403"/>
                  <a:gd name="T6" fmla="*/ 221 w 1537"/>
                  <a:gd name="T7" fmla="*/ 579 h 1403"/>
                  <a:gd name="T8" fmla="*/ 126 w 1537"/>
                  <a:gd name="T9" fmla="*/ 944 h 1403"/>
                  <a:gd name="T10" fmla="*/ 163 w 1537"/>
                  <a:gd name="T11" fmla="*/ 474 h 1403"/>
                  <a:gd name="T12" fmla="*/ 880 w 1537"/>
                  <a:gd name="T13" fmla="*/ 134 h 1403"/>
                  <a:gd name="T14" fmla="*/ 1205 w 1537"/>
                  <a:gd name="T15" fmla="*/ 642 h 1403"/>
                  <a:gd name="T16" fmla="*/ 794 w 1537"/>
                  <a:gd name="T17" fmla="*/ 957 h 1403"/>
                  <a:gd name="T18" fmla="*/ 634 w 1537"/>
                  <a:gd name="T19" fmla="*/ 878 h 1403"/>
                  <a:gd name="T20" fmla="*/ 752 w 1537"/>
                  <a:gd name="T21" fmla="*/ 1201 h 1403"/>
                  <a:gd name="T22" fmla="*/ 741 w 1537"/>
                  <a:gd name="T23" fmla="*/ 1228 h 1403"/>
                  <a:gd name="T24" fmla="*/ 350 w 1537"/>
                  <a:gd name="T25" fmla="*/ 965 h 1403"/>
                  <a:gd name="T26" fmla="*/ 674 w 1537"/>
                  <a:gd name="T27" fmla="*/ 662 h 1403"/>
                  <a:gd name="T28" fmla="*/ 397 w 1537"/>
                  <a:gd name="T29" fmla="*/ 880 h 1403"/>
                  <a:gd name="T30" fmla="*/ 257 w 1537"/>
                  <a:gd name="T31" fmla="*/ 1276 h 1403"/>
                  <a:gd name="T32" fmla="*/ 922 w 1537"/>
                  <a:gd name="T33" fmla="*/ 1178 h 1403"/>
                  <a:gd name="T34" fmla="*/ 1213 w 1537"/>
                  <a:gd name="T35" fmla="*/ 1142 h 1403"/>
                  <a:gd name="T36" fmla="*/ 1304 w 1537"/>
                  <a:gd name="T37" fmla="*/ 554 h 1403"/>
                  <a:gd name="T38" fmla="*/ 903 w 1537"/>
                  <a:gd name="T39" fmla="*/ 1274 h 1403"/>
                  <a:gd name="T40" fmla="*/ 1309 w 1537"/>
                  <a:gd name="T41" fmla="*/ 471 h 1403"/>
                  <a:gd name="T42" fmla="*/ 1296 w 1537"/>
                  <a:gd name="T43" fmla="*/ 1280 h 1403"/>
                  <a:gd name="T44" fmla="*/ 529 w 1537"/>
                  <a:gd name="T45" fmla="*/ 1403 h 1403"/>
                  <a:gd name="T46" fmla="*/ 415 w 1537"/>
                  <a:gd name="T47" fmla="*/ 999 h 1403"/>
                  <a:gd name="T48" fmla="*/ 628 w 1537"/>
                  <a:gd name="T49" fmla="*/ 1223 h 1403"/>
                  <a:gd name="T50" fmla="*/ 983 w 1537"/>
                  <a:gd name="T51" fmla="*/ 682 h 1403"/>
                  <a:gd name="T52" fmla="*/ 1180 w 1537"/>
                  <a:gd name="T53" fmla="*/ 988 h 1403"/>
                  <a:gd name="T54" fmla="*/ 1119 w 1537"/>
                  <a:gd name="T55" fmla="*/ 621 h 1403"/>
                  <a:gd name="T56" fmla="*/ 293 w 1537"/>
                  <a:gd name="T57" fmla="*/ 359 h 1403"/>
                  <a:gd name="T58" fmla="*/ 591 w 1537"/>
                  <a:gd name="T59" fmla="*/ 458 h 1403"/>
                  <a:gd name="T60" fmla="*/ 482 w 1537"/>
                  <a:gd name="T61" fmla="*/ 345 h 1403"/>
                  <a:gd name="T62" fmla="*/ 560 w 1537"/>
                  <a:gd name="T63" fmla="*/ 504 h 1403"/>
                  <a:gd name="T64" fmla="*/ 770 w 1537"/>
                  <a:gd name="T65" fmla="*/ 266 h 1403"/>
                  <a:gd name="T66" fmla="*/ 692 w 1537"/>
                  <a:gd name="T67" fmla="*/ 486 h 1403"/>
                  <a:gd name="T68" fmla="*/ 390 w 1537"/>
                  <a:gd name="T69" fmla="*/ 206 h 1403"/>
                  <a:gd name="T70" fmla="*/ 270 w 1537"/>
                  <a:gd name="T71" fmla="*/ 564 h 1403"/>
                  <a:gd name="T72" fmla="*/ 965 w 1537"/>
                  <a:gd name="T73" fmla="*/ 629 h 1403"/>
                  <a:gd name="T74" fmla="*/ 1027 w 1537"/>
                  <a:gd name="T75" fmla="*/ 982 h 1403"/>
                  <a:gd name="T76" fmla="*/ 947 w 1537"/>
                  <a:gd name="T77" fmla="*/ 800 h 1403"/>
                  <a:gd name="T78" fmla="*/ 1089 w 1537"/>
                  <a:gd name="T79" fmla="*/ 904 h 1403"/>
                  <a:gd name="T80" fmla="*/ 1110 w 1537"/>
                  <a:gd name="T81" fmla="*/ 561 h 1403"/>
                  <a:gd name="T82" fmla="*/ 1226 w 1537"/>
                  <a:gd name="T83" fmla="*/ 408 h 1403"/>
                  <a:gd name="T84" fmla="*/ 967 w 1537"/>
                  <a:gd name="T85" fmla="*/ 247 h 1403"/>
                  <a:gd name="T86" fmla="*/ 986 w 1537"/>
                  <a:gd name="T87" fmla="*/ 505 h 1403"/>
                  <a:gd name="T88" fmla="*/ 1050 w 1537"/>
                  <a:gd name="T89" fmla="*/ 304 h 1403"/>
                  <a:gd name="T90" fmla="*/ 870 w 1537"/>
                  <a:gd name="T91" fmla="*/ 486 h 1403"/>
                  <a:gd name="T92" fmla="*/ 854 w 1537"/>
                  <a:gd name="T93" fmla="*/ 169 h 1403"/>
                  <a:gd name="T94" fmla="*/ 798 w 1537"/>
                  <a:gd name="T95" fmla="*/ 232 h 1403"/>
                  <a:gd name="T96" fmla="*/ 822 w 1537"/>
                  <a:gd name="T97" fmla="*/ 1161 h 1403"/>
                  <a:gd name="T98" fmla="*/ 704 w 1537"/>
                  <a:gd name="T99" fmla="*/ 91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7" h="1403">
                    <a:moveTo>
                      <a:pt x="529" y="1403"/>
                    </a:moveTo>
                    <a:lnTo>
                      <a:pt x="529" y="1403"/>
                    </a:lnTo>
                    <a:cubicBezTo>
                      <a:pt x="420" y="1403"/>
                      <a:pt x="304" y="1377"/>
                      <a:pt x="228" y="1309"/>
                    </a:cubicBezTo>
                    <a:cubicBezTo>
                      <a:pt x="130" y="1222"/>
                      <a:pt x="127" y="1105"/>
                      <a:pt x="128" y="1083"/>
                    </a:cubicBezTo>
                    <a:cubicBezTo>
                      <a:pt x="129" y="987"/>
                      <a:pt x="183" y="902"/>
                      <a:pt x="264" y="866"/>
                    </a:cubicBezTo>
                    <a:cubicBezTo>
                      <a:pt x="296" y="852"/>
                      <a:pt x="330" y="847"/>
                      <a:pt x="362" y="841"/>
                    </a:cubicBezTo>
                    <a:cubicBezTo>
                      <a:pt x="371" y="840"/>
                      <a:pt x="380" y="839"/>
                      <a:pt x="389" y="837"/>
                    </a:cubicBezTo>
                    <a:cubicBezTo>
                      <a:pt x="429" y="830"/>
                      <a:pt x="459" y="818"/>
                      <a:pt x="481" y="800"/>
                    </a:cubicBezTo>
                    <a:cubicBezTo>
                      <a:pt x="520" y="769"/>
                      <a:pt x="543" y="716"/>
                      <a:pt x="548" y="673"/>
                    </a:cubicBezTo>
                    <a:cubicBezTo>
                      <a:pt x="404" y="681"/>
                      <a:pt x="313" y="650"/>
                      <a:pt x="255" y="608"/>
                    </a:cubicBezTo>
                    <a:cubicBezTo>
                      <a:pt x="230" y="628"/>
                      <a:pt x="175" y="677"/>
                      <a:pt x="172" y="749"/>
                    </a:cubicBezTo>
                    <a:cubicBezTo>
                      <a:pt x="171" y="782"/>
                      <a:pt x="183" y="816"/>
                      <a:pt x="208" y="848"/>
                    </a:cubicBezTo>
                    <a:cubicBezTo>
                      <a:pt x="215" y="858"/>
                      <a:pt x="213" y="872"/>
                      <a:pt x="204" y="879"/>
                    </a:cubicBezTo>
                    <a:cubicBezTo>
                      <a:pt x="194" y="887"/>
                      <a:pt x="180" y="885"/>
                      <a:pt x="173" y="875"/>
                    </a:cubicBezTo>
                    <a:cubicBezTo>
                      <a:pt x="141" y="834"/>
                      <a:pt x="126" y="791"/>
                      <a:pt x="128" y="747"/>
                    </a:cubicBezTo>
                    <a:cubicBezTo>
                      <a:pt x="132" y="663"/>
                      <a:pt x="188" y="606"/>
                      <a:pt x="221" y="579"/>
                    </a:cubicBezTo>
                    <a:cubicBezTo>
                      <a:pt x="207" y="564"/>
                      <a:pt x="197" y="549"/>
                      <a:pt x="188" y="534"/>
                    </a:cubicBezTo>
                    <a:cubicBezTo>
                      <a:pt x="185" y="528"/>
                      <a:pt x="181" y="522"/>
                      <a:pt x="178" y="516"/>
                    </a:cubicBezTo>
                    <a:cubicBezTo>
                      <a:pt x="139" y="545"/>
                      <a:pt x="56" y="619"/>
                      <a:pt x="49" y="740"/>
                    </a:cubicBezTo>
                    <a:cubicBezTo>
                      <a:pt x="44" y="812"/>
                      <a:pt x="70" y="881"/>
                      <a:pt x="126" y="944"/>
                    </a:cubicBezTo>
                    <a:cubicBezTo>
                      <a:pt x="134" y="953"/>
                      <a:pt x="133" y="967"/>
                      <a:pt x="124" y="975"/>
                    </a:cubicBezTo>
                    <a:cubicBezTo>
                      <a:pt x="114" y="983"/>
                      <a:pt x="100" y="982"/>
                      <a:pt x="93" y="973"/>
                    </a:cubicBezTo>
                    <a:cubicBezTo>
                      <a:pt x="29" y="901"/>
                      <a:pt x="0" y="821"/>
                      <a:pt x="5" y="737"/>
                    </a:cubicBezTo>
                    <a:cubicBezTo>
                      <a:pt x="13" y="586"/>
                      <a:pt x="121" y="501"/>
                      <a:pt x="163" y="474"/>
                    </a:cubicBezTo>
                    <a:cubicBezTo>
                      <a:pt x="147" y="416"/>
                      <a:pt x="154" y="355"/>
                      <a:pt x="184" y="299"/>
                    </a:cubicBezTo>
                    <a:cubicBezTo>
                      <a:pt x="225" y="225"/>
                      <a:pt x="300" y="173"/>
                      <a:pt x="385" y="162"/>
                    </a:cubicBezTo>
                    <a:cubicBezTo>
                      <a:pt x="411" y="158"/>
                      <a:pt x="437" y="159"/>
                      <a:pt x="463" y="162"/>
                    </a:cubicBezTo>
                    <a:cubicBezTo>
                      <a:pt x="525" y="105"/>
                      <a:pt x="705" y="0"/>
                      <a:pt x="880" y="134"/>
                    </a:cubicBezTo>
                    <a:cubicBezTo>
                      <a:pt x="883" y="136"/>
                      <a:pt x="885" y="137"/>
                      <a:pt x="887" y="139"/>
                    </a:cubicBezTo>
                    <a:cubicBezTo>
                      <a:pt x="975" y="102"/>
                      <a:pt x="1077" y="123"/>
                      <a:pt x="1141" y="162"/>
                    </a:cubicBezTo>
                    <a:cubicBezTo>
                      <a:pt x="1218" y="210"/>
                      <a:pt x="1265" y="298"/>
                      <a:pt x="1270" y="406"/>
                    </a:cubicBezTo>
                    <a:cubicBezTo>
                      <a:pt x="1276" y="521"/>
                      <a:pt x="1227" y="608"/>
                      <a:pt x="1205" y="642"/>
                    </a:cubicBezTo>
                    <a:cubicBezTo>
                      <a:pt x="1247" y="693"/>
                      <a:pt x="1274" y="750"/>
                      <a:pt x="1280" y="809"/>
                    </a:cubicBezTo>
                    <a:cubicBezTo>
                      <a:pt x="1288" y="884"/>
                      <a:pt x="1263" y="962"/>
                      <a:pt x="1213" y="1018"/>
                    </a:cubicBezTo>
                    <a:cubicBezTo>
                      <a:pt x="1153" y="1084"/>
                      <a:pt x="1056" y="1119"/>
                      <a:pt x="973" y="1105"/>
                    </a:cubicBezTo>
                    <a:cubicBezTo>
                      <a:pt x="898" y="1092"/>
                      <a:pt x="826" y="1033"/>
                      <a:pt x="794" y="957"/>
                    </a:cubicBezTo>
                    <a:cubicBezTo>
                      <a:pt x="793" y="953"/>
                      <a:pt x="759" y="866"/>
                      <a:pt x="800" y="778"/>
                    </a:cubicBezTo>
                    <a:cubicBezTo>
                      <a:pt x="823" y="729"/>
                      <a:pt x="862" y="691"/>
                      <a:pt x="919" y="662"/>
                    </a:cubicBezTo>
                    <a:cubicBezTo>
                      <a:pt x="857" y="649"/>
                      <a:pt x="789" y="652"/>
                      <a:pt x="718" y="658"/>
                    </a:cubicBezTo>
                    <a:cubicBezTo>
                      <a:pt x="717" y="728"/>
                      <a:pt x="688" y="806"/>
                      <a:pt x="634" y="878"/>
                    </a:cubicBezTo>
                    <a:cubicBezTo>
                      <a:pt x="623" y="894"/>
                      <a:pt x="609" y="909"/>
                      <a:pt x="595" y="922"/>
                    </a:cubicBezTo>
                    <a:cubicBezTo>
                      <a:pt x="596" y="958"/>
                      <a:pt x="608" y="1100"/>
                      <a:pt x="743" y="1190"/>
                    </a:cubicBezTo>
                    <a:cubicBezTo>
                      <a:pt x="745" y="1191"/>
                      <a:pt x="747" y="1192"/>
                      <a:pt x="748" y="1194"/>
                    </a:cubicBezTo>
                    <a:cubicBezTo>
                      <a:pt x="750" y="1196"/>
                      <a:pt x="751" y="1198"/>
                      <a:pt x="752" y="1201"/>
                    </a:cubicBezTo>
                    <a:cubicBezTo>
                      <a:pt x="753" y="1204"/>
                      <a:pt x="754" y="1207"/>
                      <a:pt x="753" y="1210"/>
                    </a:cubicBezTo>
                    <a:cubicBezTo>
                      <a:pt x="753" y="1213"/>
                      <a:pt x="752" y="1216"/>
                      <a:pt x="751" y="1219"/>
                    </a:cubicBezTo>
                    <a:cubicBezTo>
                      <a:pt x="750" y="1221"/>
                      <a:pt x="748" y="1223"/>
                      <a:pt x="746" y="1225"/>
                    </a:cubicBezTo>
                    <a:cubicBezTo>
                      <a:pt x="745" y="1226"/>
                      <a:pt x="743" y="1228"/>
                      <a:pt x="741" y="1228"/>
                    </a:cubicBezTo>
                    <a:cubicBezTo>
                      <a:pt x="702" y="1248"/>
                      <a:pt x="664" y="1259"/>
                      <a:pt x="639" y="1265"/>
                    </a:cubicBezTo>
                    <a:cubicBezTo>
                      <a:pt x="565" y="1285"/>
                      <a:pt x="340" y="1297"/>
                      <a:pt x="270" y="1163"/>
                    </a:cubicBezTo>
                    <a:cubicBezTo>
                      <a:pt x="243" y="1111"/>
                      <a:pt x="245" y="1053"/>
                      <a:pt x="276" y="1013"/>
                    </a:cubicBezTo>
                    <a:cubicBezTo>
                      <a:pt x="292" y="991"/>
                      <a:pt x="318" y="975"/>
                      <a:pt x="350" y="965"/>
                    </a:cubicBezTo>
                    <a:cubicBezTo>
                      <a:pt x="370" y="959"/>
                      <a:pt x="391" y="957"/>
                      <a:pt x="410" y="955"/>
                    </a:cubicBezTo>
                    <a:cubicBezTo>
                      <a:pt x="424" y="954"/>
                      <a:pt x="437" y="952"/>
                      <a:pt x="450" y="950"/>
                    </a:cubicBezTo>
                    <a:cubicBezTo>
                      <a:pt x="508" y="938"/>
                      <a:pt x="562" y="902"/>
                      <a:pt x="599" y="852"/>
                    </a:cubicBezTo>
                    <a:cubicBezTo>
                      <a:pt x="627" y="814"/>
                      <a:pt x="671" y="742"/>
                      <a:pt x="674" y="662"/>
                    </a:cubicBezTo>
                    <a:cubicBezTo>
                      <a:pt x="669" y="663"/>
                      <a:pt x="663" y="663"/>
                      <a:pt x="658" y="664"/>
                    </a:cubicBezTo>
                    <a:cubicBezTo>
                      <a:pt x="637" y="666"/>
                      <a:pt x="615" y="668"/>
                      <a:pt x="593" y="670"/>
                    </a:cubicBezTo>
                    <a:cubicBezTo>
                      <a:pt x="588" y="725"/>
                      <a:pt x="560" y="794"/>
                      <a:pt x="508" y="835"/>
                    </a:cubicBezTo>
                    <a:cubicBezTo>
                      <a:pt x="480" y="857"/>
                      <a:pt x="444" y="872"/>
                      <a:pt x="397" y="880"/>
                    </a:cubicBezTo>
                    <a:cubicBezTo>
                      <a:pt x="388" y="882"/>
                      <a:pt x="379" y="883"/>
                      <a:pt x="369" y="885"/>
                    </a:cubicBezTo>
                    <a:cubicBezTo>
                      <a:pt x="338" y="890"/>
                      <a:pt x="309" y="894"/>
                      <a:pt x="282" y="906"/>
                    </a:cubicBezTo>
                    <a:cubicBezTo>
                      <a:pt x="216" y="936"/>
                      <a:pt x="173" y="1005"/>
                      <a:pt x="172" y="1084"/>
                    </a:cubicBezTo>
                    <a:cubicBezTo>
                      <a:pt x="171" y="1095"/>
                      <a:pt x="172" y="1200"/>
                      <a:pt x="257" y="1276"/>
                    </a:cubicBezTo>
                    <a:cubicBezTo>
                      <a:pt x="361" y="1368"/>
                      <a:pt x="549" y="1369"/>
                      <a:pt x="651" y="1347"/>
                    </a:cubicBezTo>
                    <a:lnTo>
                      <a:pt x="653" y="1346"/>
                    </a:lnTo>
                    <a:cubicBezTo>
                      <a:pt x="655" y="1346"/>
                      <a:pt x="840" y="1321"/>
                      <a:pt x="918" y="1183"/>
                    </a:cubicBezTo>
                    <a:cubicBezTo>
                      <a:pt x="919" y="1181"/>
                      <a:pt x="920" y="1179"/>
                      <a:pt x="922" y="1178"/>
                    </a:cubicBezTo>
                    <a:cubicBezTo>
                      <a:pt x="924" y="1176"/>
                      <a:pt x="927" y="1174"/>
                      <a:pt x="930" y="1173"/>
                    </a:cubicBezTo>
                    <a:cubicBezTo>
                      <a:pt x="933" y="1171"/>
                      <a:pt x="936" y="1171"/>
                      <a:pt x="939" y="1171"/>
                    </a:cubicBezTo>
                    <a:cubicBezTo>
                      <a:pt x="941" y="1171"/>
                      <a:pt x="943" y="1172"/>
                      <a:pt x="945" y="1172"/>
                    </a:cubicBezTo>
                    <a:cubicBezTo>
                      <a:pt x="951" y="1174"/>
                      <a:pt x="1088" y="1216"/>
                      <a:pt x="1213" y="1142"/>
                    </a:cubicBezTo>
                    <a:cubicBezTo>
                      <a:pt x="1321" y="1079"/>
                      <a:pt x="1379" y="979"/>
                      <a:pt x="1382" y="855"/>
                    </a:cubicBezTo>
                    <a:cubicBezTo>
                      <a:pt x="1384" y="779"/>
                      <a:pt x="1367" y="671"/>
                      <a:pt x="1274" y="587"/>
                    </a:cubicBezTo>
                    <a:cubicBezTo>
                      <a:pt x="1265" y="579"/>
                      <a:pt x="1265" y="565"/>
                      <a:pt x="1273" y="556"/>
                    </a:cubicBezTo>
                    <a:cubicBezTo>
                      <a:pt x="1281" y="547"/>
                      <a:pt x="1295" y="546"/>
                      <a:pt x="1304" y="554"/>
                    </a:cubicBezTo>
                    <a:cubicBezTo>
                      <a:pt x="1414" y="654"/>
                      <a:pt x="1428" y="786"/>
                      <a:pt x="1426" y="856"/>
                    </a:cubicBezTo>
                    <a:cubicBezTo>
                      <a:pt x="1422" y="997"/>
                      <a:pt x="1357" y="1108"/>
                      <a:pt x="1236" y="1180"/>
                    </a:cubicBezTo>
                    <a:cubicBezTo>
                      <a:pt x="1117" y="1250"/>
                      <a:pt x="993" y="1230"/>
                      <a:pt x="948" y="1219"/>
                    </a:cubicBezTo>
                    <a:cubicBezTo>
                      <a:pt x="935" y="1240"/>
                      <a:pt x="919" y="1258"/>
                      <a:pt x="903" y="1274"/>
                    </a:cubicBezTo>
                    <a:cubicBezTo>
                      <a:pt x="948" y="1287"/>
                      <a:pt x="1024" y="1296"/>
                      <a:pt x="1093" y="1292"/>
                    </a:cubicBezTo>
                    <a:cubicBezTo>
                      <a:pt x="1157" y="1289"/>
                      <a:pt x="1210" y="1274"/>
                      <a:pt x="1276" y="1241"/>
                    </a:cubicBezTo>
                    <a:cubicBezTo>
                      <a:pt x="1409" y="1172"/>
                      <a:pt x="1488" y="1033"/>
                      <a:pt x="1492" y="857"/>
                    </a:cubicBezTo>
                    <a:cubicBezTo>
                      <a:pt x="1493" y="797"/>
                      <a:pt x="1484" y="592"/>
                      <a:pt x="1309" y="471"/>
                    </a:cubicBezTo>
                    <a:cubicBezTo>
                      <a:pt x="1299" y="464"/>
                      <a:pt x="1296" y="450"/>
                      <a:pt x="1303" y="440"/>
                    </a:cubicBezTo>
                    <a:cubicBezTo>
                      <a:pt x="1310" y="430"/>
                      <a:pt x="1323" y="428"/>
                      <a:pt x="1333" y="435"/>
                    </a:cubicBezTo>
                    <a:cubicBezTo>
                      <a:pt x="1527" y="568"/>
                      <a:pt x="1537" y="792"/>
                      <a:pt x="1536" y="858"/>
                    </a:cubicBezTo>
                    <a:cubicBezTo>
                      <a:pt x="1531" y="1050"/>
                      <a:pt x="1444" y="1204"/>
                      <a:pt x="1296" y="1280"/>
                    </a:cubicBezTo>
                    <a:cubicBezTo>
                      <a:pt x="1225" y="1316"/>
                      <a:pt x="1165" y="1333"/>
                      <a:pt x="1095" y="1336"/>
                    </a:cubicBezTo>
                    <a:cubicBezTo>
                      <a:pt x="1013" y="1341"/>
                      <a:pt x="914" y="1328"/>
                      <a:pt x="863" y="1308"/>
                    </a:cubicBezTo>
                    <a:cubicBezTo>
                      <a:pt x="774" y="1373"/>
                      <a:pt x="672" y="1388"/>
                      <a:pt x="660" y="1390"/>
                    </a:cubicBezTo>
                    <a:cubicBezTo>
                      <a:pt x="620" y="1398"/>
                      <a:pt x="575" y="1403"/>
                      <a:pt x="529" y="1403"/>
                    </a:cubicBezTo>
                    <a:close/>
                    <a:moveTo>
                      <a:pt x="553" y="954"/>
                    </a:moveTo>
                    <a:lnTo>
                      <a:pt x="553" y="954"/>
                    </a:lnTo>
                    <a:cubicBezTo>
                      <a:pt x="524" y="972"/>
                      <a:pt x="492" y="986"/>
                      <a:pt x="459" y="993"/>
                    </a:cubicBezTo>
                    <a:cubicBezTo>
                      <a:pt x="444" y="996"/>
                      <a:pt x="429" y="997"/>
                      <a:pt x="415" y="999"/>
                    </a:cubicBezTo>
                    <a:cubicBezTo>
                      <a:pt x="396" y="1001"/>
                      <a:pt x="379" y="1003"/>
                      <a:pt x="362" y="1008"/>
                    </a:cubicBezTo>
                    <a:cubicBezTo>
                      <a:pt x="347" y="1012"/>
                      <a:pt x="325" y="1022"/>
                      <a:pt x="311" y="1040"/>
                    </a:cubicBezTo>
                    <a:cubicBezTo>
                      <a:pt x="288" y="1069"/>
                      <a:pt x="294" y="1113"/>
                      <a:pt x="309" y="1143"/>
                    </a:cubicBezTo>
                    <a:cubicBezTo>
                      <a:pt x="366" y="1252"/>
                      <a:pt x="566" y="1239"/>
                      <a:pt x="628" y="1223"/>
                    </a:cubicBezTo>
                    <a:cubicBezTo>
                      <a:pt x="644" y="1218"/>
                      <a:pt x="665" y="1212"/>
                      <a:pt x="688" y="1204"/>
                    </a:cubicBezTo>
                    <a:cubicBezTo>
                      <a:pt x="587" y="1121"/>
                      <a:pt x="560" y="1013"/>
                      <a:pt x="553" y="954"/>
                    </a:cubicBezTo>
                    <a:close/>
                    <a:moveTo>
                      <a:pt x="983" y="682"/>
                    </a:moveTo>
                    <a:lnTo>
                      <a:pt x="983" y="682"/>
                    </a:lnTo>
                    <a:cubicBezTo>
                      <a:pt x="912" y="707"/>
                      <a:pt x="864" y="746"/>
                      <a:pt x="840" y="796"/>
                    </a:cubicBezTo>
                    <a:cubicBezTo>
                      <a:pt x="807" y="867"/>
                      <a:pt x="835" y="940"/>
                      <a:pt x="835" y="941"/>
                    </a:cubicBezTo>
                    <a:cubicBezTo>
                      <a:pt x="861" y="1002"/>
                      <a:pt x="919" y="1051"/>
                      <a:pt x="980" y="1062"/>
                    </a:cubicBezTo>
                    <a:cubicBezTo>
                      <a:pt x="1049" y="1074"/>
                      <a:pt x="1130" y="1044"/>
                      <a:pt x="1180" y="988"/>
                    </a:cubicBezTo>
                    <a:cubicBezTo>
                      <a:pt x="1222" y="941"/>
                      <a:pt x="1243" y="876"/>
                      <a:pt x="1236" y="814"/>
                    </a:cubicBezTo>
                    <a:cubicBezTo>
                      <a:pt x="1230" y="759"/>
                      <a:pt x="1204" y="706"/>
                      <a:pt x="1161" y="659"/>
                    </a:cubicBezTo>
                    <a:cubicBezTo>
                      <a:pt x="1160" y="659"/>
                      <a:pt x="1160" y="659"/>
                      <a:pt x="1160" y="659"/>
                    </a:cubicBezTo>
                    <a:cubicBezTo>
                      <a:pt x="1148" y="646"/>
                      <a:pt x="1134" y="633"/>
                      <a:pt x="1119" y="621"/>
                    </a:cubicBezTo>
                    <a:cubicBezTo>
                      <a:pt x="975" y="507"/>
                      <a:pt x="798" y="525"/>
                      <a:pt x="643" y="541"/>
                    </a:cubicBezTo>
                    <a:cubicBezTo>
                      <a:pt x="615" y="543"/>
                      <a:pt x="589" y="546"/>
                      <a:pt x="563" y="548"/>
                    </a:cubicBezTo>
                    <a:cubicBezTo>
                      <a:pt x="466" y="556"/>
                      <a:pt x="340" y="548"/>
                      <a:pt x="295" y="472"/>
                    </a:cubicBezTo>
                    <a:cubicBezTo>
                      <a:pt x="274" y="435"/>
                      <a:pt x="273" y="396"/>
                      <a:pt x="293" y="359"/>
                    </a:cubicBezTo>
                    <a:cubicBezTo>
                      <a:pt x="315" y="319"/>
                      <a:pt x="355" y="291"/>
                      <a:pt x="401" y="285"/>
                    </a:cubicBezTo>
                    <a:cubicBezTo>
                      <a:pt x="438" y="280"/>
                      <a:pt x="473" y="288"/>
                      <a:pt x="505" y="308"/>
                    </a:cubicBezTo>
                    <a:cubicBezTo>
                      <a:pt x="537" y="327"/>
                      <a:pt x="562" y="359"/>
                      <a:pt x="576" y="397"/>
                    </a:cubicBezTo>
                    <a:cubicBezTo>
                      <a:pt x="591" y="435"/>
                      <a:pt x="592" y="452"/>
                      <a:pt x="591" y="458"/>
                    </a:cubicBezTo>
                    <a:cubicBezTo>
                      <a:pt x="591" y="470"/>
                      <a:pt x="580" y="479"/>
                      <a:pt x="568" y="479"/>
                    </a:cubicBezTo>
                    <a:cubicBezTo>
                      <a:pt x="556" y="478"/>
                      <a:pt x="547" y="468"/>
                      <a:pt x="547" y="456"/>
                    </a:cubicBezTo>
                    <a:cubicBezTo>
                      <a:pt x="547" y="455"/>
                      <a:pt x="547" y="443"/>
                      <a:pt x="535" y="413"/>
                    </a:cubicBezTo>
                    <a:cubicBezTo>
                      <a:pt x="524" y="383"/>
                      <a:pt x="505" y="359"/>
                      <a:pt x="482" y="345"/>
                    </a:cubicBezTo>
                    <a:cubicBezTo>
                      <a:pt x="459" y="331"/>
                      <a:pt x="433" y="325"/>
                      <a:pt x="407" y="329"/>
                    </a:cubicBezTo>
                    <a:cubicBezTo>
                      <a:pt x="375" y="333"/>
                      <a:pt x="347" y="352"/>
                      <a:pt x="332" y="380"/>
                    </a:cubicBezTo>
                    <a:cubicBezTo>
                      <a:pt x="319" y="403"/>
                      <a:pt x="320" y="426"/>
                      <a:pt x="333" y="450"/>
                    </a:cubicBezTo>
                    <a:cubicBezTo>
                      <a:pt x="359" y="494"/>
                      <a:pt x="441" y="513"/>
                      <a:pt x="560" y="504"/>
                    </a:cubicBezTo>
                    <a:cubicBezTo>
                      <a:pt x="585" y="502"/>
                      <a:pt x="611" y="500"/>
                      <a:pt x="638" y="497"/>
                    </a:cubicBezTo>
                    <a:cubicBezTo>
                      <a:pt x="698" y="491"/>
                      <a:pt x="762" y="484"/>
                      <a:pt x="826" y="485"/>
                    </a:cubicBezTo>
                    <a:cubicBezTo>
                      <a:pt x="833" y="410"/>
                      <a:pt x="823" y="361"/>
                      <a:pt x="818" y="343"/>
                    </a:cubicBezTo>
                    <a:cubicBezTo>
                      <a:pt x="809" y="312"/>
                      <a:pt x="792" y="285"/>
                      <a:pt x="770" y="266"/>
                    </a:cubicBezTo>
                    <a:cubicBezTo>
                      <a:pt x="716" y="221"/>
                      <a:pt x="659" y="235"/>
                      <a:pt x="628" y="249"/>
                    </a:cubicBezTo>
                    <a:cubicBezTo>
                      <a:pt x="656" y="279"/>
                      <a:pt x="678" y="314"/>
                      <a:pt x="692" y="353"/>
                    </a:cubicBezTo>
                    <a:cubicBezTo>
                      <a:pt x="709" y="398"/>
                      <a:pt x="717" y="435"/>
                      <a:pt x="715" y="466"/>
                    </a:cubicBezTo>
                    <a:cubicBezTo>
                      <a:pt x="714" y="478"/>
                      <a:pt x="704" y="487"/>
                      <a:pt x="692" y="486"/>
                    </a:cubicBezTo>
                    <a:cubicBezTo>
                      <a:pt x="680" y="486"/>
                      <a:pt x="670" y="475"/>
                      <a:pt x="671" y="463"/>
                    </a:cubicBezTo>
                    <a:cubicBezTo>
                      <a:pt x="673" y="439"/>
                      <a:pt x="666" y="408"/>
                      <a:pt x="651" y="369"/>
                    </a:cubicBezTo>
                    <a:cubicBezTo>
                      <a:pt x="631" y="314"/>
                      <a:pt x="594" y="268"/>
                      <a:pt x="547" y="240"/>
                    </a:cubicBezTo>
                    <a:cubicBezTo>
                      <a:pt x="499" y="210"/>
                      <a:pt x="445" y="198"/>
                      <a:pt x="390" y="206"/>
                    </a:cubicBezTo>
                    <a:cubicBezTo>
                      <a:pt x="319" y="215"/>
                      <a:pt x="257" y="258"/>
                      <a:pt x="223" y="320"/>
                    </a:cubicBezTo>
                    <a:cubicBezTo>
                      <a:pt x="190" y="382"/>
                      <a:pt x="191" y="452"/>
                      <a:pt x="226" y="512"/>
                    </a:cubicBezTo>
                    <a:cubicBezTo>
                      <a:pt x="236" y="529"/>
                      <a:pt x="250" y="547"/>
                      <a:pt x="270" y="564"/>
                    </a:cubicBezTo>
                    <a:cubicBezTo>
                      <a:pt x="270" y="564"/>
                      <a:pt x="270" y="564"/>
                      <a:pt x="270" y="564"/>
                    </a:cubicBezTo>
                    <a:cubicBezTo>
                      <a:pt x="322" y="607"/>
                      <a:pt x="412" y="640"/>
                      <a:pt x="569" y="628"/>
                    </a:cubicBezTo>
                    <a:cubicBezTo>
                      <a:pt x="569" y="628"/>
                      <a:pt x="570" y="628"/>
                      <a:pt x="570" y="628"/>
                    </a:cubicBezTo>
                    <a:cubicBezTo>
                      <a:pt x="598" y="626"/>
                      <a:pt x="626" y="623"/>
                      <a:pt x="654" y="620"/>
                    </a:cubicBezTo>
                    <a:cubicBezTo>
                      <a:pt x="765" y="609"/>
                      <a:pt x="869" y="598"/>
                      <a:pt x="965" y="629"/>
                    </a:cubicBezTo>
                    <a:cubicBezTo>
                      <a:pt x="1023" y="647"/>
                      <a:pt x="1067" y="674"/>
                      <a:pt x="1101" y="709"/>
                    </a:cubicBezTo>
                    <a:cubicBezTo>
                      <a:pt x="1126" y="736"/>
                      <a:pt x="1146" y="771"/>
                      <a:pt x="1154" y="805"/>
                    </a:cubicBezTo>
                    <a:cubicBezTo>
                      <a:pt x="1163" y="847"/>
                      <a:pt x="1152" y="895"/>
                      <a:pt x="1123" y="931"/>
                    </a:cubicBezTo>
                    <a:cubicBezTo>
                      <a:pt x="1098" y="963"/>
                      <a:pt x="1064" y="981"/>
                      <a:pt x="1027" y="982"/>
                    </a:cubicBezTo>
                    <a:cubicBezTo>
                      <a:pt x="1026" y="982"/>
                      <a:pt x="1026" y="982"/>
                      <a:pt x="1025" y="982"/>
                    </a:cubicBezTo>
                    <a:cubicBezTo>
                      <a:pt x="976" y="982"/>
                      <a:pt x="928" y="950"/>
                      <a:pt x="909" y="906"/>
                    </a:cubicBezTo>
                    <a:cubicBezTo>
                      <a:pt x="896" y="875"/>
                      <a:pt x="899" y="840"/>
                      <a:pt x="917" y="808"/>
                    </a:cubicBezTo>
                    <a:cubicBezTo>
                      <a:pt x="924" y="798"/>
                      <a:pt x="937" y="794"/>
                      <a:pt x="947" y="800"/>
                    </a:cubicBezTo>
                    <a:cubicBezTo>
                      <a:pt x="958" y="807"/>
                      <a:pt x="961" y="820"/>
                      <a:pt x="955" y="831"/>
                    </a:cubicBezTo>
                    <a:cubicBezTo>
                      <a:pt x="944" y="850"/>
                      <a:pt x="942" y="871"/>
                      <a:pt x="949" y="889"/>
                    </a:cubicBezTo>
                    <a:cubicBezTo>
                      <a:pt x="961" y="917"/>
                      <a:pt x="995" y="939"/>
                      <a:pt x="1026" y="938"/>
                    </a:cubicBezTo>
                    <a:cubicBezTo>
                      <a:pt x="1050" y="937"/>
                      <a:pt x="1072" y="925"/>
                      <a:pt x="1089" y="904"/>
                    </a:cubicBezTo>
                    <a:cubicBezTo>
                      <a:pt x="1109" y="878"/>
                      <a:pt x="1117" y="844"/>
                      <a:pt x="1111" y="815"/>
                    </a:cubicBezTo>
                    <a:cubicBezTo>
                      <a:pt x="1105" y="789"/>
                      <a:pt x="1089" y="760"/>
                      <a:pt x="1069" y="739"/>
                    </a:cubicBezTo>
                    <a:cubicBezTo>
                      <a:pt x="1047" y="715"/>
                      <a:pt x="1019" y="697"/>
                      <a:pt x="983" y="682"/>
                    </a:cubicBezTo>
                    <a:close/>
                    <a:moveTo>
                      <a:pt x="1110" y="561"/>
                    </a:moveTo>
                    <a:lnTo>
                      <a:pt x="1110" y="561"/>
                    </a:lnTo>
                    <a:cubicBezTo>
                      <a:pt x="1123" y="569"/>
                      <a:pt x="1135" y="577"/>
                      <a:pt x="1147" y="587"/>
                    </a:cubicBezTo>
                    <a:cubicBezTo>
                      <a:pt x="1156" y="594"/>
                      <a:pt x="1165" y="602"/>
                      <a:pt x="1173" y="610"/>
                    </a:cubicBezTo>
                    <a:cubicBezTo>
                      <a:pt x="1194" y="575"/>
                      <a:pt x="1231" y="501"/>
                      <a:pt x="1226" y="408"/>
                    </a:cubicBezTo>
                    <a:cubicBezTo>
                      <a:pt x="1222" y="315"/>
                      <a:pt x="1182" y="240"/>
                      <a:pt x="1118" y="200"/>
                    </a:cubicBezTo>
                    <a:cubicBezTo>
                      <a:pt x="1069" y="170"/>
                      <a:pt x="990" y="151"/>
                      <a:pt x="921" y="174"/>
                    </a:cubicBezTo>
                    <a:cubicBezTo>
                      <a:pt x="937" y="195"/>
                      <a:pt x="951" y="220"/>
                      <a:pt x="963" y="249"/>
                    </a:cubicBezTo>
                    <a:cubicBezTo>
                      <a:pt x="964" y="248"/>
                      <a:pt x="966" y="248"/>
                      <a:pt x="967" y="247"/>
                    </a:cubicBezTo>
                    <a:cubicBezTo>
                      <a:pt x="1006" y="239"/>
                      <a:pt x="1042" y="246"/>
                      <a:pt x="1074" y="267"/>
                    </a:cubicBezTo>
                    <a:cubicBezTo>
                      <a:pt x="1117" y="295"/>
                      <a:pt x="1144" y="346"/>
                      <a:pt x="1146" y="405"/>
                    </a:cubicBezTo>
                    <a:cubicBezTo>
                      <a:pt x="1149" y="471"/>
                      <a:pt x="1125" y="530"/>
                      <a:pt x="1110" y="561"/>
                    </a:cubicBezTo>
                    <a:close/>
                    <a:moveTo>
                      <a:pt x="986" y="505"/>
                    </a:moveTo>
                    <a:lnTo>
                      <a:pt x="986" y="505"/>
                    </a:lnTo>
                    <a:cubicBezTo>
                      <a:pt x="1015" y="513"/>
                      <a:pt x="1044" y="524"/>
                      <a:pt x="1072" y="539"/>
                    </a:cubicBezTo>
                    <a:cubicBezTo>
                      <a:pt x="1085" y="512"/>
                      <a:pt x="1105" y="462"/>
                      <a:pt x="1102" y="407"/>
                    </a:cubicBezTo>
                    <a:cubicBezTo>
                      <a:pt x="1101" y="362"/>
                      <a:pt x="1081" y="324"/>
                      <a:pt x="1050" y="304"/>
                    </a:cubicBezTo>
                    <a:cubicBezTo>
                      <a:pt x="1028" y="289"/>
                      <a:pt x="1005" y="285"/>
                      <a:pt x="978" y="290"/>
                    </a:cubicBezTo>
                    <a:cubicBezTo>
                      <a:pt x="978" y="293"/>
                      <a:pt x="979" y="295"/>
                      <a:pt x="980" y="298"/>
                    </a:cubicBezTo>
                    <a:cubicBezTo>
                      <a:pt x="995" y="353"/>
                      <a:pt x="998" y="440"/>
                      <a:pt x="986" y="505"/>
                    </a:cubicBezTo>
                    <a:close/>
                    <a:moveTo>
                      <a:pt x="870" y="486"/>
                    </a:moveTo>
                    <a:lnTo>
                      <a:pt x="870" y="486"/>
                    </a:lnTo>
                    <a:cubicBezTo>
                      <a:pt x="894" y="488"/>
                      <a:pt x="919" y="491"/>
                      <a:pt x="943" y="495"/>
                    </a:cubicBezTo>
                    <a:cubicBezTo>
                      <a:pt x="953" y="437"/>
                      <a:pt x="951" y="358"/>
                      <a:pt x="937" y="310"/>
                    </a:cubicBezTo>
                    <a:cubicBezTo>
                      <a:pt x="919" y="244"/>
                      <a:pt x="891" y="198"/>
                      <a:pt x="854" y="169"/>
                    </a:cubicBezTo>
                    <a:cubicBezTo>
                      <a:pt x="713" y="62"/>
                      <a:pt x="576" y="134"/>
                      <a:pt x="517" y="176"/>
                    </a:cubicBezTo>
                    <a:cubicBezTo>
                      <a:pt x="535" y="183"/>
                      <a:pt x="553" y="191"/>
                      <a:pt x="570" y="202"/>
                    </a:cubicBezTo>
                    <a:cubicBezTo>
                      <a:pt x="578" y="207"/>
                      <a:pt x="586" y="212"/>
                      <a:pt x="593" y="218"/>
                    </a:cubicBezTo>
                    <a:cubicBezTo>
                      <a:pt x="639" y="192"/>
                      <a:pt x="724" y="170"/>
                      <a:pt x="798" y="232"/>
                    </a:cubicBezTo>
                    <a:cubicBezTo>
                      <a:pt x="828" y="257"/>
                      <a:pt x="849" y="291"/>
                      <a:pt x="860" y="331"/>
                    </a:cubicBezTo>
                    <a:cubicBezTo>
                      <a:pt x="867" y="356"/>
                      <a:pt x="877" y="409"/>
                      <a:pt x="870" y="486"/>
                    </a:cubicBezTo>
                    <a:close/>
                    <a:moveTo>
                      <a:pt x="822" y="1161"/>
                    </a:moveTo>
                    <a:lnTo>
                      <a:pt x="822" y="1161"/>
                    </a:lnTo>
                    <a:cubicBezTo>
                      <a:pt x="818" y="1161"/>
                      <a:pt x="814" y="1160"/>
                      <a:pt x="810" y="1158"/>
                    </a:cubicBezTo>
                    <a:cubicBezTo>
                      <a:pt x="681" y="1076"/>
                      <a:pt x="661" y="922"/>
                      <a:pt x="660" y="915"/>
                    </a:cubicBezTo>
                    <a:cubicBezTo>
                      <a:pt x="659" y="903"/>
                      <a:pt x="668" y="892"/>
                      <a:pt x="680" y="891"/>
                    </a:cubicBezTo>
                    <a:cubicBezTo>
                      <a:pt x="692" y="889"/>
                      <a:pt x="703" y="898"/>
                      <a:pt x="704" y="910"/>
                    </a:cubicBezTo>
                    <a:cubicBezTo>
                      <a:pt x="704" y="913"/>
                      <a:pt x="723" y="1051"/>
                      <a:pt x="834" y="1121"/>
                    </a:cubicBezTo>
                    <a:cubicBezTo>
                      <a:pt x="844" y="1127"/>
                      <a:pt x="847" y="1141"/>
                      <a:pt x="841" y="1151"/>
                    </a:cubicBezTo>
                    <a:cubicBezTo>
                      <a:pt x="837" y="1158"/>
                      <a:pt x="829" y="1161"/>
                      <a:pt x="822" y="11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81" name="Gruppieren 180">
              <a:extLst>
                <a:ext uri="{FF2B5EF4-FFF2-40B4-BE49-F238E27FC236}">
                  <a16:creationId xmlns:a16="http://schemas.microsoft.com/office/drawing/2014/main" id="{F16BAA7C-CD2B-4B54-B774-624C9A6664FB}"/>
                </a:ext>
              </a:extLst>
            </p:cNvPr>
            <p:cNvGrpSpPr>
              <a:grpSpLocks noChangeAspect="1"/>
            </p:cNvGrpSpPr>
            <p:nvPr/>
          </p:nvGrpSpPr>
          <p:grpSpPr>
            <a:xfrm>
              <a:off x="657913" y="5413158"/>
              <a:ext cx="360000" cy="360000"/>
              <a:chOff x="10352394" y="2829430"/>
              <a:chExt cx="360000" cy="360000"/>
            </a:xfrm>
          </p:grpSpPr>
          <p:sp>
            <p:nvSpPr>
              <p:cNvPr id="182" name="Freihandform 3966">
                <a:extLst>
                  <a:ext uri="{FF2B5EF4-FFF2-40B4-BE49-F238E27FC236}">
                    <a16:creationId xmlns:a16="http://schemas.microsoft.com/office/drawing/2014/main" id="{04893B9C-EEA7-4AB9-952C-8BB8D120A147}"/>
                  </a:ext>
                </a:extLst>
              </p:cNvPr>
              <p:cNvSpPr/>
              <p:nvPr/>
            </p:nvSpPr>
            <p:spPr>
              <a:xfrm>
                <a:off x="10352394" y="2829430"/>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183" name="Gruppieren 182">
                <a:extLst>
                  <a:ext uri="{FF2B5EF4-FFF2-40B4-BE49-F238E27FC236}">
                    <a16:creationId xmlns:a16="http://schemas.microsoft.com/office/drawing/2014/main" id="{3154CAB1-48A8-42E9-A4EB-23C593CB0FAB}"/>
                  </a:ext>
                </a:extLst>
              </p:cNvPr>
              <p:cNvGrpSpPr/>
              <p:nvPr/>
            </p:nvGrpSpPr>
            <p:grpSpPr>
              <a:xfrm>
                <a:off x="10411202" y="2928951"/>
                <a:ext cx="244436" cy="186166"/>
                <a:chOff x="8393153" y="2867759"/>
                <a:chExt cx="244436" cy="186166"/>
              </a:xfrm>
            </p:grpSpPr>
            <p:sp>
              <p:nvSpPr>
                <p:cNvPr id="184" name="Freeform 21">
                  <a:extLst>
                    <a:ext uri="{FF2B5EF4-FFF2-40B4-BE49-F238E27FC236}">
                      <a16:creationId xmlns:a16="http://schemas.microsoft.com/office/drawing/2014/main" id="{3BCE9997-3B54-479B-AA40-D009D1A516BA}"/>
                    </a:ext>
                  </a:extLst>
                </p:cNvPr>
                <p:cNvSpPr>
                  <a:spLocks noEditPoints="1"/>
                </p:cNvSpPr>
                <p:nvPr/>
              </p:nvSpPr>
              <p:spPr bwMode="auto">
                <a:xfrm>
                  <a:off x="8393153" y="286775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22">
                  <a:extLst>
                    <a:ext uri="{FF2B5EF4-FFF2-40B4-BE49-F238E27FC236}">
                      <a16:creationId xmlns:a16="http://schemas.microsoft.com/office/drawing/2014/main" id="{01A8EC44-9B13-4F40-AFE4-FD5B9273C0C1}"/>
                    </a:ext>
                  </a:extLst>
                </p:cNvPr>
                <p:cNvSpPr>
                  <a:spLocks noEditPoints="1"/>
                </p:cNvSpPr>
                <p:nvPr/>
              </p:nvSpPr>
              <p:spPr bwMode="auto">
                <a:xfrm>
                  <a:off x="8517017" y="2881402"/>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86" name="Gruppieren 185">
              <a:extLst>
                <a:ext uri="{FF2B5EF4-FFF2-40B4-BE49-F238E27FC236}">
                  <a16:creationId xmlns:a16="http://schemas.microsoft.com/office/drawing/2014/main" id="{E211918B-29E0-454D-A5A4-0D393B0D5687}"/>
                </a:ext>
              </a:extLst>
            </p:cNvPr>
            <p:cNvGrpSpPr>
              <a:grpSpLocks noChangeAspect="1"/>
            </p:cNvGrpSpPr>
            <p:nvPr/>
          </p:nvGrpSpPr>
          <p:grpSpPr>
            <a:xfrm>
              <a:off x="1057073" y="5413158"/>
              <a:ext cx="360000" cy="360000"/>
              <a:chOff x="10790566" y="2829430"/>
              <a:chExt cx="360000" cy="360000"/>
            </a:xfrm>
          </p:grpSpPr>
          <p:sp>
            <p:nvSpPr>
              <p:cNvPr id="187" name="Freihandform 3966">
                <a:extLst>
                  <a:ext uri="{FF2B5EF4-FFF2-40B4-BE49-F238E27FC236}">
                    <a16:creationId xmlns:a16="http://schemas.microsoft.com/office/drawing/2014/main" id="{0AC0DCD2-1EA9-4335-B615-25CED529926E}"/>
                  </a:ext>
                </a:extLst>
              </p:cNvPr>
              <p:cNvSpPr/>
              <p:nvPr/>
            </p:nvSpPr>
            <p:spPr>
              <a:xfrm>
                <a:off x="10790566" y="2829430"/>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88" name="Freeform 24">
                <a:extLst>
                  <a:ext uri="{FF2B5EF4-FFF2-40B4-BE49-F238E27FC236}">
                    <a16:creationId xmlns:a16="http://schemas.microsoft.com/office/drawing/2014/main" id="{FA1A6AC8-E8C8-454B-AFFF-9F5822C6A36F}"/>
                  </a:ext>
                </a:extLst>
              </p:cNvPr>
              <p:cNvSpPr>
                <a:spLocks noEditPoints="1"/>
              </p:cNvSpPr>
              <p:nvPr/>
            </p:nvSpPr>
            <p:spPr bwMode="auto">
              <a:xfrm>
                <a:off x="10843170" y="2935515"/>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89" name="Gruppieren 188">
              <a:extLst>
                <a:ext uri="{FF2B5EF4-FFF2-40B4-BE49-F238E27FC236}">
                  <a16:creationId xmlns:a16="http://schemas.microsoft.com/office/drawing/2014/main" id="{ECA0F433-E194-462C-8637-441A874385B3}"/>
                </a:ext>
              </a:extLst>
            </p:cNvPr>
            <p:cNvGrpSpPr>
              <a:grpSpLocks noChangeAspect="1"/>
            </p:cNvGrpSpPr>
            <p:nvPr/>
          </p:nvGrpSpPr>
          <p:grpSpPr>
            <a:xfrm>
              <a:off x="1465196" y="5413158"/>
              <a:ext cx="360000" cy="360000"/>
              <a:chOff x="11241957" y="2828224"/>
              <a:chExt cx="360000" cy="360000"/>
            </a:xfrm>
          </p:grpSpPr>
          <p:sp>
            <p:nvSpPr>
              <p:cNvPr id="190" name="Freihandform 3966">
                <a:extLst>
                  <a:ext uri="{FF2B5EF4-FFF2-40B4-BE49-F238E27FC236}">
                    <a16:creationId xmlns:a16="http://schemas.microsoft.com/office/drawing/2014/main" id="{C3625EAB-B725-4052-BE88-066303123662}"/>
                  </a:ext>
                </a:extLst>
              </p:cNvPr>
              <p:cNvSpPr/>
              <p:nvPr/>
            </p:nvSpPr>
            <p:spPr>
              <a:xfrm>
                <a:off x="11241957" y="2828224"/>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191" name="Freeform 25">
                <a:extLst>
                  <a:ext uri="{FF2B5EF4-FFF2-40B4-BE49-F238E27FC236}">
                    <a16:creationId xmlns:a16="http://schemas.microsoft.com/office/drawing/2014/main" id="{30886304-D657-443C-A0DF-11B9A48DA1F5}"/>
                  </a:ext>
                </a:extLst>
              </p:cNvPr>
              <p:cNvSpPr>
                <a:spLocks noEditPoints="1"/>
              </p:cNvSpPr>
              <p:nvPr/>
            </p:nvSpPr>
            <p:spPr bwMode="auto">
              <a:xfrm>
                <a:off x="11297980" y="2927141"/>
                <a:ext cx="243181" cy="149580"/>
              </a:xfrm>
              <a:custGeom>
                <a:avLst/>
                <a:gdLst>
                  <a:gd name="T0" fmla="*/ 348 w 1549"/>
                  <a:gd name="T1" fmla="*/ 922 h 922"/>
                  <a:gd name="T2" fmla="*/ 219 w 1549"/>
                  <a:gd name="T3" fmla="*/ 864 h 922"/>
                  <a:gd name="T4" fmla="*/ 34 w 1549"/>
                  <a:gd name="T5" fmla="*/ 634 h 922"/>
                  <a:gd name="T6" fmla="*/ 90 w 1549"/>
                  <a:gd name="T7" fmla="*/ 344 h 922"/>
                  <a:gd name="T8" fmla="*/ 380 w 1549"/>
                  <a:gd name="T9" fmla="*/ 245 h 922"/>
                  <a:gd name="T10" fmla="*/ 678 w 1549"/>
                  <a:gd name="T11" fmla="*/ 269 h 922"/>
                  <a:gd name="T12" fmla="*/ 972 w 1549"/>
                  <a:gd name="T13" fmla="*/ 243 h 922"/>
                  <a:gd name="T14" fmla="*/ 1171 w 1549"/>
                  <a:gd name="T15" fmla="*/ 183 h 922"/>
                  <a:gd name="T16" fmla="*/ 1366 w 1549"/>
                  <a:gd name="T17" fmla="*/ 62 h 922"/>
                  <a:gd name="T18" fmla="*/ 1515 w 1549"/>
                  <a:gd name="T19" fmla="*/ 21 h 922"/>
                  <a:gd name="T20" fmla="*/ 1483 w 1549"/>
                  <a:gd name="T21" fmla="*/ 256 h 922"/>
                  <a:gd name="T22" fmla="*/ 1317 w 1549"/>
                  <a:gd name="T23" fmla="*/ 441 h 922"/>
                  <a:gd name="T24" fmla="*/ 1035 w 1549"/>
                  <a:gd name="T25" fmla="*/ 572 h 922"/>
                  <a:gd name="T26" fmla="*/ 757 w 1549"/>
                  <a:gd name="T27" fmla="*/ 631 h 922"/>
                  <a:gd name="T28" fmla="*/ 524 w 1549"/>
                  <a:gd name="T29" fmla="*/ 683 h 922"/>
                  <a:gd name="T30" fmla="*/ 534 w 1549"/>
                  <a:gd name="T31" fmla="*/ 763 h 922"/>
                  <a:gd name="T32" fmla="*/ 356 w 1549"/>
                  <a:gd name="T33" fmla="*/ 922 h 922"/>
                  <a:gd name="T34" fmla="*/ 330 w 1549"/>
                  <a:gd name="T35" fmla="*/ 862 h 922"/>
                  <a:gd name="T36" fmla="*/ 412 w 1549"/>
                  <a:gd name="T37" fmla="*/ 854 h 922"/>
                  <a:gd name="T38" fmla="*/ 489 w 1549"/>
                  <a:gd name="T39" fmla="*/ 768 h 922"/>
                  <a:gd name="T40" fmla="*/ 493 w 1549"/>
                  <a:gd name="T41" fmla="*/ 717 h 922"/>
                  <a:gd name="T42" fmla="*/ 443 w 1549"/>
                  <a:gd name="T43" fmla="*/ 654 h 922"/>
                  <a:gd name="T44" fmla="*/ 591 w 1549"/>
                  <a:gd name="T45" fmla="*/ 619 h 922"/>
                  <a:gd name="T46" fmla="*/ 733 w 1549"/>
                  <a:gd name="T47" fmla="*/ 593 h 922"/>
                  <a:gd name="T48" fmla="*/ 853 w 1549"/>
                  <a:gd name="T49" fmla="*/ 562 h 922"/>
                  <a:gd name="T50" fmla="*/ 1011 w 1549"/>
                  <a:gd name="T51" fmla="*/ 534 h 922"/>
                  <a:gd name="T52" fmla="*/ 1124 w 1549"/>
                  <a:gd name="T53" fmla="*/ 493 h 922"/>
                  <a:gd name="T54" fmla="*/ 1282 w 1549"/>
                  <a:gd name="T55" fmla="*/ 413 h 922"/>
                  <a:gd name="T56" fmla="*/ 1364 w 1549"/>
                  <a:gd name="T57" fmla="*/ 339 h 922"/>
                  <a:gd name="T58" fmla="*/ 1440 w 1549"/>
                  <a:gd name="T59" fmla="*/ 244 h 922"/>
                  <a:gd name="T60" fmla="*/ 1486 w 1549"/>
                  <a:gd name="T61" fmla="*/ 147 h 922"/>
                  <a:gd name="T62" fmla="*/ 1487 w 1549"/>
                  <a:gd name="T63" fmla="*/ 55 h 922"/>
                  <a:gd name="T64" fmla="*/ 1405 w 1549"/>
                  <a:gd name="T65" fmla="*/ 87 h 922"/>
                  <a:gd name="T66" fmla="*/ 1327 w 1549"/>
                  <a:gd name="T67" fmla="*/ 150 h 922"/>
                  <a:gd name="T68" fmla="*/ 1205 w 1549"/>
                  <a:gd name="T69" fmla="*/ 214 h 922"/>
                  <a:gd name="T70" fmla="*/ 1059 w 1549"/>
                  <a:gd name="T71" fmla="*/ 269 h 922"/>
                  <a:gd name="T72" fmla="*/ 893 w 1549"/>
                  <a:gd name="T73" fmla="*/ 302 h 922"/>
                  <a:gd name="T74" fmla="*/ 768 w 1549"/>
                  <a:gd name="T75" fmla="*/ 313 h 922"/>
                  <a:gd name="T76" fmla="*/ 591 w 1549"/>
                  <a:gd name="T77" fmla="*/ 313 h 922"/>
                  <a:gd name="T78" fmla="*/ 472 w 1549"/>
                  <a:gd name="T79" fmla="*/ 303 h 922"/>
                  <a:gd name="T80" fmla="*/ 286 w 1549"/>
                  <a:gd name="T81" fmla="*/ 287 h 922"/>
                  <a:gd name="T82" fmla="*/ 184 w 1549"/>
                  <a:gd name="T83" fmla="*/ 320 h 922"/>
                  <a:gd name="T84" fmla="*/ 82 w 1549"/>
                  <a:gd name="T85" fmla="*/ 433 h 922"/>
                  <a:gd name="T86" fmla="*/ 62 w 1549"/>
                  <a:gd name="T87" fmla="*/ 540 h 922"/>
                  <a:gd name="T88" fmla="*/ 101 w 1549"/>
                  <a:gd name="T89" fmla="*/ 706 h 922"/>
                  <a:gd name="T90" fmla="*/ 161 w 1549"/>
                  <a:gd name="T91" fmla="*/ 790 h 922"/>
                  <a:gd name="T92" fmla="*/ 256 w 1549"/>
                  <a:gd name="T93" fmla="*/ 835 h 922"/>
                  <a:gd name="T94" fmla="*/ 313 w 1549"/>
                  <a:gd name="T95" fmla="*/ 85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9" h="922">
                    <a:moveTo>
                      <a:pt x="356" y="922"/>
                    </a:moveTo>
                    <a:lnTo>
                      <a:pt x="356" y="922"/>
                    </a:lnTo>
                    <a:cubicBezTo>
                      <a:pt x="353" y="922"/>
                      <a:pt x="350" y="922"/>
                      <a:pt x="348" y="922"/>
                    </a:cubicBezTo>
                    <a:cubicBezTo>
                      <a:pt x="332" y="920"/>
                      <a:pt x="318" y="913"/>
                      <a:pt x="306" y="901"/>
                    </a:cubicBezTo>
                    <a:cubicBezTo>
                      <a:pt x="282" y="907"/>
                      <a:pt x="262" y="905"/>
                      <a:pt x="247" y="896"/>
                    </a:cubicBezTo>
                    <a:cubicBezTo>
                      <a:pt x="235" y="889"/>
                      <a:pt x="225" y="879"/>
                      <a:pt x="219" y="864"/>
                    </a:cubicBezTo>
                    <a:cubicBezTo>
                      <a:pt x="180" y="869"/>
                      <a:pt x="148" y="853"/>
                      <a:pt x="127" y="819"/>
                    </a:cubicBezTo>
                    <a:cubicBezTo>
                      <a:pt x="84" y="807"/>
                      <a:pt x="63" y="777"/>
                      <a:pt x="65" y="735"/>
                    </a:cubicBezTo>
                    <a:cubicBezTo>
                      <a:pt x="24" y="701"/>
                      <a:pt x="23" y="664"/>
                      <a:pt x="34" y="634"/>
                    </a:cubicBezTo>
                    <a:cubicBezTo>
                      <a:pt x="6" y="602"/>
                      <a:pt x="0" y="566"/>
                      <a:pt x="18" y="528"/>
                    </a:cubicBezTo>
                    <a:cubicBezTo>
                      <a:pt x="5" y="501"/>
                      <a:pt x="1" y="465"/>
                      <a:pt x="38" y="427"/>
                    </a:cubicBezTo>
                    <a:cubicBezTo>
                      <a:pt x="36" y="390"/>
                      <a:pt x="54" y="361"/>
                      <a:pt x="90" y="344"/>
                    </a:cubicBezTo>
                    <a:cubicBezTo>
                      <a:pt x="101" y="314"/>
                      <a:pt x="127" y="293"/>
                      <a:pt x="165" y="279"/>
                    </a:cubicBezTo>
                    <a:cubicBezTo>
                      <a:pt x="193" y="249"/>
                      <a:pt x="229" y="238"/>
                      <a:pt x="273" y="245"/>
                    </a:cubicBezTo>
                    <a:cubicBezTo>
                      <a:pt x="308" y="229"/>
                      <a:pt x="343" y="229"/>
                      <a:pt x="380" y="245"/>
                    </a:cubicBezTo>
                    <a:cubicBezTo>
                      <a:pt x="420" y="238"/>
                      <a:pt x="455" y="243"/>
                      <a:pt x="486" y="260"/>
                    </a:cubicBezTo>
                    <a:cubicBezTo>
                      <a:pt x="518" y="251"/>
                      <a:pt x="550" y="254"/>
                      <a:pt x="582" y="269"/>
                    </a:cubicBezTo>
                    <a:cubicBezTo>
                      <a:pt x="616" y="256"/>
                      <a:pt x="648" y="256"/>
                      <a:pt x="678" y="269"/>
                    </a:cubicBezTo>
                    <a:cubicBezTo>
                      <a:pt x="711" y="256"/>
                      <a:pt x="745" y="256"/>
                      <a:pt x="777" y="268"/>
                    </a:cubicBezTo>
                    <a:cubicBezTo>
                      <a:pt x="807" y="253"/>
                      <a:pt x="840" y="250"/>
                      <a:pt x="875" y="260"/>
                    </a:cubicBezTo>
                    <a:cubicBezTo>
                      <a:pt x="904" y="240"/>
                      <a:pt x="937" y="234"/>
                      <a:pt x="972" y="243"/>
                    </a:cubicBezTo>
                    <a:cubicBezTo>
                      <a:pt x="999" y="222"/>
                      <a:pt x="1028" y="215"/>
                      <a:pt x="1060" y="223"/>
                    </a:cubicBezTo>
                    <a:cubicBezTo>
                      <a:pt x="1087" y="197"/>
                      <a:pt x="1124" y="183"/>
                      <a:pt x="1169" y="183"/>
                    </a:cubicBezTo>
                    <a:lnTo>
                      <a:pt x="1171" y="183"/>
                    </a:lnTo>
                    <a:cubicBezTo>
                      <a:pt x="1183" y="164"/>
                      <a:pt x="1204" y="147"/>
                      <a:pt x="1244" y="147"/>
                    </a:cubicBezTo>
                    <a:cubicBezTo>
                      <a:pt x="1253" y="128"/>
                      <a:pt x="1272" y="110"/>
                      <a:pt x="1309" y="106"/>
                    </a:cubicBezTo>
                    <a:cubicBezTo>
                      <a:pt x="1318" y="81"/>
                      <a:pt x="1338" y="66"/>
                      <a:pt x="1366" y="62"/>
                    </a:cubicBezTo>
                    <a:cubicBezTo>
                      <a:pt x="1375" y="40"/>
                      <a:pt x="1394" y="19"/>
                      <a:pt x="1435" y="16"/>
                    </a:cubicBezTo>
                    <a:cubicBezTo>
                      <a:pt x="1460" y="0"/>
                      <a:pt x="1487" y="2"/>
                      <a:pt x="1513" y="20"/>
                    </a:cubicBezTo>
                    <a:cubicBezTo>
                      <a:pt x="1514" y="20"/>
                      <a:pt x="1515" y="21"/>
                      <a:pt x="1515" y="21"/>
                    </a:cubicBezTo>
                    <a:cubicBezTo>
                      <a:pt x="1547" y="49"/>
                      <a:pt x="1546" y="77"/>
                      <a:pt x="1541" y="95"/>
                    </a:cubicBezTo>
                    <a:cubicBezTo>
                      <a:pt x="1549" y="132"/>
                      <a:pt x="1537" y="157"/>
                      <a:pt x="1523" y="173"/>
                    </a:cubicBezTo>
                    <a:cubicBezTo>
                      <a:pt x="1522" y="220"/>
                      <a:pt x="1503" y="244"/>
                      <a:pt x="1483" y="256"/>
                    </a:cubicBezTo>
                    <a:cubicBezTo>
                      <a:pt x="1480" y="283"/>
                      <a:pt x="1466" y="303"/>
                      <a:pt x="1441" y="314"/>
                    </a:cubicBezTo>
                    <a:cubicBezTo>
                      <a:pt x="1436" y="345"/>
                      <a:pt x="1417" y="367"/>
                      <a:pt x="1386" y="378"/>
                    </a:cubicBezTo>
                    <a:cubicBezTo>
                      <a:pt x="1370" y="419"/>
                      <a:pt x="1342" y="436"/>
                      <a:pt x="1317" y="441"/>
                    </a:cubicBezTo>
                    <a:cubicBezTo>
                      <a:pt x="1291" y="493"/>
                      <a:pt x="1251" y="505"/>
                      <a:pt x="1217" y="504"/>
                    </a:cubicBezTo>
                    <a:cubicBezTo>
                      <a:pt x="1188" y="540"/>
                      <a:pt x="1154" y="545"/>
                      <a:pt x="1126" y="539"/>
                    </a:cubicBezTo>
                    <a:cubicBezTo>
                      <a:pt x="1102" y="566"/>
                      <a:pt x="1071" y="578"/>
                      <a:pt x="1035" y="572"/>
                    </a:cubicBezTo>
                    <a:cubicBezTo>
                      <a:pt x="1007" y="599"/>
                      <a:pt x="972" y="606"/>
                      <a:pt x="933" y="593"/>
                    </a:cubicBezTo>
                    <a:cubicBezTo>
                      <a:pt x="901" y="618"/>
                      <a:pt x="871" y="617"/>
                      <a:pt x="847" y="608"/>
                    </a:cubicBezTo>
                    <a:cubicBezTo>
                      <a:pt x="822" y="631"/>
                      <a:pt x="791" y="639"/>
                      <a:pt x="757" y="631"/>
                    </a:cubicBezTo>
                    <a:cubicBezTo>
                      <a:pt x="734" y="653"/>
                      <a:pt x="703" y="659"/>
                      <a:pt x="668" y="649"/>
                    </a:cubicBezTo>
                    <a:cubicBezTo>
                      <a:pt x="652" y="663"/>
                      <a:pt x="626" y="673"/>
                      <a:pt x="587" y="664"/>
                    </a:cubicBezTo>
                    <a:cubicBezTo>
                      <a:pt x="567" y="673"/>
                      <a:pt x="545" y="680"/>
                      <a:pt x="524" y="683"/>
                    </a:cubicBezTo>
                    <a:cubicBezTo>
                      <a:pt x="525" y="685"/>
                      <a:pt x="526" y="688"/>
                      <a:pt x="528" y="690"/>
                    </a:cubicBezTo>
                    <a:cubicBezTo>
                      <a:pt x="540" y="705"/>
                      <a:pt x="546" y="721"/>
                      <a:pt x="545" y="736"/>
                    </a:cubicBezTo>
                    <a:cubicBezTo>
                      <a:pt x="545" y="746"/>
                      <a:pt x="541" y="755"/>
                      <a:pt x="534" y="763"/>
                    </a:cubicBezTo>
                    <a:cubicBezTo>
                      <a:pt x="543" y="793"/>
                      <a:pt x="533" y="819"/>
                      <a:pt x="505" y="837"/>
                    </a:cubicBezTo>
                    <a:cubicBezTo>
                      <a:pt x="491" y="877"/>
                      <a:pt x="461" y="898"/>
                      <a:pt x="418" y="898"/>
                    </a:cubicBezTo>
                    <a:cubicBezTo>
                      <a:pt x="396" y="914"/>
                      <a:pt x="375" y="922"/>
                      <a:pt x="356" y="922"/>
                    </a:cubicBezTo>
                    <a:close/>
                    <a:moveTo>
                      <a:pt x="313" y="854"/>
                    </a:moveTo>
                    <a:lnTo>
                      <a:pt x="313" y="854"/>
                    </a:lnTo>
                    <a:cubicBezTo>
                      <a:pt x="319" y="854"/>
                      <a:pt x="326" y="857"/>
                      <a:pt x="330" y="862"/>
                    </a:cubicBezTo>
                    <a:cubicBezTo>
                      <a:pt x="337" y="872"/>
                      <a:pt x="345" y="877"/>
                      <a:pt x="353" y="878"/>
                    </a:cubicBezTo>
                    <a:cubicBezTo>
                      <a:pt x="364" y="879"/>
                      <a:pt x="380" y="873"/>
                      <a:pt x="397" y="859"/>
                    </a:cubicBezTo>
                    <a:cubicBezTo>
                      <a:pt x="401" y="855"/>
                      <a:pt x="407" y="854"/>
                      <a:pt x="412" y="854"/>
                    </a:cubicBezTo>
                    <a:cubicBezTo>
                      <a:pt x="442" y="855"/>
                      <a:pt x="457" y="845"/>
                      <a:pt x="465" y="817"/>
                    </a:cubicBezTo>
                    <a:cubicBezTo>
                      <a:pt x="467" y="811"/>
                      <a:pt x="471" y="806"/>
                      <a:pt x="476" y="803"/>
                    </a:cubicBezTo>
                    <a:cubicBezTo>
                      <a:pt x="494" y="794"/>
                      <a:pt x="497" y="785"/>
                      <a:pt x="489" y="768"/>
                    </a:cubicBezTo>
                    <a:cubicBezTo>
                      <a:pt x="485" y="759"/>
                      <a:pt x="487" y="748"/>
                      <a:pt x="495" y="741"/>
                    </a:cubicBezTo>
                    <a:cubicBezTo>
                      <a:pt x="499" y="738"/>
                      <a:pt x="501" y="735"/>
                      <a:pt x="502" y="732"/>
                    </a:cubicBezTo>
                    <a:cubicBezTo>
                      <a:pt x="502" y="730"/>
                      <a:pt x="499" y="724"/>
                      <a:pt x="493" y="717"/>
                    </a:cubicBezTo>
                    <a:cubicBezTo>
                      <a:pt x="491" y="715"/>
                      <a:pt x="489" y="713"/>
                      <a:pt x="488" y="710"/>
                    </a:cubicBezTo>
                    <a:cubicBezTo>
                      <a:pt x="483" y="698"/>
                      <a:pt x="473" y="688"/>
                      <a:pt x="455" y="680"/>
                    </a:cubicBezTo>
                    <a:cubicBezTo>
                      <a:pt x="445" y="676"/>
                      <a:pt x="440" y="664"/>
                      <a:pt x="443" y="654"/>
                    </a:cubicBezTo>
                    <a:cubicBezTo>
                      <a:pt x="446" y="643"/>
                      <a:pt x="457" y="637"/>
                      <a:pt x="467" y="638"/>
                    </a:cubicBezTo>
                    <a:cubicBezTo>
                      <a:pt x="505" y="644"/>
                      <a:pt x="540" y="639"/>
                      <a:pt x="574" y="621"/>
                    </a:cubicBezTo>
                    <a:cubicBezTo>
                      <a:pt x="579" y="618"/>
                      <a:pt x="585" y="618"/>
                      <a:pt x="591" y="619"/>
                    </a:cubicBezTo>
                    <a:cubicBezTo>
                      <a:pt x="625" y="629"/>
                      <a:pt x="639" y="618"/>
                      <a:pt x="646" y="609"/>
                    </a:cubicBezTo>
                    <a:cubicBezTo>
                      <a:pt x="652" y="602"/>
                      <a:pt x="663" y="600"/>
                      <a:pt x="671" y="603"/>
                    </a:cubicBezTo>
                    <a:cubicBezTo>
                      <a:pt x="707" y="618"/>
                      <a:pt x="723" y="606"/>
                      <a:pt x="733" y="593"/>
                    </a:cubicBezTo>
                    <a:cubicBezTo>
                      <a:pt x="738" y="586"/>
                      <a:pt x="748" y="583"/>
                      <a:pt x="757" y="586"/>
                    </a:cubicBezTo>
                    <a:cubicBezTo>
                      <a:pt x="785" y="595"/>
                      <a:pt x="807" y="589"/>
                      <a:pt x="826" y="567"/>
                    </a:cubicBezTo>
                    <a:cubicBezTo>
                      <a:pt x="832" y="559"/>
                      <a:pt x="844" y="557"/>
                      <a:pt x="853" y="562"/>
                    </a:cubicBezTo>
                    <a:cubicBezTo>
                      <a:pt x="867" y="571"/>
                      <a:pt x="887" y="577"/>
                      <a:pt x="914" y="551"/>
                    </a:cubicBezTo>
                    <a:cubicBezTo>
                      <a:pt x="921" y="545"/>
                      <a:pt x="930" y="544"/>
                      <a:pt x="938" y="548"/>
                    </a:cubicBezTo>
                    <a:cubicBezTo>
                      <a:pt x="969" y="561"/>
                      <a:pt x="990" y="557"/>
                      <a:pt x="1011" y="534"/>
                    </a:cubicBezTo>
                    <a:cubicBezTo>
                      <a:pt x="1016" y="527"/>
                      <a:pt x="1025" y="525"/>
                      <a:pt x="1033" y="527"/>
                    </a:cubicBezTo>
                    <a:cubicBezTo>
                      <a:pt x="1062" y="534"/>
                      <a:pt x="1082" y="526"/>
                      <a:pt x="1099" y="502"/>
                    </a:cubicBezTo>
                    <a:cubicBezTo>
                      <a:pt x="1104" y="494"/>
                      <a:pt x="1114" y="490"/>
                      <a:pt x="1124" y="493"/>
                    </a:cubicBezTo>
                    <a:cubicBezTo>
                      <a:pt x="1152" y="503"/>
                      <a:pt x="1171" y="495"/>
                      <a:pt x="1188" y="469"/>
                    </a:cubicBezTo>
                    <a:cubicBezTo>
                      <a:pt x="1193" y="462"/>
                      <a:pt x="1201" y="458"/>
                      <a:pt x="1210" y="459"/>
                    </a:cubicBezTo>
                    <a:cubicBezTo>
                      <a:pt x="1244" y="464"/>
                      <a:pt x="1266" y="450"/>
                      <a:pt x="1282" y="413"/>
                    </a:cubicBezTo>
                    <a:cubicBezTo>
                      <a:pt x="1285" y="406"/>
                      <a:pt x="1292" y="401"/>
                      <a:pt x="1299" y="400"/>
                    </a:cubicBezTo>
                    <a:cubicBezTo>
                      <a:pt x="1324" y="397"/>
                      <a:pt x="1340" y="383"/>
                      <a:pt x="1348" y="354"/>
                    </a:cubicBezTo>
                    <a:cubicBezTo>
                      <a:pt x="1350" y="346"/>
                      <a:pt x="1357" y="341"/>
                      <a:pt x="1364" y="339"/>
                    </a:cubicBezTo>
                    <a:cubicBezTo>
                      <a:pt x="1388" y="333"/>
                      <a:pt x="1398" y="321"/>
                      <a:pt x="1398" y="298"/>
                    </a:cubicBezTo>
                    <a:cubicBezTo>
                      <a:pt x="1398" y="289"/>
                      <a:pt x="1404" y="280"/>
                      <a:pt x="1414" y="277"/>
                    </a:cubicBezTo>
                    <a:cubicBezTo>
                      <a:pt x="1436" y="271"/>
                      <a:pt x="1441" y="259"/>
                      <a:pt x="1440" y="244"/>
                    </a:cubicBezTo>
                    <a:cubicBezTo>
                      <a:pt x="1439" y="234"/>
                      <a:pt x="1445" y="225"/>
                      <a:pt x="1454" y="222"/>
                    </a:cubicBezTo>
                    <a:cubicBezTo>
                      <a:pt x="1461" y="219"/>
                      <a:pt x="1480" y="212"/>
                      <a:pt x="1479" y="164"/>
                    </a:cubicBezTo>
                    <a:cubicBezTo>
                      <a:pt x="1479" y="158"/>
                      <a:pt x="1482" y="152"/>
                      <a:pt x="1486" y="147"/>
                    </a:cubicBezTo>
                    <a:cubicBezTo>
                      <a:pt x="1495" y="140"/>
                      <a:pt x="1504" y="127"/>
                      <a:pt x="1497" y="100"/>
                    </a:cubicBezTo>
                    <a:cubicBezTo>
                      <a:pt x="1495" y="95"/>
                      <a:pt x="1496" y="90"/>
                      <a:pt x="1498" y="85"/>
                    </a:cubicBezTo>
                    <a:cubicBezTo>
                      <a:pt x="1501" y="77"/>
                      <a:pt x="1502" y="68"/>
                      <a:pt x="1487" y="55"/>
                    </a:cubicBezTo>
                    <a:cubicBezTo>
                      <a:pt x="1475" y="47"/>
                      <a:pt x="1466" y="47"/>
                      <a:pt x="1455" y="56"/>
                    </a:cubicBezTo>
                    <a:cubicBezTo>
                      <a:pt x="1451" y="58"/>
                      <a:pt x="1447" y="60"/>
                      <a:pt x="1443" y="60"/>
                    </a:cubicBezTo>
                    <a:cubicBezTo>
                      <a:pt x="1415" y="61"/>
                      <a:pt x="1408" y="71"/>
                      <a:pt x="1405" y="87"/>
                    </a:cubicBezTo>
                    <a:cubicBezTo>
                      <a:pt x="1403" y="97"/>
                      <a:pt x="1394" y="105"/>
                      <a:pt x="1383" y="105"/>
                    </a:cubicBezTo>
                    <a:cubicBezTo>
                      <a:pt x="1357" y="105"/>
                      <a:pt x="1351" y="114"/>
                      <a:pt x="1349" y="130"/>
                    </a:cubicBezTo>
                    <a:cubicBezTo>
                      <a:pt x="1348" y="141"/>
                      <a:pt x="1338" y="150"/>
                      <a:pt x="1327" y="150"/>
                    </a:cubicBezTo>
                    <a:cubicBezTo>
                      <a:pt x="1287" y="149"/>
                      <a:pt x="1283" y="165"/>
                      <a:pt x="1281" y="174"/>
                    </a:cubicBezTo>
                    <a:cubicBezTo>
                      <a:pt x="1279" y="185"/>
                      <a:pt x="1269" y="193"/>
                      <a:pt x="1258" y="191"/>
                    </a:cubicBezTo>
                    <a:cubicBezTo>
                      <a:pt x="1215" y="187"/>
                      <a:pt x="1208" y="206"/>
                      <a:pt x="1205" y="214"/>
                    </a:cubicBezTo>
                    <a:cubicBezTo>
                      <a:pt x="1201" y="223"/>
                      <a:pt x="1193" y="228"/>
                      <a:pt x="1183" y="228"/>
                    </a:cubicBezTo>
                    <a:cubicBezTo>
                      <a:pt x="1138" y="225"/>
                      <a:pt x="1106" y="236"/>
                      <a:pt x="1083" y="262"/>
                    </a:cubicBezTo>
                    <a:cubicBezTo>
                      <a:pt x="1077" y="269"/>
                      <a:pt x="1068" y="272"/>
                      <a:pt x="1059" y="269"/>
                    </a:cubicBezTo>
                    <a:cubicBezTo>
                      <a:pt x="1034" y="259"/>
                      <a:pt x="1013" y="264"/>
                      <a:pt x="992" y="284"/>
                    </a:cubicBezTo>
                    <a:cubicBezTo>
                      <a:pt x="986" y="289"/>
                      <a:pt x="977" y="291"/>
                      <a:pt x="970" y="288"/>
                    </a:cubicBezTo>
                    <a:cubicBezTo>
                      <a:pt x="941" y="278"/>
                      <a:pt x="916" y="282"/>
                      <a:pt x="893" y="302"/>
                    </a:cubicBezTo>
                    <a:cubicBezTo>
                      <a:pt x="887" y="306"/>
                      <a:pt x="878" y="308"/>
                      <a:pt x="871" y="305"/>
                    </a:cubicBezTo>
                    <a:cubicBezTo>
                      <a:pt x="841" y="294"/>
                      <a:pt x="815" y="296"/>
                      <a:pt x="789" y="312"/>
                    </a:cubicBezTo>
                    <a:cubicBezTo>
                      <a:pt x="783" y="316"/>
                      <a:pt x="775" y="316"/>
                      <a:pt x="768" y="313"/>
                    </a:cubicBezTo>
                    <a:cubicBezTo>
                      <a:pt x="742" y="300"/>
                      <a:pt x="715" y="300"/>
                      <a:pt x="686" y="313"/>
                    </a:cubicBezTo>
                    <a:cubicBezTo>
                      <a:pt x="680" y="316"/>
                      <a:pt x="673" y="315"/>
                      <a:pt x="667" y="312"/>
                    </a:cubicBezTo>
                    <a:cubicBezTo>
                      <a:pt x="644" y="300"/>
                      <a:pt x="619" y="300"/>
                      <a:pt x="591" y="313"/>
                    </a:cubicBezTo>
                    <a:cubicBezTo>
                      <a:pt x="585" y="316"/>
                      <a:pt x="577" y="316"/>
                      <a:pt x="571" y="312"/>
                    </a:cubicBezTo>
                    <a:cubicBezTo>
                      <a:pt x="544" y="298"/>
                      <a:pt x="517" y="295"/>
                      <a:pt x="491" y="305"/>
                    </a:cubicBezTo>
                    <a:cubicBezTo>
                      <a:pt x="485" y="308"/>
                      <a:pt x="477" y="307"/>
                      <a:pt x="472" y="303"/>
                    </a:cubicBezTo>
                    <a:cubicBezTo>
                      <a:pt x="446" y="286"/>
                      <a:pt x="417" y="282"/>
                      <a:pt x="381" y="289"/>
                    </a:cubicBezTo>
                    <a:cubicBezTo>
                      <a:pt x="377" y="290"/>
                      <a:pt x="372" y="290"/>
                      <a:pt x="368" y="287"/>
                    </a:cubicBezTo>
                    <a:cubicBezTo>
                      <a:pt x="338" y="273"/>
                      <a:pt x="313" y="273"/>
                      <a:pt x="286" y="287"/>
                    </a:cubicBezTo>
                    <a:cubicBezTo>
                      <a:pt x="282" y="290"/>
                      <a:pt x="277" y="290"/>
                      <a:pt x="272" y="289"/>
                    </a:cubicBezTo>
                    <a:cubicBezTo>
                      <a:pt x="238" y="282"/>
                      <a:pt x="214" y="290"/>
                      <a:pt x="195" y="312"/>
                    </a:cubicBezTo>
                    <a:cubicBezTo>
                      <a:pt x="192" y="316"/>
                      <a:pt x="189" y="318"/>
                      <a:pt x="184" y="320"/>
                    </a:cubicBezTo>
                    <a:cubicBezTo>
                      <a:pt x="153" y="329"/>
                      <a:pt x="135" y="344"/>
                      <a:pt x="129" y="366"/>
                    </a:cubicBezTo>
                    <a:cubicBezTo>
                      <a:pt x="128" y="372"/>
                      <a:pt x="123" y="378"/>
                      <a:pt x="116" y="381"/>
                    </a:cubicBezTo>
                    <a:cubicBezTo>
                      <a:pt x="88" y="391"/>
                      <a:pt x="79" y="407"/>
                      <a:pt x="82" y="433"/>
                    </a:cubicBezTo>
                    <a:cubicBezTo>
                      <a:pt x="83" y="440"/>
                      <a:pt x="81" y="447"/>
                      <a:pt x="75" y="452"/>
                    </a:cubicBezTo>
                    <a:cubicBezTo>
                      <a:pt x="47" y="478"/>
                      <a:pt x="49" y="497"/>
                      <a:pt x="62" y="516"/>
                    </a:cubicBezTo>
                    <a:cubicBezTo>
                      <a:pt x="67" y="524"/>
                      <a:pt x="67" y="533"/>
                      <a:pt x="62" y="540"/>
                    </a:cubicBezTo>
                    <a:cubicBezTo>
                      <a:pt x="45" y="567"/>
                      <a:pt x="49" y="589"/>
                      <a:pt x="75" y="613"/>
                    </a:cubicBezTo>
                    <a:cubicBezTo>
                      <a:pt x="83" y="620"/>
                      <a:pt x="85" y="631"/>
                      <a:pt x="80" y="639"/>
                    </a:cubicBezTo>
                    <a:cubicBezTo>
                      <a:pt x="65" y="668"/>
                      <a:pt x="71" y="686"/>
                      <a:pt x="101" y="706"/>
                    </a:cubicBezTo>
                    <a:cubicBezTo>
                      <a:pt x="108" y="711"/>
                      <a:pt x="112" y="720"/>
                      <a:pt x="110" y="728"/>
                    </a:cubicBezTo>
                    <a:cubicBezTo>
                      <a:pt x="105" y="758"/>
                      <a:pt x="115" y="772"/>
                      <a:pt x="146" y="779"/>
                    </a:cubicBezTo>
                    <a:cubicBezTo>
                      <a:pt x="153" y="780"/>
                      <a:pt x="158" y="784"/>
                      <a:pt x="161" y="790"/>
                    </a:cubicBezTo>
                    <a:cubicBezTo>
                      <a:pt x="176" y="818"/>
                      <a:pt x="196" y="826"/>
                      <a:pt x="229" y="818"/>
                    </a:cubicBezTo>
                    <a:cubicBezTo>
                      <a:pt x="235" y="817"/>
                      <a:pt x="241" y="818"/>
                      <a:pt x="246" y="821"/>
                    </a:cubicBezTo>
                    <a:cubicBezTo>
                      <a:pt x="251" y="824"/>
                      <a:pt x="254" y="829"/>
                      <a:pt x="256" y="835"/>
                    </a:cubicBezTo>
                    <a:cubicBezTo>
                      <a:pt x="258" y="847"/>
                      <a:pt x="263" y="855"/>
                      <a:pt x="268" y="858"/>
                    </a:cubicBezTo>
                    <a:cubicBezTo>
                      <a:pt x="275" y="862"/>
                      <a:pt x="288" y="861"/>
                      <a:pt x="306" y="855"/>
                    </a:cubicBezTo>
                    <a:cubicBezTo>
                      <a:pt x="308" y="854"/>
                      <a:pt x="310" y="854"/>
                      <a:pt x="313" y="8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8" name="Gruppieren 27">
            <a:extLst>
              <a:ext uri="{FF2B5EF4-FFF2-40B4-BE49-F238E27FC236}">
                <a16:creationId xmlns:a16="http://schemas.microsoft.com/office/drawing/2014/main" id="{51426D0C-E2D1-40EF-B0C1-CC867962303F}"/>
              </a:ext>
            </a:extLst>
          </p:cNvPr>
          <p:cNvGrpSpPr/>
          <p:nvPr/>
        </p:nvGrpSpPr>
        <p:grpSpPr>
          <a:xfrm>
            <a:off x="1074886" y="3292594"/>
            <a:ext cx="2586261" cy="1295787"/>
            <a:chOff x="613799" y="2861656"/>
            <a:chExt cx="2586261" cy="1295787"/>
          </a:xfrm>
        </p:grpSpPr>
        <p:grpSp>
          <p:nvGrpSpPr>
            <p:cNvPr id="18" name="Gruppieren 17">
              <a:extLst>
                <a:ext uri="{FF2B5EF4-FFF2-40B4-BE49-F238E27FC236}">
                  <a16:creationId xmlns:a16="http://schemas.microsoft.com/office/drawing/2014/main" id="{6ED12F70-32D8-4D4B-B8C6-F9A14A200011}"/>
                </a:ext>
              </a:extLst>
            </p:cNvPr>
            <p:cNvGrpSpPr/>
            <p:nvPr/>
          </p:nvGrpSpPr>
          <p:grpSpPr>
            <a:xfrm>
              <a:off x="613799" y="2861656"/>
              <a:ext cx="2586261" cy="1295787"/>
              <a:chOff x="6745836" y="710662"/>
              <a:chExt cx="2586261" cy="1295787"/>
            </a:xfrm>
          </p:grpSpPr>
          <p:sp>
            <p:nvSpPr>
              <p:cNvPr id="19" name="Rechteck 18">
                <a:extLst>
                  <a:ext uri="{FF2B5EF4-FFF2-40B4-BE49-F238E27FC236}">
                    <a16:creationId xmlns:a16="http://schemas.microsoft.com/office/drawing/2014/main" id="{0978CD85-A0FD-4486-9F0D-D8900F34FC23}"/>
                  </a:ext>
                </a:extLst>
              </p:cNvPr>
              <p:cNvSpPr/>
              <p:nvPr/>
            </p:nvSpPr>
            <p:spPr>
              <a:xfrm>
                <a:off x="6799403" y="799467"/>
                <a:ext cx="2532694"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47675"/>
                <a:r>
                  <a:rPr lang="de-CH" sz="1400" b="1" err="1">
                    <a:solidFill>
                      <a:schemeClr val="tx1"/>
                    </a:solidFill>
                  </a:rPr>
                  <a:t>Centre</a:t>
                </a:r>
                <a:r>
                  <a:rPr lang="de-CH" sz="1400" b="1">
                    <a:solidFill>
                      <a:schemeClr val="tx1"/>
                    </a:solidFill>
                  </a:rPr>
                  <a:t> </a:t>
                </a:r>
                <a:r>
                  <a:rPr lang="de-CH" sz="1400" b="1" err="1">
                    <a:solidFill>
                      <a:schemeClr val="tx1"/>
                    </a:solidFill>
                  </a:rPr>
                  <a:t>hospitalier</a:t>
                </a:r>
                <a:endParaRPr lang="de-CH" sz="1400" b="1">
                  <a:solidFill>
                    <a:schemeClr val="tx1"/>
                  </a:solidFill>
                </a:endParaRPr>
              </a:p>
              <a:p>
                <a:pPr marL="447675"/>
                <a:r>
                  <a:rPr lang="de-CH" sz="1400" b="1" err="1">
                    <a:solidFill>
                      <a:schemeClr val="tx1"/>
                    </a:solidFill>
                  </a:rPr>
                  <a:t>universitaire</a:t>
                </a:r>
                <a:r>
                  <a:rPr lang="de-CH" sz="1400" b="1">
                    <a:solidFill>
                      <a:schemeClr val="tx1"/>
                    </a:solidFill>
                  </a:rPr>
                  <a:t> </a:t>
                </a:r>
                <a:r>
                  <a:rPr lang="de-CH" sz="1400" b="1" err="1">
                    <a:solidFill>
                      <a:schemeClr val="tx1"/>
                    </a:solidFill>
                  </a:rPr>
                  <a:t>vaudois</a:t>
                </a:r>
                <a:r>
                  <a:rPr lang="de-CH" sz="1400" b="1">
                    <a:solidFill>
                      <a:schemeClr val="tx1"/>
                    </a:solidFill>
                  </a:rPr>
                  <a:t>, Lausanne (CHUV)</a:t>
                </a:r>
              </a:p>
              <a:p>
                <a:endParaRPr lang="de-CH" sz="1000">
                  <a:solidFill>
                    <a:schemeClr val="tx1"/>
                  </a:solidFill>
                </a:endParaRPr>
              </a:p>
            </p:txBody>
          </p:sp>
          <p:cxnSp>
            <p:nvCxnSpPr>
              <p:cNvPr id="20" name="Gerade Verbindung 119">
                <a:extLst>
                  <a:ext uri="{FF2B5EF4-FFF2-40B4-BE49-F238E27FC236}">
                    <a16:creationId xmlns:a16="http://schemas.microsoft.com/office/drawing/2014/main" id="{C3C5DE87-CC94-4037-BA58-66054B523D03}"/>
                  </a:ext>
                </a:extLst>
              </p:cNvPr>
              <p:cNvCxnSpPr>
                <a:cxnSpLocks/>
              </p:cNvCxnSpPr>
              <p:nvPr/>
            </p:nvCxnSpPr>
            <p:spPr>
              <a:xfrm>
                <a:off x="6745836" y="710662"/>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5" name="Grafik 94">
              <a:extLst>
                <a:ext uri="{FF2B5EF4-FFF2-40B4-BE49-F238E27FC236}">
                  <a16:creationId xmlns:a16="http://schemas.microsoft.com/office/drawing/2014/main" id="{57A4C0D2-ECBD-490E-8A31-A69A30931E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919" r="4859"/>
            <a:stretch/>
          </p:blipFill>
          <p:spPr>
            <a:xfrm>
              <a:off x="614109" y="2943133"/>
              <a:ext cx="436537" cy="436762"/>
            </a:xfrm>
            <a:prstGeom prst="ellipse">
              <a:avLst/>
            </a:prstGeom>
          </p:spPr>
        </p:pic>
        <p:grpSp>
          <p:nvGrpSpPr>
            <p:cNvPr id="203" name="Gruppieren 202">
              <a:extLst>
                <a:ext uri="{FF2B5EF4-FFF2-40B4-BE49-F238E27FC236}">
                  <a16:creationId xmlns:a16="http://schemas.microsoft.com/office/drawing/2014/main" id="{AF58E2D7-2A5A-4103-A182-30DED0C84226}"/>
                </a:ext>
              </a:extLst>
            </p:cNvPr>
            <p:cNvGrpSpPr>
              <a:grpSpLocks noChangeAspect="1"/>
            </p:cNvGrpSpPr>
            <p:nvPr/>
          </p:nvGrpSpPr>
          <p:grpSpPr>
            <a:xfrm>
              <a:off x="648276" y="3655704"/>
              <a:ext cx="360000" cy="360000"/>
              <a:chOff x="9476921" y="2755361"/>
              <a:chExt cx="360000" cy="360000"/>
            </a:xfrm>
          </p:grpSpPr>
          <p:sp>
            <p:nvSpPr>
              <p:cNvPr id="204" name="Freihandform 3966">
                <a:extLst>
                  <a:ext uri="{FF2B5EF4-FFF2-40B4-BE49-F238E27FC236}">
                    <a16:creationId xmlns:a16="http://schemas.microsoft.com/office/drawing/2014/main" id="{B4A22373-0A17-48EC-921B-766FCA06B9FB}"/>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a:p>
            </p:txBody>
          </p:sp>
          <p:sp>
            <p:nvSpPr>
              <p:cNvPr id="205" name="Freeform 19">
                <a:extLst>
                  <a:ext uri="{FF2B5EF4-FFF2-40B4-BE49-F238E27FC236}">
                    <a16:creationId xmlns:a16="http://schemas.microsoft.com/office/drawing/2014/main" id="{51C200A4-EBDC-4CFE-8221-9E14655A8436}"/>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11" name="Gruppieren 210">
              <a:extLst>
                <a:ext uri="{FF2B5EF4-FFF2-40B4-BE49-F238E27FC236}">
                  <a16:creationId xmlns:a16="http://schemas.microsoft.com/office/drawing/2014/main" id="{77A4C3CE-16A4-44C0-9379-9742E420CA0C}"/>
                </a:ext>
              </a:extLst>
            </p:cNvPr>
            <p:cNvGrpSpPr>
              <a:grpSpLocks noChangeAspect="1"/>
            </p:cNvGrpSpPr>
            <p:nvPr/>
          </p:nvGrpSpPr>
          <p:grpSpPr>
            <a:xfrm>
              <a:off x="1046545" y="3668840"/>
              <a:ext cx="360000" cy="360000"/>
              <a:chOff x="9912607" y="2755361"/>
              <a:chExt cx="360000" cy="360000"/>
            </a:xfrm>
          </p:grpSpPr>
          <p:sp>
            <p:nvSpPr>
              <p:cNvPr id="212" name="Freihandform 3966">
                <a:extLst>
                  <a:ext uri="{FF2B5EF4-FFF2-40B4-BE49-F238E27FC236}">
                    <a16:creationId xmlns:a16="http://schemas.microsoft.com/office/drawing/2014/main" id="{CA1C7E0F-ABFB-4CFE-B7D5-A3E1ED33834B}"/>
                  </a:ext>
                </a:extLst>
              </p:cNvPr>
              <p:cNvSpPr/>
              <p:nvPr/>
            </p:nvSpPr>
            <p:spPr>
              <a:xfrm>
                <a:off x="9912607"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a:p>
            </p:txBody>
          </p:sp>
          <p:sp>
            <p:nvSpPr>
              <p:cNvPr id="213" name="Freeform 23">
                <a:extLst>
                  <a:ext uri="{FF2B5EF4-FFF2-40B4-BE49-F238E27FC236}">
                    <a16:creationId xmlns:a16="http://schemas.microsoft.com/office/drawing/2014/main" id="{F9CE11B6-3FD5-4D44-A2EC-5B13B6283F51}"/>
                  </a:ext>
                </a:extLst>
              </p:cNvPr>
              <p:cNvSpPr>
                <a:spLocks/>
              </p:cNvSpPr>
              <p:nvPr/>
            </p:nvSpPr>
            <p:spPr bwMode="auto">
              <a:xfrm>
                <a:off x="9965212" y="280684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6" name="Gruppieren 25">
            <a:extLst>
              <a:ext uri="{FF2B5EF4-FFF2-40B4-BE49-F238E27FC236}">
                <a16:creationId xmlns:a16="http://schemas.microsoft.com/office/drawing/2014/main" id="{FDCB02B9-8B22-43C4-806A-2504C2DC3372}"/>
              </a:ext>
            </a:extLst>
          </p:cNvPr>
          <p:cNvGrpSpPr/>
          <p:nvPr/>
        </p:nvGrpSpPr>
        <p:grpSpPr>
          <a:xfrm>
            <a:off x="1051767" y="1613958"/>
            <a:ext cx="2534650" cy="1269069"/>
            <a:chOff x="1890809" y="1553260"/>
            <a:chExt cx="2534650" cy="1269069"/>
          </a:xfrm>
        </p:grpSpPr>
        <p:grpSp>
          <p:nvGrpSpPr>
            <p:cNvPr id="21" name="Gruppieren 20">
              <a:extLst>
                <a:ext uri="{FF2B5EF4-FFF2-40B4-BE49-F238E27FC236}">
                  <a16:creationId xmlns:a16="http://schemas.microsoft.com/office/drawing/2014/main" id="{4621D849-56F1-4BFD-BBF4-26ED8B9D11EC}"/>
                </a:ext>
              </a:extLst>
            </p:cNvPr>
            <p:cNvGrpSpPr/>
            <p:nvPr/>
          </p:nvGrpSpPr>
          <p:grpSpPr>
            <a:xfrm>
              <a:off x="1890809" y="1553260"/>
              <a:ext cx="2534650" cy="1269069"/>
              <a:chOff x="6777187" y="735594"/>
              <a:chExt cx="2534650" cy="1269069"/>
            </a:xfrm>
          </p:grpSpPr>
          <p:sp>
            <p:nvSpPr>
              <p:cNvPr id="22" name="Rechteck 21">
                <a:extLst>
                  <a:ext uri="{FF2B5EF4-FFF2-40B4-BE49-F238E27FC236}">
                    <a16:creationId xmlns:a16="http://schemas.microsoft.com/office/drawing/2014/main" id="{D2DDF850-C7F6-42AB-B4E9-8B4BEFDE045E}"/>
                  </a:ext>
                </a:extLst>
              </p:cNvPr>
              <p:cNvSpPr/>
              <p:nvPr/>
            </p:nvSpPr>
            <p:spPr>
              <a:xfrm>
                <a:off x="6872423" y="797681"/>
                <a:ext cx="2439414"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47675"/>
                <a:r>
                  <a:rPr lang="fr-FR" sz="1400" b="1">
                    <a:solidFill>
                      <a:schemeClr val="tx1"/>
                    </a:solidFill>
                  </a:rPr>
                  <a:t>Hôpital universitaire de Berne (</a:t>
                </a:r>
                <a:r>
                  <a:rPr lang="fr-FR" sz="1400" b="1" err="1">
                    <a:solidFill>
                      <a:schemeClr val="tx1"/>
                    </a:solidFill>
                  </a:rPr>
                  <a:t>Inselspital</a:t>
                </a:r>
                <a:r>
                  <a:rPr lang="fr-FR" sz="1400" b="1">
                    <a:solidFill>
                      <a:schemeClr val="tx1"/>
                    </a:solidFill>
                  </a:rPr>
                  <a:t>)</a:t>
                </a:r>
                <a:endParaRPr lang="de-CH" sz="1400" b="1">
                  <a:solidFill>
                    <a:schemeClr val="tx1"/>
                  </a:solidFill>
                </a:endParaRPr>
              </a:p>
              <a:p>
                <a:endParaRPr lang="de-CH" sz="1000" b="1">
                  <a:solidFill>
                    <a:schemeClr val="tx1"/>
                  </a:solidFill>
                </a:endParaRPr>
              </a:p>
            </p:txBody>
          </p:sp>
          <p:cxnSp>
            <p:nvCxnSpPr>
              <p:cNvPr id="23" name="Gerade Verbindung 122">
                <a:extLst>
                  <a:ext uri="{FF2B5EF4-FFF2-40B4-BE49-F238E27FC236}">
                    <a16:creationId xmlns:a16="http://schemas.microsoft.com/office/drawing/2014/main" id="{168CF5BC-14FE-4D30-BB32-E4223258DB1E}"/>
                  </a:ext>
                </a:extLst>
              </p:cNvPr>
              <p:cNvCxnSpPr>
                <a:cxnSpLocks/>
              </p:cNvCxnSpPr>
              <p:nvPr/>
            </p:nvCxnSpPr>
            <p:spPr>
              <a:xfrm>
                <a:off x="6777187" y="735594"/>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5" name="Gruppieren 224">
              <a:extLst>
                <a:ext uri="{FF2B5EF4-FFF2-40B4-BE49-F238E27FC236}">
                  <a16:creationId xmlns:a16="http://schemas.microsoft.com/office/drawing/2014/main" id="{C713BA4C-1B85-4E45-963C-99B1A38F671C}"/>
                </a:ext>
              </a:extLst>
            </p:cNvPr>
            <p:cNvGrpSpPr>
              <a:grpSpLocks noChangeAspect="1"/>
            </p:cNvGrpSpPr>
            <p:nvPr/>
          </p:nvGrpSpPr>
          <p:grpSpPr>
            <a:xfrm>
              <a:off x="1909185" y="2147416"/>
              <a:ext cx="360000" cy="360000"/>
              <a:chOff x="9476921" y="2755361"/>
              <a:chExt cx="360000" cy="360000"/>
            </a:xfrm>
          </p:grpSpPr>
          <p:sp>
            <p:nvSpPr>
              <p:cNvPr id="226" name="Freihandform 3966">
                <a:extLst>
                  <a:ext uri="{FF2B5EF4-FFF2-40B4-BE49-F238E27FC236}">
                    <a16:creationId xmlns:a16="http://schemas.microsoft.com/office/drawing/2014/main" id="{469B06E4-A890-43DD-9A3C-9F1164982AE3}"/>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a:p>
            </p:txBody>
          </p:sp>
          <p:sp>
            <p:nvSpPr>
              <p:cNvPr id="227" name="Freeform 19">
                <a:extLst>
                  <a:ext uri="{FF2B5EF4-FFF2-40B4-BE49-F238E27FC236}">
                    <a16:creationId xmlns:a16="http://schemas.microsoft.com/office/drawing/2014/main" id="{4E55CCE9-2680-4730-AED1-BF1598686C60}"/>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28" name="Gruppieren 227">
              <a:extLst>
                <a:ext uri="{FF2B5EF4-FFF2-40B4-BE49-F238E27FC236}">
                  <a16:creationId xmlns:a16="http://schemas.microsoft.com/office/drawing/2014/main" id="{A1633200-F672-40CF-9FA9-C5470C8E91D1}"/>
                </a:ext>
              </a:extLst>
            </p:cNvPr>
            <p:cNvGrpSpPr>
              <a:grpSpLocks noChangeAspect="1"/>
            </p:cNvGrpSpPr>
            <p:nvPr/>
          </p:nvGrpSpPr>
          <p:grpSpPr>
            <a:xfrm>
              <a:off x="2306434" y="2143061"/>
              <a:ext cx="360000" cy="360000"/>
              <a:chOff x="10348293" y="2755361"/>
              <a:chExt cx="360000" cy="360000"/>
            </a:xfrm>
          </p:grpSpPr>
          <p:sp>
            <p:nvSpPr>
              <p:cNvPr id="229" name="Freihandform 3966">
                <a:extLst>
                  <a:ext uri="{FF2B5EF4-FFF2-40B4-BE49-F238E27FC236}">
                    <a16:creationId xmlns:a16="http://schemas.microsoft.com/office/drawing/2014/main" id="{945749FC-EA49-4753-BDF4-15C23623BDE7}"/>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230" name="Gruppieren 229">
                <a:extLst>
                  <a:ext uri="{FF2B5EF4-FFF2-40B4-BE49-F238E27FC236}">
                    <a16:creationId xmlns:a16="http://schemas.microsoft.com/office/drawing/2014/main" id="{511226D0-2101-4278-846B-70D0BF56D01D}"/>
                  </a:ext>
                </a:extLst>
              </p:cNvPr>
              <p:cNvGrpSpPr/>
              <p:nvPr/>
            </p:nvGrpSpPr>
            <p:grpSpPr>
              <a:xfrm>
                <a:off x="10417818" y="2847311"/>
                <a:ext cx="244436" cy="186166"/>
                <a:chOff x="8399769" y="2786119"/>
                <a:chExt cx="244436" cy="186166"/>
              </a:xfrm>
            </p:grpSpPr>
            <p:sp>
              <p:nvSpPr>
                <p:cNvPr id="231" name="Freeform 21">
                  <a:extLst>
                    <a:ext uri="{FF2B5EF4-FFF2-40B4-BE49-F238E27FC236}">
                      <a16:creationId xmlns:a16="http://schemas.microsoft.com/office/drawing/2014/main" id="{068E3774-E108-47F2-91D3-4788B5F24F62}"/>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2" name="Freeform 22">
                  <a:extLst>
                    <a:ext uri="{FF2B5EF4-FFF2-40B4-BE49-F238E27FC236}">
                      <a16:creationId xmlns:a16="http://schemas.microsoft.com/office/drawing/2014/main" id="{585549FD-7541-43AC-AA62-1B12DD5D668A}"/>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07" name="Gruppieren 106">
              <a:extLst>
                <a:ext uri="{FF2B5EF4-FFF2-40B4-BE49-F238E27FC236}">
                  <a16:creationId xmlns:a16="http://schemas.microsoft.com/office/drawing/2014/main" id="{5B8A78AE-BE09-450B-AB09-5B3928915AE7}"/>
                </a:ext>
              </a:extLst>
            </p:cNvPr>
            <p:cNvGrpSpPr>
              <a:grpSpLocks noChangeAspect="1"/>
            </p:cNvGrpSpPr>
            <p:nvPr/>
          </p:nvGrpSpPr>
          <p:grpSpPr>
            <a:xfrm>
              <a:off x="2711820" y="2141660"/>
              <a:ext cx="360000" cy="360000"/>
              <a:chOff x="10783979" y="2755361"/>
              <a:chExt cx="360000" cy="360000"/>
            </a:xfrm>
          </p:grpSpPr>
          <p:sp>
            <p:nvSpPr>
              <p:cNvPr id="108" name="Freihandform 3966">
                <a:extLst>
                  <a:ext uri="{FF2B5EF4-FFF2-40B4-BE49-F238E27FC236}">
                    <a16:creationId xmlns:a16="http://schemas.microsoft.com/office/drawing/2014/main" id="{7E622F35-8298-43A5-8C80-FE3AB22D009E}"/>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10" name="Freeform 24">
                <a:extLst>
                  <a:ext uri="{FF2B5EF4-FFF2-40B4-BE49-F238E27FC236}">
                    <a16:creationId xmlns:a16="http://schemas.microsoft.com/office/drawing/2014/main" id="{13ADC8BD-C2AF-46D2-9ED3-C005C059555B}"/>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4" name="Gruppieren 3">
            <a:extLst>
              <a:ext uri="{FF2B5EF4-FFF2-40B4-BE49-F238E27FC236}">
                <a16:creationId xmlns:a16="http://schemas.microsoft.com/office/drawing/2014/main" id="{4333B0BC-D421-13A6-983E-E322C90BAAE0}"/>
              </a:ext>
            </a:extLst>
          </p:cNvPr>
          <p:cNvGrpSpPr>
            <a:grpSpLocks noChangeAspect="1"/>
          </p:cNvGrpSpPr>
          <p:nvPr/>
        </p:nvGrpSpPr>
        <p:grpSpPr>
          <a:xfrm>
            <a:off x="8872960" y="2697744"/>
            <a:ext cx="360000" cy="360000"/>
            <a:chOff x="9477532" y="3201033"/>
            <a:chExt cx="360000" cy="360000"/>
          </a:xfrm>
        </p:grpSpPr>
        <p:sp>
          <p:nvSpPr>
            <p:cNvPr id="7" name="Freihandform 3966">
              <a:extLst>
                <a:ext uri="{FF2B5EF4-FFF2-40B4-BE49-F238E27FC236}">
                  <a16:creationId xmlns:a16="http://schemas.microsoft.com/office/drawing/2014/main" id="{83274F1D-6C7E-21E8-CD96-B3DBBFBEA6EF}"/>
                </a:ext>
              </a:extLst>
            </p:cNvPr>
            <p:cNvSpPr/>
            <p:nvPr/>
          </p:nvSpPr>
          <p:spPr>
            <a:xfrm>
              <a:off x="9477532" y="3201033"/>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8" name="Freeform 20">
              <a:extLst>
                <a:ext uri="{FF2B5EF4-FFF2-40B4-BE49-F238E27FC236}">
                  <a16:creationId xmlns:a16="http://schemas.microsoft.com/office/drawing/2014/main" id="{3C53B47B-853F-3E14-2A03-9B12F8DE816A}"/>
                </a:ext>
              </a:extLst>
            </p:cNvPr>
            <p:cNvSpPr>
              <a:spLocks noEditPoints="1"/>
            </p:cNvSpPr>
            <p:nvPr/>
          </p:nvSpPr>
          <p:spPr bwMode="auto">
            <a:xfrm>
              <a:off x="9536742" y="3256869"/>
              <a:ext cx="240357" cy="248328"/>
            </a:xfrm>
            <a:custGeom>
              <a:avLst/>
              <a:gdLst>
                <a:gd name="T0" fmla="*/ 0 w 1531"/>
                <a:gd name="T1" fmla="*/ 766 h 1531"/>
                <a:gd name="T2" fmla="*/ 765 w 1531"/>
                <a:gd name="T3" fmla="*/ 1531 h 1531"/>
                <a:gd name="T4" fmla="*/ 44 w 1531"/>
                <a:gd name="T5" fmla="*/ 766 h 1531"/>
                <a:gd name="T6" fmla="*/ 765 w 1531"/>
                <a:gd name="T7" fmla="*/ 44 h 1531"/>
                <a:gd name="T8" fmla="*/ 468 w 1531"/>
                <a:gd name="T9" fmla="*/ 1072 h 1531"/>
                <a:gd name="T10" fmla="*/ 663 w 1531"/>
                <a:gd name="T11" fmla="*/ 1245 h 1531"/>
                <a:gd name="T12" fmla="*/ 512 w 1531"/>
                <a:gd name="T13" fmla="*/ 1072 h 1531"/>
                <a:gd name="T14" fmla="*/ 663 w 1531"/>
                <a:gd name="T15" fmla="*/ 942 h 1531"/>
                <a:gd name="T16" fmla="*/ 941 w 1531"/>
                <a:gd name="T17" fmla="*/ 1213 h 1531"/>
                <a:gd name="T18" fmla="*/ 1078 w 1531"/>
                <a:gd name="T19" fmla="*/ 1079 h 1531"/>
                <a:gd name="T20" fmla="*/ 974 w 1531"/>
                <a:gd name="T21" fmla="*/ 1221 h 1531"/>
                <a:gd name="T22" fmla="*/ 948 w 1531"/>
                <a:gd name="T23" fmla="*/ 1098 h 1531"/>
                <a:gd name="T24" fmla="*/ 1028 w 1531"/>
                <a:gd name="T25" fmla="*/ 1137 h 1531"/>
                <a:gd name="T26" fmla="*/ 1002 w 1531"/>
                <a:gd name="T27" fmla="*/ 1057 h 1531"/>
                <a:gd name="T28" fmla="*/ 1130 w 1531"/>
                <a:gd name="T29" fmla="*/ 991 h 1531"/>
                <a:gd name="T30" fmla="*/ 1209 w 1531"/>
                <a:gd name="T31" fmla="*/ 1070 h 1531"/>
                <a:gd name="T32" fmla="*/ 1174 w 1531"/>
                <a:gd name="T33" fmla="*/ 991 h 1531"/>
                <a:gd name="T34" fmla="*/ 1209 w 1531"/>
                <a:gd name="T35" fmla="*/ 956 h 1531"/>
                <a:gd name="T36" fmla="*/ 779 w 1531"/>
                <a:gd name="T37" fmla="*/ 775 h 1531"/>
                <a:gd name="T38" fmla="*/ 1073 w 1531"/>
                <a:gd name="T39" fmla="*/ 509 h 1531"/>
                <a:gd name="T40" fmla="*/ 954 w 1531"/>
                <a:gd name="T41" fmla="*/ 886 h 1531"/>
                <a:gd name="T42" fmla="*/ 811 w 1531"/>
                <a:gd name="T43" fmla="*/ 731 h 1531"/>
                <a:gd name="T44" fmla="*/ 952 w 1531"/>
                <a:gd name="T45" fmla="*/ 843 h 1531"/>
                <a:gd name="T46" fmla="*/ 1018 w 1531"/>
                <a:gd name="T47" fmla="*/ 578 h 1531"/>
                <a:gd name="T48" fmla="*/ 788 w 1531"/>
                <a:gd name="T49" fmla="*/ 287 h 1531"/>
                <a:gd name="T50" fmla="*/ 790 w 1531"/>
                <a:gd name="T51" fmla="*/ 731 h 1531"/>
                <a:gd name="T52" fmla="*/ 446 w 1531"/>
                <a:gd name="T53" fmla="*/ 843 h 1531"/>
                <a:gd name="T54" fmla="*/ 446 w 1531"/>
                <a:gd name="T55" fmla="*/ 628 h 1531"/>
                <a:gd name="T56" fmla="*/ 446 w 1531"/>
                <a:gd name="T57" fmla="*/ 672 h 1531"/>
                <a:gd name="T58" fmla="*/ 446 w 1531"/>
                <a:gd name="T59" fmla="*/ 799 h 1531"/>
                <a:gd name="T60" fmla="*/ 1293 w 1531"/>
                <a:gd name="T61" fmla="*/ 778 h 1531"/>
                <a:gd name="T62" fmla="*/ 1293 w 1531"/>
                <a:gd name="T63" fmla="*/ 583 h 1531"/>
                <a:gd name="T64" fmla="*/ 1293 w 1531"/>
                <a:gd name="T65" fmla="*/ 627 h 1531"/>
                <a:gd name="T66" fmla="*/ 1293 w 1531"/>
                <a:gd name="T67" fmla="*/ 734 h 1531"/>
                <a:gd name="T68" fmla="*/ 257 w 1531"/>
                <a:gd name="T69" fmla="*/ 760 h 1531"/>
                <a:gd name="T70" fmla="*/ 257 w 1531"/>
                <a:gd name="T71" fmla="*/ 602 h 1531"/>
                <a:gd name="T72" fmla="*/ 257 w 1531"/>
                <a:gd name="T73" fmla="*/ 646 h 1531"/>
                <a:gd name="T74" fmla="*/ 257 w 1531"/>
                <a:gd name="T75" fmla="*/ 716 h 1531"/>
                <a:gd name="T76" fmla="*/ 378 w 1531"/>
                <a:gd name="T77" fmla="*/ 604 h 1531"/>
                <a:gd name="T78" fmla="*/ 378 w 1531"/>
                <a:gd name="T79" fmla="*/ 440 h 1531"/>
                <a:gd name="T80" fmla="*/ 378 w 1531"/>
                <a:gd name="T81" fmla="*/ 484 h 1531"/>
                <a:gd name="T82" fmla="*/ 378 w 1531"/>
                <a:gd name="T83" fmla="*/ 560 h 1531"/>
                <a:gd name="T84" fmla="*/ 1173 w 1531"/>
                <a:gd name="T85" fmla="*/ 558 h 1531"/>
                <a:gd name="T86" fmla="*/ 1173 w 1531"/>
                <a:gd name="T87" fmla="*/ 400 h 1531"/>
                <a:gd name="T88" fmla="*/ 1173 w 1531"/>
                <a:gd name="T89" fmla="*/ 444 h 1531"/>
                <a:gd name="T90" fmla="*/ 1173 w 1531"/>
                <a:gd name="T91" fmla="*/ 514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1" h="1531">
                  <a:moveTo>
                    <a:pt x="765" y="1531"/>
                  </a:moveTo>
                  <a:lnTo>
                    <a:pt x="765" y="1531"/>
                  </a:lnTo>
                  <a:cubicBezTo>
                    <a:pt x="343" y="1531"/>
                    <a:pt x="0" y="1188"/>
                    <a:pt x="0" y="766"/>
                  </a:cubicBezTo>
                  <a:cubicBezTo>
                    <a:pt x="0" y="344"/>
                    <a:pt x="343" y="0"/>
                    <a:pt x="765" y="0"/>
                  </a:cubicBezTo>
                  <a:cubicBezTo>
                    <a:pt x="1187" y="0"/>
                    <a:pt x="1531" y="344"/>
                    <a:pt x="1531" y="766"/>
                  </a:cubicBezTo>
                  <a:cubicBezTo>
                    <a:pt x="1531" y="1188"/>
                    <a:pt x="1187" y="1531"/>
                    <a:pt x="765" y="1531"/>
                  </a:cubicBezTo>
                  <a:close/>
                  <a:moveTo>
                    <a:pt x="765" y="44"/>
                  </a:moveTo>
                  <a:lnTo>
                    <a:pt x="765" y="44"/>
                  </a:lnTo>
                  <a:cubicBezTo>
                    <a:pt x="367" y="44"/>
                    <a:pt x="44" y="368"/>
                    <a:pt x="44" y="766"/>
                  </a:cubicBezTo>
                  <a:cubicBezTo>
                    <a:pt x="44" y="1163"/>
                    <a:pt x="367" y="1487"/>
                    <a:pt x="765" y="1487"/>
                  </a:cubicBezTo>
                  <a:cubicBezTo>
                    <a:pt x="1163" y="1487"/>
                    <a:pt x="1487" y="1163"/>
                    <a:pt x="1487" y="766"/>
                  </a:cubicBezTo>
                  <a:cubicBezTo>
                    <a:pt x="1487" y="368"/>
                    <a:pt x="1163" y="44"/>
                    <a:pt x="765" y="44"/>
                  </a:cubicBezTo>
                  <a:close/>
                  <a:moveTo>
                    <a:pt x="663" y="1245"/>
                  </a:moveTo>
                  <a:lnTo>
                    <a:pt x="663" y="1245"/>
                  </a:lnTo>
                  <a:cubicBezTo>
                    <a:pt x="556" y="1245"/>
                    <a:pt x="468" y="1167"/>
                    <a:pt x="468" y="1072"/>
                  </a:cubicBezTo>
                  <a:cubicBezTo>
                    <a:pt x="468" y="976"/>
                    <a:pt x="556" y="898"/>
                    <a:pt x="663" y="898"/>
                  </a:cubicBezTo>
                  <a:cubicBezTo>
                    <a:pt x="771" y="898"/>
                    <a:pt x="859" y="976"/>
                    <a:pt x="859" y="1072"/>
                  </a:cubicBezTo>
                  <a:cubicBezTo>
                    <a:pt x="859" y="1167"/>
                    <a:pt x="771" y="1245"/>
                    <a:pt x="663" y="1245"/>
                  </a:cubicBezTo>
                  <a:close/>
                  <a:moveTo>
                    <a:pt x="663" y="942"/>
                  </a:moveTo>
                  <a:lnTo>
                    <a:pt x="663" y="942"/>
                  </a:lnTo>
                  <a:cubicBezTo>
                    <a:pt x="580" y="942"/>
                    <a:pt x="512" y="1000"/>
                    <a:pt x="512" y="1072"/>
                  </a:cubicBezTo>
                  <a:cubicBezTo>
                    <a:pt x="512" y="1143"/>
                    <a:pt x="580" y="1201"/>
                    <a:pt x="663" y="1201"/>
                  </a:cubicBezTo>
                  <a:cubicBezTo>
                    <a:pt x="747" y="1201"/>
                    <a:pt x="815" y="1143"/>
                    <a:pt x="815" y="1072"/>
                  </a:cubicBezTo>
                  <a:cubicBezTo>
                    <a:pt x="815" y="1000"/>
                    <a:pt x="747" y="942"/>
                    <a:pt x="663" y="942"/>
                  </a:cubicBezTo>
                  <a:close/>
                  <a:moveTo>
                    <a:pt x="974" y="1221"/>
                  </a:moveTo>
                  <a:lnTo>
                    <a:pt x="974" y="1221"/>
                  </a:lnTo>
                  <a:cubicBezTo>
                    <a:pt x="962" y="1221"/>
                    <a:pt x="951" y="1219"/>
                    <a:pt x="941" y="1213"/>
                  </a:cubicBezTo>
                  <a:cubicBezTo>
                    <a:pt x="897" y="1192"/>
                    <a:pt x="883" y="1131"/>
                    <a:pt x="909" y="1078"/>
                  </a:cubicBezTo>
                  <a:cubicBezTo>
                    <a:pt x="935" y="1025"/>
                    <a:pt x="991" y="999"/>
                    <a:pt x="1035" y="1021"/>
                  </a:cubicBezTo>
                  <a:cubicBezTo>
                    <a:pt x="1057" y="1032"/>
                    <a:pt x="1073" y="1053"/>
                    <a:pt x="1078" y="1079"/>
                  </a:cubicBezTo>
                  <a:cubicBezTo>
                    <a:pt x="1083" y="1104"/>
                    <a:pt x="1079" y="1131"/>
                    <a:pt x="1067" y="1156"/>
                  </a:cubicBezTo>
                  <a:cubicBezTo>
                    <a:pt x="1055" y="1181"/>
                    <a:pt x="1036" y="1201"/>
                    <a:pt x="1013" y="1212"/>
                  </a:cubicBezTo>
                  <a:cubicBezTo>
                    <a:pt x="1000" y="1218"/>
                    <a:pt x="987" y="1221"/>
                    <a:pt x="974" y="1221"/>
                  </a:cubicBezTo>
                  <a:close/>
                  <a:moveTo>
                    <a:pt x="1002" y="1057"/>
                  </a:moveTo>
                  <a:lnTo>
                    <a:pt x="1002" y="1057"/>
                  </a:lnTo>
                  <a:cubicBezTo>
                    <a:pt x="982" y="1057"/>
                    <a:pt x="960" y="1073"/>
                    <a:pt x="948" y="1098"/>
                  </a:cubicBezTo>
                  <a:cubicBezTo>
                    <a:pt x="933" y="1128"/>
                    <a:pt x="939" y="1163"/>
                    <a:pt x="960" y="1174"/>
                  </a:cubicBezTo>
                  <a:cubicBezTo>
                    <a:pt x="970" y="1179"/>
                    <a:pt x="982" y="1178"/>
                    <a:pt x="994" y="1172"/>
                  </a:cubicBezTo>
                  <a:cubicBezTo>
                    <a:pt x="1008" y="1165"/>
                    <a:pt x="1020" y="1153"/>
                    <a:pt x="1028" y="1137"/>
                  </a:cubicBezTo>
                  <a:cubicBezTo>
                    <a:pt x="1035" y="1121"/>
                    <a:pt x="1038" y="1103"/>
                    <a:pt x="1035" y="1088"/>
                  </a:cubicBezTo>
                  <a:cubicBezTo>
                    <a:pt x="1032" y="1075"/>
                    <a:pt x="1025" y="1065"/>
                    <a:pt x="1016" y="1060"/>
                  </a:cubicBezTo>
                  <a:cubicBezTo>
                    <a:pt x="1011" y="1058"/>
                    <a:pt x="1007" y="1057"/>
                    <a:pt x="1002" y="1057"/>
                  </a:cubicBezTo>
                  <a:close/>
                  <a:moveTo>
                    <a:pt x="1209" y="1070"/>
                  </a:moveTo>
                  <a:lnTo>
                    <a:pt x="1209" y="1070"/>
                  </a:lnTo>
                  <a:cubicBezTo>
                    <a:pt x="1166" y="1070"/>
                    <a:pt x="1130" y="1034"/>
                    <a:pt x="1130" y="991"/>
                  </a:cubicBezTo>
                  <a:cubicBezTo>
                    <a:pt x="1130" y="947"/>
                    <a:pt x="1166" y="912"/>
                    <a:pt x="1209" y="912"/>
                  </a:cubicBezTo>
                  <a:cubicBezTo>
                    <a:pt x="1252" y="912"/>
                    <a:pt x="1288" y="947"/>
                    <a:pt x="1288" y="991"/>
                  </a:cubicBezTo>
                  <a:cubicBezTo>
                    <a:pt x="1288" y="1034"/>
                    <a:pt x="1252" y="1070"/>
                    <a:pt x="1209" y="1070"/>
                  </a:cubicBezTo>
                  <a:close/>
                  <a:moveTo>
                    <a:pt x="1209" y="956"/>
                  </a:moveTo>
                  <a:lnTo>
                    <a:pt x="1209" y="956"/>
                  </a:lnTo>
                  <a:cubicBezTo>
                    <a:pt x="1190" y="956"/>
                    <a:pt x="1174" y="972"/>
                    <a:pt x="1174" y="991"/>
                  </a:cubicBezTo>
                  <a:cubicBezTo>
                    <a:pt x="1174" y="1010"/>
                    <a:pt x="1190" y="1026"/>
                    <a:pt x="1209" y="1026"/>
                  </a:cubicBezTo>
                  <a:cubicBezTo>
                    <a:pt x="1228" y="1026"/>
                    <a:pt x="1244" y="1010"/>
                    <a:pt x="1244" y="991"/>
                  </a:cubicBezTo>
                  <a:cubicBezTo>
                    <a:pt x="1244" y="972"/>
                    <a:pt x="1228" y="956"/>
                    <a:pt x="1209" y="956"/>
                  </a:cubicBezTo>
                  <a:close/>
                  <a:moveTo>
                    <a:pt x="943" y="887"/>
                  </a:moveTo>
                  <a:lnTo>
                    <a:pt x="943" y="887"/>
                  </a:lnTo>
                  <a:cubicBezTo>
                    <a:pt x="867" y="887"/>
                    <a:pt x="807" y="845"/>
                    <a:pt x="779" y="775"/>
                  </a:cubicBezTo>
                  <a:cubicBezTo>
                    <a:pt x="626" y="771"/>
                    <a:pt x="502" y="653"/>
                    <a:pt x="502" y="509"/>
                  </a:cubicBezTo>
                  <a:cubicBezTo>
                    <a:pt x="502" y="362"/>
                    <a:pt x="630" y="243"/>
                    <a:pt x="788" y="243"/>
                  </a:cubicBezTo>
                  <a:cubicBezTo>
                    <a:pt x="945" y="243"/>
                    <a:pt x="1073" y="362"/>
                    <a:pt x="1073" y="509"/>
                  </a:cubicBezTo>
                  <a:cubicBezTo>
                    <a:pt x="1073" y="525"/>
                    <a:pt x="1071" y="541"/>
                    <a:pt x="1068" y="558"/>
                  </a:cubicBezTo>
                  <a:cubicBezTo>
                    <a:pt x="1115" y="591"/>
                    <a:pt x="1142" y="643"/>
                    <a:pt x="1142" y="699"/>
                  </a:cubicBezTo>
                  <a:cubicBezTo>
                    <a:pt x="1142" y="796"/>
                    <a:pt x="1058" y="880"/>
                    <a:pt x="954" y="886"/>
                  </a:cubicBezTo>
                  <a:cubicBezTo>
                    <a:pt x="951" y="887"/>
                    <a:pt x="947" y="887"/>
                    <a:pt x="943" y="887"/>
                  </a:cubicBezTo>
                  <a:close/>
                  <a:moveTo>
                    <a:pt x="811" y="731"/>
                  </a:moveTo>
                  <a:lnTo>
                    <a:pt x="811" y="731"/>
                  </a:lnTo>
                  <a:lnTo>
                    <a:pt x="816" y="746"/>
                  </a:lnTo>
                  <a:cubicBezTo>
                    <a:pt x="843" y="833"/>
                    <a:pt x="914" y="843"/>
                    <a:pt x="943" y="843"/>
                  </a:cubicBezTo>
                  <a:cubicBezTo>
                    <a:pt x="946" y="843"/>
                    <a:pt x="949" y="843"/>
                    <a:pt x="952" y="843"/>
                  </a:cubicBezTo>
                  <a:cubicBezTo>
                    <a:pt x="1032" y="838"/>
                    <a:pt x="1098" y="773"/>
                    <a:pt x="1098" y="699"/>
                  </a:cubicBezTo>
                  <a:cubicBezTo>
                    <a:pt x="1098" y="653"/>
                    <a:pt x="1073" y="612"/>
                    <a:pt x="1032" y="587"/>
                  </a:cubicBezTo>
                  <a:lnTo>
                    <a:pt x="1018" y="578"/>
                  </a:lnTo>
                  <a:lnTo>
                    <a:pt x="1022" y="562"/>
                  </a:lnTo>
                  <a:cubicBezTo>
                    <a:pt x="1027" y="544"/>
                    <a:pt x="1029" y="526"/>
                    <a:pt x="1029" y="509"/>
                  </a:cubicBezTo>
                  <a:cubicBezTo>
                    <a:pt x="1029" y="386"/>
                    <a:pt x="921" y="287"/>
                    <a:pt x="788" y="287"/>
                  </a:cubicBezTo>
                  <a:cubicBezTo>
                    <a:pt x="655" y="287"/>
                    <a:pt x="547" y="386"/>
                    <a:pt x="547" y="509"/>
                  </a:cubicBezTo>
                  <a:cubicBezTo>
                    <a:pt x="547" y="632"/>
                    <a:pt x="655" y="731"/>
                    <a:pt x="788" y="731"/>
                  </a:cubicBezTo>
                  <a:cubicBezTo>
                    <a:pt x="789" y="731"/>
                    <a:pt x="789" y="731"/>
                    <a:pt x="790" y="731"/>
                  </a:cubicBezTo>
                  <a:cubicBezTo>
                    <a:pt x="792" y="731"/>
                    <a:pt x="793" y="731"/>
                    <a:pt x="794" y="731"/>
                  </a:cubicBezTo>
                  <a:lnTo>
                    <a:pt x="811" y="731"/>
                  </a:lnTo>
                  <a:close/>
                  <a:moveTo>
                    <a:pt x="446" y="843"/>
                  </a:moveTo>
                  <a:lnTo>
                    <a:pt x="446" y="843"/>
                  </a:lnTo>
                  <a:cubicBezTo>
                    <a:pt x="397" y="843"/>
                    <a:pt x="358" y="794"/>
                    <a:pt x="358" y="735"/>
                  </a:cubicBezTo>
                  <a:cubicBezTo>
                    <a:pt x="358" y="676"/>
                    <a:pt x="397" y="628"/>
                    <a:pt x="446" y="628"/>
                  </a:cubicBezTo>
                  <a:cubicBezTo>
                    <a:pt x="495" y="628"/>
                    <a:pt x="534" y="676"/>
                    <a:pt x="534" y="735"/>
                  </a:cubicBezTo>
                  <a:cubicBezTo>
                    <a:pt x="534" y="794"/>
                    <a:pt x="495" y="843"/>
                    <a:pt x="446" y="843"/>
                  </a:cubicBezTo>
                  <a:close/>
                  <a:moveTo>
                    <a:pt x="446" y="672"/>
                  </a:moveTo>
                  <a:lnTo>
                    <a:pt x="446" y="672"/>
                  </a:lnTo>
                  <a:cubicBezTo>
                    <a:pt x="422" y="672"/>
                    <a:pt x="402" y="701"/>
                    <a:pt x="402" y="735"/>
                  </a:cubicBezTo>
                  <a:cubicBezTo>
                    <a:pt x="402" y="770"/>
                    <a:pt x="422" y="799"/>
                    <a:pt x="446" y="799"/>
                  </a:cubicBezTo>
                  <a:cubicBezTo>
                    <a:pt x="470" y="799"/>
                    <a:pt x="490" y="770"/>
                    <a:pt x="490" y="735"/>
                  </a:cubicBezTo>
                  <a:cubicBezTo>
                    <a:pt x="490" y="701"/>
                    <a:pt x="470" y="672"/>
                    <a:pt x="446" y="672"/>
                  </a:cubicBezTo>
                  <a:close/>
                  <a:moveTo>
                    <a:pt x="1293" y="778"/>
                  </a:moveTo>
                  <a:lnTo>
                    <a:pt x="1293" y="778"/>
                  </a:lnTo>
                  <a:cubicBezTo>
                    <a:pt x="1250" y="778"/>
                    <a:pt x="1214" y="734"/>
                    <a:pt x="1214" y="680"/>
                  </a:cubicBezTo>
                  <a:cubicBezTo>
                    <a:pt x="1214" y="627"/>
                    <a:pt x="1250" y="583"/>
                    <a:pt x="1293" y="583"/>
                  </a:cubicBezTo>
                  <a:cubicBezTo>
                    <a:pt x="1337" y="583"/>
                    <a:pt x="1372" y="627"/>
                    <a:pt x="1372" y="680"/>
                  </a:cubicBezTo>
                  <a:cubicBezTo>
                    <a:pt x="1372" y="734"/>
                    <a:pt x="1337" y="778"/>
                    <a:pt x="1293" y="778"/>
                  </a:cubicBezTo>
                  <a:close/>
                  <a:moveTo>
                    <a:pt x="1293" y="627"/>
                  </a:moveTo>
                  <a:lnTo>
                    <a:pt x="1293" y="627"/>
                  </a:lnTo>
                  <a:cubicBezTo>
                    <a:pt x="1274" y="627"/>
                    <a:pt x="1258" y="651"/>
                    <a:pt x="1258" y="680"/>
                  </a:cubicBezTo>
                  <a:cubicBezTo>
                    <a:pt x="1258" y="709"/>
                    <a:pt x="1274" y="734"/>
                    <a:pt x="1293" y="734"/>
                  </a:cubicBezTo>
                  <a:cubicBezTo>
                    <a:pt x="1312" y="734"/>
                    <a:pt x="1328" y="709"/>
                    <a:pt x="1328" y="680"/>
                  </a:cubicBezTo>
                  <a:cubicBezTo>
                    <a:pt x="1328" y="651"/>
                    <a:pt x="1312" y="627"/>
                    <a:pt x="1293" y="627"/>
                  </a:cubicBezTo>
                  <a:close/>
                  <a:moveTo>
                    <a:pt x="257" y="760"/>
                  </a:moveTo>
                  <a:lnTo>
                    <a:pt x="257" y="760"/>
                  </a:lnTo>
                  <a:cubicBezTo>
                    <a:pt x="214" y="760"/>
                    <a:pt x="178" y="725"/>
                    <a:pt x="178" y="681"/>
                  </a:cubicBezTo>
                  <a:cubicBezTo>
                    <a:pt x="178" y="638"/>
                    <a:pt x="214" y="602"/>
                    <a:pt x="257" y="602"/>
                  </a:cubicBezTo>
                  <a:cubicBezTo>
                    <a:pt x="301" y="602"/>
                    <a:pt x="336" y="638"/>
                    <a:pt x="336" y="681"/>
                  </a:cubicBezTo>
                  <a:cubicBezTo>
                    <a:pt x="336" y="725"/>
                    <a:pt x="301" y="760"/>
                    <a:pt x="257" y="760"/>
                  </a:cubicBezTo>
                  <a:close/>
                  <a:moveTo>
                    <a:pt x="257" y="646"/>
                  </a:moveTo>
                  <a:lnTo>
                    <a:pt x="257" y="646"/>
                  </a:lnTo>
                  <a:cubicBezTo>
                    <a:pt x="238" y="646"/>
                    <a:pt x="222" y="662"/>
                    <a:pt x="222" y="681"/>
                  </a:cubicBezTo>
                  <a:cubicBezTo>
                    <a:pt x="222" y="701"/>
                    <a:pt x="238" y="716"/>
                    <a:pt x="257" y="716"/>
                  </a:cubicBezTo>
                  <a:cubicBezTo>
                    <a:pt x="276" y="716"/>
                    <a:pt x="292" y="701"/>
                    <a:pt x="292" y="681"/>
                  </a:cubicBezTo>
                  <a:cubicBezTo>
                    <a:pt x="292" y="662"/>
                    <a:pt x="276" y="646"/>
                    <a:pt x="257" y="646"/>
                  </a:cubicBezTo>
                  <a:close/>
                  <a:moveTo>
                    <a:pt x="378" y="604"/>
                  </a:moveTo>
                  <a:lnTo>
                    <a:pt x="378" y="604"/>
                  </a:lnTo>
                  <a:cubicBezTo>
                    <a:pt x="330" y="604"/>
                    <a:pt x="290" y="567"/>
                    <a:pt x="290" y="522"/>
                  </a:cubicBezTo>
                  <a:cubicBezTo>
                    <a:pt x="290" y="476"/>
                    <a:pt x="330" y="440"/>
                    <a:pt x="378" y="440"/>
                  </a:cubicBezTo>
                  <a:cubicBezTo>
                    <a:pt x="427" y="440"/>
                    <a:pt x="467" y="476"/>
                    <a:pt x="467" y="522"/>
                  </a:cubicBezTo>
                  <a:cubicBezTo>
                    <a:pt x="467" y="567"/>
                    <a:pt x="427" y="604"/>
                    <a:pt x="378" y="604"/>
                  </a:cubicBezTo>
                  <a:close/>
                  <a:moveTo>
                    <a:pt x="378" y="484"/>
                  </a:moveTo>
                  <a:lnTo>
                    <a:pt x="378" y="484"/>
                  </a:lnTo>
                  <a:cubicBezTo>
                    <a:pt x="354" y="484"/>
                    <a:pt x="334" y="501"/>
                    <a:pt x="334" y="522"/>
                  </a:cubicBezTo>
                  <a:cubicBezTo>
                    <a:pt x="334" y="543"/>
                    <a:pt x="354" y="560"/>
                    <a:pt x="378" y="560"/>
                  </a:cubicBezTo>
                  <a:cubicBezTo>
                    <a:pt x="403" y="560"/>
                    <a:pt x="423" y="543"/>
                    <a:pt x="423" y="522"/>
                  </a:cubicBezTo>
                  <a:cubicBezTo>
                    <a:pt x="423" y="501"/>
                    <a:pt x="403" y="484"/>
                    <a:pt x="378" y="484"/>
                  </a:cubicBezTo>
                  <a:close/>
                  <a:moveTo>
                    <a:pt x="1173" y="558"/>
                  </a:moveTo>
                  <a:lnTo>
                    <a:pt x="1173" y="558"/>
                  </a:lnTo>
                  <a:cubicBezTo>
                    <a:pt x="1130" y="558"/>
                    <a:pt x="1094" y="523"/>
                    <a:pt x="1094" y="479"/>
                  </a:cubicBezTo>
                  <a:cubicBezTo>
                    <a:pt x="1094" y="436"/>
                    <a:pt x="1130" y="400"/>
                    <a:pt x="1173" y="400"/>
                  </a:cubicBezTo>
                  <a:cubicBezTo>
                    <a:pt x="1217" y="400"/>
                    <a:pt x="1252" y="436"/>
                    <a:pt x="1252" y="479"/>
                  </a:cubicBezTo>
                  <a:cubicBezTo>
                    <a:pt x="1252" y="523"/>
                    <a:pt x="1217" y="558"/>
                    <a:pt x="1173" y="558"/>
                  </a:cubicBezTo>
                  <a:close/>
                  <a:moveTo>
                    <a:pt x="1173" y="444"/>
                  </a:moveTo>
                  <a:lnTo>
                    <a:pt x="1173" y="444"/>
                  </a:lnTo>
                  <a:cubicBezTo>
                    <a:pt x="1154" y="444"/>
                    <a:pt x="1138" y="460"/>
                    <a:pt x="1138" y="479"/>
                  </a:cubicBezTo>
                  <a:cubicBezTo>
                    <a:pt x="1138" y="498"/>
                    <a:pt x="1154" y="514"/>
                    <a:pt x="1173" y="514"/>
                  </a:cubicBezTo>
                  <a:cubicBezTo>
                    <a:pt x="1192" y="514"/>
                    <a:pt x="1208" y="498"/>
                    <a:pt x="1208" y="479"/>
                  </a:cubicBezTo>
                  <a:cubicBezTo>
                    <a:pt x="1208" y="460"/>
                    <a:pt x="1192" y="444"/>
                    <a:pt x="1173" y="4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9" name="Gruppieren 8">
            <a:extLst>
              <a:ext uri="{FF2B5EF4-FFF2-40B4-BE49-F238E27FC236}">
                <a16:creationId xmlns:a16="http://schemas.microsoft.com/office/drawing/2014/main" id="{E6374F97-48D7-EAC7-8E23-F2DBF4CCEA1D}"/>
              </a:ext>
            </a:extLst>
          </p:cNvPr>
          <p:cNvGrpSpPr>
            <a:grpSpLocks noChangeAspect="1"/>
          </p:cNvGrpSpPr>
          <p:nvPr/>
        </p:nvGrpSpPr>
        <p:grpSpPr>
          <a:xfrm>
            <a:off x="2268047" y="5411032"/>
            <a:ext cx="360000" cy="360000"/>
            <a:chOff x="9477532" y="3201033"/>
            <a:chExt cx="360000" cy="360000"/>
          </a:xfrm>
        </p:grpSpPr>
        <p:sp>
          <p:nvSpPr>
            <p:cNvPr id="10" name="Freihandform 3966">
              <a:extLst>
                <a:ext uri="{FF2B5EF4-FFF2-40B4-BE49-F238E27FC236}">
                  <a16:creationId xmlns:a16="http://schemas.microsoft.com/office/drawing/2014/main" id="{DC3177D8-65F8-3C01-6987-7A5986BB995F}"/>
                </a:ext>
              </a:extLst>
            </p:cNvPr>
            <p:cNvSpPr/>
            <p:nvPr/>
          </p:nvSpPr>
          <p:spPr>
            <a:xfrm>
              <a:off x="9477532" y="3201033"/>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11" name="Freeform 20">
              <a:extLst>
                <a:ext uri="{FF2B5EF4-FFF2-40B4-BE49-F238E27FC236}">
                  <a16:creationId xmlns:a16="http://schemas.microsoft.com/office/drawing/2014/main" id="{0A3C869C-7F7B-5449-DD88-C5A12798F976}"/>
                </a:ext>
              </a:extLst>
            </p:cNvPr>
            <p:cNvSpPr>
              <a:spLocks noEditPoints="1"/>
            </p:cNvSpPr>
            <p:nvPr/>
          </p:nvSpPr>
          <p:spPr bwMode="auto">
            <a:xfrm>
              <a:off x="9536742" y="3256869"/>
              <a:ext cx="240357" cy="248328"/>
            </a:xfrm>
            <a:custGeom>
              <a:avLst/>
              <a:gdLst>
                <a:gd name="T0" fmla="*/ 0 w 1531"/>
                <a:gd name="T1" fmla="*/ 766 h 1531"/>
                <a:gd name="T2" fmla="*/ 765 w 1531"/>
                <a:gd name="T3" fmla="*/ 1531 h 1531"/>
                <a:gd name="T4" fmla="*/ 44 w 1531"/>
                <a:gd name="T5" fmla="*/ 766 h 1531"/>
                <a:gd name="T6" fmla="*/ 765 w 1531"/>
                <a:gd name="T7" fmla="*/ 44 h 1531"/>
                <a:gd name="T8" fmla="*/ 468 w 1531"/>
                <a:gd name="T9" fmla="*/ 1072 h 1531"/>
                <a:gd name="T10" fmla="*/ 663 w 1531"/>
                <a:gd name="T11" fmla="*/ 1245 h 1531"/>
                <a:gd name="T12" fmla="*/ 512 w 1531"/>
                <a:gd name="T13" fmla="*/ 1072 h 1531"/>
                <a:gd name="T14" fmla="*/ 663 w 1531"/>
                <a:gd name="T15" fmla="*/ 942 h 1531"/>
                <a:gd name="T16" fmla="*/ 941 w 1531"/>
                <a:gd name="T17" fmla="*/ 1213 h 1531"/>
                <a:gd name="T18" fmla="*/ 1078 w 1531"/>
                <a:gd name="T19" fmla="*/ 1079 h 1531"/>
                <a:gd name="T20" fmla="*/ 974 w 1531"/>
                <a:gd name="T21" fmla="*/ 1221 h 1531"/>
                <a:gd name="T22" fmla="*/ 948 w 1531"/>
                <a:gd name="T23" fmla="*/ 1098 h 1531"/>
                <a:gd name="T24" fmla="*/ 1028 w 1531"/>
                <a:gd name="T25" fmla="*/ 1137 h 1531"/>
                <a:gd name="T26" fmla="*/ 1002 w 1531"/>
                <a:gd name="T27" fmla="*/ 1057 h 1531"/>
                <a:gd name="T28" fmla="*/ 1130 w 1531"/>
                <a:gd name="T29" fmla="*/ 991 h 1531"/>
                <a:gd name="T30" fmla="*/ 1209 w 1531"/>
                <a:gd name="T31" fmla="*/ 1070 h 1531"/>
                <a:gd name="T32" fmla="*/ 1174 w 1531"/>
                <a:gd name="T33" fmla="*/ 991 h 1531"/>
                <a:gd name="T34" fmla="*/ 1209 w 1531"/>
                <a:gd name="T35" fmla="*/ 956 h 1531"/>
                <a:gd name="T36" fmla="*/ 779 w 1531"/>
                <a:gd name="T37" fmla="*/ 775 h 1531"/>
                <a:gd name="T38" fmla="*/ 1073 w 1531"/>
                <a:gd name="T39" fmla="*/ 509 h 1531"/>
                <a:gd name="T40" fmla="*/ 954 w 1531"/>
                <a:gd name="T41" fmla="*/ 886 h 1531"/>
                <a:gd name="T42" fmla="*/ 811 w 1531"/>
                <a:gd name="T43" fmla="*/ 731 h 1531"/>
                <a:gd name="T44" fmla="*/ 952 w 1531"/>
                <a:gd name="T45" fmla="*/ 843 h 1531"/>
                <a:gd name="T46" fmla="*/ 1018 w 1531"/>
                <a:gd name="T47" fmla="*/ 578 h 1531"/>
                <a:gd name="T48" fmla="*/ 788 w 1531"/>
                <a:gd name="T49" fmla="*/ 287 h 1531"/>
                <a:gd name="T50" fmla="*/ 790 w 1531"/>
                <a:gd name="T51" fmla="*/ 731 h 1531"/>
                <a:gd name="T52" fmla="*/ 446 w 1531"/>
                <a:gd name="T53" fmla="*/ 843 h 1531"/>
                <a:gd name="T54" fmla="*/ 446 w 1531"/>
                <a:gd name="T55" fmla="*/ 628 h 1531"/>
                <a:gd name="T56" fmla="*/ 446 w 1531"/>
                <a:gd name="T57" fmla="*/ 672 h 1531"/>
                <a:gd name="T58" fmla="*/ 446 w 1531"/>
                <a:gd name="T59" fmla="*/ 799 h 1531"/>
                <a:gd name="T60" fmla="*/ 1293 w 1531"/>
                <a:gd name="T61" fmla="*/ 778 h 1531"/>
                <a:gd name="T62" fmla="*/ 1293 w 1531"/>
                <a:gd name="T63" fmla="*/ 583 h 1531"/>
                <a:gd name="T64" fmla="*/ 1293 w 1531"/>
                <a:gd name="T65" fmla="*/ 627 h 1531"/>
                <a:gd name="T66" fmla="*/ 1293 w 1531"/>
                <a:gd name="T67" fmla="*/ 734 h 1531"/>
                <a:gd name="T68" fmla="*/ 257 w 1531"/>
                <a:gd name="T69" fmla="*/ 760 h 1531"/>
                <a:gd name="T70" fmla="*/ 257 w 1531"/>
                <a:gd name="T71" fmla="*/ 602 h 1531"/>
                <a:gd name="T72" fmla="*/ 257 w 1531"/>
                <a:gd name="T73" fmla="*/ 646 h 1531"/>
                <a:gd name="T74" fmla="*/ 257 w 1531"/>
                <a:gd name="T75" fmla="*/ 716 h 1531"/>
                <a:gd name="T76" fmla="*/ 378 w 1531"/>
                <a:gd name="T77" fmla="*/ 604 h 1531"/>
                <a:gd name="T78" fmla="*/ 378 w 1531"/>
                <a:gd name="T79" fmla="*/ 440 h 1531"/>
                <a:gd name="T80" fmla="*/ 378 w 1531"/>
                <a:gd name="T81" fmla="*/ 484 h 1531"/>
                <a:gd name="T82" fmla="*/ 378 w 1531"/>
                <a:gd name="T83" fmla="*/ 560 h 1531"/>
                <a:gd name="T84" fmla="*/ 1173 w 1531"/>
                <a:gd name="T85" fmla="*/ 558 h 1531"/>
                <a:gd name="T86" fmla="*/ 1173 w 1531"/>
                <a:gd name="T87" fmla="*/ 400 h 1531"/>
                <a:gd name="T88" fmla="*/ 1173 w 1531"/>
                <a:gd name="T89" fmla="*/ 444 h 1531"/>
                <a:gd name="T90" fmla="*/ 1173 w 1531"/>
                <a:gd name="T91" fmla="*/ 514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1" h="1531">
                  <a:moveTo>
                    <a:pt x="765" y="1531"/>
                  </a:moveTo>
                  <a:lnTo>
                    <a:pt x="765" y="1531"/>
                  </a:lnTo>
                  <a:cubicBezTo>
                    <a:pt x="343" y="1531"/>
                    <a:pt x="0" y="1188"/>
                    <a:pt x="0" y="766"/>
                  </a:cubicBezTo>
                  <a:cubicBezTo>
                    <a:pt x="0" y="344"/>
                    <a:pt x="343" y="0"/>
                    <a:pt x="765" y="0"/>
                  </a:cubicBezTo>
                  <a:cubicBezTo>
                    <a:pt x="1187" y="0"/>
                    <a:pt x="1531" y="344"/>
                    <a:pt x="1531" y="766"/>
                  </a:cubicBezTo>
                  <a:cubicBezTo>
                    <a:pt x="1531" y="1188"/>
                    <a:pt x="1187" y="1531"/>
                    <a:pt x="765" y="1531"/>
                  </a:cubicBezTo>
                  <a:close/>
                  <a:moveTo>
                    <a:pt x="765" y="44"/>
                  </a:moveTo>
                  <a:lnTo>
                    <a:pt x="765" y="44"/>
                  </a:lnTo>
                  <a:cubicBezTo>
                    <a:pt x="367" y="44"/>
                    <a:pt x="44" y="368"/>
                    <a:pt x="44" y="766"/>
                  </a:cubicBezTo>
                  <a:cubicBezTo>
                    <a:pt x="44" y="1163"/>
                    <a:pt x="367" y="1487"/>
                    <a:pt x="765" y="1487"/>
                  </a:cubicBezTo>
                  <a:cubicBezTo>
                    <a:pt x="1163" y="1487"/>
                    <a:pt x="1487" y="1163"/>
                    <a:pt x="1487" y="766"/>
                  </a:cubicBezTo>
                  <a:cubicBezTo>
                    <a:pt x="1487" y="368"/>
                    <a:pt x="1163" y="44"/>
                    <a:pt x="765" y="44"/>
                  </a:cubicBezTo>
                  <a:close/>
                  <a:moveTo>
                    <a:pt x="663" y="1245"/>
                  </a:moveTo>
                  <a:lnTo>
                    <a:pt x="663" y="1245"/>
                  </a:lnTo>
                  <a:cubicBezTo>
                    <a:pt x="556" y="1245"/>
                    <a:pt x="468" y="1167"/>
                    <a:pt x="468" y="1072"/>
                  </a:cubicBezTo>
                  <a:cubicBezTo>
                    <a:pt x="468" y="976"/>
                    <a:pt x="556" y="898"/>
                    <a:pt x="663" y="898"/>
                  </a:cubicBezTo>
                  <a:cubicBezTo>
                    <a:pt x="771" y="898"/>
                    <a:pt x="859" y="976"/>
                    <a:pt x="859" y="1072"/>
                  </a:cubicBezTo>
                  <a:cubicBezTo>
                    <a:pt x="859" y="1167"/>
                    <a:pt x="771" y="1245"/>
                    <a:pt x="663" y="1245"/>
                  </a:cubicBezTo>
                  <a:close/>
                  <a:moveTo>
                    <a:pt x="663" y="942"/>
                  </a:moveTo>
                  <a:lnTo>
                    <a:pt x="663" y="942"/>
                  </a:lnTo>
                  <a:cubicBezTo>
                    <a:pt x="580" y="942"/>
                    <a:pt x="512" y="1000"/>
                    <a:pt x="512" y="1072"/>
                  </a:cubicBezTo>
                  <a:cubicBezTo>
                    <a:pt x="512" y="1143"/>
                    <a:pt x="580" y="1201"/>
                    <a:pt x="663" y="1201"/>
                  </a:cubicBezTo>
                  <a:cubicBezTo>
                    <a:pt x="747" y="1201"/>
                    <a:pt x="815" y="1143"/>
                    <a:pt x="815" y="1072"/>
                  </a:cubicBezTo>
                  <a:cubicBezTo>
                    <a:pt x="815" y="1000"/>
                    <a:pt x="747" y="942"/>
                    <a:pt x="663" y="942"/>
                  </a:cubicBezTo>
                  <a:close/>
                  <a:moveTo>
                    <a:pt x="974" y="1221"/>
                  </a:moveTo>
                  <a:lnTo>
                    <a:pt x="974" y="1221"/>
                  </a:lnTo>
                  <a:cubicBezTo>
                    <a:pt x="962" y="1221"/>
                    <a:pt x="951" y="1219"/>
                    <a:pt x="941" y="1213"/>
                  </a:cubicBezTo>
                  <a:cubicBezTo>
                    <a:pt x="897" y="1192"/>
                    <a:pt x="883" y="1131"/>
                    <a:pt x="909" y="1078"/>
                  </a:cubicBezTo>
                  <a:cubicBezTo>
                    <a:pt x="935" y="1025"/>
                    <a:pt x="991" y="999"/>
                    <a:pt x="1035" y="1021"/>
                  </a:cubicBezTo>
                  <a:cubicBezTo>
                    <a:pt x="1057" y="1032"/>
                    <a:pt x="1073" y="1053"/>
                    <a:pt x="1078" y="1079"/>
                  </a:cubicBezTo>
                  <a:cubicBezTo>
                    <a:pt x="1083" y="1104"/>
                    <a:pt x="1079" y="1131"/>
                    <a:pt x="1067" y="1156"/>
                  </a:cubicBezTo>
                  <a:cubicBezTo>
                    <a:pt x="1055" y="1181"/>
                    <a:pt x="1036" y="1201"/>
                    <a:pt x="1013" y="1212"/>
                  </a:cubicBezTo>
                  <a:cubicBezTo>
                    <a:pt x="1000" y="1218"/>
                    <a:pt x="987" y="1221"/>
                    <a:pt x="974" y="1221"/>
                  </a:cubicBezTo>
                  <a:close/>
                  <a:moveTo>
                    <a:pt x="1002" y="1057"/>
                  </a:moveTo>
                  <a:lnTo>
                    <a:pt x="1002" y="1057"/>
                  </a:lnTo>
                  <a:cubicBezTo>
                    <a:pt x="982" y="1057"/>
                    <a:pt x="960" y="1073"/>
                    <a:pt x="948" y="1098"/>
                  </a:cubicBezTo>
                  <a:cubicBezTo>
                    <a:pt x="933" y="1128"/>
                    <a:pt x="939" y="1163"/>
                    <a:pt x="960" y="1174"/>
                  </a:cubicBezTo>
                  <a:cubicBezTo>
                    <a:pt x="970" y="1179"/>
                    <a:pt x="982" y="1178"/>
                    <a:pt x="994" y="1172"/>
                  </a:cubicBezTo>
                  <a:cubicBezTo>
                    <a:pt x="1008" y="1165"/>
                    <a:pt x="1020" y="1153"/>
                    <a:pt x="1028" y="1137"/>
                  </a:cubicBezTo>
                  <a:cubicBezTo>
                    <a:pt x="1035" y="1121"/>
                    <a:pt x="1038" y="1103"/>
                    <a:pt x="1035" y="1088"/>
                  </a:cubicBezTo>
                  <a:cubicBezTo>
                    <a:pt x="1032" y="1075"/>
                    <a:pt x="1025" y="1065"/>
                    <a:pt x="1016" y="1060"/>
                  </a:cubicBezTo>
                  <a:cubicBezTo>
                    <a:pt x="1011" y="1058"/>
                    <a:pt x="1007" y="1057"/>
                    <a:pt x="1002" y="1057"/>
                  </a:cubicBezTo>
                  <a:close/>
                  <a:moveTo>
                    <a:pt x="1209" y="1070"/>
                  </a:moveTo>
                  <a:lnTo>
                    <a:pt x="1209" y="1070"/>
                  </a:lnTo>
                  <a:cubicBezTo>
                    <a:pt x="1166" y="1070"/>
                    <a:pt x="1130" y="1034"/>
                    <a:pt x="1130" y="991"/>
                  </a:cubicBezTo>
                  <a:cubicBezTo>
                    <a:pt x="1130" y="947"/>
                    <a:pt x="1166" y="912"/>
                    <a:pt x="1209" y="912"/>
                  </a:cubicBezTo>
                  <a:cubicBezTo>
                    <a:pt x="1252" y="912"/>
                    <a:pt x="1288" y="947"/>
                    <a:pt x="1288" y="991"/>
                  </a:cubicBezTo>
                  <a:cubicBezTo>
                    <a:pt x="1288" y="1034"/>
                    <a:pt x="1252" y="1070"/>
                    <a:pt x="1209" y="1070"/>
                  </a:cubicBezTo>
                  <a:close/>
                  <a:moveTo>
                    <a:pt x="1209" y="956"/>
                  </a:moveTo>
                  <a:lnTo>
                    <a:pt x="1209" y="956"/>
                  </a:lnTo>
                  <a:cubicBezTo>
                    <a:pt x="1190" y="956"/>
                    <a:pt x="1174" y="972"/>
                    <a:pt x="1174" y="991"/>
                  </a:cubicBezTo>
                  <a:cubicBezTo>
                    <a:pt x="1174" y="1010"/>
                    <a:pt x="1190" y="1026"/>
                    <a:pt x="1209" y="1026"/>
                  </a:cubicBezTo>
                  <a:cubicBezTo>
                    <a:pt x="1228" y="1026"/>
                    <a:pt x="1244" y="1010"/>
                    <a:pt x="1244" y="991"/>
                  </a:cubicBezTo>
                  <a:cubicBezTo>
                    <a:pt x="1244" y="972"/>
                    <a:pt x="1228" y="956"/>
                    <a:pt x="1209" y="956"/>
                  </a:cubicBezTo>
                  <a:close/>
                  <a:moveTo>
                    <a:pt x="943" y="887"/>
                  </a:moveTo>
                  <a:lnTo>
                    <a:pt x="943" y="887"/>
                  </a:lnTo>
                  <a:cubicBezTo>
                    <a:pt x="867" y="887"/>
                    <a:pt x="807" y="845"/>
                    <a:pt x="779" y="775"/>
                  </a:cubicBezTo>
                  <a:cubicBezTo>
                    <a:pt x="626" y="771"/>
                    <a:pt x="502" y="653"/>
                    <a:pt x="502" y="509"/>
                  </a:cubicBezTo>
                  <a:cubicBezTo>
                    <a:pt x="502" y="362"/>
                    <a:pt x="630" y="243"/>
                    <a:pt x="788" y="243"/>
                  </a:cubicBezTo>
                  <a:cubicBezTo>
                    <a:pt x="945" y="243"/>
                    <a:pt x="1073" y="362"/>
                    <a:pt x="1073" y="509"/>
                  </a:cubicBezTo>
                  <a:cubicBezTo>
                    <a:pt x="1073" y="525"/>
                    <a:pt x="1071" y="541"/>
                    <a:pt x="1068" y="558"/>
                  </a:cubicBezTo>
                  <a:cubicBezTo>
                    <a:pt x="1115" y="591"/>
                    <a:pt x="1142" y="643"/>
                    <a:pt x="1142" y="699"/>
                  </a:cubicBezTo>
                  <a:cubicBezTo>
                    <a:pt x="1142" y="796"/>
                    <a:pt x="1058" y="880"/>
                    <a:pt x="954" y="886"/>
                  </a:cubicBezTo>
                  <a:cubicBezTo>
                    <a:pt x="951" y="887"/>
                    <a:pt x="947" y="887"/>
                    <a:pt x="943" y="887"/>
                  </a:cubicBezTo>
                  <a:close/>
                  <a:moveTo>
                    <a:pt x="811" y="731"/>
                  </a:moveTo>
                  <a:lnTo>
                    <a:pt x="811" y="731"/>
                  </a:lnTo>
                  <a:lnTo>
                    <a:pt x="816" y="746"/>
                  </a:lnTo>
                  <a:cubicBezTo>
                    <a:pt x="843" y="833"/>
                    <a:pt x="914" y="843"/>
                    <a:pt x="943" y="843"/>
                  </a:cubicBezTo>
                  <a:cubicBezTo>
                    <a:pt x="946" y="843"/>
                    <a:pt x="949" y="843"/>
                    <a:pt x="952" y="843"/>
                  </a:cubicBezTo>
                  <a:cubicBezTo>
                    <a:pt x="1032" y="838"/>
                    <a:pt x="1098" y="773"/>
                    <a:pt x="1098" y="699"/>
                  </a:cubicBezTo>
                  <a:cubicBezTo>
                    <a:pt x="1098" y="653"/>
                    <a:pt x="1073" y="612"/>
                    <a:pt x="1032" y="587"/>
                  </a:cubicBezTo>
                  <a:lnTo>
                    <a:pt x="1018" y="578"/>
                  </a:lnTo>
                  <a:lnTo>
                    <a:pt x="1022" y="562"/>
                  </a:lnTo>
                  <a:cubicBezTo>
                    <a:pt x="1027" y="544"/>
                    <a:pt x="1029" y="526"/>
                    <a:pt x="1029" y="509"/>
                  </a:cubicBezTo>
                  <a:cubicBezTo>
                    <a:pt x="1029" y="386"/>
                    <a:pt x="921" y="287"/>
                    <a:pt x="788" y="287"/>
                  </a:cubicBezTo>
                  <a:cubicBezTo>
                    <a:pt x="655" y="287"/>
                    <a:pt x="547" y="386"/>
                    <a:pt x="547" y="509"/>
                  </a:cubicBezTo>
                  <a:cubicBezTo>
                    <a:pt x="547" y="632"/>
                    <a:pt x="655" y="731"/>
                    <a:pt x="788" y="731"/>
                  </a:cubicBezTo>
                  <a:cubicBezTo>
                    <a:pt x="789" y="731"/>
                    <a:pt x="789" y="731"/>
                    <a:pt x="790" y="731"/>
                  </a:cubicBezTo>
                  <a:cubicBezTo>
                    <a:pt x="792" y="731"/>
                    <a:pt x="793" y="731"/>
                    <a:pt x="794" y="731"/>
                  </a:cubicBezTo>
                  <a:lnTo>
                    <a:pt x="811" y="731"/>
                  </a:lnTo>
                  <a:close/>
                  <a:moveTo>
                    <a:pt x="446" y="843"/>
                  </a:moveTo>
                  <a:lnTo>
                    <a:pt x="446" y="843"/>
                  </a:lnTo>
                  <a:cubicBezTo>
                    <a:pt x="397" y="843"/>
                    <a:pt x="358" y="794"/>
                    <a:pt x="358" y="735"/>
                  </a:cubicBezTo>
                  <a:cubicBezTo>
                    <a:pt x="358" y="676"/>
                    <a:pt x="397" y="628"/>
                    <a:pt x="446" y="628"/>
                  </a:cubicBezTo>
                  <a:cubicBezTo>
                    <a:pt x="495" y="628"/>
                    <a:pt x="534" y="676"/>
                    <a:pt x="534" y="735"/>
                  </a:cubicBezTo>
                  <a:cubicBezTo>
                    <a:pt x="534" y="794"/>
                    <a:pt x="495" y="843"/>
                    <a:pt x="446" y="843"/>
                  </a:cubicBezTo>
                  <a:close/>
                  <a:moveTo>
                    <a:pt x="446" y="672"/>
                  </a:moveTo>
                  <a:lnTo>
                    <a:pt x="446" y="672"/>
                  </a:lnTo>
                  <a:cubicBezTo>
                    <a:pt x="422" y="672"/>
                    <a:pt x="402" y="701"/>
                    <a:pt x="402" y="735"/>
                  </a:cubicBezTo>
                  <a:cubicBezTo>
                    <a:pt x="402" y="770"/>
                    <a:pt x="422" y="799"/>
                    <a:pt x="446" y="799"/>
                  </a:cubicBezTo>
                  <a:cubicBezTo>
                    <a:pt x="470" y="799"/>
                    <a:pt x="490" y="770"/>
                    <a:pt x="490" y="735"/>
                  </a:cubicBezTo>
                  <a:cubicBezTo>
                    <a:pt x="490" y="701"/>
                    <a:pt x="470" y="672"/>
                    <a:pt x="446" y="672"/>
                  </a:cubicBezTo>
                  <a:close/>
                  <a:moveTo>
                    <a:pt x="1293" y="778"/>
                  </a:moveTo>
                  <a:lnTo>
                    <a:pt x="1293" y="778"/>
                  </a:lnTo>
                  <a:cubicBezTo>
                    <a:pt x="1250" y="778"/>
                    <a:pt x="1214" y="734"/>
                    <a:pt x="1214" y="680"/>
                  </a:cubicBezTo>
                  <a:cubicBezTo>
                    <a:pt x="1214" y="627"/>
                    <a:pt x="1250" y="583"/>
                    <a:pt x="1293" y="583"/>
                  </a:cubicBezTo>
                  <a:cubicBezTo>
                    <a:pt x="1337" y="583"/>
                    <a:pt x="1372" y="627"/>
                    <a:pt x="1372" y="680"/>
                  </a:cubicBezTo>
                  <a:cubicBezTo>
                    <a:pt x="1372" y="734"/>
                    <a:pt x="1337" y="778"/>
                    <a:pt x="1293" y="778"/>
                  </a:cubicBezTo>
                  <a:close/>
                  <a:moveTo>
                    <a:pt x="1293" y="627"/>
                  </a:moveTo>
                  <a:lnTo>
                    <a:pt x="1293" y="627"/>
                  </a:lnTo>
                  <a:cubicBezTo>
                    <a:pt x="1274" y="627"/>
                    <a:pt x="1258" y="651"/>
                    <a:pt x="1258" y="680"/>
                  </a:cubicBezTo>
                  <a:cubicBezTo>
                    <a:pt x="1258" y="709"/>
                    <a:pt x="1274" y="734"/>
                    <a:pt x="1293" y="734"/>
                  </a:cubicBezTo>
                  <a:cubicBezTo>
                    <a:pt x="1312" y="734"/>
                    <a:pt x="1328" y="709"/>
                    <a:pt x="1328" y="680"/>
                  </a:cubicBezTo>
                  <a:cubicBezTo>
                    <a:pt x="1328" y="651"/>
                    <a:pt x="1312" y="627"/>
                    <a:pt x="1293" y="627"/>
                  </a:cubicBezTo>
                  <a:close/>
                  <a:moveTo>
                    <a:pt x="257" y="760"/>
                  </a:moveTo>
                  <a:lnTo>
                    <a:pt x="257" y="760"/>
                  </a:lnTo>
                  <a:cubicBezTo>
                    <a:pt x="214" y="760"/>
                    <a:pt x="178" y="725"/>
                    <a:pt x="178" y="681"/>
                  </a:cubicBezTo>
                  <a:cubicBezTo>
                    <a:pt x="178" y="638"/>
                    <a:pt x="214" y="602"/>
                    <a:pt x="257" y="602"/>
                  </a:cubicBezTo>
                  <a:cubicBezTo>
                    <a:pt x="301" y="602"/>
                    <a:pt x="336" y="638"/>
                    <a:pt x="336" y="681"/>
                  </a:cubicBezTo>
                  <a:cubicBezTo>
                    <a:pt x="336" y="725"/>
                    <a:pt x="301" y="760"/>
                    <a:pt x="257" y="760"/>
                  </a:cubicBezTo>
                  <a:close/>
                  <a:moveTo>
                    <a:pt x="257" y="646"/>
                  </a:moveTo>
                  <a:lnTo>
                    <a:pt x="257" y="646"/>
                  </a:lnTo>
                  <a:cubicBezTo>
                    <a:pt x="238" y="646"/>
                    <a:pt x="222" y="662"/>
                    <a:pt x="222" y="681"/>
                  </a:cubicBezTo>
                  <a:cubicBezTo>
                    <a:pt x="222" y="701"/>
                    <a:pt x="238" y="716"/>
                    <a:pt x="257" y="716"/>
                  </a:cubicBezTo>
                  <a:cubicBezTo>
                    <a:pt x="276" y="716"/>
                    <a:pt x="292" y="701"/>
                    <a:pt x="292" y="681"/>
                  </a:cubicBezTo>
                  <a:cubicBezTo>
                    <a:pt x="292" y="662"/>
                    <a:pt x="276" y="646"/>
                    <a:pt x="257" y="646"/>
                  </a:cubicBezTo>
                  <a:close/>
                  <a:moveTo>
                    <a:pt x="378" y="604"/>
                  </a:moveTo>
                  <a:lnTo>
                    <a:pt x="378" y="604"/>
                  </a:lnTo>
                  <a:cubicBezTo>
                    <a:pt x="330" y="604"/>
                    <a:pt x="290" y="567"/>
                    <a:pt x="290" y="522"/>
                  </a:cubicBezTo>
                  <a:cubicBezTo>
                    <a:pt x="290" y="476"/>
                    <a:pt x="330" y="440"/>
                    <a:pt x="378" y="440"/>
                  </a:cubicBezTo>
                  <a:cubicBezTo>
                    <a:pt x="427" y="440"/>
                    <a:pt x="467" y="476"/>
                    <a:pt x="467" y="522"/>
                  </a:cubicBezTo>
                  <a:cubicBezTo>
                    <a:pt x="467" y="567"/>
                    <a:pt x="427" y="604"/>
                    <a:pt x="378" y="604"/>
                  </a:cubicBezTo>
                  <a:close/>
                  <a:moveTo>
                    <a:pt x="378" y="484"/>
                  </a:moveTo>
                  <a:lnTo>
                    <a:pt x="378" y="484"/>
                  </a:lnTo>
                  <a:cubicBezTo>
                    <a:pt x="354" y="484"/>
                    <a:pt x="334" y="501"/>
                    <a:pt x="334" y="522"/>
                  </a:cubicBezTo>
                  <a:cubicBezTo>
                    <a:pt x="334" y="543"/>
                    <a:pt x="354" y="560"/>
                    <a:pt x="378" y="560"/>
                  </a:cubicBezTo>
                  <a:cubicBezTo>
                    <a:pt x="403" y="560"/>
                    <a:pt x="423" y="543"/>
                    <a:pt x="423" y="522"/>
                  </a:cubicBezTo>
                  <a:cubicBezTo>
                    <a:pt x="423" y="501"/>
                    <a:pt x="403" y="484"/>
                    <a:pt x="378" y="484"/>
                  </a:cubicBezTo>
                  <a:close/>
                  <a:moveTo>
                    <a:pt x="1173" y="558"/>
                  </a:moveTo>
                  <a:lnTo>
                    <a:pt x="1173" y="558"/>
                  </a:lnTo>
                  <a:cubicBezTo>
                    <a:pt x="1130" y="558"/>
                    <a:pt x="1094" y="523"/>
                    <a:pt x="1094" y="479"/>
                  </a:cubicBezTo>
                  <a:cubicBezTo>
                    <a:pt x="1094" y="436"/>
                    <a:pt x="1130" y="400"/>
                    <a:pt x="1173" y="400"/>
                  </a:cubicBezTo>
                  <a:cubicBezTo>
                    <a:pt x="1217" y="400"/>
                    <a:pt x="1252" y="436"/>
                    <a:pt x="1252" y="479"/>
                  </a:cubicBezTo>
                  <a:cubicBezTo>
                    <a:pt x="1252" y="523"/>
                    <a:pt x="1217" y="558"/>
                    <a:pt x="1173" y="558"/>
                  </a:cubicBezTo>
                  <a:close/>
                  <a:moveTo>
                    <a:pt x="1173" y="444"/>
                  </a:moveTo>
                  <a:lnTo>
                    <a:pt x="1173" y="444"/>
                  </a:lnTo>
                  <a:cubicBezTo>
                    <a:pt x="1154" y="444"/>
                    <a:pt x="1138" y="460"/>
                    <a:pt x="1138" y="479"/>
                  </a:cubicBezTo>
                  <a:cubicBezTo>
                    <a:pt x="1138" y="498"/>
                    <a:pt x="1154" y="514"/>
                    <a:pt x="1173" y="514"/>
                  </a:cubicBezTo>
                  <a:cubicBezTo>
                    <a:pt x="1192" y="514"/>
                    <a:pt x="1208" y="498"/>
                    <a:pt x="1208" y="479"/>
                  </a:cubicBezTo>
                  <a:cubicBezTo>
                    <a:pt x="1208" y="460"/>
                    <a:pt x="1192" y="444"/>
                    <a:pt x="1173" y="4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pic>
        <p:nvPicPr>
          <p:cNvPr id="30" name="Grafik 29">
            <a:extLst>
              <a:ext uri="{FF2B5EF4-FFF2-40B4-BE49-F238E27FC236}">
                <a16:creationId xmlns:a16="http://schemas.microsoft.com/office/drawing/2014/main" id="{265C474C-75B9-3F2A-AF88-A8BAF5D3E45E}"/>
              </a:ext>
            </a:extLst>
          </p:cNvPr>
          <p:cNvPicPr>
            <a:picLocks noChangeAspect="1"/>
          </p:cNvPicPr>
          <p:nvPr/>
        </p:nvPicPr>
        <p:blipFill>
          <a:blip r:embed="rId7"/>
          <a:stretch>
            <a:fillRect/>
          </a:stretch>
        </p:blipFill>
        <p:spPr>
          <a:xfrm>
            <a:off x="1098056" y="1693129"/>
            <a:ext cx="438861" cy="427106"/>
          </a:xfrm>
          <a:prstGeom prst="ellipse">
            <a:avLst/>
          </a:prstGeom>
        </p:spPr>
      </p:pic>
      <p:sp>
        <p:nvSpPr>
          <p:cNvPr id="12" name="Freihandform 3966">
            <a:extLst>
              <a:ext uri="{FF2B5EF4-FFF2-40B4-BE49-F238E27FC236}">
                <a16:creationId xmlns:a16="http://schemas.microsoft.com/office/drawing/2014/main" id="{360864B8-741B-2FC9-8F8F-54472E351C03}"/>
              </a:ext>
            </a:extLst>
          </p:cNvPr>
          <p:cNvSpPr/>
          <p:nvPr/>
        </p:nvSpPr>
        <p:spPr>
          <a:xfrm>
            <a:off x="1910199" y="4092715"/>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4" name="Freeform 24">
            <a:extLst>
              <a:ext uri="{FF2B5EF4-FFF2-40B4-BE49-F238E27FC236}">
                <a16:creationId xmlns:a16="http://schemas.microsoft.com/office/drawing/2014/main" id="{D82287E8-2073-ED0B-12F9-28D4CB2403B7}"/>
              </a:ext>
            </a:extLst>
          </p:cNvPr>
          <p:cNvSpPr>
            <a:spLocks noEditPoints="1"/>
          </p:cNvSpPr>
          <p:nvPr/>
        </p:nvSpPr>
        <p:spPr bwMode="auto">
          <a:xfrm>
            <a:off x="1968093" y="4184332"/>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pic>
        <p:nvPicPr>
          <p:cNvPr id="32" name="Grafik 31" descr="Ein Bild, das Karte, Welt, Erde enthält.&#10;&#10;KI-generierte Inhalte können fehlerhaft sein.">
            <a:extLst>
              <a:ext uri="{FF2B5EF4-FFF2-40B4-BE49-F238E27FC236}">
                <a16:creationId xmlns:a16="http://schemas.microsoft.com/office/drawing/2014/main" id="{3988E051-0F12-D170-0916-544D7ECADF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6699" y="2506221"/>
            <a:ext cx="5181741" cy="3339794"/>
          </a:xfrm>
          <a:prstGeom prst="rect">
            <a:avLst/>
          </a:prstGeom>
        </p:spPr>
      </p:pic>
    </p:spTree>
    <p:extLst>
      <p:ext uri="{BB962C8B-B14F-4D97-AF65-F5344CB8AC3E}">
        <p14:creationId xmlns:p14="http://schemas.microsoft.com/office/powerpoint/2010/main" val="2608848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a:xfrm>
            <a:off x="4007768" y="3068961"/>
            <a:ext cx="6696744" cy="1152127"/>
          </a:xfrm>
        </p:spPr>
        <p:txBody>
          <a:bodyPr/>
          <a:lstStyle/>
          <a:p>
            <a:r>
              <a:rPr lang="de-CH" kern="0"/>
              <a:t>Loi </a:t>
            </a:r>
            <a:r>
              <a:rPr lang="de-CH" kern="0" err="1"/>
              <a:t>sur</a:t>
            </a:r>
            <a:r>
              <a:rPr lang="de-CH" kern="0"/>
              <a:t> la </a:t>
            </a:r>
            <a:r>
              <a:rPr lang="de-CH" kern="0" err="1"/>
              <a:t>transplantation</a:t>
            </a:r>
            <a:endParaRPr lang="de-CH"/>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a:t>02</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de-CH" noProof="0"/>
              <a:t>Swisstransplant </a:t>
            </a:r>
          </a:p>
          <a:p>
            <a:pPr>
              <a:lnSpc>
                <a:spcPct val="107000"/>
              </a:lnSpc>
              <a:spcAft>
                <a:spcPts val="800"/>
              </a:spcAft>
            </a:pPr>
            <a:r>
              <a:rPr lang="fr-CH" b="1">
                <a:effectLst/>
                <a:latin typeface="+mj-lt"/>
                <a:ea typeface="SimSun" panose="02010600030101010101" pitchFamily="2" charset="-122"/>
                <a:cs typeface="Times New Roman" panose="02020603050405020304" pitchFamily="18" charset="0"/>
              </a:rPr>
              <a:t>Politique et société</a:t>
            </a:r>
            <a:endParaRPr lang="de-CH">
              <a:effectLst/>
              <a:latin typeface="+mj-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2626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1353E6-7115-31DA-F0B9-1173255AC03F}"/>
              </a:ext>
            </a:extLst>
          </p:cNvPr>
          <p:cNvSpPr>
            <a:spLocks noGrp="1"/>
          </p:cNvSpPr>
          <p:nvPr>
            <p:ph type="title"/>
          </p:nvPr>
        </p:nvSpPr>
        <p:spPr/>
        <p:txBody>
          <a:bodyPr/>
          <a:lstStyle/>
          <a:p>
            <a:r>
              <a:rPr lang="de-CH" kern="0"/>
              <a:t>Loi </a:t>
            </a:r>
            <a:r>
              <a:rPr lang="de-CH" kern="0" err="1"/>
              <a:t>sur</a:t>
            </a:r>
            <a:r>
              <a:rPr lang="de-CH" kern="0"/>
              <a:t> la </a:t>
            </a:r>
            <a:r>
              <a:rPr lang="de-CH" kern="0" err="1"/>
              <a:t>transplantation</a:t>
            </a:r>
            <a:endParaRPr lang="de-DE"/>
          </a:p>
        </p:txBody>
      </p:sp>
      <p:sp>
        <p:nvSpPr>
          <p:cNvPr id="3" name="Datumsplatzhalter 2">
            <a:extLst>
              <a:ext uri="{FF2B5EF4-FFF2-40B4-BE49-F238E27FC236}">
                <a16:creationId xmlns:a16="http://schemas.microsoft.com/office/drawing/2014/main" id="{26B86B50-D105-4CF0-3E86-91D1A034242E}"/>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6CF42091-CA82-E5BA-2DCA-31D4D1AD4002}"/>
              </a:ext>
            </a:extLst>
          </p:cNvPr>
          <p:cNvSpPr>
            <a:spLocks noGrp="1"/>
          </p:cNvSpPr>
          <p:nvPr>
            <p:ph type="sldNum" sz="quarter" idx="12"/>
          </p:nvPr>
        </p:nvSpPr>
        <p:spPr/>
        <p:txBody>
          <a:bodyPr/>
          <a:lstStyle/>
          <a:p>
            <a:fld id="{442AD375-037F-43D0-B059-5172DA06796A}" type="slidenum">
              <a:rPr lang="de-CH" smtClean="0"/>
              <a:pPr/>
              <a:t>9</a:t>
            </a:fld>
            <a:endParaRPr lang="de-CH"/>
          </a:p>
        </p:txBody>
      </p:sp>
      <p:sp>
        <p:nvSpPr>
          <p:cNvPr id="6" name="Textplatzhalter 5">
            <a:extLst>
              <a:ext uri="{FF2B5EF4-FFF2-40B4-BE49-F238E27FC236}">
                <a16:creationId xmlns:a16="http://schemas.microsoft.com/office/drawing/2014/main" id="{8059985F-5D27-BA5A-DB6A-F962A9C2D660}"/>
              </a:ext>
            </a:extLst>
          </p:cNvPr>
          <p:cNvSpPr>
            <a:spLocks noGrp="1"/>
          </p:cNvSpPr>
          <p:nvPr>
            <p:ph type="body" sz="quarter" idx="13"/>
          </p:nvPr>
        </p:nvSpPr>
        <p:spPr/>
        <p:txBody>
          <a:bodyPr/>
          <a:lstStyle/>
          <a:p>
            <a:pPr>
              <a:lnSpc>
                <a:spcPct val="107000"/>
              </a:lnSpc>
              <a:spcAft>
                <a:spcPts val="800"/>
              </a:spcAft>
            </a:pPr>
            <a:r>
              <a:rPr lang="fr-CH">
                <a:effectLst/>
                <a:latin typeface="+mj-lt"/>
                <a:ea typeface="SimSun" panose="02010600030101010101" pitchFamily="2" charset="-122"/>
                <a:cs typeface="Times New Roman" panose="02020603050405020304" pitchFamily="18" charset="0"/>
              </a:rPr>
              <a:t>Politique et société</a:t>
            </a:r>
            <a:endParaRPr lang="de-CH">
              <a:effectLst/>
              <a:latin typeface="+mj-lt"/>
              <a:ea typeface="SimSun" panose="02010600030101010101" pitchFamily="2" charset="-122"/>
              <a:cs typeface="Times New Roman" panose="02020603050405020304" pitchFamily="18" charset="0"/>
            </a:endParaRPr>
          </a:p>
          <a:p>
            <a:endParaRPr lang="de-DE"/>
          </a:p>
        </p:txBody>
      </p:sp>
      <p:sp>
        <p:nvSpPr>
          <p:cNvPr id="7" name="Inhaltsplatzhalter 2">
            <a:extLst>
              <a:ext uri="{FF2B5EF4-FFF2-40B4-BE49-F238E27FC236}">
                <a16:creationId xmlns:a16="http://schemas.microsoft.com/office/drawing/2014/main" id="{D7320246-A390-08B8-C569-3D9E60B3771B}"/>
              </a:ext>
            </a:extLst>
          </p:cNvPr>
          <p:cNvSpPr txBox="1">
            <a:spLocks/>
          </p:cNvSpPr>
          <p:nvPr/>
        </p:nvSpPr>
        <p:spPr>
          <a:xfrm>
            <a:off x="802769" y="1750021"/>
            <a:ext cx="10178577" cy="491569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CH" altLang="de-DE" sz="2400"/>
              <a:t>Loi nationale sur la transplantation 2007</a:t>
            </a:r>
          </a:p>
          <a:p>
            <a:pPr lvl="3">
              <a:buFont typeface="Symbol" panose="05050102010706020507" pitchFamily="18" charset="2"/>
              <a:buChar char="-"/>
            </a:pPr>
            <a:r>
              <a:rPr lang="fr-CH" sz="1800"/>
              <a:t>Remplace la législation cantonale et régit</a:t>
            </a:r>
            <a:br>
              <a:rPr lang="fr-CH" sz="1800"/>
            </a:br>
            <a:r>
              <a:rPr lang="fr-CH" sz="1800"/>
              <a:t>les aspects côté donneur / donneuse et receveur / receveuse</a:t>
            </a:r>
            <a:endParaRPr lang="de-CH" sz="1800"/>
          </a:p>
          <a:p>
            <a:pPr lvl="3">
              <a:buFont typeface="Symbol" panose="05050102010706020507" pitchFamily="18" charset="2"/>
              <a:buChar char="-"/>
            </a:pPr>
            <a:r>
              <a:rPr lang="fr-CH" sz="1800"/>
              <a:t>Création d’un « service national des attributions »</a:t>
            </a:r>
            <a:endParaRPr lang="de-CH" sz="1800"/>
          </a:p>
          <a:p>
            <a:pPr marL="0" lvl="1" indent="0">
              <a:buNone/>
            </a:pPr>
            <a:endParaRPr lang="de-CH" noProof="0"/>
          </a:p>
          <a:p>
            <a:pPr marL="0" lvl="1" indent="0">
              <a:buNone/>
            </a:pPr>
            <a:r>
              <a:rPr lang="fr-CH" sz="2400"/>
              <a:t>Points essentiels de la loi</a:t>
            </a:r>
            <a:endParaRPr lang="de-CH" sz="2400"/>
          </a:p>
          <a:p>
            <a:pPr lvl="3">
              <a:buFont typeface="Symbol" panose="05050102010706020507" pitchFamily="18" charset="2"/>
              <a:buChar char="-"/>
            </a:pPr>
            <a:r>
              <a:rPr lang="fr-CH" sz="1800"/>
              <a:t>Principe de gratuité et interdiction de commerce </a:t>
            </a:r>
            <a:r>
              <a:rPr lang="de-CH" sz="1800"/>
              <a:t> </a:t>
            </a:r>
          </a:p>
          <a:p>
            <a:pPr lvl="3">
              <a:buFont typeface="Symbol" panose="05050102010706020507" pitchFamily="18" charset="2"/>
              <a:buChar char="-"/>
            </a:pPr>
            <a:r>
              <a:rPr lang="fr-FR" sz="1800"/>
              <a:t>Principe du consentement explicite au sens large*</a:t>
            </a:r>
            <a:endParaRPr lang="de-CH" sz="1800"/>
          </a:p>
          <a:p>
            <a:pPr lvl="3">
              <a:buFont typeface="Symbol" panose="05050102010706020507" pitchFamily="18" charset="2"/>
              <a:buChar char="-"/>
            </a:pPr>
            <a:r>
              <a:rPr lang="fr-CH" sz="1800"/>
              <a:t>Attribution des organes (également par voie d’ordonnance)</a:t>
            </a:r>
            <a:endParaRPr lang="de-CH" sz="1800"/>
          </a:p>
          <a:p>
            <a:pPr lvl="3">
              <a:buFont typeface="Symbol" panose="05050102010706020507" pitchFamily="18" charset="2"/>
              <a:buChar char="-"/>
            </a:pPr>
            <a:endParaRPr lang="de-CH" sz="1800">
              <a:highlight>
                <a:srgbClr val="FFFF00"/>
              </a:highlight>
            </a:endParaRPr>
          </a:p>
          <a:p>
            <a:pPr>
              <a:lnSpc>
                <a:spcPct val="107000"/>
              </a:lnSpc>
              <a:spcAft>
                <a:spcPts val="800"/>
              </a:spcAft>
            </a:pPr>
            <a:r>
              <a:rPr lang="de-CH"/>
              <a:t>* </a:t>
            </a:r>
            <a:r>
              <a:rPr lang="fr-CH"/>
              <a:t>En mai 2022, les électeurs suisses se sont exprimés en faveur de l’introduction du consentement présumé au sens large. Le registre du don d’organes et de tissus doit être mis en place au cours du premier trimestre 2027. </a:t>
            </a:r>
            <a:r>
              <a:rPr lang="fr-FR"/>
              <a:t>Le principe du consentement présumé au sens large devrait alors entrer en vigueur au plus tôt à partir du troisième trimestre 2027 </a:t>
            </a:r>
            <a:r>
              <a:rPr lang="fr-CH"/>
              <a:t>(bag.admin.ch).</a:t>
            </a:r>
            <a:endParaRPr lang="de-DE"/>
          </a:p>
          <a:p>
            <a:endParaRPr lang="de-CH" sz="2400" b="1"/>
          </a:p>
        </p:txBody>
      </p:sp>
    </p:spTree>
    <p:extLst>
      <p:ext uri="{BB962C8B-B14F-4D97-AF65-F5344CB8AC3E}">
        <p14:creationId xmlns:p14="http://schemas.microsoft.com/office/powerpoint/2010/main" val="302919613"/>
      </p:ext>
    </p:extLst>
  </p:cSld>
  <p:clrMapOvr>
    <a:masterClrMapping/>
  </p:clrMapOvr>
</p:sld>
</file>

<file path=ppt/theme/theme1.xml><?xml version="1.0" encoding="utf-8"?>
<a:theme xmlns:a="http://schemas.openxmlformats.org/drawingml/2006/main" name="Benutzerdefiniertes Design">
  <a:themeElements>
    <a:clrScheme name="swisstransplan neu">
      <a:dk1>
        <a:srgbClr val="2A548A"/>
      </a:dk1>
      <a:lt1>
        <a:srgbClr val="FFFFFF"/>
      </a:lt1>
      <a:dk2>
        <a:srgbClr val="000000"/>
      </a:dk2>
      <a:lt2>
        <a:srgbClr val="E7E6E6"/>
      </a:lt2>
      <a:accent1>
        <a:srgbClr val="69D3C3"/>
      </a:accent1>
      <a:accent2>
        <a:srgbClr val="FBE346"/>
      </a:accent2>
      <a:accent3>
        <a:srgbClr val="E5005C"/>
      </a:accent3>
      <a:accent4>
        <a:srgbClr val="D1CDBD"/>
      </a:accent4>
      <a:accent5>
        <a:srgbClr val="9BBDC5"/>
      </a:accent5>
      <a:accent6>
        <a:srgbClr val="8BAD8F"/>
      </a:accent6>
      <a:hlink>
        <a:srgbClr val="F2AF5C"/>
      </a:hlink>
      <a:folHlink>
        <a:srgbClr val="D98F8F"/>
      </a:folHlink>
    </a:clrScheme>
    <a:fontScheme name="swisstranspla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Swisstransplant neutral V6.potx" id="{E07892F9-D416-4B34-8984-0AA2167C4FE6}" vid="{2209272E-60FD-4AAC-9ED6-7D31E062E159}"/>
    </a:ext>
  </a:extLst>
</a:theme>
</file>

<file path=ppt/theme/theme2.xml><?xml version="1.0" encoding="utf-8"?>
<a:theme xmlns:a="http://schemas.openxmlformats.org/drawingml/2006/main" name="Office Theme">
  <a:themeElements>
    <a:clrScheme name="swisstransplang2">
      <a:dk1>
        <a:srgbClr val="003264"/>
      </a:dk1>
      <a:lt1>
        <a:srgbClr val="FFFFFF"/>
      </a:lt1>
      <a:dk2>
        <a:srgbClr val="000000"/>
      </a:dk2>
      <a:lt2>
        <a:srgbClr val="E7E6E6"/>
      </a:lt2>
      <a:accent1>
        <a:srgbClr val="69D3C3"/>
      </a:accent1>
      <a:accent2>
        <a:srgbClr val="FBE346"/>
      </a:accent2>
      <a:accent3>
        <a:srgbClr val="F2AF5C"/>
      </a:accent3>
      <a:accent4>
        <a:srgbClr val="D2CDBE"/>
      </a:accent4>
      <a:accent5>
        <a:srgbClr val="9BBDC5"/>
      </a:accent5>
      <a:accent6>
        <a:srgbClr val="8BAD8F"/>
      </a:accent6>
      <a:hlink>
        <a:srgbClr val="0065CA"/>
      </a:hlink>
      <a:folHlink>
        <a:srgbClr val="0032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wisstransplang2">
      <a:dk1>
        <a:srgbClr val="003264"/>
      </a:dk1>
      <a:lt1>
        <a:srgbClr val="FFFFFF"/>
      </a:lt1>
      <a:dk2>
        <a:srgbClr val="000000"/>
      </a:dk2>
      <a:lt2>
        <a:srgbClr val="E7E6E6"/>
      </a:lt2>
      <a:accent1>
        <a:srgbClr val="69D3C3"/>
      </a:accent1>
      <a:accent2>
        <a:srgbClr val="FBE346"/>
      </a:accent2>
      <a:accent3>
        <a:srgbClr val="F2AF5C"/>
      </a:accent3>
      <a:accent4>
        <a:srgbClr val="D2CDBE"/>
      </a:accent4>
      <a:accent5>
        <a:srgbClr val="9BBDC5"/>
      </a:accent5>
      <a:accent6>
        <a:srgbClr val="8BAD8F"/>
      </a:accent6>
      <a:hlink>
        <a:srgbClr val="0065CA"/>
      </a:hlink>
      <a:folHlink>
        <a:srgbClr val="0032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51c0f29-30b0-47bd-ad79-82b4adcd2ed9" xsi:nil="true"/>
    <lcf76f155ced4ddcb4097134ff3c332f xmlns="04677b7a-63dc-4334-b37f-44d7cb5cad7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66C0F39AB8F01745B9ED2F9DBDCE1521" ma:contentTypeVersion="13" ma:contentTypeDescription="Ein neues Dokument erstellen." ma:contentTypeScope="" ma:versionID="bb9b7faee3e38f5295b5368f4eeb15f2">
  <xsd:schema xmlns:xsd="http://www.w3.org/2001/XMLSchema" xmlns:xs="http://www.w3.org/2001/XMLSchema" xmlns:p="http://schemas.microsoft.com/office/2006/metadata/properties" xmlns:ns2="04677b7a-63dc-4334-b37f-44d7cb5cad73" xmlns:ns3="351c0f29-30b0-47bd-ad79-82b4adcd2ed9" targetNamespace="http://schemas.microsoft.com/office/2006/metadata/properties" ma:root="true" ma:fieldsID="29e42e1622aa65c4600883acfaddfe75" ns2:_="" ns3:_="">
    <xsd:import namespace="04677b7a-63dc-4334-b37f-44d7cb5cad73"/>
    <xsd:import namespace="351c0f29-30b0-47bd-ad79-82b4adcd2ed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7b7a-63dc-4334-b37f-44d7cb5ca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bba48c66-9312-408c-b923-44ac76d1a5c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1c0f29-30b0-47bd-ad79-82b4adcd2ed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b9d16e0-52c2-4eb7-b95a-942d5d93d919}" ma:internalName="TaxCatchAll" ma:showField="CatchAllData" ma:web="351c0f29-30b0-47bd-ad79-82b4adcd2e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26B806-0237-4942-A1FD-5C97285908C2}">
  <ds:schemaRefs>
    <ds:schemaRef ds:uri="http://schemas.microsoft.com/office/2006/documentManagement/types"/>
    <ds:schemaRef ds:uri="http://schemas.openxmlformats.org/package/2006/metadata/core-properties"/>
    <ds:schemaRef ds:uri="http://purl.org/dc/dcmitype/"/>
    <ds:schemaRef ds:uri="351c0f29-30b0-47bd-ad79-82b4adcd2ed9"/>
    <ds:schemaRef ds:uri="http://purl.org/dc/elements/1.1/"/>
    <ds:schemaRef ds:uri="http://schemas.microsoft.com/office/infopath/2007/PartnerControls"/>
    <ds:schemaRef ds:uri="http://www.w3.org/XML/1998/namespace"/>
    <ds:schemaRef ds:uri="04677b7a-63dc-4334-b37f-44d7cb5cad73"/>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347D10C4-835B-495D-95F0-5267EACFDF54}">
  <ds:schemaRefs>
    <ds:schemaRef ds:uri="04677b7a-63dc-4334-b37f-44d7cb5cad73"/>
    <ds:schemaRef ds:uri="351c0f29-30b0-47bd-ad79-82b4adcd2e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B6B7BE2-63AD-4C37-AC44-F0E4FC348E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Präsentation Swisstransplant neutral V6</Template>
  <TotalTime>0</TotalTime>
  <Words>2275</Words>
  <Application>Microsoft Office PowerPoint</Application>
  <PresentationFormat>Widescreen</PresentationFormat>
  <Paragraphs>499</Paragraphs>
  <Slides>45</Slides>
  <Notes>11</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Benutzerdefiniertes Design</vt:lpstr>
      <vt:lpstr>Don d’organes et transplantation </vt:lpstr>
      <vt:lpstr>Objectifs de la présentation</vt:lpstr>
      <vt:lpstr>Swisstransplant</vt:lpstr>
      <vt:lpstr>Swisstransplant – Fondation nationale suisse pour le don et la transplantation d’organes</vt:lpstr>
      <vt:lpstr>Collaboration</vt:lpstr>
      <vt:lpstr>5 Réseaux de don d’organes </vt:lpstr>
      <vt:lpstr>6 Centres de transplantation en Suisse</vt:lpstr>
      <vt:lpstr>Loi sur la transplantation</vt:lpstr>
      <vt:lpstr>Loi sur la transplantation</vt:lpstr>
      <vt:lpstr>Que signifie le consentement présumé?</vt:lpstr>
      <vt:lpstr>Changement de système : consentement présumé au sens large</vt:lpstr>
      <vt:lpstr>Faits et chiffres</vt:lpstr>
      <vt:lpstr>Taux de donneurs et donneuses en Europe</vt:lpstr>
      <vt:lpstr>Chiffres annuels de Swisstransplant − donneurs et donneuses décédé(e)s</vt:lpstr>
      <vt:lpstr>Don postmortem</vt:lpstr>
      <vt:lpstr>Transplantation d’organe d’un donneur vivant et d’une donneuse vivante</vt:lpstr>
      <vt:lpstr>Liste d’attente et transplantations (1er jan. − 31 déc. 2025)</vt:lpstr>
      <vt:lpstr>Situation typique</vt:lpstr>
      <vt:lpstr>Causes et fréquence de décès des donneuses et donneurs d’organes – Distribution en %</vt:lpstr>
      <vt:lpstr>Causes et fréquence de décès des donneuses et donneurs d’organes – Distribution en %</vt:lpstr>
      <vt:lpstr>Contre-indications médicales absolues</vt:lpstr>
      <vt:lpstr>Mort cérébrale</vt:lpstr>
      <vt:lpstr>Mort cérébrale – diagnostic en images</vt:lpstr>
      <vt:lpstr>Mort cérébrale - évolution naturelle vs. évolution en unité de soins intensifs</vt:lpstr>
      <vt:lpstr>Qui devient donneur / donneuse?</vt:lpstr>
      <vt:lpstr>Procédure de don d’organes  </vt:lpstr>
      <vt:lpstr>Procédure de don d’organes</vt:lpstr>
      <vt:lpstr>Procédure de don d’organes</vt:lpstr>
      <vt:lpstr>Procédure de don d’organes</vt:lpstr>
      <vt:lpstr>Procédure de don d’organes</vt:lpstr>
      <vt:lpstr>Procédure de don d’organes</vt:lpstr>
      <vt:lpstr>Procédure de don d’organes</vt:lpstr>
      <vt:lpstr>Procédure de don d’organes</vt:lpstr>
      <vt:lpstr>PowerPoint Presentation</vt:lpstr>
      <vt:lpstr>Procédure de don d’organes</vt:lpstr>
      <vt:lpstr>Procédure de don d’organes</vt:lpstr>
      <vt:lpstr>Procédure de don d’organes</vt:lpstr>
      <vt:lpstr>Procédure de don d’organes</vt:lpstr>
      <vt:lpstr>Receveurs et Receveuses d’un organe</vt:lpstr>
      <vt:lpstr>Receveurs et Receveuses d’un organe</vt:lpstr>
      <vt:lpstr>Don de tissus</vt:lpstr>
      <vt:lpstr>Faire ses adieux</vt:lpstr>
      <vt:lpstr>Questions</vt:lpstr>
      <vt:lpstr>Merci !</vt:lpstr>
      <vt:lpstr>Suggestions de vidéos pour votre présentation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Publikumspräsentation</dc:title>
  <dc:creator>Jeanne Kreis</dc:creator>
  <cp:lastModifiedBy>Dhanushya Vasantharajah</cp:lastModifiedBy>
  <cp:revision>26</cp:revision>
  <cp:lastPrinted>2022-08-08T12:55:55Z</cp:lastPrinted>
  <dcterms:created xsi:type="dcterms:W3CDTF">2021-06-01T14:40:09Z</dcterms:created>
  <dcterms:modified xsi:type="dcterms:W3CDTF">2026-04-15T09:01:39Z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0x01010066C0F39AB8F01745B9ED2F9DBDCE1521</vt:lpwstr>
  </property>
  <property fmtid="{D5CDD505-2E9C-101B-9397-08002B2CF9AE}" pid="3" name="Order">
    <vt:r8>21575300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MediaServiceImageTags">
    <vt:lpwstr/>
  </property>
</Properties>
</file>